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60" r:id="rId15"/>
    <p:sldId id="271" r:id="rId16"/>
    <p:sldId id="273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70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9" r:id="rId34"/>
    <p:sldId id="288" r:id="rId35"/>
    <p:sldId id="291" r:id="rId36"/>
  </p:sldIdLst>
  <p:sldSz cx="2438717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7C0E"/>
    <a:srgbClr val="E29210"/>
    <a:srgbClr val="CF860F"/>
    <a:srgbClr val="286766"/>
    <a:srgbClr val="013432"/>
    <a:srgbClr val="01413B"/>
    <a:srgbClr val="014F48"/>
    <a:srgbClr val="015B52"/>
    <a:srgbClr val="79B4A5"/>
    <a:srgbClr val="0059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 varScale="1">
        <p:scale>
          <a:sx n="33" d="100"/>
          <a:sy n="33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bg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BC1-4CFF-B700-3F2DEEC2304B}"/>
              </c:ext>
            </c:extLst>
          </c:dPt>
          <c:dPt>
            <c:idx val="1"/>
            <c:bubble3D val="0"/>
            <c:spPr>
              <a:solidFill>
                <a:schemeClr val="bg1">
                  <a:lumMod val="9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BC1-4CFF-B700-3F2DEEC2304B}"/>
              </c:ext>
            </c:extLst>
          </c:dPt>
          <c:dPt>
            <c:idx val="2"/>
            <c:bubble3D val="0"/>
            <c:spPr>
              <a:solidFill>
                <a:srgbClr val="EAEAE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BC1-4CFF-B700-3F2DEEC2304B}"/>
              </c:ext>
            </c:extLst>
          </c:dPt>
          <c:dPt>
            <c:idx val="3"/>
            <c:bubble3D val="0"/>
            <c:spPr>
              <a:solidFill>
                <a:schemeClr val="bg2">
                  <a:lumMod val="20000"/>
                  <a:lumOff val="8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BC1-4CFF-B700-3F2DEEC2304B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BC1-4CFF-B700-3F2DEEC230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AFAFA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EAEAE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E5E5E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Sheet1!$A$2:$A$51</cx:f>
        <cx:lvl ptCount="50">
          <cx:pt idx="0">Category 1</cx:pt>
          <cx:pt idx="1">Category 3</cx:pt>
          <cx:pt idx="2">Category 1</cx:pt>
          <cx:pt idx="3">Category 2</cx:pt>
          <cx:pt idx="4">Category 4</cx:pt>
          <cx:pt idx="5">Category 1</cx:pt>
          <cx:pt idx="6">Category 4</cx:pt>
          <cx:pt idx="7">Category 3</cx:pt>
          <cx:pt idx="8">Category 4</cx:pt>
          <cx:pt idx="9">Category 1</cx:pt>
          <cx:pt idx="10">Category 2</cx:pt>
          <cx:pt idx="11">Category 4</cx:pt>
          <cx:pt idx="12">Category 4</cx:pt>
          <cx:pt idx="13">Category 2</cx:pt>
          <cx:pt idx="14">Category 1</cx:pt>
          <cx:pt idx="15">Category 1</cx:pt>
          <cx:pt idx="16">Category 1</cx:pt>
          <cx:pt idx="17">Category 4</cx:pt>
          <cx:pt idx="18">Category 4</cx:pt>
          <cx:pt idx="19">Category 4</cx:pt>
          <cx:pt idx="20">Category 1</cx:pt>
          <cx:pt idx="21">Category 1</cx:pt>
          <cx:pt idx="22">Category 4</cx:pt>
          <cx:pt idx="23">Category 1</cx:pt>
          <cx:pt idx="24">Category 1</cx:pt>
          <cx:pt idx="25">Category 4</cx:pt>
          <cx:pt idx="26">Category 1</cx:pt>
          <cx:pt idx="27">Category 4</cx:pt>
          <cx:pt idx="28">Category 4</cx:pt>
          <cx:pt idx="29">Category 4</cx:pt>
          <cx:pt idx="30">Category 4</cx:pt>
          <cx:pt idx="31">Category 2</cx:pt>
          <cx:pt idx="32">Category 4</cx:pt>
          <cx:pt idx="33">Category 1</cx:pt>
          <cx:pt idx="34">Category 4</cx:pt>
          <cx:pt idx="35">Category 1</cx:pt>
          <cx:pt idx="36">Category 4</cx:pt>
          <cx:pt idx="37">Category 2</cx:pt>
          <cx:pt idx="38">Category 4</cx:pt>
          <cx:pt idx="39">Category 3</cx:pt>
          <cx:pt idx="40">Category 4</cx:pt>
          <cx:pt idx="41">Category 4</cx:pt>
          <cx:pt idx="42">Category 2</cx:pt>
          <cx:pt idx="43">Category 4</cx:pt>
          <cx:pt idx="44">Category 1</cx:pt>
          <cx:pt idx="45">Category 1</cx:pt>
          <cx:pt idx="46">Category 1</cx:pt>
          <cx:pt idx="47">Category 2</cx:pt>
          <cx:pt idx="48">Category 4</cx:pt>
          <cx:pt idx="49">Category 4</cx:pt>
        </cx:lvl>
      </cx:strDim>
      <cx:numDim type="val">
        <cx:f>Sheet1!$B$2:$B$51</cx:f>
        <cx:lvl ptCount="50" formatCode="General">
          <cx:pt idx="0">1</cx:pt>
          <cx:pt idx="1">1</cx:pt>
          <cx:pt idx="2">1</cx:pt>
          <cx:pt idx="3">1</cx:pt>
          <cx:pt idx="4">1</cx:pt>
          <cx:pt idx="5">1</cx:pt>
          <cx:pt idx="6">1</cx:pt>
          <cx:pt idx="7">1</cx:pt>
          <cx:pt idx="8">1</cx:pt>
          <cx:pt idx="9">1</cx:pt>
          <cx:pt idx="10">1</cx:pt>
          <cx:pt idx="11">1</cx:pt>
          <cx:pt idx="12">1</cx:pt>
          <cx:pt idx="13">1</cx:pt>
          <cx:pt idx="14">1</cx:pt>
          <cx:pt idx="15">1</cx:pt>
          <cx:pt idx="16">1</cx:pt>
          <cx:pt idx="17">1</cx:pt>
          <cx:pt idx="18">1</cx:pt>
          <cx:pt idx="19">1</cx:pt>
          <cx:pt idx="20">1</cx:pt>
          <cx:pt idx="21">1</cx:pt>
          <cx:pt idx="22">1</cx:pt>
          <cx:pt idx="23">1</cx:pt>
          <cx:pt idx="24">1</cx:pt>
          <cx:pt idx="25">1</cx:pt>
          <cx:pt idx="26">1</cx:pt>
          <cx:pt idx="27">1</cx:pt>
          <cx:pt idx="28">1</cx:pt>
          <cx:pt idx="29">1</cx:pt>
          <cx:pt idx="30">1</cx:pt>
          <cx:pt idx="31">1</cx:pt>
          <cx:pt idx="32">1</cx:pt>
          <cx:pt idx="33">1</cx:pt>
          <cx:pt idx="34">1</cx:pt>
          <cx:pt idx="35">1</cx:pt>
          <cx:pt idx="36">1</cx:pt>
          <cx:pt idx="37">1</cx:pt>
          <cx:pt idx="38">1</cx:pt>
          <cx:pt idx="39">1</cx:pt>
          <cx:pt idx="40">1</cx:pt>
          <cx:pt idx="41">1</cx:pt>
          <cx:pt idx="42">1</cx:pt>
          <cx:pt idx="43">1</cx:pt>
          <cx:pt idx="44">1</cx:pt>
          <cx:pt idx="45">1</cx:pt>
          <cx:pt idx="46">1</cx:pt>
          <cx:pt idx="47">1</cx:pt>
          <cx:pt idx="48">1</cx:pt>
          <cx:pt idx="49">1</cx:pt>
        </cx:lvl>
      </cx:numDim>
    </cx:data>
  </cx:chartData>
  <cx:chart>
    <cx:title pos="t" align="ctr" overlay="0">
      <cx:tx>
        <cx:txData>
          <cx:v>Chart Title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>
              <a:solidFill>
                <a:schemeClr val="bg1"/>
              </a:solidFill>
            </a:defRPr>
          </a:pPr>
          <a:r>
            <a:rPr lang="en-US" sz="1862" b="0" i="0" u="none" strike="noStrike" baseline="0">
              <a:solidFill>
                <a:schemeClr val="bg1"/>
              </a:solidFill>
              <a:latin typeface="Calibri" panose="020F0502020204030204"/>
            </a:rPr>
            <a:t>Chart Title</a:t>
          </a:r>
        </a:p>
      </cx:txPr>
    </cx:title>
    <cx:plotArea>
      <cx:plotAreaRegion>
        <cx:series layoutId="clusteredColumn" uniqueId="{4109915E-8B2F-4355-A4C7-A8C8C2658820}">
          <cx:tx>
            <cx:txData>
              <cx:f>Sheet1!$B$1</cx:f>
              <cx:v>Series1</cx:v>
            </cx:txData>
          </cx:tx>
          <cx:spPr>
            <a:solidFill>
              <a:schemeClr val="bg1"/>
            </a:solidFill>
          </cx:spPr>
          <cx:dataId val="0"/>
          <cx:layoutPr>
            <cx:aggregation/>
          </cx:layoutPr>
          <cx:axisId val="1"/>
        </cx:series>
        <cx:series layoutId="paretoLine" ownerIdx="0" uniqueId="{D6AA2E1D-27C0-4991-AB04-94B69A446B30}">
          <cx:spPr>
            <a:ln>
              <a:solidFill>
                <a:schemeClr val="tx1"/>
              </a:solidFill>
            </a:ln>
          </cx:spPr>
          <cx:axisId val="2"/>
        </cx:series>
      </cx:plotAreaRegion>
      <cx:axis id="0">
        <cx:catScaling gapWidth="0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>
                <a:solidFill>
                  <a:schemeClr val="bg1"/>
                </a:solidFill>
              </a:defRPr>
            </a:pPr>
            <a:endParaRPr lang="en-US" sz="1197" b="0" i="0" u="none" strike="noStrike" baseline="0">
              <a:solidFill>
                <a:schemeClr val="bg1"/>
              </a:solidFill>
              <a:latin typeface="Calibri" panose="020F0502020204030204"/>
            </a:endParaRPr>
          </a:p>
        </cx:txPr>
      </cx:axis>
      <cx:axis id="1">
        <cx:valScaling/>
        <cx:majorGridlines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>
                <a:solidFill>
                  <a:schemeClr val="bg1"/>
                </a:solidFill>
              </a:defRPr>
            </a:pPr>
            <a:endParaRPr lang="en-US" sz="1197" b="0" i="0" u="none" strike="noStrike" baseline="0">
              <a:solidFill>
                <a:schemeClr val="bg1"/>
              </a:solidFill>
              <a:latin typeface="Calibri" panose="020F0502020204030204"/>
            </a:endParaRPr>
          </a:p>
        </cx:txPr>
      </cx:axis>
      <cx:axis id="2">
        <cx:valScaling max="1" min="0"/>
        <cx:units unit="percentage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>
                <a:solidFill>
                  <a:schemeClr val="bg1"/>
                </a:solidFill>
              </a:defRPr>
            </a:pPr>
            <a:endParaRPr lang="en-US" sz="1197" b="0" i="0" u="none" strike="noStrike" baseline="0">
              <a:solidFill>
                <a:schemeClr val="bg1"/>
              </a:solidFill>
              <a:latin typeface="Calibri" panose="020F0502020204030204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62CE3-AC2C-43D3-85DE-444538AAA00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471DF-0530-4F5D-B8FA-26382321D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8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471DF-0530-4F5D-B8FA-26382321DB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86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471DF-0530-4F5D-B8FA-26382321DBC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21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471DF-0530-4F5D-B8FA-26382321DBC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19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471DF-0530-4F5D-B8FA-26382321DBC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8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471DF-0530-4F5D-B8FA-26382321DBC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35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471DF-0530-4F5D-B8FA-26382321DBC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248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471DF-0530-4F5D-B8FA-26382321DBC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426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471DF-0530-4F5D-B8FA-26382321DBC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69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347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F77DB37-935D-4648-915A-2EF7FBBFBC1A}"/>
              </a:ext>
            </a:extLst>
          </p:cNvPr>
          <p:cNvSpPr/>
          <p:nvPr userDrawn="1"/>
        </p:nvSpPr>
        <p:spPr>
          <a:xfrm>
            <a:off x="12914983" y="0"/>
            <a:ext cx="10107834" cy="653875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268A924-66CA-43E3-9CE5-A1DD1D27B3E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914983" y="1"/>
            <a:ext cx="10145042" cy="653875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1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9F58C9C-3288-4163-98E0-055F3272F327}"/>
              </a:ext>
            </a:extLst>
          </p:cNvPr>
          <p:cNvSpPr/>
          <p:nvPr userDrawn="1"/>
        </p:nvSpPr>
        <p:spPr>
          <a:xfrm>
            <a:off x="9981941" y="2507225"/>
            <a:ext cx="13291014" cy="591737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55A01BB-ADC8-4078-A780-D615A8081E2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981941" y="2507226"/>
            <a:ext cx="13291014" cy="591737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7C4C2CD-2EF4-416B-B3BC-2BFC1581C815}"/>
              </a:ext>
            </a:extLst>
          </p:cNvPr>
          <p:cNvSpPr/>
          <p:nvPr userDrawn="1"/>
        </p:nvSpPr>
        <p:spPr>
          <a:xfrm>
            <a:off x="2064774" y="5958347"/>
            <a:ext cx="11120284" cy="604680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C9429B0-5C6C-4D86-9374-F816B56BD7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64774" y="5958347"/>
            <a:ext cx="11120284" cy="604680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35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B954DE8-E9FF-4D96-ACA0-41815E114ECF}"/>
              </a:ext>
            </a:extLst>
          </p:cNvPr>
          <p:cNvSpPr/>
          <p:nvPr userDrawn="1"/>
        </p:nvSpPr>
        <p:spPr>
          <a:xfrm>
            <a:off x="1468758" y="2957522"/>
            <a:ext cx="6219593" cy="546707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DA81AF-3F47-46F7-8507-0E8F056EACE7}"/>
              </a:ext>
            </a:extLst>
          </p:cNvPr>
          <p:cNvSpPr/>
          <p:nvPr userDrawn="1"/>
        </p:nvSpPr>
        <p:spPr>
          <a:xfrm>
            <a:off x="11245061" y="2927808"/>
            <a:ext cx="5804074" cy="58641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1817F1A-B91C-4375-B4A7-5916186FB01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68757" y="2957522"/>
            <a:ext cx="6219593" cy="546707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259BE5FB-1FCB-4B5F-9CAF-46B681D9CE8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245060" y="2927808"/>
            <a:ext cx="5804075" cy="586413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993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4A453A3-BAC9-4CE7-9BA8-75A43CFF93ED}"/>
              </a:ext>
            </a:extLst>
          </p:cNvPr>
          <p:cNvSpPr/>
          <p:nvPr userDrawn="1"/>
        </p:nvSpPr>
        <p:spPr>
          <a:xfrm>
            <a:off x="0" y="0"/>
            <a:ext cx="16282219" cy="551589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D9AF1AD-1CEE-49CD-818B-8EDED59F98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282219" cy="5515897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05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A51628A-4677-4F2A-A428-F2882BBB3E5A}"/>
              </a:ext>
            </a:extLst>
          </p:cNvPr>
          <p:cNvSpPr/>
          <p:nvPr userDrawn="1"/>
        </p:nvSpPr>
        <p:spPr>
          <a:xfrm>
            <a:off x="15023870" y="0"/>
            <a:ext cx="8155472" cy="623105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AE8E474-5AFD-4FE7-BDDA-8888F2995C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023871" y="1"/>
            <a:ext cx="8155472" cy="623105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62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ADFD00-BD22-4F35-A57B-A56952BAA8C9}"/>
              </a:ext>
            </a:extLst>
          </p:cNvPr>
          <p:cNvSpPr/>
          <p:nvPr userDrawn="1"/>
        </p:nvSpPr>
        <p:spPr>
          <a:xfrm>
            <a:off x="14479924" y="5064116"/>
            <a:ext cx="8155472" cy="486229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17B9DC-2ACD-4B9A-AFC1-8E99545112E6}"/>
              </a:ext>
            </a:extLst>
          </p:cNvPr>
          <p:cNvSpPr/>
          <p:nvPr userDrawn="1"/>
        </p:nvSpPr>
        <p:spPr>
          <a:xfrm>
            <a:off x="1751780" y="5126287"/>
            <a:ext cx="8155472" cy="486229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4B7D0D7-DFE1-4158-8792-867AF4D8F67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51779" y="5126288"/>
            <a:ext cx="8155471" cy="486229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C3B2F66A-F4FC-45D8-B428-34C0122157A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479924" y="5064116"/>
            <a:ext cx="8155471" cy="486229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87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CADAEDE-F56F-4AF8-B813-B945B07A94C6}"/>
              </a:ext>
            </a:extLst>
          </p:cNvPr>
          <p:cNvSpPr/>
          <p:nvPr userDrawn="1"/>
        </p:nvSpPr>
        <p:spPr>
          <a:xfrm>
            <a:off x="6464502" y="1833775"/>
            <a:ext cx="8155472" cy="486229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2B5386-8917-4C62-84CF-C746593A88BF}"/>
              </a:ext>
            </a:extLst>
          </p:cNvPr>
          <p:cNvSpPr/>
          <p:nvPr userDrawn="1"/>
        </p:nvSpPr>
        <p:spPr>
          <a:xfrm>
            <a:off x="6443436" y="7049425"/>
            <a:ext cx="8155472" cy="486229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7626B8B-353C-492B-BA45-A5E4474662D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64503" y="1833775"/>
            <a:ext cx="8155472" cy="486229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EDCD386C-3442-498F-A64C-ED71279A197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443436" y="7049426"/>
            <a:ext cx="8155472" cy="486229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83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218553-844D-4A4A-A96C-42CCE1CADA80}"/>
              </a:ext>
            </a:extLst>
          </p:cNvPr>
          <p:cNvSpPr/>
          <p:nvPr userDrawn="1"/>
        </p:nvSpPr>
        <p:spPr>
          <a:xfrm>
            <a:off x="2153265" y="1723283"/>
            <a:ext cx="13064322" cy="670131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016ED87-1072-46F3-B113-97C137F7B86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53265" y="1723283"/>
            <a:ext cx="13064321" cy="670131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8504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0D4A08-D73E-45F1-8213-16E3BA2C95F6}"/>
              </a:ext>
            </a:extLst>
          </p:cNvPr>
          <p:cNvSpPr/>
          <p:nvPr userDrawn="1"/>
        </p:nvSpPr>
        <p:spPr>
          <a:xfrm>
            <a:off x="16872156" y="0"/>
            <a:ext cx="6336236" cy="13716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4C4AB27-ACBA-45F8-A740-D8B61B6FD6C6}"/>
              </a:ext>
            </a:extLst>
          </p:cNvPr>
          <p:cNvSpPr/>
          <p:nvPr userDrawn="1"/>
        </p:nvSpPr>
        <p:spPr>
          <a:xfrm>
            <a:off x="13183078" y="8424597"/>
            <a:ext cx="6336236" cy="52904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568D5DA-8766-4143-BD4B-81FB9A8B74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872156" y="0"/>
            <a:ext cx="6336236" cy="1371502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D455684-1616-49E6-BF51-F98C38F477B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183078" y="8423618"/>
            <a:ext cx="6336236" cy="52923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14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030E5DF-1393-4CA9-B111-2756CB2EDF39}"/>
              </a:ext>
            </a:extLst>
          </p:cNvPr>
          <p:cNvSpPr/>
          <p:nvPr userDrawn="1"/>
        </p:nvSpPr>
        <p:spPr>
          <a:xfrm>
            <a:off x="12373556" y="7645604"/>
            <a:ext cx="7366875" cy="10062841"/>
          </a:xfrm>
          <a:prstGeom prst="roundRect">
            <a:avLst>
              <a:gd name="adj" fmla="val 47285"/>
            </a:avLst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70236AA-315B-4EB4-A529-D614EDAB318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373555" y="7645604"/>
            <a:ext cx="7366875" cy="10062841"/>
          </a:xfrm>
          <a:custGeom>
            <a:avLst/>
            <a:gdLst>
              <a:gd name="connsiteX0" fmla="*/ 3483427 w 7366875"/>
              <a:gd name="connsiteY0" fmla="*/ 0 h 10062841"/>
              <a:gd name="connsiteX1" fmla="*/ 3883448 w 7366875"/>
              <a:gd name="connsiteY1" fmla="*/ 0 h 10062841"/>
              <a:gd name="connsiteX2" fmla="*/ 7366875 w 7366875"/>
              <a:gd name="connsiteY2" fmla="*/ 3483427 h 10062841"/>
              <a:gd name="connsiteX3" fmla="*/ 7366875 w 7366875"/>
              <a:gd name="connsiteY3" fmla="*/ 6579414 h 10062841"/>
              <a:gd name="connsiteX4" fmla="*/ 3883448 w 7366875"/>
              <a:gd name="connsiteY4" fmla="*/ 10062841 h 10062841"/>
              <a:gd name="connsiteX5" fmla="*/ 3483427 w 7366875"/>
              <a:gd name="connsiteY5" fmla="*/ 10062841 h 10062841"/>
              <a:gd name="connsiteX6" fmla="*/ 0 w 7366875"/>
              <a:gd name="connsiteY6" fmla="*/ 6579414 h 10062841"/>
              <a:gd name="connsiteX7" fmla="*/ 0 w 7366875"/>
              <a:gd name="connsiteY7" fmla="*/ 3483427 h 10062841"/>
              <a:gd name="connsiteX8" fmla="*/ 3483427 w 7366875"/>
              <a:gd name="connsiteY8" fmla="*/ 0 h 10062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66875" h="10062841">
                <a:moveTo>
                  <a:pt x="3483427" y="0"/>
                </a:moveTo>
                <a:lnTo>
                  <a:pt x="3883448" y="0"/>
                </a:lnTo>
                <a:cubicBezTo>
                  <a:pt x="5807293" y="0"/>
                  <a:pt x="7366875" y="1559583"/>
                  <a:pt x="7366875" y="3483427"/>
                </a:cubicBezTo>
                <a:lnTo>
                  <a:pt x="7366875" y="6579414"/>
                </a:lnTo>
                <a:cubicBezTo>
                  <a:pt x="7366875" y="8503258"/>
                  <a:pt x="5807293" y="10062841"/>
                  <a:pt x="3883448" y="10062841"/>
                </a:cubicBezTo>
                <a:lnTo>
                  <a:pt x="3483427" y="10062841"/>
                </a:lnTo>
                <a:cubicBezTo>
                  <a:pt x="1559583" y="10062841"/>
                  <a:pt x="0" y="8503258"/>
                  <a:pt x="0" y="6579414"/>
                </a:cubicBezTo>
                <a:lnTo>
                  <a:pt x="0" y="3483427"/>
                </a:lnTo>
                <a:cubicBezTo>
                  <a:pt x="0" y="1559583"/>
                  <a:pt x="1559583" y="0"/>
                  <a:pt x="3483427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74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D391F7D-F57A-474B-B58A-82AA093FA88B}"/>
              </a:ext>
            </a:extLst>
          </p:cNvPr>
          <p:cNvSpPr/>
          <p:nvPr userDrawn="1"/>
        </p:nvSpPr>
        <p:spPr>
          <a:xfrm>
            <a:off x="1589298" y="7728155"/>
            <a:ext cx="8155472" cy="598784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8DFD641-D008-4621-B539-DC46A01823B2}"/>
              </a:ext>
            </a:extLst>
          </p:cNvPr>
          <p:cNvSpPr/>
          <p:nvPr userDrawn="1"/>
        </p:nvSpPr>
        <p:spPr>
          <a:xfrm>
            <a:off x="6825154" y="4865337"/>
            <a:ext cx="8155472" cy="598784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384264D-6E5A-41D7-B524-4F274672A4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89299" y="7728156"/>
            <a:ext cx="8155472" cy="598784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AD0DF1E5-565B-4AFE-A457-4D8422C5786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825154" y="4865338"/>
            <a:ext cx="8155472" cy="598784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431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B11BE47-50A3-49EE-998F-4657ED7E81CD}"/>
              </a:ext>
            </a:extLst>
          </p:cNvPr>
          <p:cNvSpPr/>
          <p:nvPr userDrawn="1"/>
        </p:nvSpPr>
        <p:spPr>
          <a:xfrm>
            <a:off x="14774223" y="5118654"/>
            <a:ext cx="8155472" cy="669435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84CB1A5-9A56-432E-A3C6-FB90258B053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774223" y="5118654"/>
            <a:ext cx="8155472" cy="669435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831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14BFAD-8E05-4028-9064-6233135F7504}"/>
              </a:ext>
            </a:extLst>
          </p:cNvPr>
          <p:cNvSpPr/>
          <p:nvPr userDrawn="1"/>
        </p:nvSpPr>
        <p:spPr>
          <a:xfrm>
            <a:off x="3199272" y="1645026"/>
            <a:ext cx="8155472" cy="1109314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10951C-E301-460C-8B4C-B77A94E35072}"/>
              </a:ext>
            </a:extLst>
          </p:cNvPr>
          <p:cNvSpPr/>
          <p:nvPr userDrawn="1"/>
        </p:nvSpPr>
        <p:spPr>
          <a:xfrm>
            <a:off x="1195580" y="8211033"/>
            <a:ext cx="5824651" cy="452713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A68B5E9-C8F1-42FE-9D16-C68091ED78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199272" y="1645025"/>
            <a:ext cx="8155471" cy="1109314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F26DB830-FA83-4307-BF73-95D970A8D44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95579" y="8135315"/>
            <a:ext cx="5824651" cy="4527137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269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2C97F51-A4D1-4C01-9DB9-E0EEBB20EF3C}"/>
              </a:ext>
            </a:extLst>
          </p:cNvPr>
          <p:cNvSpPr/>
          <p:nvPr userDrawn="1"/>
        </p:nvSpPr>
        <p:spPr>
          <a:xfrm>
            <a:off x="15186670" y="1061885"/>
            <a:ext cx="5638053" cy="118872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8B59A5D-1A79-4039-8310-5440E23A55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186670" y="1061885"/>
            <a:ext cx="5638053" cy="118872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794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D77AE9E-CE17-4484-94A4-A9C027413A2A}"/>
              </a:ext>
            </a:extLst>
          </p:cNvPr>
          <p:cNvSpPr/>
          <p:nvPr userDrawn="1"/>
        </p:nvSpPr>
        <p:spPr>
          <a:xfrm>
            <a:off x="2022062" y="5282412"/>
            <a:ext cx="9517388" cy="635659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1632622-2974-473A-B4CD-73D8DDFD6A4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22062" y="5282412"/>
            <a:ext cx="9517388" cy="635659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887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D73DB9-ABE7-4358-9DEB-BE464D7E72D3}"/>
              </a:ext>
            </a:extLst>
          </p:cNvPr>
          <p:cNvSpPr/>
          <p:nvPr userDrawn="1"/>
        </p:nvSpPr>
        <p:spPr>
          <a:xfrm>
            <a:off x="15023869" y="1257947"/>
            <a:ext cx="8086508" cy="497310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3179CB1-8ADC-4593-B1EF-0F874FBF0488}"/>
              </a:ext>
            </a:extLst>
          </p:cNvPr>
          <p:cNvSpPr/>
          <p:nvPr userDrawn="1"/>
        </p:nvSpPr>
        <p:spPr>
          <a:xfrm>
            <a:off x="6317673" y="4310076"/>
            <a:ext cx="8706196" cy="518847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815F25-F1BB-45A3-A660-0EFF557967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17673" y="4310075"/>
            <a:ext cx="8706195" cy="518847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C8BEB7B-35AF-41EC-9442-DB07D6759AC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023870" y="1257947"/>
            <a:ext cx="8086508" cy="4973107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57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FDFF7A0-13B1-4843-A401-88B3110B2CCD}"/>
              </a:ext>
            </a:extLst>
          </p:cNvPr>
          <p:cNvSpPr/>
          <p:nvPr userDrawn="1"/>
        </p:nvSpPr>
        <p:spPr>
          <a:xfrm>
            <a:off x="1236948" y="0"/>
            <a:ext cx="5713216" cy="65684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29D8E3-E515-4D6C-9036-C2BC3F7C2977}"/>
              </a:ext>
            </a:extLst>
          </p:cNvPr>
          <p:cNvSpPr/>
          <p:nvPr userDrawn="1"/>
        </p:nvSpPr>
        <p:spPr>
          <a:xfrm>
            <a:off x="1236948" y="7147588"/>
            <a:ext cx="5713216" cy="65684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7D34A9-183F-4AC3-B1C4-0EC7AEA59D5F}"/>
              </a:ext>
            </a:extLst>
          </p:cNvPr>
          <p:cNvSpPr/>
          <p:nvPr userDrawn="1"/>
        </p:nvSpPr>
        <p:spPr>
          <a:xfrm>
            <a:off x="7475841" y="4198141"/>
            <a:ext cx="5713216" cy="95414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E138D47-7AFD-4F76-A4E9-A11139F56CE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36948" y="0"/>
            <a:ext cx="5713216" cy="656841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C0E00273-99E2-4258-8B2A-9437CC51ACD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36948" y="7147588"/>
            <a:ext cx="5713216" cy="656841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169736CB-96F9-4DC8-9FD5-060396AC77C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475841" y="4198140"/>
            <a:ext cx="5713216" cy="9517859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3939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557B6FD-A823-472D-A101-4A3FEDC61D7F}"/>
              </a:ext>
            </a:extLst>
          </p:cNvPr>
          <p:cNvSpPr/>
          <p:nvPr userDrawn="1"/>
        </p:nvSpPr>
        <p:spPr>
          <a:xfrm>
            <a:off x="17691247" y="7134266"/>
            <a:ext cx="5713216" cy="65684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D275B1-8878-4CA1-87BA-9F1048C3AAE8}"/>
              </a:ext>
            </a:extLst>
          </p:cNvPr>
          <p:cNvSpPr/>
          <p:nvPr userDrawn="1"/>
        </p:nvSpPr>
        <p:spPr>
          <a:xfrm>
            <a:off x="13189057" y="1"/>
            <a:ext cx="10215406" cy="664072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E61A55-C00B-4381-82E0-E532670B6D5C}"/>
              </a:ext>
            </a:extLst>
          </p:cNvPr>
          <p:cNvSpPr/>
          <p:nvPr userDrawn="1"/>
        </p:nvSpPr>
        <p:spPr>
          <a:xfrm>
            <a:off x="11520361" y="7134266"/>
            <a:ext cx="5713216" cy="65684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E158054-2632-4EAE-895B-2467DAD3D2B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189058" y="0"/>
            <a:ext cx="10215406" cy="658173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0BDC7836-B063-46EC-AAFB-CB8AB5586AB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520361" y="7134265"/>
            <a:ext cx="5713216" cy="658173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08B5ABBB-6589-47A1-A8D6-F2CCD07CE16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7691247" y="7075271"/>
            <a:ext cx="5713216" cy="658173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2675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F90D791-F4B1-41D7-8F97-0862C76FE315}"/>
              </a:ext>
            </a:extLst>
          </p:cNvPr>
          <p:cNvSpPr/>
          <p:nvPr userDrawn="1"/>
        </p:nvSpPr>
        <p:spPr>
          <a:xfrm>
            <a:off x="7447463" y="9780786"/>
            <a:ext cx="7538018" cy="391837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9C773AA-9BAA-464D-B3E7-1495225DE97B}"/>
              </a:ext>
            </a:extLst>
          </p:cNvPr>
          <p:cNvSpPr/>
          <p:nvPr userDrawn="1"/>
        </p:nvSpPr>
        <p:spPr>
          <a:xfrm>
            <a:off x="13422151" y="6920752"/>
            <a:ext cx="9673551" cy="679524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8BE137-62BA-4172-A03A-1106CA042DE9}"/>
              </a:ext>
            </a:extLst>
          </p:cNvPr>
          <p:cNvSpPr/>
          <p:nvPr userDrawn="1"/>
        </p:nvSpPr>
        <p:spPr>
          <a:xfrm>
            <a:off x="1251622" y="6926720"/>
            <a:ext cx="5713216" cy="67724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276EB19-757C-440C-989E-7F1C9DBB7E3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91473" y="6920752"/>
            <a:ext cx="5673365" cy="677244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97D154E2-830E-43D2-ADBD-41CC6087B88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422151" y="6920752"/>
            <a:ext cx="9673551" cy="679524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E7BF448B-2505-4075-A7C5-D8B2FED0A8F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447463" y="9780786"/>
            <a:ext cx="7538017" cy="393521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1293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3D8BF8F-368D-42DC-AFD6-D0D4C4FCB565}"/>
              </a:ext>
            </a:extLst>
          </p:cNvPr>
          <p:cNvSpPr/>
          <p:nvPr userDrawn="1"/>
        </p:nvSpPr>
        <p:spPr>
          <a:xfrm>
            <a:off x="1353664" y="1451121"/>
            <a:ext cx="9423199" cy="554517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F8EE2AB-CB9D-42B4-AD76-E6A6AEEC6490}"/>
              </a:ext>
            </a:extLst>
          </p:cNvPr>
          <p:cNvSpPr/>
          <p:nvPr userDrawn="1"/>
        </p:nvSpPr>
        <p:spPr>
          <a:xfrm>
            <a:off x="13570462" y="7657039"/>
            <a:ext cx="9423199" cy="554517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0328EDF-BB45-4BC4-B7C3-C302BE13996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53665" y="1451121"/>
            <a:ext cx="9423198" cy="5545179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E3EB4CD2-3A86-467A-BCB5-F9BBE4C8590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570463" y="7657038"/>
            <a:ext cx="9423198" cy="5545179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13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A452F2A-6C4C-42A4-A42D-EA264D99D763}"/>
              </a:ext>
            </a:extLst>
          </p:cNvPr>
          <p:cNvSpPr/>
          <p:nvPr userDrawn="1"/>
        </p:nvSpPr>
        <p:spPr>
          <a:xfrm>
            <a:off x="10976737" y="3653159"/>
            <a:ext cx="7366875" cy="10062841"/>
          </a:xfrm>
          <a:prstGeom prst="roundRect">
            <a:avLst>
              <a:gd name="adj" fmla="val 47285"/>
            </a:avLst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8C71317-3031-428C-BC6E-0823613A0D6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976736" y="3653160"/>
            <a:ext cx="7366876" cy="10062841"/>
          </a:xfrm>
          <a:custGeom>
            <a:avLst/>
            <a:gdLst>
              <a:gd name="connsiteX0" fmla="*/ 3483427 w 7366876"/>
              <a:gd name="connsiteY0" fmla="*/ 0 h 10062841"/>
              <a:gd name="connsiteX1" fmla="*/ 3883448 w 7366876"/>
              <a:gd name="connsiteY1" fmla="*/ 0 h 10062841"/>
              <a:gd name="connsiteX2" fmla="*/ 7366876 w 7366876"/>
              <a:gd name="connsiteY2" fmla="*/ 3483427 h 10062841"/>
              <a:gd name="connsiteX3" fmla="*/ 7366876 w 7366876"/>
              <a:gd name="connsiteY3" fmla="*/ 6579414 h 10062841"/>
              <a:gd name="connsiteX4" fmla="*/ 3883448 w 7366876"/>
              <a:gd name="connsiteY4" fmla="*/ 10062841 h 10062841"/>
              <a:gd name="connsiteX5" fmla="*/ 3483427 w 7366876"/>
              <a:gd name="connsiteY5" fmla="*/ 10062841 h 10062841"/>
              <a:gd name="connsiteX6" fmla="*/ 0 w 7366876"/>
              <a:gd name="connsiteY6" fmla="*/ 6579414 h 10062841"/>
              <a:gd name="connsiteX7" fmla="*/ 0 w 7366876"/>
              <a:gd name="connsiteY7" fmla="*/ 3483427 h 10062841"/>
              <a:gd name="connsiteX8" fmla="*/ 3483427 w 7366876"/>
              <a:gd name="connsiteY8" fmla="*/ 0 h 10062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66876" h="10062841">
                <a:moveTo>
                  <a:pt x="3483427" y="0"/>
                </a:moveTo>
                <a:lnTo>
                  <a:pt x="3883448" y="0"/>
                </a:lnTo>
                <a:cubicBezTo>
                  <a:pt x="5807292" y="0"/>
                  <a:pt x="7366876" y="1559583"/>
                  <a:pt x="7366876" y="3483427"/>
                </a:cubicBezTo>
                <a:lnTo>
                  <a:pt x="7366876" y="6579414"/>
                </a:lnTo>
                <a:cubicBezTo>
                  <a:pt x="7366876" y="8503258"/>
                  <a:pt x="5807292" y="10062841"/>
                  <a:pt x="3883448" y="10062841"/>
                </a:cubicBezTo>
                <a:lnTo>
                  <a:pt x="3483427" y="10062841"/>
                </a:lnTo>
                <a:cubicBezTo>
                  <a:pt x="1559583" y="10062841"/>
                  <a:pt x="0" y="8503258"/>
                  <a:pt x="0" y="6579414"/>
                </a:cubicBezTo>
                <a:lnTo>
                  <a:pt x="0" y="3483427"/>
                </a:lnTo>
                <a:cubicBezTo>
                  <a:pt x="0" y="1559583"/>
                  <a:pt x="1559583" y="0"/>
                  <a:pt x="3483427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9438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7671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4228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7653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927EC5D-4B59-4E15-8F04-B67290CB33F3}"/>
              </a:ext>
            </a:extLst>
          </p:cNvPr>
          <p:cNvSpPr/>
          <p:nvPr userDrawn="1"/>
        </p:nvSpPr>
        <p:spPr>
          <a:xfrm>
            <a:off x="1468759" y="6792957"/>
            <a:ext cx="10595951" cy="554517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EAED01C-7E64-4E22-BC43-105761258F5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68759" y="6792957"/>
            <a:ext cx="10595951" cy="5545179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995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96B9EF0-FDFD-41D3-A5B7-5E119EE4C2C8}"/>
              </a:ext>
            </a:extLst>
          </p:cNvPr>
          <p:cNvSpPr/>
          <p:nvPr userDrawn="1"/>
        </p:nvSpPr>
        <p:spPr>
          <a:xfrm>
            <a:off x="1355710" y="0"/>
            <a:ext cx="10595951" cy="595834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35866F4-5FE1-4183-92A1-6D447AED249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55710" y="0"/>
            <a:ext cx="10595951" cy="595834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207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1C68805-6709-4BCE-A05D-F86368E36BC0}"/>
              </a:ext>
            </a:extLst>
          </p:cNvPr>
          <p:cNvSpPr/>
          <p:nvPr userDrawn="1"/>
        </p:nvSpPr>
        <p:spPr>
          <a:xfrm>
            <a:off x="12608518" y="0"/>
            <a:ext cx="10595951" cy="60721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3CEDD02-5A4F-4618-985E-1280FB298DE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608517" y="1"/>
            <a:ext cx="10595951" cy="607216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400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6B5C496-9D5C-4C25-B6AB-6C9CB2888DBB}"/>
              </a:ext>
            </a:extLst>
          </p:cNvPr>
          <p:cNvSpPr/>
          <p:nvPr userDrawn="1"/>
        </p:nvSpPr>
        <p:spPr>
          <a:xfrm>
            <a:off x="11395335" y="5945918"/>
            <a:ext cx="7366875" cy="10062841"/>
          </a:xfrm>
          <a:prstGeom prst="roundRect">
            <a:avLst>
              <a:gd name="adj" fmla="val 47285"/>
            </a:avLst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3C6E827-8196-40C1-BB69-3B215EBC5B9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395334" y="5945917"/>
            <a:ext cx="7366874" cy="10062841"/>
          </a:xfrm>
          <a:custGeom>
            <a:avLst/>
            <a:gdLst>
              <a:gd name="connsiteX0" fmla="*/ 3483427 w 7366874"/>
              <a:gd name="connsiteY0" fmla="*/ 0 h 10062841"/>
              <a:gd name="connsiteX1" fmla="*/ 3883448 w 7366874"/>
              <a:gd name="connsiteY1" fmla="*/ 0 h 10062841"/>
              <a:gd name="connsiteX2" fmla="*/ 7366874 w 7366874"/>
              <a:gd name="connsiteY2" fmla="*/ 3483427 h 10062841"/>
              <a:gd name="connsiteX3" fmla="*/ 7366874 w 7366874"/>
              <a:gd name="connsiteY3" fmla="*/ 6579414 h 10062841"/>
              <a:gd name="connsiteX4" fmla="*/ 3883448 w 7366874"/>
              <a:gd name="connsiteY4" fmla="*/ 10062841 h 10062841"/>
              <a:gd name="connsiteX5" fmla="*/ 3483427 w 7366874"/>
              <a:gd name="connsiteY5" fmla="*/ 10062841 h 10062841"/>
              <a:gd name="connsiteX6" fmla="*/ 0 w 7366874"/>
              <a:gd name="connsiteY6" fmla="*/ 6579414 h 10062841"/>
              <a:gd name="connsiteX7" fmla="*/ 0 w 7366874"/>
              <a:gd name="connsiteY7" fmla="*/ 3483427 h 10062841"/>
              <a:gd name="connsiteX8" fmla="*/ 3483427 w 7366874"/>
              <a:gd name="connsiteY8" fmla="*/ 0 h 10062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66874" h="10062841">
                <a:moveTo>
                  <a:pt x="3483427" y="0"/>
                </a:moveTo>
                <a:lnTo>
                  <a:pt x="3883448" y="0"/>
                </a:lnTo>
                <a:cubicBezTo>
                  <a:pt x="5807292" y="0"/>
                  <a:pt x="7366874" y="1559583"/>
                  <a:pt x="7366874" y="3483427"/>
                </a:cubicBezTo>
                <a:lnTo>
                  <a:pt x="7366874" y="6579414"/>
                </a:lnTo>
                <a:cubicBezTo>
                  <a:pt x="7366874" y="8503258"/>
                  <a:pt x="5807292" y="10062841"/>
                  <a:pt x="3883448" y="10062841"/>
                </a:cubicBezTo>
                <a:lnTo>
                  <a:pt x="3483427" y="10062841"/>
                </a:lnTo>
                <a:cubicBezTo>
                  <a:pt x="1559583" y="10062841"/>
                  <a:pt x="0" y="8503258"/>
                  <a:pt x="0" y="6579414"/>
                </a:cubicBezTo>
                <a:lnTo>
                  <a:pt x="0" y="3483427"/>
                </a:lnTo>
                <a:cubicBezTo>
                  <a:pt x="0" y="1559583"/>
                  <a:pt x="1559583" y="0"/>
                  <a:pt x="3483427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13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FFB8335-172B-471B-9A9B-B4CE96E920D4}"/>
              </a:ext>
            </a:extLst>
          </p:cNvPr>
          <p:cNvSpPr/>
          <p:nvPr userDrawn="1"/>
        </p:nvSpPr>
        <p:spPr>
          <a:xfrm>
            <a:off x="1192598" y="-1"/>
            <a:ext cx="8292597" cy="654429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06C7829-7704-4FE1-99B3-0964C8E04D24}"/>
              </a:ext>
            </a:extLst>
          </p:cNvPr>
          <p:cNvSpPr/>
          <p:nvPr userDrawn="1"/>
        </p:nvSpPr>
        <p:spPr>
          <a:xfrm>
            <a:off x="1228095" y="6858000"/>
            <a:ext cx="8292597" cy="6857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F6177C9-9C34-46FA-9A79-4187AA9DDA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92599" y="0"/>
            <a:ext cx="8292596" cy="654429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5CE8E1D-DEAC-4E47-9C7D-DDE8E9FFA21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92598" y="6858000"/>
            <a:ext cx="8292596" cy="685799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5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316D140-8A4B-478E-871B-88F3B76D0533}"/>
              </a:ext>
            </a:extLst>
          </p:cNvPr>
          <p:cNvSpPr/>
          <p:nvPr userDrawn="1"/>
        </p:nvSpPr>
        <p:spPr>
          <a:xfrm>
            <a:off x="16636180" y="3675204"/>
            <a:ext cx="6324370" cy="782853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12E8F6-CF6C-45A2-9215-88FD50E5BD89}"/>
              </a:ext>
            </a:extLst>
          </p:cNvPr>
          <p:cNvSpPr/>
          <p:nvPr userDrawn="1"/>
        </p:nvSpPr>
        <p:spPr>
          <a:xfrm>
            <a:off x="9733934" y="6017342"/>
            <a:ext cx="6541877" cy="54943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4EBB425-29F8-44F9-8AD4-15645A0B02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733934" y="6017341"/>
            <a:ext cx="6541877" cy="54943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4ABFB580-62AE-4887-BE26-6D0F698AAF8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6636181" y="3675204"/>
            <a:ext cx="6324370" cy="78365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61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1EC0FE-1F55-4653-805B-B64FF398A56A}"/>
              </a:ext>
            </a:extLst>
          </p:cNvPr>
          <p:cNvSpPr/>
          <p:nvPr userDrawn="1"/>
        </p:nvSpPr>
        <p:spPr>
          <a:xfrm>
            <a:off x="1036005" y="4197346"/>
            <a:ext cx="9365988" cy="620274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AAE50F8-2D66-4E63-B6C6-EE7BF87C204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36005" y="4197346"/>
            <a:ext cx="9365988" cy="620274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928DB8E-0443-4F60-8378-7F99BB690C1A}"/>
              </a:ext>
            </a:extLst>
          </p:cNvPr>
          <p:cNvSpPr/>
          <p:nvPr userDrawn="1"/>
        </p:nvSpPr>
        <p:spPr>
          <a:xfrm>
            <a:off x="17022588" y="0"/>
            <a:ext cx="6578527" cy="13716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86DCE3-FCD1-4905-8736-55AC9EA9AD84}"/>
              </a:ext>
            </a:extLst>
          </p:cNvPr>
          <p:cNvSpPr/>
          <p:nvPr userDrawn="1"/>
        </p:nvSpPr>
        <p:spPr>
          <a:xfrm>
            <a:off x="10474699" y="0"/>
            <a:ext cx="6547889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5F454B4-AA30-4B4D-A20B-49F89ACD917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474699" y="0"/>
            <a:ext cx="6547889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C178984D-4CFF-4F81-B8F5-86C35946781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7053226" y="0"/>
            <a:ext cx="6547889" cy="1371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0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3E804DA-E6B0-4E78-9F7C-0C3D221CC42F}"/>
              </a:ext>
            </a:extLst>
          </p:cNvPr>
          <p:cNvSpPr/>
          <p:nvPr userDrawn="1"/>
        </p:nvSpPr>
        <p:spPr>
          <a:xfrm>
            <a:off x="1147317" y="0"/>
            <a:ext cx="7361028" cy="13716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5266A2E-21C0-4068-B3C9-A167B28FBC1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47317" y="0"/>
            <a:ext cx="7361028" cy="1371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558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C475351-7DAB-4A03-9D41-E3DF9F1E7415}"/>
              </a:ext>
            </a:extLst>
          </p:cNvPr>
          <p:cNvSpPr/>
          <p:nvPr userDrawn="1"/>
        </p:nvSpPr>
        <p:spPr>
          <a:xfrm>
            <a:off x="12083098" y="5960070"/>
            <a:ext cx="6318997" cy="653875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07A4A79-B4B8-4D69-8826-8E486A04A51B}"/>
              </a:ext>
            </a:extLst>
          </p:cNvPr>
          <p:cNvSpPr/>
          <p:nvPr userDrawn="1"/>
        </p:nvSpPr>
        <p:spPr>
          <a:xfrm>
            <a:off x="5300965" y="1897863"/>
            <a:ext cx="6782133" cy="653875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5D831A0-E5E7-4507-B555-2EB95E901D6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00965" y="1897863"/>
            <a:ext cx="6782133" cy="653875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EC966A7C-2DD9-4BAC-9AE9-93C43BE2CD1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083098" y="5960069"/>
            <a:ext cx="6318997" cy="658435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75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13432"/>
            </a:gs>
            <a:gs pos="50000">
              <a:srgbClr val="014F48">
                <a:alpha val="80000"/>
              </a:srgbClr>
            </a:gs>
            <a:gs pos="100000">
              <a:srgbClr val="013432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3D3FB-5283-48FB-9798-7ABC3CCF6B3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0A5FA-95C1-4483-A89E-4768BB0AE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3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2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Rectangle: Rounded Corners 356">
            <a:extLst>
              <a:ext uri="{FF2B5EF4-FFF2-40B4-BE49-F238E27FC236}">
                <a16:creationId xmlns:a16="http://schemas.microsoft.com/office/drawing/2014/main" id="{F9979EC4-EA98-4A05-BCF2-0497F5161987}"/>
              </a:ext>
            </a:extLst>
          </p:cNvPr>
          <p:cNvSpPr/>
          <p:nvPr/>
        </p:nvSpPr>
        <p:spPr>
          <a:xfrm>
            <a:off x="12869532" y="7175680"/>
            <a:ext cx="8313320" cy="11355645"/>
          </a:xfrm>
          <a:prstGeom prst="roundRect">
            <a:avLst>
              <a:gd name="adj" fmla="val 47285"/>
            </a:avLst>
          </a:prstGeom>
          <a:solidFill>
            <a:srgbClr val="BE7C0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FB5F17"/>
                </a:solidFill>
              </a:rPr>
              <a:t>i</a:t>
            </a:r>
            <a:endParaRPr lang="en-US" dirty="0">
              <a:solidFill>
                <a:srgbClr val="FB5F17"/>
              </a:solidFill>
            </a:endParaRPr>
          </a:p>
        </p:txBody>
      </p:sp>
      <p:sp>
        <p:nvSpPr>
          <p:cNvPr id="53" name="Title 7">
            <a:extLst>
              <a:ext uri="{FF2B5EF4-FFF2-40B4-BE49-F238E27FC236}">
                <a16:creationId xmlns:a16="http://schemas.microsoft.com/office/drawing/2014/main" id="{AED1DE2F-6267-4322-A3C1-1BFAD733FB8F}"/>
              </a:ext>
            </a:extLst>
          </p:cNvPr>
          <p:cNvSpPr txBox="1"/>
          <p:nvPr/>
        </p:nvSpPr>
        <p:spPr>
          <a:xfrm>
            <a:off x="6313166" y="5843472"/>
            <a:ext cx="8982585" cy="1802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EASTON</a:t>
            </a:r>
            <a:r>
              <a:rPr lang="en-US" sz="160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160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54" name="Title 7">
            <a:extLst>
              <a:ext uri="{FF2B5EF4-FFF2-40B4-BE49-F238E27FC236}">
                <a16:creationId xmlns:a16="http://schemas.microsoft.com/office/drawing/2014/main" id="{97AA8B0F-811E-4F26-90F2-626BD08B034D}"/>
              </a:ext>
            </a:extLst>
          </p:cNvPr>
          <p:cNvSpPr txBox="1"/>
          <p:nvPr/>
        </p:nvSpPr>
        <p:spPr>
          <a:xfrm>
            <a:off x="9045087" y="7346175"/>
            <a:ext cx="5543783" cy="1802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Source San"/>
                <a:ea typeface="Source Serif Pro" panose="02040603050405020204" pitchFamily="18" charset="0"/>
              </a:rPr>
              <a:t>Hotel and Resort</a:t>
            </a:r>
            <a:endParaRPr sz="4800" b="1" dirty="0">
              <a:solidFill>
                <a:schemeClr val="bg1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55" name="Title 7">
            <a:extLst>
              <a:ext uri="{FF2B5EF4-FFF2-40B4-BE49-F238E27FC236}">
                <a16:creationId xmlns:a16="http://schemas.microsoft.com/office/drawing/2014/main" id="{AE6688F0-2946-4E9C-93E3-B20FDAB250AE}"/>
              </a:ext>
            </a:extLst>
          </p:cNvPr>
          <p:cNvSpPr txBox="1"/>
          <p:nvPr/>
        </p:nvSpPr>
        <p:spPr>
          <a:xfrm>
            <a:off x="21182852" y="285748"/>
            <a:ext cx="4168082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TEMPLATE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353" name="TextBox 5">
            <a:extLst>
              <a:ext uri="{FF2B5EF4-FFF2-40B4-BE49-F238E27FC236}">
                <a16:creationId xmlns:a16="http://schemas.microsoft.com/office/drawing/2014/main" id="{BCF69082-8491-4841-A31D-EA6833981B54}"/>
              </a:ext>
            </a:extLst>
          </p:cNvPr>
          <p:cNvSpPr txBox="1"/>
          <p:nvPr/>
        </p:nvSpPr>
        <p:spPr>
          <a:xfrm>
            <a:off x="4406493" y="8789657"/>
            <a:ext cx="4026172" cy="26919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b="1" spc="600" dirty="0">
                <a:solidFill>
                  <a:schemeClr val="bg1"/>
                </a:solidFill>
                <a:latin typeface="Source San"/>
              </a:rPr>
              <a:t>Lorem Ipsum </a:t>
            </a:r>
            <a:r>
              <a:rPr sz="2300" spc="600" dirty="0">
                <a:solidFill>
                  <a:schemeClr val="bg1"/>
                </a:solidFill>
                <a:latin typeface="Source San"/>
              </a:rPr>
              <a:t>has been the industry's standard dummy text ever since the 1500s, </a:t>
            </a:r>
          </a:p>
        </p:txBody>
      </p:sp>
      <p:sp>
        <p:nvSpPr>
          <p:cNvPr id="355" name="Oval 354">
            <a:extLst>
              <a:ext uri="{FF2B5EF4-FFF2-40B4-BE49-F238E27FC236}">
                <a16:creationId xmlns:a16="http://schemas.microsoft.com/office/drawing/2014/main" id="{079FF945-67E6-4D00-84FB-7E2E8D54021F}"/>
              </a:ext>
            </a:extLst>
          </p:cNvPr>
          <p:cNvSpPr/>
          <p:nvPr/>
        </p:nvSpPr>
        <p:spPr>
          <a:xfrm>
            <a:off x="13380839" y="2078323"/>
            <a:ext cx="1275111" cy="1275111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Title 7">
            <a:extLst>
              <a:ext uri="{FF2B5EF4-FFF2-40B4-BE49-F238E27FC236}">
                <a16:creationId xmlns:a16="http://schemas.microsoft.com/office/drawing/2014/main" id="{3C2B1D5E-C18F-4F77-A1C4-95F06CA6268D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360" name="Title 7">
            <a:extLst>
              <a:ext uri="{FF2B5EF4-FFF2-40B4-BE49-F238E27FC236}">
                <a16:creationId xmlns:a16="http://schemas.microsoft.com/office/drawing/2014/main" id="{4C465795-1BB0-4A9E-8578-7873E084460E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361" name="Title 7">
            <a:extLst>
              <a:ext uri="{FF2B5EF4-FFF2-40B4-BE49-F238E27FC236}">
                <a16:creationId xmlns:a16="http://schemas.microsoft.com/office/drawing/2014/main" id="{8857EBBF-CFFE-47C6-A207-F0148EA76D9E}"/>
              </a:ext>
            </a:extLst>
          </p:cNvPr>
          <p:cNvSpPr txBox="1"/>
          <p:nvPr/>
        </p:nvSpPr>
        <p:spPr>
          <a:xfrm>
            <a:off x="1468758" y="285748"/>
            <a:ext cx="5588312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PRESENTATION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60" name="TextBox 5">
            <a:extLst>
              <a:ext uri="{FF2B5EF4-FFF2-40B4-BE49-F238E27FC236}">
                <a16:creationId xmlns:a16="http://schemas.microsoft.com/office/drawing/2014/main" id="{EC3E7997-4358-4A78-9062-BAEDAE073FAB}"/>
              </a:ext>
            </a:extLst>
          </p:cNvPr>
          <p:cNvSpPr txBox="1"/>
          <p:nvPr/>
        </p:nvSpPr>
        <p:spPr>
          <a:xfrm>
            <a:off x="16589803" y="3760400"/>
            <a:ext cx="3880958" cy="163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 standard</a:t>
            </a:r>
          </a:p>
        </p:txBody>
      </p:sp>
      <p:sp>
        <p:nvSpPr>
          <p:cNvPr id="15" name="Title 7">
            <a:extLst>
              <a:ext uri="{FF2B5EF4-FFF2-40B4-BE49-F238E27FC236}">
                <a16:creationId xmlns:a16="http://schemas.microsoft.com/office/drawing/2014/main" id="{B1D5F4C7-0349-4211-B5C5-70991BC6FCB4}"/>
              </a:ext>
            </a:extLst>
          </p:cNvPr>
          <p:cNvSpPr txBox="1"/>
          <p:nvPr/>
        </p:nvSpPr>
        <p:spPr>
          <a:xfrm>
            <a:off x="8562512" y="3122403"/>
            <a:ext cx="5588312" cy="2721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ctr"/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Enjoy your vacation in</a:t>
            </a:r>
            <a:endParaRPr sz="7400" spc="300" dirty="0"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89FCCDE-F069-4634-85A1-B2E202B2BF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54" name="Rectangle: Rounded Corners 353">
            <a:extLst>
              <a:ext uri="{FF2B5EF4-FFF2-40B4-BE49-F238E27FC236}">
                <a16:creationId xmlns:a16="http://schemas.microsoft.com/office/drawing/2014/main" id="{A289D091-DDE0-4159-A8A5-245954F39BF1}"/>
              </a:ext>
            </a:extLst>
          </p:cNvPr>
          <p:cNvSpPr/>
          <p:nvPr/>
        </p:nvSpPr>
        <p:spPr>
          <a:xfrm>
            <a:off x="7795497" y="1713118"/>
            <a:ext cx="7366875" cy="10062841"/>
          </a:xfrm>
          <a:prstGeom prst="roundRect">
            <a:avLst>
              <a:gd name="adj" fmla="val 47285"/>
            </a:avLst>
          </a:prstGeom>
          <a:noFill/>
          <a:ln w="28575">
            <a:solidFill>
              <a:srgbClr val="E0F2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419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5">
            <a:extLst>
              <a:ext uri="{FF2B5EF4-FFF2-40B4-BE49-F238E27FC236}">
                <a16:creationId xmlns:a16="http://schemas.microsoft.com/office/drawing/2014/main" id="{28F232BC-0C3E-4A57-9C89-2CB7EC783808}"/>
              </a:ext>
            </a:extLst>
          </p:cNvPr>
          <p:cNvSpPr txBox="1"/>
          <p:nvPr/>
        </p:nvSpPr>
        <p:spPr>
          <a:xfrm>
            <a:off x="14673114" y="10144162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67" name="TextBox 5">
            <a:extLst>
              <a:ext uri="{FF2B5EF4-FFF2-40B4-BE49-F238E27FC236}">
                <a16:creationId xmlns:a16="http://schemas.microsoft.com/office/drawing/2014/main" id="{6888D243-FFC7-4D54-ADEF-740694418193}"/>
              </a:ext>
            </a:extLst>
          </p:cNvPr>
          <p:cNvSpPr txBox="1"/>
          <p:nvPr/>
        </p:nvSpPr>
        <p:spPr>
          <a:xfrm>
            <a:off x="9989044" y="815406"/>
            <a:ext cx="4409086" cy="163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 standard, </a:t>
            </a:r>
          </a:p>
        </p:txBody>
      </p:sp>
      <p:sp>
        <p:nvSpPr>
          <p:cNvPr id="23" name="Title 7">
            <a:extLst>
              <a:ext uri="{FF2B5EF4-FFF2-40B4-BE49-F238E27FC236}">
                <a16:creationId xmlns:a16="http://schemas.microsoft.com/office/drawing/2014/main" id="{44757BE1-8673-4919-882D-E40DF8AB27BD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Why Choose Us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4" name="Title 7">
            <a:extLst>
              <a:ext uri="{FF2B5EF4-FFF2-40B4-BE49-F238E27FC236}">
                <a16:creationId xmlns:a16="http://schemas.microsoft.com/office/drawing/2014/main" id="{8D30864C-F5CA-4001-94AC-04CA7F0411D1}"/>
              </a:ext>
            </a:extLst>
          </p:cNvPr>
          <p:cNvSpPr txBox="1"/>
          <p:nvPr/>
        </p:nvSpPr>
        <p:spPr>
          <a:xfrm>
            <a:off x="1114221" y="2773277"/>
            <a:ext cx="8800980" cy="40847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r"/>
            <a:br>
              <a:rPr lang="en-US" sz="7400" dirty="0">
                <a:solidFill>
                  <a:schemeClr val="bg1"/>
                </a:solidFill>
                <a:latin typeface="Lora" pitchFamily="2" charset="0"/>
              </a:rPr>
            </a:br>
            <a:r>
              <a:rPr lang="en-US" sz="7400" dirty="0">
                <a:solidFill>
                  <a:schemeClr val="bg1"/>
                </a:solidFill>
                <a:latin typeface="Lora" pitchFamily="2" charset="0"/>
              </a:rPr>
              <a:t>We will provide the best service for your vacation 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5" name="Title 7">
            <a:extLst>
              <a:ext uri="{FF2B5EF4-FFF2-40B4-BE49-F238E27FC236}">
                <a16:creationId xmlns:a16="http://schemas.microsoft.com/office/drawing/2014/main" id="{17171039-4231-425C-9CAF-3711A6DD37D3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6" name="Title 7">
            <a:extLst>
              <a:ext uri="{FF2B5EF4-FFF2-40B4-BE49-F238E27FC236}">
                <a16:creationId xmlns:a16="http://schemas.microsoft.com/office/drawing/2014/main" id="{38A71B6F-D570-4A24-B82C-D6D9D5A326C8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D64D538-B53B-495D-A6EE-10679C35E84C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itle 7">
            <a:extLst>
              <a:ext uri="{FF2B5EF4-FFF2-40B4-BE49-F238E27FC236}">
                <a16:creationId xmlns:a16="http://schemas.microsoft.com/office/drawing/2014/main" id="{7E2BD7C0-F953-4B9F-B455-EF41F43C46DC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10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015D5B-DE87-4D86-9E32-9BFAA805254D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5">
            <a:extLst>
              <a:ext uri="{FF2B5EF4-FFF2-40B4-BE49-F238E27FC236}">
                <a16:creationId xmlns:a16="http://schemas.microsoft.com/office/drawing/2014/main" id="{A320ED35-0895-43DD-9B55-41B027F127DD}"/>
              </a:ext>
            </a:extLst>
          </p:cNvPr>
          <p:cNvSpPr txBox="1"/>
          <p:nvPr/>
        </p:nvSpPr>
        <p:spPr>
          <a:xfrm>
            <a:off x="14673114" y="11034036"/>
            <a:ext cx="5561928" cy="11430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grpSp>
        <p:nvGrpSpPr>
          <p:cNvPr id="32" name="Graphic 3">
            <a:extLst>
              <a:ext uri="{FF2B5EF4-FFF2-40B4-BE49-F238E27FC236}">
                <a16:creationId xmlns:a16="http://schemas.microsoft.com/office/drawing/2014/main" id="{E87C871B-C832-4E0D-BCC0-34131098CA84}"/>
              </a:ext>
            </a:extLst>
          </p:cNvPr>
          <p:cNvGrpSpPr/>
          <p:nvPr/>
        </p:nvGrpSpPr>
        <p:grpSpPr>
          <a:xfrm>
            <a:off x="13430347" y="10175023"/>
            <a:ext cx="859013" cy="859013"/>
            <a:chOff x="15631718" y="5512074"/>
            <a:chExt cx="859013" cy="859013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D0999F83-E5A0-4883-B60F-8FD6A193A6A7}"/>
                </a:ext>
              </a:extLst>
            </p:cNvPr>
            <p:cNvSpPr/>
            <p:nvPr/>
          </p:nvSpPr>
          <p:spPr>
            <a:xfrm>
              <a:off x="15631718" y="5512074"/>
              <a:ext cx="859013" cy="859013"/>
            </a:xfrm>
            <a:custGeom>
              <a:avLst/>
              <a:gdLst>
                <a:gd name="connsiteX0" fmla="*/ 0 w 859013"/>
                <a:gd name="connsiteY0" fmla="*/ 0 h 859013"/>
                <a:gd name="connsiteX1" fmla="*/ 859013 w 859013"/>
                <a:gd name="connsiteY1" fmla="*/ 0 h 859013"/>
                <a:gd name="connsiteX2" fmla="*/ 859013 w 859013"/>
                <a:gd name="connsiteY2" fmla="*/ 859013 h 859013"/>
                <a:gd name="connsiteX3" fmla="*/ 0 w 859013"/>
                <a:gd name="connsiteY3" fmla="*/ 859013 h 859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013" h="859013">
                  <a:moveTo>
                    <a:pt x="0" y="0"/>
                  </a:moveTo>
                  <a:lnTo>
                    <a:pt x="859013" y="0"/>
                  </a:lnTo>
                  <a:lnTo>
                    <a:pt x="859013" y="859013"/>
                  </a:lnTo>
                  <a:lnTo>
                    <a:pt x="0" y="859013"/>
                  </a:lnTo>
                  <a:close/>
                </a:path>
              </a:pathLst>
            </a:custGeom>
            <a:noFill/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BA1044C-E727-4A68-B010-292B3CCDC797}"/>
                </a:ext>
              </a:extLst>
            </p:cNvPr>
            <p:cNvSpPr/>
            <p:nvPr/>
          </p:nvSpPr>
          <p:spPr>
            <a:xfrm>
              <a:off x="15676686" y="5603798"/>
              <a:ext cx="769077" cy="683948"/>
            </a:xfrm>
            <a:custGeom>
              <a:avLst/>
              <a:gdLst>
                <a:gd name="connsiteX0" fmla="*/ 460453 w 769077"/>
                <a:gd name="connsiteY0" fmla="*/ 283378 h 683948"/>
                <a:gd name="connsiteX1" fmla="*/ 409843 w 769077"/>
                <a:gd name="connsiteY1" fmla="*/ 283378 h 683948"/>
                <a:gd name="connsiteX2" fmla="*/ 384538 w 769077"/>
                <a:gd name="connsiteY2" fmla="*/ 308647 h 683948"/>
                <a:gd name="connsiteX3" fmla="*/ 283317 w 769077"/>
                <a:gd name="connsiteY3" fmla="*/ 310406 h 683948"/>
                <a:gd name="connsiteX4" fmla="*/ 281558 w 769077"/>
                <a:gd name="connsiteY4" fmla="*/ 209186 h 683948"/>
                <a:gd name="connsiteX5" fmla="*/ 283317 w 769077"/>
                <a:gd name="connsiteY5" fmla="*/ 207427 h 683948"/>
                <a:gd name="connsiteX6" fmla="*/ 484827 w 769077"/>
                <a:gd name="connsiteY6" fmla="*/ 5845 h 683948"/>
                <a:gd name="connsiteX7" fmla="*/ 763281 w 769077"/>
                <a:gd name="connsiteY7" fmla="*/ 181102 h 683948"/>
                <a:gd name="connsiteX8" fmla="*/ 713074 w 769077"/>
                <a:gd name="connsiteY8" fmla="*/ 384097 h 683948"/>
                <a:gd name="connsiteX9" fmla="*/ 637624 w 769077"/>
                <a:gd name="connsiteY9" fmla="*/ 460513 h 683948"/>
                <a:gd name="connsiteX10" fmla="*/ 460453 w 769077"/>
                <a:gd name="connsiteY10" fmla="*/ 283342 h 683948"/>
                <a:gd name="connsiteX11" fmla="*/ 68170 w 769077"/>
                <a:gd name="connsiteY11" fmla="*/ 68195 h 683948"/>
                <a:gd name="connsiteX12" fmla="*/ 354830 w 769077"/>
                <a:gd name="connsiteY12" fmla="*/ 34622 h 683948"/>
                <a:gd name="connsiteX13" fmla="*/ 232671 w 769077"/>
                <a:gd name="connsiteY13" fmla="*/ 156816 h 683948"/>
                <a:gd name="connsiteX14" fmla="*/ 232469 w 769077"/>
                <a:gd name="connsiteY14" fmla="*/ 359288 h 683948"/>
                <a:gd name="connsiteX15" fmla="*/ 429994 w 769077"/>
                <a:gd name="connsiteY15" fmla="*/ 364197 h 683948"/>
                <a:gd name="connsiteX16" fmla="*/ 435148 w 769077"/>
                <a:gd name="connsiteY16" fmla="*/ 359293 h 683948"/>
                <a:gd name="connsiteX17" fmla="*/ 587014 w 769077"/>
                <a:gd name="connsiteY17" fmla="*/ 511124 h 683948"/>
                <a:gd name="connsiteX18" fmla="*/ 435148 w 769077"/>
                <a:gd name="connsiteY18" fmla="*/ 662990 h 683948"/>
                <a:gd name="connsiteX19" fmla="*/ 333927 w 769077"/>
                <a:gd name="connsiteY19" fmla="*/ 662990 h 683948"/>
                <a:gd name="connsiteX20" fmla="*/ 68134 w 769077"/>
                <a:gd name="connsiteY20" fmla="*/ 397197 h 683948"/>
                <a:gd name="connsiteX21" fmla="*/ 68134 w 769077"/>
                <a:gd name="connsiteY21" fmla="*/ 68195 h 683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69077" h="683948">
                  <a:moveTo>
                    <a:pt x="460453" y="283378"/>
                  </a:moveTo>
                  <a:cubicBezTo>
                    <a:pt x="446476" y="269405"/>
                    <a:pt x="423820" y="269405"/>
                    <a:pt x="409843" y="283378"/>
                  </a:cubicBezTo>
                  <a:lnTo>
                    <a:pt x="384538" y="308647"/>
                  </a:lnTo>
                  <a:cubicBezTo>
                    <a:pt x="357072" y="337084"/>
                    <a:pt x="311754" y="337872"/>
                    <a:pt x="283317" y="310406"/>
                  </a:cubicBezTo>
                  <a:cubicBezTo>
                    <a:pt x="254880" y="282941"/>
                    <a:pt x="254093" y="237623"/>
                    <a:pt x="281558" y="209186"/>
                  </a:cubicBezTo>
                  <a:cubicBezTo>
                    <a:pt x="282134" y="208589"/>
                    <a:pt x="282721" y="208003"/>
                    <a:pt x="283317" y="207427"/>
                  </a:cubicBezTo>
                  <a:lnTo>
                    <a:pt x="484827" y="5845"/>
                  </a:lnTo>
                  <a:cubicBezTo>
                    <a:pt x="610116" y="-22652"/>
                    <a:pt x="734784" y="55813"/>
                    <a:pt x="763281" y="181102"/>
                  </a:cubicBezTo>
                  <a:cubicBezTo>
                    <a:pt x="779611" y="252900"/>
                    <a:pt x="760990" y="328189"/>
                    <a:pt x="713074" y="384097"/>
                  </a:cubicBezTo>
                  <a:lnTo>
                    <a:pt x="637624" y="460513"/>
                  </a:lnTo>
                  <a:lnTo>
                    <a:pt x="460453" y="283342"/>
                  </a:lnTo>
                  <a:close/>
                  <a:moveTo>
                    <a:pt x="68170" y="68195"/>
                  </a:moveTo>
                  <a:cubicBezTo>
                    <a:pt x="144414" y="-8039"/>
                    <a:pt x="263034" y="-21932"/>
                    <a:pt x="354830" y="34622"/>
                  </a:cubicBezTo>
                  <a:lnTo>
                    <a:pt x="232671" y="156816"/>
                  </a:lnTo>
                  <a:cubicBezTo>
                    <a:pt x="176705" y="212672"/>
                    <a:pt x="176614" y="303321"/>
                    <a:pt x="232469" y="359288"/>
                  </a:cubicBezTo>
                  <a:cubicBezTo>
                    <a:pt x="286450" y="413376"/>
                    <a:pt x="373393" y="415537"/>
                    <a:pt x="429994" y="364197"/>
                  </a:cubicBezTo>
                  <a:lnTo>
                    <a:pt x="435148" y="359293"/>
                  </a:lnTo>
                  <a:lnTo>
                    <a:pt x="587014" y="511124"/>
                  </a:lnTo>
                  <a:lnTo>
                    <a:pt x="435148" y="662990"/>
                  </a:lnTo>
                  <a:cubicBezTo>
                    <a:pt x="407194" y="690935"/>
                    <a:pt x="361881" y="690935"/>
                    <a:pt x="333927" y="662990"/>
                  </a:cubicBezTo>
                  <a:lnTo>
                    <a:pt x="68134" y="397197"/>
                  </a:lnTo>
                  <a:cubicBezTo>
                    <a:pt x="-22711" y="306343"/>
                    <a:pt x="-22711" y="159049"/>
                    <a:pt x="68134" y="68195"/>
                  </a:cubicBezTo>
                  <a:close/>
                </a:path>
              </a:pathLst>
            </a:custGeom>
            <a:solidFill>
              <a:srgbClr val="BE7C0E"/>
            </a:solidFill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286766"/>
                </a:solidFill>
              </a:endParaRPr>
            </a:p>
          </p:txBody>
        </p:sp>
      </p:grpSp>
      <p:sp>
        <p:nvSpPr>
          <p:cNvPr id="42" name="TextBox 5">
            <a:extLst>
              <a:ext uri="{FF2B5EF4-FFF2-40B4-BE49-F238E27FC236}">
                <a16:creationId xmlns:a16="http://schemas.microsoft.com/office/drawing/2014/main" id="{9709505E-49C4-4313-969A-C2AED7989FD7}"/>
              </a:ext>
            </a:extLst>
          </p:cNvPr>
          <p:cNvSpPr txBox="1"/>
          <p:nvPr/>
        </p:nvSpPr>
        <p:spPr>
          <a:xfrm>
            <a:off x="5853588" y="10144162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43" name="TextBox 5">
            <a:extLst>
              <a:ext uri="{FF2B5EF4-FFF2-40B4-BE49-F238E27FC236}">
                <a16:creationId xmlns:a16="http://schemas.microsoft.com/office/drawing/2014/main" id="{F92955AF-638C-4F56-8716-07BAE4DC7D75}"/>
              </a:ext>
            </a:extLst>
          </p:cNvPr>
          <p:cNvSpPr txBox="1"/>
          <p:nvPr/>
        </p:nvSpPr>
        <p:spPr>
          <a:xfrm>
            <a:off x="5853588" y="11034036"/>
            <a:ext cx="5561928" cy="11430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grpSp>
        <p:nvGrpSpPr>
          <p:cNvPr id="4" name="Graphic 2">
            <a:extLst>
              <a:ext uri="{FF2B5EF4-FFF2-40B4-BE49-F238E27FC236}">
                <a16:creationId xmlns:a16="http://schemas.microsoft.com/office/drawing/2014/main" id="{5332E91D-9EE8-47C7-94A1-8871F24BAA81}"/>
              </a:ext>
            </a:extLst>
          </p:cNvPr>
          <p:cNvGrpSpPr/>
          <p:nvPr/>
        </p:nvGrpSpPr>
        <p:grpSpPr>
          <a:xfrm>
            <a:off x="4659030" y="10144162"/>
            <a:ext cx="810804" cy="810804"/>
            <a:chOff x="12079286" y="5556819"/>
            <a:chExt cx="1415481" cy="1415481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A0AE40F5-E650-4E80-AE25-3BDF60CACAD4}"/>
                </a:ext>
              </a:extLst>
            </p:cNvPr>
            <p:cNvSpPr/>
            <p:nvPr/>
          </p:nvSpPr>
          <p:spPr>
            <a:xfrm>
              <a:off x="12079286" y="5556819"/>
              <a:ext cx="1415481" cy="1415481"/>
            </a:xfrm>
            <a:custGeom>
              <a:avLst/>
              <a:gdLst>
                <a:gd name="connsiteX0" fmla="*/ 0 w 1415481"/>
                <a:gd name="connsiteY0" fmla="*/ 0 h 1415481"/>
                <a:gd name="connsiteX1" fmla="*/ 1415481 w 1415481"/>
                <a:gd name="connsiteY1" fmla="*/ 0 h 1415481"/>
                <a:gd name="connsiteX2" fmla="*/ 1415481 w 1415481"/>
                <a:gd name="connsiteY2" fmla="*/ 1415481 h 1415481"/>
                <a:gd name="connsiteX3" fmla="*/ 0 w 1415481"/>
                <a:gd name="connsiteY3" fmla="*/ 1415481 h 14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5481" h="1415481">
                  <a:moveTo>
                    <a:pt x="0" y="0"/>
                  </a:moveTo>
                  <a:lnTo>
                    <a:pt x="1415481" y="0"/>
                  </a:lnTo>
                  <a:lnTo>
                    <a:pt x="1415481" y="1415481"/>
                  </a:lnTo>
                  <a:lnTo>
                    <a:pt x="0" y="1415481"/>
                  </a:lnTo>
                  <a:close/>
                </a:path>
              </a:pathLst>
            </a:custGeom>
            <a:noFill/>
            <a:ln w="587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AD5DE904-CBA5-4647-ACF0-A4FE2AA2B5C4}"/>
                </a:ext>
              </a:extLst>
            </p:cNvPr>
            <p:cNvSpPr/>
            <p:nvPr/>
          </p:nvSpPr>
          <p:spPr>
            <a:xfrm>
              <a:off x="12197242" y="5733754"/>
              <a:ext cx="1179567" cy="1061610"/>
            </a:xfrm>
            <a:custGeom>
              <a:avLst/>
              <a:gdLst>
                <a:gd name="connsiteX0" fmla="*/ 884676 w 1179567"/>
                <a:gd name="connsiteY0" fmla="*/ 943654 h 1061610"/>
                <a:gd name="connsiteX1" fmla="*/ 1002632 w 1179567"/>
                <a:gd name="connsiteY1" fmla="*/ 943654 h 1061610"/>
                <a:gd name="connsiteX2" fmla="*/ 1002632 w 1179567"/>
                <a:gd name="connsiteY2" fmla="*/ 471827 h 1061610"/>
                <a:gd name="connsiteX3" fmla="*/ 648762 w 1179567"/>
                <a:gd name="connsiteY3" fmla="*/ 471827 h 1061610"/>
                <a:gd name="connsiteX4" fmla="*/ 648762 w 1179567"/>
                <a:gd name="connsiteY4" fmla="*/ 943654 h 1061610"/>
                <a:gd name="connsiteX5" fmla="*/ 766719 w 1179567"/>
                <a:gd name="connsiteY5" fmla="*/ 943654 h 1061610"/>
                <a:gd name="connsiteX6" fmla="*/ 766719 w 1179567"/>
                <a:gd name="connsiteY6" fmla="*/ 589784 h 1061610"/>
                <a:gd name="connsiteX7" fmla="*/ 884676 w 1179567"/>
                <a:gd name="connsiteY7" fmla="*/ 589784 h 1061610"/>
                <a:gd name="connsiteX8" fmla="*/ 884676 w 1179567"/>
                <a:gd name="connsiteY8" fmla="*/ 943654 h 1061610"/>
                <a:gd name="connsiteX9" fmla="*/ 58978 w 1179567"/>
                <a:gd name="connsiteY9" fmla="*/ 943654 h 1061610"/>
                <a:gd name="connsiteX10" fmla="*/ 58978 w 1179567"/>
                <a:gd name="connsiteY10" fmla="*/ 58978 h 1061610"/>
                <a:gd name="connsiteX11" fmla="*/ 117957 w 1179567"/>
                <a:gd name="connsiteY11" fmla="*/ 0 h 1061610"/>
                <a:gd name="connsiteX12" fmla="*/ 943654 w 1179567"/>
                <a:gd name="connsiteY12" fmla="*/ 0 h 1061610"/>
                <a:gd name="connsiteX13" fmla="*/ 1002632 w 1179567"/>
                <a:gd name="connsiteY13" fmla="*/ 58978 h 1061610"/>
                <a:gd name="connsiteX14" fmla="*/ 1002632 w 1179567"/>
                <a:gd name="connsiteY14" fmla="*/ 353870 h 1061610"/>
                <a:gd name="connsiteX15" fmla="*/ 1120589 w 1179567"/>
                <a:gd name="connsiteY15" fmla="*/ 353870 h 1061610"/>
                <a:gd name="connsiteX16" fmla="*/ 1120589 w 1179567"/>
                <a:gd name="connsiteY16" fmla="*/ 943654 h 1061610"/>
                <a:gd name="connsiteX17" fmla="*/ 1179568 w 1179567"/>
                <a:gd name="connsiteY17" fmla="*/ 943654 h 1061610"/>
                <a:gd name="connsiteX18" fmla="*/ 1179568 w 1179567"/>
                <a:gd name="connsiteY18" fmla="*/ 1061611 h 1061610"/>
                <a:gd name="connsiteX19" fmla="*/ 0 w 1179567"/>
                <a:gd name="connsiteY19" fmla="*/ 1061611 h 1061610"/>
                <a:gd name="connsiteX20" fmla="*/ 0 w 1179567"/>
                <a:gd name="connsiteY20" fmla="*/ 943654 h 1061610"/>
                <a:gd name="connsiteX21" fmla="*/ 58978 w 1179567"/>
                <a:gd name="connsiteY21" fmla="*/ 943654 h 1061610"/>
                <a:gd name="connsiteX22" fmla="*/ 294892 w 1179567"/>
                <a:gd name="connsiteY22" fmla="*/ 471827 h 1061610"/>
                <a:gd name="connsiteX23" fmla="*/ 294892 w 1179567"/>
                <a:gd name="connsiteY23" fmla="*/ 589784 h 1061610"/>
                <a:gd name="connsiteX24" fmla="*/ 412849 w 1179567"/>
                <a:gd name="connsiteY24" fmla="*/ 589784 h 1061610"/>
                <a:gd name="connsiteX25" fmla="*/ 412849 w 1179567"/>
                <a:gd name="connsiteY25" fmla="*/ 471827 h 1061610"/>
                <a:gd name="connsiteX26" fmla="*/ 294892 w 1179567"/>
                <a:gd name="connsiteY26" fmla="*/ 471827 h 1061610"/>
                <a:gd name="connsiteX27" fmla="*/ 294892 w 1179567"/>
                <a:gd name="connsiteY27" fmla="*/ 707741 h 1061610"/>
                <a:gd name="connsiteX28" fmla="*/ 294892 w 1179567"/>
                <a:gd name="connsiteY28" fmla="*/ 825697 h 1061610"/>
                <a:gd name="connsiteX29" fmla="*/ 412849 w 1179567"/>
                <a:gd name="connsiteY29" fmla="*/ 825697 h 1061610"/>
                <a:gd name="connsiteX30" fmla="*/ 412849 w 1179567"/>
                <a:gd name="connsiteY30" fmla="*/ 707741 h 1061610"/>
                <a:gd name="connsiteX31" fmla="*/ 294892 w 1179567"/>
                <a:gd name="connsiteY31" fmla="*/ 707741 h 1061610"/>
                <a:gd name="connsiteX32" fmla="*/ 294892 w 1179567"/>
                <a:gd name="connsiteY32" fmla="*/ 235914 h 1061610"/>
                <a:gd name="connsiteX33" fmla="*/ 294892 w 1179567"/>
                <a:gd name="connsiteY33" fmla="*/ 353870 h 1061610"/>
                <a:gd name="connsiteX34" fmla="*/ 412849 w 1179567"/>
                <a:gd name="connsiteY34" fmla="*/ 353870 h 1061610"/>
                <a:gd name="connsiteX35" fmla="*/ 412849 w 1179567"/>
                <a:gd name="connsiteY35" fmla="*/ 235914 h 1061610"/>
                <a:gd name="connsiteX36" fmla="*/ 294892 w 1179567"/>
                <a:gd name="connsiteY36" fmla="*/ 235914 h 1061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179567" h="1061610">
                  <a:moveTo>
                    <a:pt x="884676" y="943654"/>
                  </a:moveTo>
                  <a:lnTo>
                    <a:pt x="1002632" y="943654"/>
                  </a:lnTo>
                  <a:lnTo>
                    <a:pt x="1002632" y="471827"/>
                  </a:lnTo>
                  <a:lnTo>
                    <a:pt x="648762" y="471827"/>
                  </a:lnTo>
                  <a:lnTo>
                    <a:pt x="648762" y="943654"/>
                  </a:lnTo>
                  <a:lnTo>
                    <a:pt x="766719" y="943654"/>
                  </a:lnTo>
                  <a:lnTo>
                    <a:pt x="766719" y="589784"/>
                  </a:lnTo>
                  <a:lnTo>
                    <a:pt x="884676" y="589784"/>
                  </a:lnTo>
                  <a:lnTo>
                    <a:pt x="884676" y="943654"/>
                  </a:lnTo>
                  <a:close/>
                  <a:moveTo>
                    <a:pt x="58978" y="943654"/>
                  </a:moveTo>
                  <a:lnTo>
                    <a:pt x="58978" y="58978"/>
                  </a:lnTo>
                  <a:cubicBezTo>
                    <a:pt x="58978" y="26406"/>
                    <a:pt x="85384" y="0"/>
                    <a:pt x="117957" y="0"/>
                  </a:cubicBezTo>
                  <a:lnTo>
                    <a:pt x="943654" y="0"/>
                  </a:lnTo>
                  <a:cubicBezTo>
                    <a:pt x="976227" y="0"/>
                    <a:pt x="1002632" y="26406"/>
                    <a:pt x="1002632" y="58978"/>
                  </a:cubicBezTo>
                  <a:lnTo>
                    <a:pt x="1002632" y="353870"/>
                  </a:lnTo>
                  <a:lnTo>
                    <a:pt x="1120589" y="353870"/>
                  </a:lnTo>
                  <a:lnTo>
                    <a:pt x="1120589" y="943654"/>
                  </a:lnTo>
                  <a:lnTo>
                    <a:pt x="1179568" y="943654"/>
                  </a:lnTo>
                  <a:lnTo>
                    <a:pt x="1179568" y="1061611"/>
                  </a:lnTo>
                  <a:lnTo>
                    <a:pt x="0" y="1061611"/>
                  </a:lnTo>
                  <a:lnTo>
                    <a:pt x="0" y="943654"/>
                  </a:lnTo>
                  <a:lnTo>
                    <a:pt x="58978" y="943654"/>
                  </a:lnTo>
                  <a:close/>
                  <a:moveTo>
                    <a:pt x="294892" y="471827"/>
                  </a:moveTo>
                  <a:lnTo>
                    <a:pt x="294892" y="589784"/>
                  </a:lnTo>
                  <a:lnTo>
                    <a:pt x="412849" y="589784"/>
                  </a:lnTo>
                  <a:lnTo>
                    <a:pt x="412849" y="471827"/>
                  </a:lnTo>
                  <a:lnTo>
                    <a:pt x="294892" y="471827"/>
                  </a:lnTo>
                  <a:close/>
                  <a:moveTo>
                    <a:pt x="294892" y="707741"/>
                  </a:moveTo>
                  <a:lnTo>
                    <a:pt x="294892" y="825697"/>
                  </a:lnTo>
                  <a:lnTo>
                    <a:pt x="412849" y="825697"/>
                  </a:lnTo>
                  <a:lnTo>
                    <a:pt x="412849" y="707741"/>
                  </a:lnTo>
                  <a:lnTo>
                    <a:pt x="294892" y="707741"/>
                  </a:lnTo>
                  <a:close/>
                  <a:moveTo>
                    <a:pt x="294892" y="235914"/>
                  </a:moveTo>
                  <a:lnTo>
                    <a:pt x="294892" y="353870"/>
                  </a:lnTo>
                  <a:lnTo>
                    <a:pt x="412849" y="353870"/>
                  </a:lnTo>
                  <a:lnTo>
                    <a:pt x="412849" y="235914"/>
                  </a:lnTo>
                  <a:lnTo>
                    <a:pt x="294892" y="235914"/>
                  </a:lnTo>
                  <a:close/>
                </a:path>
              </a:pathLst>
            </a:custGeom>
            <a:solidFill>
              <a:srgbClr val="BE7C0E"/>
            </a:solidFill>
            <a:ln w="587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66BA31A-3EB6-481F-9D64-BCDEF8606A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5A99F795-B15E-4441-8B0F-1D5DB67249F3}"/>
              </a:ext>
            </a:extLst>
          </p:cNvPr>
          <p:cNvSpPr/>
          <p:nvPr/>
        </p:nvSpPr>
        <p:spPr>
          <a:xfrm>
            <a:off x="5506646" y="2005683"/>
            <a:ext cx="5345911" cy="7000318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47572371-0BC0-4FA7-B59E-1056C7C74081}"/>
              </a:ext>
            </a:extLst>
          </p:cNvPr>
          <p:cNvSpPr/>
          <p:nvPr/>
        </p:nvSpPr>
        <p:spPr>
          <a:xfrm>
            <a:off x="5439907" y="7099707"/>
            <a:ext cx="827363" cy="82736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40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5">
            <a:extLst>
              <a:ext uri="{FF2B5EF4-FFF2-40B4-BE49-F238E27FC236}">
                <a16:creationId xmlns:a16="http://schemas.microsoft.com/office/drawing/2014/main" id="{28F232BC-0C3E-4A57-9C89-2CB7EC783808}"/>
              </a:ext>
            </a:extLst>
          </p:cNvPr>
          <p:cNvSpPr txBox="1"/>
          <p:nvPr/>
        </p:nvSpPr>
        <p:spPr>
          <a:xfrm>
            <a:off x="15749556" y="10085470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67" name="TextBox 5">
            <a:extLst>
              <a:ext uri="{FF2B5EF4-FFF2-40B4-BE49-F238E27FC236}">
                <a16:creationId xmlns:a16="http://schemas.microsoft.com/office/drawing/2014/main" id="{6888D243-FFC7-4D54-ADEF-740694418193}"/>
              </a:ext>
            </a:extLst>
          </p:cNvPr>
          <p:cNvSpPr txBox="1"/>
          <p:nvPr/>
        </p:nvSpPr>
        <p:spPr>
          <a:xfrm>
            <a:off x="2198166" y="3926356"/>
            <a:ext cx="4409086" cy="163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 standard, </a:t>
            </a:r>
          </a:p>
        </p:txBody>
      </p:sp>
      <p:sp>
        <p:nvSpPr>
          <p:cNvPr id="23" name="Title 7">
            <a:extLst>
              <a:ext uri="{FF2B5EF4-FFF2-40B4-BE49-F238E27FC236}">
                <a16:creationId xmlns:a16="http://schemas.microsoft.com/office/drawing/2014/main" id="{44757BE1-8673-4919-882D-E40DF8AB27BD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Why Choose Us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4" name="Title 7">
            <a:extLst>
              <a:ext uri="{FF2B5EF4-FFF2-40B4-BE49-F238E27FC236}">
                <a16:creationId xmlns:a16="http://schemas.microsoft.com/office/drawing/2014/main" id="{8D30864C-F5CA-4001-94AC-04CA7F0411D1}"/>
              </a:ext>
            </a:extLst>
          </p:cNvPr>
          <p:cNvSpPr txBox="1"/>
          <p:nvPr/>
        </p:nvSpPr>
        <p:spPr>
          <a:xfrm>
            <a:off x="8195824" y="365760"/>
            <a:ext cx="8800980" cy="36220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ctr"/>
            <a:br>
              <a:rPr lang="en-US" sz="7400" dirty="0">
                <a:solidFill>
                  <a:schemeClr val="bg1"/>
                </a:solidFill>
                <a:latin typeface="Lora" pitchFamily="2" charset="0"/>
              </a:rPr>
            </a:br>
            <a:r>
              <a:rPr lang="en-US" sz="7400" dirty="0">
                <a:solidFill>
                  <a:schemeClr val="bg1"/>
                </a:solidFill>
                <a:latin typeface="Lora" pitchFamily="2" charset="0"/>
              </a:rPr>
              <a:t>We will provide the best service for your vacation 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5" name="Title 7">
            <a:extLst>
              <a:ext uri="{FF2B5EF4-FFF2-40B4-BE49-F238E27FC236}">
                <a16:creationId xmlns:a16="http://schemas.microsoft.com/office/drawing/2014/main" id="{17171039-4231-425C-9CAF-3711A6DD37D3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6" name="Title 7">
            <a:extLst>
              <a:ext uri="{FF2B5EF4-FFF2-40B4-BE49-F238E27FC236}">
                <a16:creationId xmlns:a16="http://schemas.microsoft.com/office/drawing/2014/main" id="{38A71B6F-D570-4A24-B82C-D6D9D5A326C8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D64D538-B53B-495D-A6EE-10679C35E84C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015D5B-DE87-4D86-9E32-9BFAA805254D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5">
            <a:extLst>
              <a:ext uri="{FF2B5EF4-FFF2-40B4-BE49-F238E27FC236}">
                <a16:creationId xmlns:a16="http://schemas.microsoft.com/office/drawing/2014/main" id="{A320ED35-0895-43DD-9B55-41B027F127DD}"/>
              </a:ext>
            </a:extLst>
          </p:cNvPr>
          <p:cNvSpPr txBox="1"/>
          <p:nvPr/>
        </p:nvSpPr>
        <p:spPr>
          <a:xfrm>
            <a:off x="15749556" y="10975344"/>
            <a:ext cx="5561928" cy="11430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grpSp>
        <p:nvGrpSpPr>
          <p:cNvPr id="32" name="Graphic 3">
            <a:extLst>
              <a:ext uri="{FF2B5EF4-FFF2-40B4-BE49-F238E27FC236}">
                <a16:creationId xmlns:a16="http://schemas.microsoft.com/office/drawing/2014/main" id="{E87C871B-C832-4E0D-BCC0-34131098CA84}"/>
              </a:ext>
            </a:extLst>
          </p:cNvPr>
          <p:cNvGrpSpPr/>
          <p:nvPr/>
        </p:nvGrpSpPr>
        <p:grpSpPr>
          <a:xfrm>
            <a:off x="14506789" y="10116331"/>
            <a:ext cx="859013" cy="859013"/>
            <a:chOff x="15631718" y="5512074"/>
            <a:chExt cx="859013" cy="859013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D0999F83-E5A0-4883-B60F-8FD6A193A6A7}"/>
                </a:ext>
              </a:extLst>
            </p:cNvPr>
            <p:cNvSpPr/>
            <p:nvPr/>
          </p:nvSpPr>
          <p:spPr>
            <a:xfrm>
              <a:off x="15631718" y="5512074"/>
              <a:ext cx="859013" cy="859013"/>
            </a:xfrm>
            <a:custGeom>
              <a:avLst/>
              <a:gdLst>
                <a:gd name="connsiteX0" fmla="*/ 0 w 859013"/>
                <a:gd name="connsiteY0" fmla="*/ 0 h 859013"/>
                <a:gd name="connsiteX1" fmla="*/ 859013 w 859013"/>
                <a:gd name="connsiteY1" fmla="*/ 0 h 859013"/>
                <a:gd name="connsiteX2" fmla="*/ 859013 w 859013"/>
                <a:gd name="connsiteY2" fmla="*/ 859013 h 859013"/>
                <a:gd name="connsiteX3" fmla="*/ 0 w 859013"/>
                <a:gd name="connsiteY3" fmla="*/ 859013 h 859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013" h="859013">
                  <a:moveTo>
                    <a:pt x="0" y="0"/>
                  </a:moveTo>
                  <a:lnTo>
                    <a:pt x="859013" y="0"/>
                  </a:lnTo>
                  <a:lnTo>
                    <a:pt x="859013" y="859013"/>
                  </a:lnTo>
                  <a:lnTo>
                    <a:pt x="0" y="859013"/>
                  </a:lnTo>
                  <a:close/>
                </a:path>
              </a:pathLst>
            </a:custGeom>
            <a:noFill/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BA1044C-E727-4A68-B010-292B3CCDC797}"/>
                </a:ext>
              </a:extLst>
            </p:cNvPr>
            <p:cNvSpPr/>
            <p:nvPr/>
          </p:nvSpPr>
          <p:spPr>
            <a:xfrm>
              <a:off x="15676686" y="5603798"/>
              <a:ext cx="769077" cy="683948"/>
            </a:xfrm>
            <a:custGeom>
              <a:avLst/>
              <a:gdLst>
                <a:gd name="connsiteX0" fmla="*/ 460453 w 769077"/>
                <a:gd name="connsiteY0" fmla="*/ 283378 h 683948"/>
                <a:gd name="connsiteX1" fmla="*/ 409843 w 769077"/>
                <a:gd name="connsiteY1" fmla="*/ 283378 h 683948"/>
                <a:gd name="connsiteX2" fmla="*/ 384538 w 769077"/>
                <a:gd name="connsiteY2" fmla="*/ 308647 h 683948"/>
                <a:gd name="connsiteX3" fmla="*/ 283317 w 769077"/>
                <a:gd name="connsiteY3" fmla="*/ 310406 h 683948"/>
                <a:gd name="connsiteX4" fmla="*/ 281558 w 769077"/>
                <a:gd name="connsiteY4" fmla="*/ 209186 h 683948"/>
                <a:gd name="connsiteX5" fmla="*/ 283317 w 769077"/>
                <a:gd name="connsiteY5" fmla="*/ 207427 h 683948"/>
                <a:gd name="connsiteX6" fmla="*/ 484827 w 769077"/>
                <a:gd name="connsiteY6" fmla="*/ 5845 h 683948"/>
                <a:gd name="connsiteX7" fmla="*/ 763281 w 769077"/>
                <a:gd name="connsiteY7" fmla="*/ 181102 h 683948"/>
                <a:gd name="connsiteX8" fmla="*/ 713074 w 769077"/>
                <a:gd name="connsiteY8" fmla="*/ 384097 h 683948"/>
                <a:gd name="connsiteX9" fmla="*/ 637624 w 769077"/>
                <a:gd name="connsiteY9" fmla="*/ 460513 h 683948"/>
                <a:gd name="connsiteX10" fmla="*/ 460453 w 769077"/>
                <a:gd name="connsiteY10" fmla="*/ 283342 h 683948"/>
                <a:gd name="connsiteX11" fmla="*/ 68170 w 769077"/>
                <a:gd name="connsiteY11" fmla="*/ 68195 h 683948"/>
                <a:gd name="connsiteX12" fmla="*/ 354830 w 769077"/>
                <a:gd name="connsiteY12" fmla="*/ 34622 h 683948"/>
                <a:gd name="connsiteX13" fmla="*/ 232671 w 769077"/>
                <a:gd name="connsiteY13" fmla="*/ 156816 h 683948"/>
                <a:gd name="connsiteX14" fmla="*/ 232469 w 769077"/>
                <a:gd name="connsiteY14" fmla="*/ 359288 h 683948"/>
                <a:gd name="connsiteX15" fmla="*/ 429994 w 769077"/>
                <a:gd name="connsiteY15" fmla="*/ 364197 h 683948"/>
                <a:gd name="connsiteX16" fmla="*/ 435148 w 769077"/>
                <a:gd name="connsiteY16" fmla="*/ 359293 h 683948"/>
                <a:gd name="connsiteX17" fmla="*/ 587014 w 769077"/>
                <a:gd name="connsiteY17" fmla="*/ 511124 h 683948"/>
                <a:gd name="connsiteX18" fmla="*/ 435148 w 769077"/>
                <a:gd name="connsiteY18" fmla="*/ 662990 h 683948"/>
                <a:gd name="connsiteX19" fmla="*/ 333927 w 769077"/>
                <a:gd name="connsiteY19" fmla="*/ 662990 h 683948"/>
                <a:gd name="connsiteX20" fmla="*/ 68134 w 769077"/>
                <a:gd name="connsiteY20" fmla="*/ 397197 h 683948"/>
                <a:gd name="connsiteX21" fmla="*/ 68134 w 769077"/>
                <a:gd name="connsiteY21" fmla="*/ 68195 h 683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69077" h="683948">
                  <a:moveTo>
                    <a:pt x="460453" y="283378"/>
                  </a:moveTo>
                  <a:cubicBezTo>
                    <a:pt x="446476" y="269405"/>
                    <a:pt x="423820" y="269405"/>
                    <a:pt x="409843" y="283378"/>
                  </a:cubicBezTo>
                  <a:lnTo>
                    <a:pt x="384538" y="308647"/>
                  </a:lnTo>
                  <a:cubicBezTo>
                    <a:pt x="357072" y="337084"/>
                    <a:pt x="311754" y="337872"/>
                    <a:pt x="283317" y="310406"/>
                  </a:cubicBezTo>
                  <a:cubicBezTo>
                    <a:pt x="254880" y="282941"/>
                    <a:pt x="254093" y="237623"/>
                    <a:pt x="281558" y="209186"/>
                  </a:cubicBezTo>
                  <a:cubicBezTo>
                    <a:pt x="282134" y="208589"/>
                    <a:pt x="282721" y="208003"/>
                    <a:pt x="283317" y="207427"/>
                  </a:cubicBezTo>
                  <a:lnTo>
                    <a:pt x="484827" y="5845"/>
                  </a:lnTo>
                  <a:cubicBezTo>
                    <a:pt x="610116" y="-22652"/>
                    <a:pt x="734784" y="55813"/>
                    <a:pt x="763281" y="181102"/>
                  </a:cubicBezTo>
                  <a:cubicBezTo>
                    <a:pt x="779611" y="252900"/>
                    <a:pt x="760990" y="328189"/>
                    <a:pt x="713074" y="384097"/>
                  </a:cubicBezTo>
                  <a:lnTo>
                    <a:pt x="637624" y="460513"/>
                  </a:lnTo>
                  <a:lnTo>
                    <a:pt x="460453" y="283342"/>
                  </a:lnTo>
                  <a:close/>
                  <a:moveTo>
                    <a:pt x="68170" y="68195"/>
                  </a:moveTo>
                  <a:cubicBezTo>
                    <a:pt x="144414" y="-8039"/>
                    <a:pt x="263034" y="-21932"/>
                    <a:pt x="354830" y="34622"/>
                  </a:cubicBezTo>
                  <a:lnTo>
                    <a:pt x="232671" y="156816"/>
                  </a:lnTo>
                  <a:cubicBezTo>
                    <a:pt x="176705" y="212672"/>
                    <a:pt x="176614" y="303321"/>
                    <a:pt x="232469" y="359288"/>
                  </a:cubicBezTo>
                  <a:cubicBezTo>
                    <a:pt x="286450" y="413376"/>
                    <a:pt x="373393" y="415537"/>
                    <a:pt x="429994" y="364197"/>
                  </a:cubicBezTo>
                  <a:lnTo>
                    <a:pt x="435148" y="359293"/>
                  </a:lnTo>
                  <a:lnTo>
                    <a:pt x="587014" y="511124"/>
                  </a:lnTo>
                  <a:lnTo>
                    <a:pt x="435148" y="662990"/>
                  </a:lnTo>
                  <a:cubicBezTo>
                    <a:pt x="407194" y="690935"/>
                    <a:pt x="361881" y="690935"/>
                    <a:pt x="333927" y="662990"/>
                  </a:cubicBezTo>
                  <a:lnTo>
                    <a:pt x="68134" y="397197"/>
                  </a:lnTo>
                  <a:cubicBezTo>
                    <a:pt x="-22711" y="306343"/>
                    <a:pt x="-22711" y="159049"/>
                    <a:pt x="68134" y="68195"/>
                  </a:cubicBezTo>
                  <a:close/>
                </a:path>
              </a:pathLst>
            </a:custGeom>
            <a:solidFill>
              <a:srgbClr val="BE7C0E"/>
            </a:solidFill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286766"/>
                </a:solidFill>
              </a:endParaRPr>
            </a:p>
          </p:txBody>
        </p:sp>
      </p:grpSp>
      <p:sp>
        <p:nvSpPr>
          <p:cNvPr id="42" name="TextBox 5">
            <a:extLst>
              <a:ext uri="{FF2B5EF4-FFF2-40B4-BE49-F238E27FC236}">
                <a16:creationId xmlns:a16="http://schemas.microsoft.com/office/drawing/2014/main" id="{9709505E-49C4-4313-969A-C2AED7989FD7}"/>
              </a:ext>
            </a:extLst>
          </p:cNvPr>
          <p:cNvSpPr txBox="1"/>
          <p:nvPr/>
        </p:nvSpPr>
        <p:spPr>
          <a:xfrm>
            <a:off x="15701347" y="7561778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43" name="TextBox 5">
            <a:extLst>
              <a:ext uri="{FF2B5EF4-FFF2-40B4-BE49-F238E27FC236}">
                <a16:creationId xmlns:a16="http://schemas.microsoft.com/office/drawing/2014/main" id="{F92955AF-638C-4F56-8716-07BAE4DC7D75}"/>
              </a:ext>
            </a:extLst>
          </p:cNvPr>
          <p:cNvSpPr txBox="1"/>
          <p:nvPr/>
        </p:nvSpPr>
        <p:spPr>
          <a:xfrm>
            <a:off x="15701347" y="8451652"/>
            <a:ext cx="5561928" cy="11430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grpSp>
        <p:nvGrpSpPr>
          <p:cNvPr id="4" name="Graphic 2">
            <a:extLst>
              <a:ext uri="{FF2B5EF4-FFF2-40B4-BE49-F238E27FC236}">
                <a16:creationId xmlns:a16="http://schemas.microsoft.com/office/drawing/2014/main" id="{5332E91D-9EE8-47C7-94A1-8871F24BAA81}"/>
              </a:ext>
            </a:extLst>
          </p:cNvPr>
          <p:cNvGrpSpPr/>
          <p:nvPr/>
        </p:nvGrpSpPr>
        <p:grpSpPr>
          <a:xfrm>
            <a:off x="14506789" y="7561778"/>
            <a:ext cx="810804" cy="810804"/>
            <a:chOff x="12079286" y="5556819"/>
            <a:chExt cx="1415481" cy="1415481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A0AE40F5-E650-4E80-AE25-3BDF60CACAD4}"/>
                </a:ext>
              </a:extLst>
            </p:cNvPr>
            <p:cNvSpPr/>
            <p:nvPr/>
          </p:nvSpPr>
          <p:spPr>
            <a:xfrm>
              <a:off x="12079286" y="5556819"/>
              <a:ext cx="1415481" cy="1415481"/>
            </a:xfrm>
            <a:custGeom>
              <a:avLst/>
              <a:gdLst>
                <a:gd name="connsiteX0" fmla="*/ 0 w 1415481"/>
                <a:gd name="connsiteY0" fmla="*/ 0 h 1415481"/>
                <a:gd name="connsiteX1" fmla="*/ 1415481 w 1415481"/>
                <a:gd name="connsiteY1" fmla="*/ 0 h 1415481"/>
                <a:gd name="connsiteX2" fmla="*/ 1415481 w 1415481"/>
                <a:gd name="connsiteY2" fmla="*/ 1415481 h 1415481"/>
                <a:gd name="connsiteX3" fmla="*/ 0 w 1415481"/>
                <a:gd name="connsiteY3" fmla="*/ 1415481 h 14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5481" h="1415481">
                  <a:moveTo>
                    <a:pt x="0" y="0"/>
                  </a:moveTo>
                  <a:lnTo>
                    <a:pt x="1415481" y="0"/>
                  </a:lnTo>
                  <a:lnTo>
                    <a:pt x="1415481" y="1415481"/>
                  </a:lnTo>
                  <a:lnTo>
                    <a:pt x="0" y="1415481"/>
                  </a:lnTo>
                  <a:close/>
                </a:path>
              </a:pathLst>
            </a:custGeom>
            <a:noFill/>
            <a:ln w="587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AD5DE904-CBA5-4647-ACF0-A4FE2AA2B5C4}"/>
                </a:ext>
              </a:extLst>
            </p:cNvPr>
            <p:cNvSpPr/>
            <p:nvPr/>
          </p:nvSpPr>
          <p:spPr>
            <a:xfrm>
              <a:off x="12197242" y="5733754"/>
              <a:ext cx="1179567" cy="1061610"/>
            </a:xfrm>
            <a:custGeom>
              <a:avLst/>
              <a:gdLst>
                <a:gd name="connsiteX0" fmla="*/ 884676 w 1179567"/>
                <a:gd name="connsiteY0" fmla="*/ 943654 h 1061610"/>
                <a:gd name="connsiteX1" fmla="*/ 1002632 w 1179567"/>
                <a:gd name="connsiteY1" fmla="*/ 943654 h 1061610"/>
                <a:gd name="connsiteX2" fmla="*/ 1002632 w 1179567"/>
                <a:gd name="connsiteY2" fmla="*/ 471827 h 1061610"/>
                <a:gd name="connsiteX3" fmla="*/ 648762 w 1179567"/>
                <a:gd name="connsiteY3" fmla="*/ 471827 h 1061610"/>
                <a:gd name="connsiteX4" fmla="*/ 648762 w 1179567"/>
                <a:gd name="connsiteY4" fmla="*/ 943654 h 1061610"/>
                <a:gd name="connsiteX5" fmla="*/ 766719 w 1179567"/>
                <a:gd name="connsiteY5" fmla="*/ 943654 h 1061610"/>
                <a:gd name="connsiteX6" fmla="*/ 766719 w 1179567"/>
                <a:gd name="connsiteY6" fmla="*/ 589784 h 1061610"/>
                <a:gd name="connsiteX7" fmla="*/ 884676 w 1179567"/>
                <a:gd name="connsiteY7" fmla="*/ 589784 h 1061610"/>
                <a:gd name="connsiteX8" fmla="*/ 884676 w 1179567"/>
                <a:gd name="connsiteY8" fmla="*/ 943654 h 1061610"/>
                <a:gd name="connsiteX9" fmla="*/ 58978 w 1179567"/>
                <a:gd name="connsiteY9" fmla="*/ 943654 h 1061610"/>
                <a:gd name="connsiteX10" fmla="*/ 58978 w 1179567"/>
                <a:gd name="connsiteY10" fmla="*/ 58978 h 1061610"/>
                <a:gd name="connsiteX11" fmla="*/ 117957 w 1179567"/>
                <a:gd name="connsiteY11" fmla="*/ 0 h 1061610"/>
                <a:gd name="connsiteX12" fmla="*/ 943654 w 1179567"/>
                <a:gd name="connsiteY12" fmla="*/ 0 h 1061610"/>
                <a:gd name="connsiteX13" fmla="*/ 1002632 w 1179567"/>
                <a:gd name="connsiteY13" fmla="*/ 58978 h 1061610"/>
                <a:gd name="connsiteX14" fmla="*/ 1002632 w 1179567"/>
                <a:gd name="connsiteY14" fmla="*/ 353870 h 1061610"/>
                <a:gd name="connsiteX15" fmla="*/ 1120589 w 1179567"/>
                <a:gd name="connsiteY15" fmla="*/ 353870 h 1061610"/>
                <a:gd name="connsiteX16" fmla="*/ 1120589 w 1179567"/>
                <a:gd name="connsiteY16" fmla="*/ 943654 h 1061610"/>
                <a:gd name="connsiteX17" fmla="*/ 1179568 w 1179567"/>
                <a:gd name="connsiteY17" fmla="*/ 943654 h 1061610"/>
                <a:gd name="connsiteX18" fmla="*/ 1179568 w 1179567"/>
                <a:gd name="connsiteY18" fmla="*/ 1061611 h 1061610"/>
                <a:gd name="connsiteX19" fmla="*/ 0 w 1179567"/>
                <a:gd name="connsiteY19" fmla="*/ 1061611 h 1061610"/>
                <a:gd name="connsiteX20" fmla="*/ 0 w 1179567"/>
                <a:gd name="connsiteY20" fmla="*/ 943654 h 1061610"/>
                <a:gd name="connsiteX21" fmla="*/ 58978 w 1179567"/>
                <a:gd name="connsiteY21" fmla="*/ 943654 h 1061610"/>
                <a:gd name="connsiteX22" fmla="*/ 294892 w 1179567"/>
                <a:gd name="connsiteY22" fmla="*/ 471827 h 1061610"/>
                <a:gd name="connsiteX23" fmla="*/ 294892 w 1179567"/>
                <a:gd name="connsiteY23" fmla="*/ 589784 h 1061610"/>
                <a:gd name="connsiteX24" fmla="*/ 412849 w 1179567"/>
                <a:gd name="connsiteY24" fmla="*/ 589784 h 1061610"/>
                <a:gd name="connsiteX25" fmla="*/ 412849 w 1179567"/>
                <a:gd name="connsiteY25" fmla="*/ 471827 h 1061610"/>
                <a:gd name="connsiteX26" fmla="*/ 294892 w 1179567"/>
                <a:gd name="connsiteY26" fmla="*/ 471827 h 1061610"/>
                <a:gd name="connsiteX27" fmla="*/ 294892 w 1179567"/>
                <a:gd name="connsiteY27" fmla="*/ 707741 h 1061610"/>
                <a:gd name="connsiteX28" fmla="*/ 294892 w 1179567"/>
                <a:gd name="connsiteY28" fmla="*/ 825697 h 1061610"/>
                <a:gd name="connsiteX29" fmla="*/ 412849 w 1179567"/>
                <a:gd name="connsiteY29" fmla="*/ 825697 h 1061610"/>
                <a:gd name="connsiteX30" fmla="*/ 412849 w 1179567"/>
                <a:gd name="connsiteY30" fmla="*/ 707741 h 1061610"/>
                <a:gd name="connsiteX31" fmla="*/ 294892 w 1179567"/>
                <a:gd name="connsiteY31" fmla="*/ 707741 h 1061610"/>
                <a:gd name="connsiteX32" fmla="*/ 294892 w 1179567"/>
                <a:gd name="connsiteY32" fmla="*/ 235914 h 1061610"/>
                <a:gd name="connsiteX33" fmla="*/ 294892 w 1179567"/>
                <a:gd name="connsiteY33" fmla="*/ 353870 h 1061610"/>
                <a:gd name="connsiteX34" fmla="*/ 412849 w 1179567"/>
                <a:gd name="connsiteY34" fmla="*/ 353870 h 1061610"/>
                <a:gd name="connsiteX35" fmla="*/ 412849 w 1179567"/>
                <a:gd name="connsiteY35" fmla="*/ 235914 h 1061610"/>
                <a:gd name="connsiteX36" fmla="*/ 294892 w 1179567"/>
                <a:gd name="connsiteY36" fmla="*/ 235914 h 1061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179567" h="1061610">
                  <a:moveTo>
                    <a:pt x="884676" y="943654"/>
                  </a:moveTo>
                  <a:lnTo>
                    <a:pt x="1002632" y="943654"/>
                  </a:lnTo>
                  <a:lnTo>
                    <a:pt x="1002632" y="471827"/>
                  </a:lnTo>
                  <a:lnTo>
                    <a:pt x="648762" y="471827"/>
                  </a:lnTo>
                  <a:lnTo>
                    <a:pt x="648762" y="943654"/>
                  </a:lnTo>
                  <a:lnTo>
                    <a:pt x="766719" y="943654"/>
                  </a:lnTo>
                  <a:lnTo>
                    <a:pt x="766719" y="589784"/>
                  </a:lnTo>
                  <a:lnTo>
                    <a:pt x="884676" y="589784"/>
                  </a:lnTo>
                  <a:lnTo>
                    <a:pt x="884676" y="943654"/>
                  </a:lnTo>
                  <a:close/>
                  <a:moveTo>
                    <a:pt x="58978" y="943654"/>
                  </a:moveTo>
                  <a:lnTo>
                    <a:pt x="58978" y="58978"/>
                  </a:lnTo>
                  <a:cubicBezTo>
                    <a:pt x="58978" y="26406"/>
                    <a:pt x="85384" y="0"/>
                    <a:pt x="117957" y="0"/>
                  </a:cubicBezTo>
                  <a:lnTo>
                    <a:pt x="943654" y="0"/>
                  </a:lnTo>
                  <a:cubicBezTo>
                    <a:pt x="976227" y="0"/>
                    <a:pt x="1002632" y="26406"/>
                    <a:pt x="1002632" y="58978"/>
                  </a:cubicBezTo>
                  <a:lnTo>
                    <a:pt x="1002632" y="353870"/>
                  </a:lnTo>
                  <a:lnTo>
                    <a:pt x="1120589" y="353870"/>
                  </a:lnTo>
                  <a:lnTo>
                    <a:pt x="1120589" y="943654"/>
                  </a:lnTo>
                  <a:lnTo>
                    <a:pt x="1179568" y="943654"/>
                  </a:lnTo>
                  <a:lnTo>
                    <a:pt x="1179568" y="1061611"/>
                  </a:lnTo>
                  <a:lnTo>
                    <a:pt x="0" y="1061611"/>
                  </a:lnTo>
                  <a:lnTo>
                    <a:pt x="0" y="943654"/>
                  </a:lnTo>
                  <a:lnTo>
                    <a:pt x="58978" y="943654"/>
                  </a:lnTo>
                  <a:close/>
                  <a:moveTo>
                    <a:pt x="294892" y="471827"/>
                  </a:moveTo>
                  <a:lnTo>
                    <a:pt x="294892" y="589784"/>
                  </a:lnTo>
                  <a:lnTo>
                    <a:pt x="412849" y="589784"/>
                  </a:lnTo>
                  <a:lnTo>
                    <a:pt x="412849" y="471827"/>
                  </a:lnTo>
                  <a:lnTo>
                    <a:pt x="294892" y="471827"/>
                  </a:lnTo>
                  <a:close/>
                  <a:moveTo>
                    <a:pt x="294892" y="707741"/>
                  </a:moveTo>
                  <a:lnTo>
                    <a:pt x="294892" y="825697"/>
                  </a:lnTo>
                  <a:lnTo>
                    <a:pt x="412849" y="825697"/>
                  </a:lnTo>
                  <a:lnTo>
                    <a:pt x="412849" y="707741"/>
                  </a:lnTo>
                  <a:lnTo>
                    <a:pt x="294892" y="707741"/>
                  </a:lnTo>
                  <a:close/>
                  <a:moveTo>
                    <a:pt x="294892" y="235914"/>
                  </a:moveTo>
                  <a:lnTo>
                    <a:pt x="294892" y="353870"/>
                  </a:lnTo>
                  <a:lnTo>
                    <a:pt x="412849" y="353870"/>
                  </a:lnTo>
                  <a:lnTo>
                    <a:pt x="412849" y="235914"/>
                  </a:lnTo>
                  <a:lnTo>
                    <a:pt x="294892" y="235914"/>
                  </a:lnTo>
                  <a:close/>
                </a:path>
              </a:pathLst>
            </a:custGeom>
            <a:solidFill>
              <a:srgbClr val="BE7C0E"/>
            </a:solidFill>
            <a:ln w="587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0" name="TextBox 5">
            <a:extLst>
              <a:ext uri="{FF2B5EF4-FFF2-40B4-BE49-F238E27FC236}">
                <a16:creationId xmlns:a16="http://schemas.microsoft.com/office/drawing/2014/main" id="{164A72EF-DCF5-4309-8FDB-68302E9B6D70}"/>
              </a:ext>
            </a:extLst>
          </p:cNvPr>
          <p:cNvSpPr txBox="1"/>
          <p:nvPr/>
        </p:nvSpPr>
        <p:spPr>
          <a:xfrm>
            <a:off x="14574356" y="4267199"/>
            <a:ext cx="5561928" cy="2805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31" name="Title 7">
            <a:extLst>
              <a:ext uri="{FF2B5EF4-FFF2-40B4-BE49-F238E27FC236}">
                <a16:creationId xmlns:a16="http://schemas.microsoft.com/office/drawing/2014/main" id="{2925DC8C-90C3-49F8-8C4E-F8D17882DAA4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11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F4F2289-506D-4CAB-80C9-3422204091C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5A99F795-B15E-4441-8B0F-1D5DB67249F3}"/>
              </a:ext>
            </a:extLst>
          </p:cNvPr>
          <p:cNvSpPr/>
          <p:nvPr/>
        </p:nvSpPr>
        <p:spPr>
          <a:xfrm>
            <a:off x="6860988" y="1968627"/>
            <a:ext cx="5345911" cy="7000318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47572371-0BC0-4FA7-B59E-1056C7C74081}"/>
              </a:ext>
            </a:extLst>
          </p:cNvPr>
          <p:cNvSpPr/>
          <p:nvPr/>
        </p:nvSpPr>
        <p:spPr>
          <a:xfrm>
            <a:off x="6860988" y="2674735"/>
            <a:ext cx="827363" cy="82736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01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7">
            <a:extLst>
              <a:ext uri="{FF2B5EF4-FFF2-40B4-BE49-F238E27FC236}">
                <a16:creationId xmlns:a16="http://schemas.microsoft.com/office/drawing/2014/main" id="{44757BE1-8673-4919-882D-E40DF8AB27BD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Why Choose Us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4" name="Title 7">
            <a:extLst>
              <a:ext uri="{FF2B5EF4-FFF2-40B4-BE49-F238E27FC236}">
                <a16:creationId xmlns:a16="http://schemas.microsoft.com/office/drawing/2014/main" id="{8D30864C-F5CA-4001-94AC-04CA7F0411D1}"/>
              </a:ext>
            </a:extLst>
          </p:cNvPr>
          <p:cNvSpPr txBox="1"/>
          <p:nvPr/>
        </p:nvSpPr>
        <p:spPr>
          <a:xfrm>
            <a:off x="11553677" y="8823349"/>
            <a:ext cx="8800980" cy="36220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ctr"/>
            <a:br>
              <a:rPr lang="en-US" sz="7400" dirty="0">
                <a:solidFill>
                  <a:schemeClr val="bg1"/>
                </a:solidFill>
                <a:latin typeface="Lora" pitchFamily="2" charset="0"/>
              </a:rPr>
            </a:br>
            <a:r>
              <a:rPr lang="en-US" altLang="en-US" sz="7400" dirty="0">
                <a:solidFill>
                  <a:schemeClr val="bg1"/>
                </a:solidFill>
                <a:latin typeface="Lora" pitchFamily="2" charset="0"/>
              </a:rPr>
              <a:t>This is a testimonial from a visitor at Easton 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5" name="Title 7">
            <a:extLst>
              <a:ext uri="{FF2B5EF4-FFF2-40B4-BE49-F238E27FC236}">
                <a16:creationId xmlns:a16="http://schemas.microsoft.com/office/drawing/2014/main" id="{17171039-4231-425C-9CAF-3711A6DD37D3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6" name="Title 7">
            <a:extLst>
              <a:ext uri="{FF2B5EF4-FFF2-40B4-BE49-F238E27FC236}">
                <a16:creationId xmlns:a16="http://schemas.microsoft.com/office/drawing/2014/main" id="{38A71B6F-D570-4A24-B82C-D6D9D5A326C8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D64D538-B53B-495D-A6EE-10679C35E84C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015D5B-DE87-4D86-9E32-9BFAA805254D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02D8FAE-E5B9-4914-92A7-038B1E92533D}"/>
              </a:ext>
            </a:extLst>
          </p:cNvPr>
          <p:cNvSpPr/>
          <p:nvPr/>
        </p:nvSpPr>
        <p:spPr>
          <a:xfrm>
            <a:off x="1474965" y="8424597"/>
            <a:ext cx="5230813" cy="3959889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58785D-1F91-4CC8-A88A-0169A34B9775}"/>
              </a:ext>
            </a:extLst>
          </p:cNvPr>
          <p:cNvSpPr/>
          <p:nvPr/>
        </p:nvSpPr>
        <p:spPr>
          <a:xfrm>
            <a:off x="17049135" y="2927808"/>
            <a:ext cx="5321675" cy="3588210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5">
            <a:extLst>
              <a:ext uri="{FF2B5EF4-FFF2-40B4-BE49-F238E27FC236}">
                <a16:creationId xmlns:a16="http://schemas.microsoft.com/office/drawing/2014/main" id="{6ADAD1C1-A866-4920-8363-A195DA654DCC}"/>
              </a:ext>
            </a:extLst>
          </p:cNvPr>
          <p:cNvSpPr txBox="1"/>
          <p:nvPr/>
        </p:nvSpPr>
        <p:spPr>
          <a:xfrm>
            <a:off x="1986868" y="8894563"/>
            <a:ext cx="4296663" cy="33590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400" spc="600" dirty="0">
                <a:solidFill>
                  <a:schemeClr val="bg1"/>
                </a:solidFill>
                <a:latin typeface="Source San"/>
              </a:rPr>
              <a:t> standard dummy text ever since</a:t>
            </a: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endParaRPr lang="en-US" sz="2400" spc="600" dirty="0">
              <a:latin typeface="Source San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400" spc="600" dirty="0">
                <a:solidFill>
                  <a:schemeClr val="bg1"/>
                </a:solidFill>
                <a:latin typeface="Source San"/>
              </a:rPr>
              <a:t>--Christie--</a:t>
            </a:r>
            <a:endParaRPr sz="24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46" name="TextBox 5">
            <a:extLst>
              <a:ext uri="{FF2B5EF4-FFF2-40B4-BE49-F238E27FC236}">
                <a16:creationId xmlns:a16="http://schemas.microsoft.com/office/drawing/2014/main" id="{250BF301-CA02-449E-9380-F42D7DCA549F}"/>
              </a:ext>
            </a:extLst>
          </p:cNvPr>
          <p:cNvSpPr txBox="1"/>
          <p:nvPr/>
        </p:nvSpPr>
        <p:spPr>
          <a:xfrm>
            <a:off x="17806663" y="2944437"/>
            <a:ext cx="4296663" cy="33590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400" spc="600" dirty="0">
                <a:solidFill>
                  <a:schemeClr val="bg1"/>
                </a:solidFill>
                <a:latin typeface="Source San"/>
              </a:rPr>
              <a:t> standard dummy text ever since</a:t>
            </a: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endParaRPr lang="en-US" sz="2400" spc="600" dirty="0">
              <a:latin typeface="Source San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400" spc="600" dirty="0">
                <a:solidFill>
                  <a:schemeClr val="bg1"/>
                </a:solidFill>
                <a:latin typeface="Source San"/>
              </a:rPr>
              <a:t>--Christie--</a:t>
            </a:r>
            <a:endParaRPr sz="24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48" name="TextBox 5">
            <a:extLst>
              <a:ext uri="{FF2B5EF4-FFF2-40B4-BE49-F238E27FC236}">
                <a16:creationId xmlns:a16="http://schemas.microsoft.com/office/drawing/2014/main" id="{61841E3A-445F-4CEB-948F-3028C425832A}"/>
              </a:ext>
            </a:extLst>
          </p:cNvPr>
          <p:cNvSpPr txBox="1"/>
          <p:nvPr/>
        </p:nvSpPr>
        <p:spPr>
          <a:xfrm>
            <a:off x="11245061" y="982763"/>
            <a:ext cx="4409086" cy="163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 standard, </a:t>
            </a:r>
          </a:p>
        </p:txBody>
      </p:sp>
      <p:sp>
        <p:nvSpPr>
          <p:cNvPr id="18" name="Title 7">
            <a:extLst>
              <a:ext uri="{FF2B5EF4-FFF2-40B4-BE49-F238E27FC236}">
                <a16:creationId xmlns:a16="http://schemas.microsoft.com/office/drawing/2014/main" id="{85F6B2DF-22AE-441A-AC78-966AA9257D54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12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63245BF-D861-4D12-8A95-8F3A7DE9F6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BE6030-A5A2-4E3D-8DBC-96C5A6E57EB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5A99F795-B15E-4441-8B0F-1D5DB67249F3}"/>
              </a:ext>
            </a:extLst>
          </p:cNvPr>
          <p:cNvSpPr/>
          <p:nvPr/>
        </p:nvSpPr>
        <p:spPr>
          <a:xfrm>
            <a:off x="8193342" y="5980188"/>
            <a:ext cx="5345911" cy="7000318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47572371-0BC0-4FA7-B59E-1056C7C74081}"/>
              </a:ext>
            </a:extLst>
          </p:cNvPr>
          <p:cNvSpPr/>
          <p:nvPr/>
        </p:nvSpPr>
        <p:spPr>
          <a:xfrm>
            <a:off x="8193342" y="6686296"/>
            <a:ext cx="827363" cy="82736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60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B9705BC-F1BC-46F9-B08A-BA07E6DD04B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7" name="TextBox 5">
            <a:extLst>
              <a:ext uri="{FF2B5EF4-FFF2-40B4-BE49-F238E27FC236}">
                <a16:creationId xmlns:a16="http://schemas.microsoft.com/office/drawing/2014/main" id="{6888D243-FFC7-4D54-ADEF-740694418193}"/>
              </a:ext>
            </a:extLst>
          </p:cNvPr>
          <p:cNvSpPr txBox="1"/>
          <p:nvPr/>
        </p:nvSpPr>
        <p:spPr>
          <a:xfrm>
            <a:off x="12181699" y="8806971"/>
            <a:ext cx="4409086" cy="163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 standard, </a:t>
            </a:r>
          </a:p>
        </p:txBody>
      </p:sp>
      <p:sp>
        <p:nvSpPr>
          <p:cNvPr id="24" name="Title 7">
            <a:extLst>
              <a:ext uri="{FF2B5EF4-FFF2-40B4-BE49-F238E27FC236}">
                <a16:creationId xmlns:a16="http://schemas.microsoft.com/office/drawing/2014/main" id="{8D30864C-F5CA-4001-94AC-04CA7F0411D1}"/>
              </a:ext>
            </a:extLst>
          </p:cNvPr>
          <p:cNvSpPr txBox="1"/>
          <p:nvPr/>
        </p:nvSpPr>
        <p:spPr>
          <a:xfrm>
            <a:off x="1343456" y="8066102"/>
            <a:ext cx="8800980" cy="238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r"/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It’s time to Break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5" name="Title 7">
            <a:extLst>
              <a:ext uri="{FF2B5EF4-FFF2-40B4-BE49-F238E27FC236}">
                <a16:creationId xmlns:a16="http://schemas.microsoft.com/office/drawing/2014/main" id="{17171039-4231-425C-9CAF-3711A6DD37D3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6" name="Title 7">
            <a:extLst>
              <a:ext uri="{FF2B5EF4-FFF2-40B4-BE49-F238E27FC236}">
                <a16:creationId xmlns:a16="http://schemas.microsoft.com/office/drawing/2014/main" id="{38A71B6F-D570-4A24-B82C-D6D9D5A326C8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D64D538-B53B-495D-A6EE-10679C35E84C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015D5B-DE87-4D86-9E32-9BFAA805254D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5A99F795-B15E-4441-8B0F-1D5DB67249F3}"/>
              </a:ext>
            </a:extLst>
          </p:cNvPr>
          <p:cNvSpPr/>
          <p:nvPr/>
        </p:nvSpPr>
        <p:spPr>
          <a:xfrm>
            <a:off x="6955599" y="5919454"/>
            <a:ext cx="4898930" cy="6691732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47572371-0BC0-4FA7-B59E-1056C7C74081}"/>
              </a:ext>
            </a:extLst>
          </p:cNvPr>
          <p:cNvSpPr/>
          <p:nvPr/>
        </p:nvSpPr>
        <p:spPr>
          <a:xfrm>
            <a:off x="11103066" y="10786925"/>
            <a:ext cx="847942" cy="847942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5F7EA73-61C2-4121-AFE0-8EACC95BA5D8}"/>
              </a:ext>
            </a:extLst>
          </p:cNvPr>
          <p:cNvSpPr/>
          <p:nvPr/>
        </p:nvSpPr>
        <p:spPr>
          <a:xfrm>
            <a:off x="15591934" y="1342104"/>
            <a:ext cx="7149590" cy="6858000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6354CE-A92B-460D-9A40-4CE4A93A959C}"/>
              </a:ext>
            </a:extLst>
          </p:cNvPr>
          <p:cNvSpPr txBox="1"/>
          <p:nvPr/>
        </p:nvSpPr>
        <p:spPr>
          <a:xfrm>
            <a:off x="16138016" y="2416613"/>
            <a:ext cx="601357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6000" i="1" dirty="0">
                <a:solidFill>
                  <a:schemeClr val="bg1"/>
                </a:solidFill>
                <a:latin typeface="Merriweather"/>
                <a:ea typeface="Merriweather"/>
                <a:cs typeface="Merriweather"/>
                <a:sym typeface="Merriweather"/>
              </a:rPr>
              <a:t>“This is a quote. Words full of wisdom that someone important said”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9586530-B966-4E13-B305-65518CD9BE78}"/>
              </a:ext>
            </a:extLst>
          </p:cNvPr>
          <p:cNvSpPr/>
          <p:nvPr/>
        </p:nvSpPr>
        <p:spPr>
          <a:xfrm>
            <a:off x="18582968" y="9542208"/>
            <a:ext cx="5804207" cy="417379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7">
            <a:extLst>
              <a:ext uri="{FF2B5EF4-FFF2-40B4-BE49-F238E27FC236}">
                <a16:creationId xmlns:a16="http://schemas.microsoft.com/office/drawing/2014/main" id="{555A76D9-2800-4CAF-819B-DA6A5E698070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13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064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>
            <a:extLst>
              <a:ext uri="{FF2B5EF4-FFF2-40B4-BE49-F238E27FC236}">
                <a16:creationId xmlns:a16="http://schemas.microsoft.com/office/drawing/2014/main" id="{AFE9AFE7-0248-446C-B97A-5760269D5A4C}"/>
              </a:ext>
            </a:extLst>
          </p:cNvPr>
          <p:cNvSpPr/>
          <p:nvPr/>
        </p:nvSpPr>
        <p:spPr>
          <a:xfrm>
            <a:off x="15023870" y="6231056"/>
            <a:ext cx="8160595" cy="7554171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5">
            <a:extLst>
              <a:ext uri="{FF2B5EF4-FFF2-40B4-BE49-F238E27FC236}">
                <a16:creationId xmlns:a16="http://schemas.microsoft.com/office/drawing/2014/main" id="{833FE97D-9253-471E-A51A-B3FE8B5B8D3A}"/>
              </a:ext>
            </a:extLst>
          </p:cNvPr>
          <p:cNvSpPr txBox="1"/>
          <p:nvPr/>
        </p:nvSpPr>
        <p:spPr>
          <a:xfrm>
            <a:off x="16542907" y="7384297"/>
            <a:ext cx="3362077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103" name="TextBox 5">
            <a:extLst>
              <a:ext uri="{FF2B5EF4-FFF2-40B4-BE49-F238E27FC236}">
                <a16:creationId xmlns:a16="http://schemas.microsoft.com/office/drawing/2014/main" id="{9582961B-9797-4612-89BB-C9735FFC0F55}"/>
              </a:ext>
            </a:extLst>
          </p:cNvPr>
          <p:cNvSpPr txBox="1"/>
          <p:nvPr/>
        </p:nvSpPr>
        <p:spPr>
          <a:xfrm>
            <a:off x="16542907" y="8718978"/>
            <a:ext cx="5115741" cy="3913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400" dirty="0">
                <a:solidFill>
                  <a:schemeClr val="bg1"/>
                </a:solidFill>
                <a:latin typeface="Source San"/>
                <a:ea typeface="Open Sans Regular"/>
                <a:cs typeface="Open Sans Regular"/>
                <a:sym typeface="Open Sans Regular"/>
              </a:rPr>
            </a:br>
            <a:endParaRPr sz="24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105" name="TextBox 5">
            <a:extLst>
              <a:ext uri="{FF2B5EF4-FFF2-40B4-BE49-F238E27FC236}">
                <a16:creationId xmlns:a16="http://schemas.microsoft.com/office/drawing/2014/main" id="{8B73057F-8B7C-43AC-AD93-BE2695407223}"/>
              </a:ext>
            </a:extLst>
          </p:cNvPr>
          <p:cNvSpPr txBox="1"/>
          <p:nvPr/>
        </p:nvSpPr>
        <p:spPr>
          <a:xfrm>
            <a:off x="8320794" y="5935141"/>
            <a:ext cx="5713216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  <a:latin typeface="Source San"/>
              </a:rPr>
              <a:t> standard dummy text ever since</a:t>
            </a:r>
            <a:endParaRPr sz="23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F80FD2FB-BAC2-459C-905B-81062E987488}"/>
              </a:ext>
            </a:extLst>
          </p:cNvPr>
          <p:cNvSpPr/>
          <p:nvPr/>
        </p:nvSpPr>
        <p:spPr>
          <a:xfrm>
            <a:off x="4588344" y="2135539"/>
            <a:ext cx="5070021" cy="6772487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2D53EFDF-9831-49FE-9353-60F7394A621C}"/>
              </a:ext>
            </a:extLst>
          </p:cNvPr>
          <p:cNvSpPr/>
          <p:nvPr/>
        </p:nvSpPr>
        <p:spPr>
          <a:xfrm>
            <a:off x="8872284" y="2657780"/>
            <a:ext cx="914733" cy="91473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7">
            <a:extLst>
              <a:ext uri="{FF2B5EF4-FFF2-40B4-BE49-F238E27FC236}">
                <a16:creationId xmlns:a16="http://schemas.microsoft.com/office/drawing/2014/main" id="{057A3200-D18B-457F-89A8-1D90B1B5A276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Our Team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53" name="Title 7">
            <a:extLst>
              <a:ext uri="{FF2B5EF4-FFF2-40B4-BE49-F238E27FC236}">
                <a16:creationId xmlns:a16="http://schemas.microsoft.com/office/drawing/2014/main" id="{AED1DE2F-6267-4322-A3C1-1BFAD733FB8F}"/>
              </a:ext>
            </a:extLst>
          </p:cNvPr>
          <p:cNvSpPr txBox="1"/>
          <p:nvPr/>
        </p:nvSpPr>
        <p:spPr>
          <a:xfrm>
            <a:off x="797374" y="2135539"/>
            <a:ext cx="7566494" cy="3383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r"/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Amazing team for Easton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FC1A8D38-DC62-427F-9F85-EBBF4E253E6B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8941F812-56BD-4663-8651-8D8E0EC0DADD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AC0D6-5ACF-48E5-982A-5CB3A70556A1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965B57-0528-4F56-8E4B-90B443C0D3BA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Google Shape;769;p22">
            <a:extLst>
              <a:ext uri="{FF2B5EF4-FFF2-40B4-BE49-F238E27FC236}">
                <a16:creationId xmlns:a16="http://schemas.microsoft.com/office/drawing/2014/main" id="{6F297322-8B6E-43B1-AB0A-2680559964E0}"/>
              </a:ext>
            </a:extLst>
          </p:cNvPr>
          <p:cNvSpPr/>
          <p:nvPr/>
        </p:nvSpPr>
        <p:spPr>
          <a:xfrm>
            <a:off x="18212163" y="12008928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770;p22">
            <a:extLst>
              <a:ext uri="{FF2B5EF4-FFF2-40B4-BE49-F238E27FC236}">
                <a16:creationId xmlns:a16="http://schemas.microsoft.com/office/drawing/2014/main" id="{21550DF9-82AA-4A67-B072-EA72F34C50C8}"/>
              </a:ext>
            </a:extLst>
          </p:cNvPr>
          <p:cNvSpPr/>
          <p:nvPr/>
        </p:nvSpPr>
        <p:spPr>
          <a:xfrm>
            <a:off x="16542907" y="12008928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771;p22">
            <a:extLst>
              <a:ext uri="{FF2B5EF4-FFF2-40B4-BE49-F238E27FC236}">
                <a16:creationId xmlns:a16="http://schemas.microsoft.com/office/drawing/2014/main" id="{3AF5E1CC-1C05-47FB-8730-D38D8F561DA8}"/>
              </a:ext>
            </a:extLst>
          </p:cNvPr>
          <p:cNvSpPr/>
          <p:nvPr/>
        </p:nvSpPr>
        <p:spPr>
          <a:xfrm>
            <a:off x="17377535" y="12008928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TextBox 5">
            <a:extLst>
              <a:ext uri="{FF2B5EF4-FFF2-40B4-BE49-F238E27FC236}">
                <a16:creationId xmlns:a16="http://schemas.microsoft.com/office/drawing/2014/main" id="{0BECE2A7-8B3D-48CD-AE88-4EE7E21E3E35}"/>
              </a:ext>
            </a:extLst>
          </p:cNvPr>
          <p:cNvSpPr txBox="1"/>
          <p:nvPr/>
        </p:nvSpPr>
        <p:spPr>
          <a:xfrm>
            <a:off x="2097221" y="9667029"/>
            <a:ext cx="5561928" cy="2805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27" name="Title 7">
            <a:extLst>
              <a:ext uri="{FF2B5EF4-FFF2-40B4-BE49-F238E27FC236}">
                <a16:creationId xmlns:a16="http://schemas.microsoft.com/office/drawing/2014/main" id="{3D7E65C6-285B-4572-ADB6-DA6835C05193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14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A8FAF7F-B499-4C7C-A0E6-5712853158C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68548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>
            <a:extLst>
              <a:ext uri="{FF2B5EF4-FFF2-40B4-BE49-F238E27FC236}">
                <a16:creationId xmlns:a16="http://schemas.microsoft.com/office/drawing/2014/main" id="{AFE9AFE7-0248-446C-B97A-5760269D5A4C}"/>
              </a:ext>
            </a:extLst>
          </p:cNvPr>
          <p:cNvSpPr/>
          <p:nvPr/>
        </p:nvSpPr>
        <p:spPr>
          <a:xfrm>
            <a:off x="8004590" y="4866218"/>
            <a:ext cx="8160595" cy="6814506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5">
            <a:extLst>
              <a:ext uri="{FF2B5EF4-FFF2-40B4-BE49-F238E27FC236}">
                <a16:creationId xmlns:a16="http://schemas.microsoft.com/office/drawing/2014/main" id="{9582961B-9797-4612-89BB-C9735FFC0F55}"/>
              </a:ext>
            </a:extLst>
          </p:cNvPr>
          <p:cNvSpPr txBox="1"/>
          <p:nvPr/>
        </p:nvSpPr>
        <p:spPr>
          <a:xfrm>
            <a:off x="10052177" y="7578875"/>
            <a:ext cx="4282821" cy="4467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algn="ct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  <a:p>
            <a:pPr algn="ct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400" dirty="0">
                <a:solidFill>
                  <a:schemeClr val="bg1"/>
                </a:solidFill>
                <a:latin typeface="Source San"/>
                <a:ea typeface="Open Sans Regular"/>
                <a:cs typeface="Open Sans Regular"/>
                <a:sym typeface="Open Sans Regular"/>
              </a:rPr>
            </a:br>
            <a:endParaRPr sz="24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105" name="TextBox 5">
            <a:extLst>
              <a:ext uri="{FF2B5EF4-FFF2-40B4-BE49-F238E27FC236}">
                <a16:creationId xmlns:a16="http://schemas.microsoft.com/office/drawing/2014/main" id="{8B73057F-8B7C-43AC-AD93-BE2695407223}"/>
              </a:ext>
            </a:extLst>
          </p:cNvPr>
          <p:cNvSpPr txBox="1"/>
          <p:nvPr/>
        </p:nvSpPr>
        <p:spPr>
          <a:xfrm>
            <a:off x="3714910" y="3093291"/>
            <a:ext cx="5713216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  <a:latin typeface="Source San"/>
              </a:rPr>
              <a:t> standard dummy text ever since</a:t>
            </a:r>
            <a:endParaRPr sz="23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20" name="Title 7">
            <a:extLst>
              <a:ext uri="{FF2B5EF4-FFF2-40B4-BE49-F238E27FC236}">
                <a16:creationId xmlns:a16="http://schemas.microsoft.com/office/drawing/2014/main" id="{057A3200-D18B-457F-89A8-1D90B1B5A276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Our Team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53" name="Title 7">
            <a:extLst>
              <a:ext uri="{FF2B5EF4-FFF2-40B4-BE49-F238E27FC236}">
                <a16:creationId xmlns:a16="http://schemas.microsoft.com/office/drawing/2014/main" id="{AED1DE2F-6267-4322-A3C1-1BFAD733FB8F}"/>
              </a:ext>
            </a:extLst>
          </p:cNvPr>
          <p:cNvSpPr txBox="1"/>
          <p:nvPr/>
        </p:nvSpPr>
        <p:spPr>
          <a:xfrm>
            <a:off x="9718361" y="966123"/>
            <a:ext cx="7566494" cy="3383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Amazing team for Easton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FC1A8D38-DC62-427F-9F85-EBBF4E253E6B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8941F812-56BD-4663-8651-8D8E0EC0DADD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AC0D6-5ACF-48E5-982A-5CB3A70556A1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965B57-0528-4F56-8E4B-90B443C0D3BA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Google Shape;769;p22">
            <a:extLst>
              <a:ext uri="{FF2B5EF4-FFF2-40B4-BE49-F238E27FC236}">
                <a16:creationId xmlns:a16="http://schemas.microsoft.com/office/drawing/2014/main" id="{9E85C832-4E44-4A82-A66B-8F2F684534E4}"/>
              </a:ext>
            </a:extLst>
          </p:cNvPr>
          <p:cNvSpPr/>
          <p:nvPr/>
        </p:nvSpPr>
        <p:spPr>
          <a:xfrm>
            <a:off x="5778467" y="12419054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770;p22">
            <a:extLst>
              <a:ext uri="{FF2B5EF4-FFF2-40B4-BE49-F238E27FC236}">
                <a16:creationId xmlns:a16="http://schemas.microsoft.com/office/drawing/2014/main" id="{8C045379-27D2-4438-9994-D6F493F912CC}"/>
              </a:ext>
            </a:extLst>
          </p:cNvPr>
          <p:cNvSpPr/>
          <p:nvPr/>
        </p:nvSpPr>
        <p:spPr>
          <a:xfrm>
            <a:off x="4109211" y="12419054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771;p22">
            <a:extLst>
              <a:ext uri="{FF2B5EF4-FFF2-40B4-BE49-F238E27FC236}">
                <a16:creationId xmlns:a16="http://schemas.microsoft.com/office/drawing/2014/main" id="{ABC3A021-3123-47F8-BBC1-9CCC1A7963BD}"/>
              </a:ext>
            </a:extLst>
          </p:cNvPr>
          <p:cNvSpPr/>
          <p:nvPr/>
        </p:nvSpPr>
        <p:spPr>
          <a:xfrm>
            <a:off x="4943839" y="12419054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TextBox 5">
            <a:extLst>
              <a:ext uri="{FF2B5EF4-FFF2-40B4-BE49-F238E27FC236}">
                <a16:creationId xmlns:a16="http://schemas.microsoft.com/office/drawing/2014/main" id="{E403A5D3-9E92-4855-B778-BE9F96AA4CA1}"/>
              </a:ext>
            </a:extLst>
          </p:cNvPr>
          <p:cNvSpPr txBox="1"/>
          <p:nvPr/>
        </p:nvSpPr>
        <p:spPr>
          <a:xfrm>
            <a:off x="4536407" y="10965660"/>
            <a:ext cx="2386775" cy="589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400" i="1" dirty="0">
                <a:solidFill>
                  <a:schemeClr val="bg1"/>
                </a:solidFill>
                <a:latin typeface="Source San"/>
              </a:rPr>
              <a:t>Manager</a:t>
            </a:r>
            <a:endParaRPr sz="2400" i="1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32" name="TextBox 5">
            <a:extLst>
              <a:ext uri="{FF2B5EF4-FFF2-40B4-BE49-F238E27FC236}">
                <a16:creationId xmlns:a16="http://schemas.microsoft.com/office/drawing/2014/main" id="{63421441-4EDE-49CE-B11A-AE0335B1ECD1}"/>
              </a:ext>
            </a:extLst>
          </p:cNvPr>
          <p:cNvSpPr txBox="1"/>
          <p:nvPr/>
        </p:nvSpPr>
        <p:spPr>
          <a:xfrm>
            <a:off x="3001915" y="11683428"/>
            <a:ext cx="5115741" cy="589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id="{78BAEB46-D5C3-4E76-8615-DF5932369348}"/>
              </a:ext>
            </a:extLst>
          </p:cNvPr>
          <p:cNvSpPr txBox="1"/>
          <p:nvPr/>
        </p:nvSpPr>
        <p:spPr>
          <a:xfrm>
            <a:off x="4203804" y="10426804"/>
            <a:ext cx="2386775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40" name="Google Shape;769;p22">
            <a:extLst>
              <a:ext uri="{FF2B5EF4-FFF2-40B4-BE49-F238E27FC236}">
                <a16:creationId xmlns:a16="http://schemas.microsoft.com/office/drawing/2014/main" id="{F9F8FE2B-51E7-45E7-977B-D2AD496D0373}"/>
              </a:ext>
            </a:extLst>
          </p:cNvPr>
          <p:cNvSpPr/>
          <p:nvPr/>
        </p:nvSpPr>
        <p:spPr>
          <a:xfrm>
            <a:off x="19189347" y="12419054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770;p22">
            <a:extLst>
              <a:ext uri="{FF2B5EF4-FFF2-40B4-BE49-F238E27FC236}">
                <a16:creationId xmlns:a16="http://schemas.microsoft.com/office/drawing/2014/main" id="{635BE6E1-A590-4116-948C-AFF545B2E7B0}"/>
              </a:ext>
            </a:extLst>
          </p:cNvPr>
          <p:cNvSpPr/>
          <p:nvPr/>
        </p:nvSpPr>
        <p:spPr>
          <a:xfrm>
            <a:off x="17520091" y="12419054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771;p22">
            <a:extLst>
              <a:ext uri="{FF2B5EF4-FFF2-40B4-BE49-F238E27FC236}">
                <a16:creationId xmlns:a16="http://schemas.microsoft.com/office/drawing/2014/main" id="{DAFD4DA3-8735-470E-AA96-02F7F9678344}"/>
              </a:ext>
            </a:extLst>
          </p:cNvPr>
          <p:cNvSpPr/>
          <p:nvPr/>
        </p:nvSpPr>
        <p:spPr>
          <a:xfrm>
            <a:off x="18354719" y="12419054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TextBox 5">
            <a:extLst>
              <a:ext uri="{FF2B5EF4-FFF2-40B4-BE49-F238E27FC236}">
                <a16:creationId xmlns:a16="http://schemas.microsoft.com/office/drawing/2014/main" id="{F79BEADA-0BC9-42EC-84CB-A86319361DC0}"/>
              </a:ext>
            </a:extLst>
          </p:cNvPr>
          <p:cNvSpPr txBox="1"/>
          <p:nvPr/>
        </p:nvSpPr>
        <p:spPr>
          <a:xfrm>
            <a:off x="17947287" y="10965660"/>
            <a:ext cx="2386775" cy="589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400" i="1" dirty="0">
                <a:solidFill>
                  <a:schemeClr val="bg1"/>
                </a:solidFill>
                <a:latin typeface="Source San"/>
              </a:rPr>
              <a:t>Manager</a:t>
            </a:r>
            <a:endParaRPr sz="2400" i="1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44" name="TextBox 5">
            <a:extLst>
              <a:ext uri="{FF2B5EF4-FFF2-40B4-BE49-F238E27FC236}">
                <a16:creationId xmlns:a16="http://schemas.microsoft.com/office/drawing/2014/main" id="{90BCD079-64D2-4638-9905-259FAA6DCFC6}"/>
              </a:ext>
            </a:extLst>
          </p:cNvPr>
          <p:cNvSpPr txBox="1"/>
          <p:nvPr/>
        </p:nvSpPr>
        <p:spPr>
          <a:xfrm>
            <a:off x="16412795" y="11683428"/>
            <a:ext cx="5115741" cy="589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</a:p>
        </p:txBody>
      </p:sp>
      <p:sp>
        <p:nvSpPr>
          <p:cNvPr id="45" name="TextBox 5">
            <a:extLst>
              <a:ext uri="{FF2B5EF4-FFF2-40B4-BE49-F238E27FC236}">
                <a16:creationId xmlns:a16="http://schemas.microsoft.com/office/drawing/2014/main" id="{4F8D0A2E-03A7-4E91-BA0B-38D9CB036FE9}"/>
              </a:ext>
            </a:extLst>
          </p:cNvPr>
          <p:cNvSpPr txBox="1"/>
          <p:nvPr/>
        </p:nvSpPr>
        <p:spPr>
          <a:xfrm>
            <a:off x="17614684" y="10426804"/>
            <a:ext cx="2386775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46" name="TextBox 5">
            <a:extLst>
              <a:ext uri="{FF2B5EF4-FFF2-40B4-BE49-F238E27FC236}">
                <a16:creationId xmlns:a16="http://schemas.microsoft.com/office/drawing/2014/main" id="{37771283-C889-453F-AE4D-2BEC732F72ED}"/>
              </a:ext>
            </a:extLst>
          </p:cNvPr>
          <p:cNvSpPr txBox="1"/>
          <p:nvPr/>
        </p:nvSpPr>
        <p:spPr>
          <a:xfrm>
            <a:off x="16586728" y="3307101"/>
            <a:ext cx="5713216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  <a:latin typeface="Source San"/>
              </a:rPr>
              <a:t> standard dummy text ever since</a:t>
            </a:r>
            <a:endParaRPr sz="23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34" name="Title 7">
            <a:extLst>
              <a:ext uri="{FF2B5EF4-FFF2-40B4-BE49-F238E27FC236}">
                <a16:creationId xmlns:a16="http://schemas.microsoft.com/office/drawing/2014/main" id="{3468FA84-2D89-41C9-A051-8C03FF195F8F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15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2A576612-84BE-4EAF-88B2-0C590D000E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2E508B-37C0-4307-A9E5-DCAEEC90CBD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F80FD2FB-BAC2-459C-905B-81062E987488}"/>
              </a:ext>
            </a:extLst>
          </p:cNvPr>
          <p:cNvSpPr/>
          <p:nvPr/>
        </p:nvSpPr>
        <p:spPr>
          <a:xfrm>
            <a:off x="9384099" y="251443"/>
            <a:ext cx="5464054" cy="7298833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2D53EFDF-9831-49FE-9353-60F7394A621C}"/>
              </a:ext>
            </a:extLst>
          </p:cNvPr>
          <p:cNvSpPr/>
          <p:nvPr/>
        </p:nvSpPr>
        <p:spPr>
          <a:xfrm>
            <a:off x="8803628" y="1760697"/>
            <a:ext cx="914733" cy="91473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10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>
            <a:extLst>
              <a:ext uri="{FF2B5EF4-FFF2-40B4-BE49-F238E27FC236}">
                <a16:creationId xmlns:a16="http://schemas.microsoft.com/office/drawing/2014/main" id="{AFE9AFE7-0248-446C-B97A-5760269D5A4C}"/>
              </a:ext>
            </a:extLst>
          </p:cNvPr>
          <p:cNvSpPr/>
          <p:nvPr/>
        </p:nvSpPr>
        <p:spPr>
          <a:xfrm>
            <a:off x="1131636" y="0"/>
            <a:ext cx="8160595" cy="6223819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5">
            <a:extLst>
              <a:ext uri="{FF2B5EF4-FFF2-40B4-BE49-F238E27FC236}">
                <a16:creationId xmlns:a16="http://schemas.microsoft.com/office/drawing/2014/main" id="{9582961B-9797-4612-89BB-C9735FFC0F55}"/>
              </a:ext>
            </a:extLst>
          </p:cNvPr>
          <p:cNvSpPr txBox="1"/>
          <p:nvPr/>
        </p:nvSpPr>
        <p:spPr>
          <a:xfrm>
            <a:off x="1986855" y="2166737"/>
            <a:ext cx="4282821" cy="2251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</a:t>
            </a:r>
            <a:br>
              <a:rPr sz="2400" dirty="0">
                <a:solidFill>
                  <a:schemeClr val="bg1"/>
                </a:solidFill>
                <a:latin typeface="Source San"/>
                <a:ea typeface="Open Sans Regular"/>
                <a:cs typeface="Open Sans Regular"/>
                <a:sym typeface="Open Sans Regular"/>
              </a:rPr>
            </a:br>
            <a:endParaRPr sz="24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20" name="Title 7">
            <a:extLst>
              <a:ext uri="{FF2B5EF4-FFF2-40B4-BE49-F238E27FC236}">
                <a16:creationId xmlns:a16="http://schemas.microsoft.com/office/drawing/2014/main" id="{057A3200-D18B-457F-89A8-1D90B1B5A276}"/>
              </a:ext>
            </a:extLst>
          </p:cNvPr>
          <p:cNvSpPr txBox="1"/>
          <p:nvPr/>
        </p:nvSpPr>
        <p:spPr>
          <a:xfrm>
            <a:off x="20389937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Our Team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53" name="Title 7">
            <a:extLst>
              <a:ext uri="{FF2B5EF4-FFF2-40B4-BE49-F238E27FC236}">
                <a16:creationId xmlns:a16="http://schemas.microsoft.com/office/drawing/2014/main" id="{AED1DE2F-6267-4322-A3C1-1BFAD733FB8F}"/>
              </a:ext>
            </a:extLst>
          </p:cNvPr>
          <p:cNvSpPr txBox="1"/>
          <p:nvPr/>
        </p:nvSpPr>
        <p:spPr>
          <a:xfrm>
            <a:off x="15358454" y="4922130"/>
            <a:ext cx="7566494" cy="3383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Amazing team for Easton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FC1A8D38-DC62-427F-9F85-EBBF4E253E6B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8941F812-56BD-4663-8651-8D8E0EC0DADD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AC0D6-5ACF-48E5-982A-5CB3A70556A1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965B57-0528-4F56-8E4B-90B443C0D3BA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Google Shape;769;p22">
            <a:extLst>
              <a:ext uri="{FF2B5EF4-FFF2-40B4-BE49-F238E27FC236}">
                <a16:creationId xmlns:a16="http://schemas.microsoft.com/office/drawing/2014/main" id="{F9F8FE2B-51E7-45E7-977B-D2AD496D0373}"/>
              </a:ext>
            </a:extLst>
          </p:cNvPr>
          <p:cNvSpPr/>
          <p:nvPr/>
        </p:nvSpPr>
        <p:spPr>
          <a:xfrm>
            <a:off x="3656111" y="4432755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770;p22">
            <a:extLst>
              <a:ext uri="{FF2B5EF4-FFF2-40B4-BE49-F238E27FC236}">
                <a16:creationId xmlns:a16="http://schemas.microsoft.com/office/drawing/2014/main" id="{635BE6E1-A590-4116-948C-AFF545B2E7B0}"/>
              </a:ext>
            </a:extLst>
          </p:cNvPr>
          <p:cNvSpPr/>
          <p:nvPr/>
        </p:nvSpPr>
        <p:spPr>
          <a:xfrm>
            <a:off x="1986855" y="4432755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771;p22">
            <a:extLst>
              <a:ext uri="{FF2B5EF4-FFF2-40B4-BE49-F238E27FC236}">
                <a16:creationId xmlns:a16="http://schemas.microsoft.com/office/drawing/2014/main" id="{DAFD4DA3-8735-470E-AA96-02F7F9678344}"/>
              </a:ext>
            </a:extLst>
          </p:cNvPr>
          <p:cNvSpPr/>
          <p:nvPr/>
        </p:nvSpPr>
        <p:spPr>
          <a:xfrm>
            <a:off x="2821483" y="4432755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TextBox 5">
            <a:extLst>
              <a:ext uri="{FF2B5EF4-FFF2-40B4-BE49-F238E27FC236}">
                <a16:creationId xmlns:a16="http://schemas.microsoft.com/office/drawing/2014/main" id="{F79BEADA-0BC9-42EC-84CB-A86319361DC0}"/>
              </a:ext>
            </a:extLst>
          </p:cNvPr>
          <p:cNvSpPr txBox="1"/>
          <p:nvPr/>
        </p:nvSpPr>
        <p:spPr>
          <a:xfrm>
            <a:off x="1986855" y="1245183"/>
            <a:ext cx="2386775" cy="589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400" i="1" dirty="0">
                <a:solidFill>
                  <a:schemeClr val="bg1"/>
                </a:solidFill>
                <a:latin typeface="Source San"/>
              </a:rPr>
              <a:t>Manager</a:t>
            </a:r>
            <a:endParaRPr sz="2400" i="1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45" name="TextBox 5">
            <a:extLst>
              <a:ext uri="{FF2B5EF4-FFF2-40B4-BE49-F238E27FC236}">
                <a16:creationId xmlns:a16="http://schemas.microsoft.com/office/drawing/2014/main" id="{4F8D0A2E-03A7-4E91-BA0B-38D9CB036FE9}"/>
              </a:ext>
            </a:extLst>
          </p:cNvPr>
          <p:cNvSpPr txBox="1"/>
          <p:nvPr/>
        </p:nvSpPr>
        <p:spPr>
          <a:xfrm>
            <a:off x="1986856" y="582265"/>
            <a:ext cx="2386775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46" name="TextBox 5">
            <a:extLst>
              <a:ext uri="{FF2B5EF4-FFF2-40B4-BE49-F238E27FC236}">
                <a16:creationId xmlns:a16="http://schemas.microsoft.com/office/drawing/2014/main" id="{37771283-C889-453F-AE4D-2BEC732F72ED}"/>
              </a:ext>
            </a:extLst>
          </p:cNvPr>
          <p:cNvSpPr txBox="1"/>
          <p:nvPr/>
        </p:nvSpPr>
        <p:spPr>
          <a:xfrm>
            <a:off x="17676208" y="10459411"/>
            <a:ext cx="5713216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  <a:latin typeface="Source San"/>
              </a:rPr>
              <a:t> standard dummy text ever since</a:t>
            </a:r>
            <a:endParaRPr sz="23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D3858AE-DF2E-4074-8E5D-38B13511ACC8}"/>
              </a:ext>
            </a:extLst>
          </p:cNvPr>
          <p:cNvSpPr/>
          <p:nvPr/>
        </p:nvSpPr>
        <p:spPr>
          <a:xfrm>
            <a:off x="1140067" y="7498499"/>
            <a:ext cx="8160595" cy="6223819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5">
            <a:extLst>
              <a:ext uri="{FF2B5EF4-FFF2-40B4-BE49-F238E27FC236}">
                <a16:creationId xmlns:a16="http://schemas.microsoft.com/office/drawing/2014/main" id="{B419FF31-FB77-43EF-A564-B5305365DD49}"/>
              </a:ext>
            </a:extLst>
          </p:cNvPr>
          <p:cNvSpPr txBox="1"/>
          <p:nvPr/>
        </p:nvSpPr>
        <p:spPr>
          <a:xfrm>
            <a:off x="1995286" y="9871715"/>
            <a:ext cx="4282821" cy="2251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</a:t>
            </a:r>
            <a:br>
              <a:rPr sz="2400" dirty="0">
                <a:solidFill>
                  <a:schemeClr val="bg1"/>
                </a:solidFill>
                <a:latin typeface="Source San"/>
                <a:ea typeface="Open Sans Regular"/>
                <a:cs typeface="Open Sans Regular"/>
                <a:sym typeface="Open Sans Regular"/>
              </a:rPr>
            </a:br>
            <a:endParaRPr sz="24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37" name="Google Shape;769;p22">
            <a:extLst>
              <a:ext uri="{FF2B5EF4-FFF2-40B4-BE49-F238E27FC236}">
                <a16:creationId xmlns:a16="http://schemas.microsoft.com/office/drawing/2014/main" id="{570C1F33-D454-4001-92D6-A905FD572784}"/>
              </a:ext>
            </a:extLst>
          </p:cNvPr>
          <p:cNvSpPr/>
          <p:nvPr/>
        </p:nvSpPr>
        <p:spPr>
          <a:xfrm>
            <a:off x="3664542" y="12137733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770;p22">
            <a:extLst>
              <a:ext uri="{FF2B5EF4-FFF2-40B4-BE49-F238E27FC236}">
                <a16:creationId xmlns:a16="http://schemas.microsoft.com/office/drawing/2014/main" id="{CE453D82-89F6-46DB-A4D3-AE5EB59ED6DA}"/>
              </a:ext>
            </a:extLst>
          </p:cNvPr>
          <p:cNvSpPr/>
          <p:nvPr/>
        </p:nvSpPr>
        <p:spPr>
          <a:xfrm>
            <a:off x="1995286" y="12137733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771;p22">
            <a:extLst>
              <a:ext uri="{FF2B5EF4-FFF2-40B4-BE49-F238E27FC236}">
                <a16:creationId xmlns:a16="http://schemas.microsoft.com/office/drawing/2014/main" id="{08A02789-1280-472A-9E80-22DA45D04065}"/>
              </a:ext>
            </a:extLst>
          </p:cNvPr>
          <p:cNvSpPr/>
          <p:nvPr/>
        </p:nvSpPr>
        <p:spPr>
          <a:xfrm>
            <a:off x="2829914" y="12137733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TextBox 5">
            <a:extLst>
              <a:ext uri="{FF2B5EF4-FFF2-40B4-BE49-F238E27FC236}">
                <a16:creationId xmlns:a16="http://schemas.microsoft.com/office/drawing/2014/main" id="{4A0BE9FC-717C-43A1-BB36-213AD63A7B2C}"/>
              </a:ext>
            </a:extLst>
          </p:cNvPr>
          <p:cNvSpPr txBox="1"/>
          <p:nvPr/>
        </p:nvSpPr>
        <p:spPr>
          <a:xfrm>
            <a:off x="1995286" y="8950161"/>
            <a:ext cx="2386775" cy="589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400" i="1" dirty="0">
                <a:solidFill>
                  <a:schemeClr val="bg1"/>
                </a:solidFill>
                <a:latin typeface="Source San"/>
              </a:rPr>
              <a:t>Manager</a:t>
            </a:r>
            <a:endParaRPr sz="2400" i="1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48" name="TextBox 5">
            <a:extLst>
              <a:ext uri="{FF2B5EF4-FFF2-40B4-BE49-F238E27FC236}">
                <a16:creationId xmlns:a16="http://schemas.microsoft.com/office/drawing/2014/main" id="{45557604-67B2-41C0-9E1B-54A1689A1182}"/>
              </a:ext>
            </a:extLst>
          </p:cNvPr>
          <p:cNvSpPr txBox="1"/>
          <p:nvPr/>
        </p:nvSpPr>
        <p:spPr>
          <a:xfrm>
            <a:off x="1995287" y="8287243"/>
            <a:ext cx="2386775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28" name="Title 7">
            <a:extLst>
              <a:ext uri="{FF2B5EF4-FFF2-40B4-BE49-F238E27FC236}">
                <a16:creationId xmlns:a16="http://schemas.microsoft.com/office/drawing/2014/main" id="{9AC389B2-9113-46AB-B826-78C3CFABA14B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16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2CA0BCA-1DFC-4146-ADB2-C0AB887F58E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C8A953-D31E-431A-90FD-043ECBBC9C4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2D53EFDF-9831-49FE-9353-60F7394A621C}"/>
              </a:ext>
            </a:extLst>
          </p:cNvPr>
          <p:cNvSpPr/>
          <p:nvPr/>
        </p:nvSpPr>
        <p:spPr>
          <a:xfrm>
            <a:off x="18537598" y="3425865"/>
            <a:ext cx="914733" cy="91473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F80FD2FB-BAC2-459C-905B-81062E987488}"/>
              </a:ext>
            </a:extLst>
          </p:cNvPr>
          <p:cNvSpPr/>
          <p:nvPr/>
        </p:nvSpPr>
        <p:spPr>
          <a:xfrm>
            <a:off x="13979282" y="3171973"/>
            <a:ext cx="5464054" cy="7298833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652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>
            <a:extLst>
              <a:ext uri="{FF2B5EF4-FFF2-40B4-BE49-F238E27FC236}">
                <a16:creationId xmlns:a16="http://schemas.microsoft.com/office/drawing/2014/main" id="{AFE9AFE7-0248-446C-B97A-5760269D5A4C}"/>
              </a:ext>
            </a:extLst>
          </p:cNvPr>
          <p:cNvSpPr/>
          <p:nvPr/>
        </p:nvSpPr>
        <p:spPr>
          <a:xfrm>
            <a:off x="15190840" y="0"/>
            <a:ext cx="8079944" cy="13716000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7">
            <a:extLst>
              <a:ext uri="{FF2B5EF4-FFF2-40B4-BE49-F238E27FC236}">
                <a16:creationId xmlns:a16="http://schemas.microsoft.com/office/drawing/2014/main" id="{057A3200-D18B-457F-89A8-1D90B1B5A276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Our Team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53" name="Title 7">
            <a:extLst>
              <a:ext uri="{FF2B5EF4-FFF2-40B4-BE49-F238E27FC236}">
                <a16:creationId xmlns:a16="http://schemas.microsoft.com/office/drawing/2014/main" id="{AED1DE2F-6267-4322-A3C1-1BFAD733FB8F}"/>
              </a:ext>
            </a:extLst>
          </p:cNvPr>
          <p:cNvSpPr txBox="1"/>
          <p:nvPr/>
        </p:nvSpPr>
        <p:spPr>
          <a:xfrm>
            <a:off x="1694500" y="9114172"/>
            <a:ext cx="7566494" cy="3383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r"/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Amazing team for Easton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FC1A8D38-DC62-427F-9F85-EBBF4E253E6B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8941F812-56BD-4663-8651-8D8E0EC0DADD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AC0D6-5ACF-48E5-982A-5CB3A70556A1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965B57-0528-4F56-8E4B-90B443C0D3BA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Google Shape;769;p22">
            <a:extLst>
              <a:ext uri="{FF2B5EF4-FFF2-40B4-BE49-F238E27FC236}">
                <a16:creationId xmlns:a16="http://schemas.microsoft.com/office/drawing/2014/main" id="{F9F8FE2B-51E7-45E7-977B-D2AD496D0373}"/>
              </a:ext>
            </a:extLst>
          </p:cNvPr>
          <p:cNvSpPr/>
          <p:nvPr/>
        </p:nvSpPr>
        <p:spPr>
          <a:xfrm>
            <a:off x="19884434" y="9657588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770;p22">
            <a:extLst>
              <a:ext uri="{FF2B5EF4-FFF2-40B4-BE49-F238E27FC236}">
                <a16:creationId xmlns:a16="http://schemas.microsoft.com/office/drawing/2014/main" id="{635BE6E1-A590-4116-948C-AFF545B2E7B0}"/>
              </a:ext>
            </a:extLst>
          </p:cNvPr>
          <p:cNvSpPr/>
          <p:nvPr/>
        </p:nvSpPr>
        <p:spPr>
          <a:xfrm>
            <a:off x="18215178" y="9657588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771;p22">
            <a:extLst>
              <a:ext uri="{FF2B5EF4-FFF2-40B4-BE49-F238E27FC236}">
                <a16:creationId xmlns:a16="http://schemas.microsoft.com/office/drawing/2014/main" id="{DAFD4DA3-8735-470E-AA96-02F7F9678344}"/>
              </a:ext>
            </a:extLst>
          </p:cNvPr>
          <p:cNvSpPr/>
          <p:nvPr/>
        </p:nvSpPr>
        <p:spPr>
          <a:xfrm>
            <a:off x="19049806" y="9657588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TextBox 5">
            <a:extLst>
              <a:ext uri="{FF2B5EF4-FFF2-40B4-BE49-F238E27FC236}">
                <a16:creationId xmlns:a16="http://schemas.microsoft.com/office/drawing/2014/main" id="{37771283-C889-453F-AE4D-2BEC732F72ED}"/>
              </a:ext>
            </a:extLst>
          </p:cNvPr>
          <p:cNvSpPr txBox="1"/>
          <p:nvPr/>
        </p:nvSpPr>
        <p:spPr>
          <a:xfrm>
            <a:off x="11030106" y="8909244"/>
            <a:ext cx="3945727" cy="21610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  <a:latin typeface="Source San"/>
              </a:rPr>
              <a:t> standard dummy text ever since</a:t>
            </a:r>
            <a:endParaRPr sz="23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34" name="TextBox 5">
            <a:extLst>
              <a:ext uri="{FF2B5EF4-FFF2-40B4-BE49-F238E27FC236}">
                <a16:creationId xmlns:a16="http://schemas.microsoft.com/office/drawing/2014/main" id="{1D2CC2F8-0BB6-424A-9E2D-2D03FB7A925F}"/>
              </a:ext>
            </a:extLst>
          </p:cNvPr>
          <p:cNvSpPr txBox="1"/>
          <p:nvPr/>
        </p:nvSpPr>
        <p:spPr>
          <a:xfrm>
            <a:off x="16818396" y="2721933"/>
            <a:ext cx="5115741" cy="5575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400" dirty="0">
                <a:solidFill>
                  <a:schemeClr val="bg1"/>
                </a:solidFill>
                <a:latin typeface="Source San"/>
                <a:ea typeface="Open Sans Regular"/>
                <a:cs typeface="Open Sans Regular"/>
                <a:sym typeface="Open Sans Regular"/>
              </a:rPr>
            </a:br>
            <a:r>
              <a:rPr sz="2400" dirty="0">
                <a:solidFill>
                  <a:schemeClr val="bg1"/>
                </a:solidFill>
                <a:latin typeface="Source San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18" name="Title 7">
            <a:extLst>
              <a:ext uri="{FF2B5EF4-FFF2-40B4-BE49-F238E27FC236}">
                <a16:creationId xmlns:a16="http://schemas.microsoft.com/office/drawing/2014/main" id="{4FE9D1C0-CA52-420E-8911-F9C91B383616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17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75EF46A-F22B-408D-AF9E-8FAEEB673E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F80FD2FB-BAC2-459C-905B-81062E987488}"/>
              </a:ext>
            </a:extLst>
          </p:cNvPr>
          <p:cNvSpPr/>
          <p:nvPr/>
        </p:nvSpPr>
        <p:spPr>
          <a:xfrm>
            <a:off x="5400756" y="5814740"/>
            <a:ext cx="5464054" cy="7298833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2D53EFDF-9831-49FE-9353-60F7394A621C}"/>
              </a:ext>
            </a:extLst>
          </p:cNvPr>
          <p:cNvSpPr/>
          <p:nvPr/>
        </p:nvSpPr>
        <p:spPr>
          <a:xfrm>
            <a:off x="10051909" y="11535350"/>
            <a:ext cx="914733" cy="91473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03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Box 5">
            <a:extLst>
              <a:ext uri="{FF2B5EF4-FFF2-40B4-BE49-F238E27FC236}">
                <a16:creationId xmlns:a16="http://schemas.microsoft.com/office/drawing/2014/main" id="{6888D243-FFC7-4D54-ADEF-740694418193}"/>
              </a:ext>
            </a:extLst>
          </p:cNvPr>
          <p:cNvSpPr txBox="1"/>
          <p:nvPr/>
        </p:nvSpPr>
        <p:spPr>
          <a:xfrm>
            <a:off x="786020" y="365760"/>
            <a:ext cx="4409086" cy="163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 standard, </a:t>
            </a:r>
          </a:p>
        </p:txBody>
      </p:sp>
      <p:sp>
        <p:nvSpPr>
          <p:cNvPr id="24" name="Title 7">
            <a:extLst>
              <a:ext uri="{FF2B5EF4-FFF2-40B4-BE49-F238E27FC236}">
                <a16:creationId xmlns:a16="http://schemas.microsoft.com/office/drawing/2014/main" id="{8D30864C-F5CA-4001-94AC-04CA7F0411D1}"/>
              </a:ext>
            </a:extLst>
          </p:cNvPr>
          <p:cNvSpPr txBox="1"/>
          <p:nvPr/>
        </p:nvSpPr>
        <p:spPr>
          <a:xfrm>
            <a:off x="2705754" y="3439530"/>
            <a:ext cx="8800980" cy="238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r"/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It’s time to Break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5" name="Title 7">
            <a:extLst>
              <a:ext uri="{FF2B5EF4-FFF2-40B4-BE49-F238E27FC236}">
                <a16:creationId xmlns:a16="http://schemas.microsoft.com/office/drawing/2014/main" id="{17171039-4231-425C-9CAF-3711A6DD37D3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6" name="Title 7">
            <a:extLst>
              <a:ext uri="{FF2B5EF4-FFF2-40B4-BE49-F238E27FC236}">
                <a16:creationId xmlns:a16="http://schemas.microsoft.com/office/drawing/2014/main" id="{38A71B6F-D570-4A24-B82C-D6D9D5A326C8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D64D538-B53B-495D-A6EE-10679C35E84C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015D5B-DE87-4D86-9E32-9BFAA805254D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5A99F795-B15E-4441-8B0F-1D5DB67249F3}"/>
              </a:ext>
            </a:extLst>
          </p:cNvPr>
          <p:cNvSpPr/>
          <p:nvPr/>
        </p:nvSpPr>
        <p:spPr>
          <a:xfrm>
            <a:off x="8317897" y="1292882"/>
            <a:ext cx="4898930" cy="6691732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47572371-0BC0-4FA7-B59E-1056C7C74081}"/>
              </a:ext>
            </a:extLst>
          </p:cNvPr>
          <p:cNvSpPr/>
          <p:nvPr/>
        </p:nvSpPr>
        <p:spPr>
          <a:xfrm>
            <a:off x="8156192" y="2166353"/>
            <a:ext cx="847942" cy="847942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6354CE-A92B-460D-9A40-4CE4A93A959C}"/>
              </a:ext>
            </a:extLst>
          </p:cNvPr>
          <p:cNvSpPr txBox="1"/>
          <p:nvPr/>
        </p:nvSpPr>
        <p:spPr>
          <a:xfrm>
            <a:off x="2990563" y="8424597"/>
            <a:ext cx="601357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6000" i="1" dirty="0">
                <a:solidFill>
                  <a:srgbClr val="BE7C0E"/>
                </a:solidFill>
                <a:latin typeface="Merriweather"/>
                <a:ea typeface="Merriweather"/>
                <a:cs typeface="Merriweather"/>
                <a:sym typeface="Merriweather"/>
              </a:rPr>
              <a:t>“This is a quote. Words full of wisdom that someone important said”</a:t>
            </a:r>
            <a:endParaRPr lang="en-US" sz="6000" dirty="0">
              <a:solidFill>
                <a:srgbClr val="BE7C0E"/>
              </a:solidFill>
            </a:endParaRPr>
          </a:p>
        </p:txBody>
      </p:sp>
      <p:sp>
        <p:nvSpPr>
          <p:cNvPr id="16" name="Title 7">
            <a:extLst>
              <a:ext uri="{FF2B5EF4-FFF2-40B4-BE49-F238E27FC236}">
                <a16:creationId xmlns:a16="http://schemas.microsoft.com/office/drawing/2014/main" id="{2F35EF44-00F1-451D-8386-C34D0AE1AFCF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18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A9261FA-C862-4E23-A927-79023D0E006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EDE93E-4063-4FF6-A732-8A3FB182E2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561751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Box 5">
            <a:extLst>
              <a:ext uri="{FF2B5EF4-FFF2-40B4-BE49-F238E27FC236}">
                <a16:creationId xmlns:a16="http://schemas.microsoft.com/office/drawing/2014/main" id="{833FE97D-9253-471E-A51A-B3FE8B5B8D3A}"/>
              </a:ext>
            </a:extLst>
          </p:cNvPr>
          <p:cNvSpPr txBox="1"/>
          <p:nvPr/>
        </p:nvSpPr>
        <p:spPr>
          <a:xfrm>
            <a:off x="16845567" y="3775008"/>
            <a:ext cx="3362077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103" name="TextBox 5">
            <a:extLst>
              <a:ext uri="{FF2B5EF4-FFF2-40B4-BE49-F238E27FC236}">
                <a16:creationId xmlns:a16="http://schemas.microsoft.com/office/drawing/2014/main" id="{9582961B-9797-4612-89BB-C9735FFC0F55}"/>
              </a:ext>
            </a:extLst>
          </p:cNvPr>
          <p:cNvSpPr txBox="1"/>
          <p:nvPr/>
        </p:nvSpPr>
        <p:spPr>
          <a:xfrm>
            <a:off x="16826759" y="4835797"/>
            <a:ext cx="5115741" cy="3913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400" dirty="0">
                <a:solidFill>
                  <a:schemeClr val="bg1"/>
                </a:solidFill>
                <a:latin typeface="Source San"/>
                <a:ea typeface="Open Sans Regular"/>
                <a:cs typeface="Open Sans Regular"/>
                <a:sym typeface="Open Sans Regular"/>
              </a:rPr>
            </a:br>
            <a:endParaRPr sz="24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105" name="TextBox 5">
            <a:extLst>
              <a:ext uri="{FF2B5EF4-FFF2-40B4-BE49-F238E27FC236}">
                <a16:creationId xmlns:a16="http://schemas.microsoft.com/office/drawing/2014/main" id="{8B73057F-8B7C-43AC-AD93-BE2695407223}"/>
              </a:ext>
            </a:extLst>
          </p:cNvPr>
          <p:cNvSpPr txBox="1"/>
          <p:nvPr/>
        </p:nvSpPr>
        <p:spPr>
          <a:xfrm>
            <a:off x="17782687" y="276446"/>
            <a:ext cx="5713216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  <a:latin typeface="Source San"/>
              </a:rPr>
              <a:t> standard dummy text ever since</a:t>
            </a:r>
            <a:endParaRPr sz="23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20" name="Title 7">
            <a:extLst>
              <a:ext uri="{FF2B5EF4-FFF2-40B4-BE49-F238E27FC236}">
                <a16:creationId xmlns:a16="http://schemas.microsoft.com/office/drawing/2014/main" id="{057A3200-D18B-457F-89A8-1D90B1B5A276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Our Service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53" name="Title 7">
            <a:extLst>
              <a:ext uri="{FF2B5EF4-FFF2-40B4-BE49-F238E27FC236}">
                <a16:creationId xmlns:a16="http://schemas.microsoft.com/office/drawing/2014/main" id="{AED1DE2F-6267-4322-A3C1-1BFAD733FB8F}"/>
              </a:ext>
            </a:extLst>
          </p:cNvPr>
          <p:cNvSpPr txBox="1"/>
          <p:nvPr/>
        </p:nvSpPr>
        <p:spPr>
          <a:xfrm>
            <a:off x="6582280" y="883886"/>
            <a:ext cx="7566494" cy="3383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This is elegant hotel room service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FC1A8D38-DC62-427F-9F85-EBBF4E253E6B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8941F812-56BD-4663-8651-8D8E0EC0DADD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AC0D6-5ACF-48E5-982A-5CB3A70556A1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965B57-0528-4F56-8E4B-90B443C0D3BA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6790C90D-0F2C-459D-BA48-C70D99614670}"/>
              </a:ext>
            </a:extLst>
          </p:cNvPr>
          <p:cNvSpPr/>
          <p:nvPr/>
        </p:nvSpPr>
        <p:spPr>
          <a:xfrm>
            <a:off x="16826759" y="8277138"/>
            <a:ext cx="769077" cy="683948"/>
          </a:xfrm>
          <a:custGeom>
            <a:avLst/>
            <a:gdLst>
              <a:gd name="connsiteX0" fmla="*/ 460453 w 769077"/>
              <a:gd name="connsiteY0" fmla="*/ 283378 h 683948"/>
              <a:gd name="connsiteX1" fmla="*/ 409843 w 769077"/>
              <a:gd name="connsiteY1" fmla="*/ 283378 h 683948"/>
              <a:gd name="connsiteX2" fmla="*/ 384538 w 769077"/>
              <a:gd name="connsiteY2" fmla="*/ 308647 h 683948"/>
              <a:gd name="connsiteX3" fmla="*/ 283317 w 769077"/>
              <a:gd name="connsiteY3" fmla="*/ 310406 h 683948"/>
              <a:gd name="connsiteX4" fmla="*/ 281558 w 769077"/>
              <a:gd name="connsiteY4" fmla="*/ 209186 h 683948"/>
              <a:gd name="connsiteX5" fmla="*/ 283317 w 769077"/>
              <a:gd name="connsiteY5" fmla="*/ 207427 h 683948"/>
              <a:gd name="connsiteX6" fmla="*/ 484827 w 769077"/>
              <a:gd name="connsiteY6" fmla="*/ 5845 h 683948"/>
              <a:gd name="connsiteX7" fmla="*/ 763281 w 769077"/>
              <a:gd name="connsiteY7" fmla="*/ 181102 h 683948"/>
              <a:gd name="connsiteX8" fmla="*/ 713074 w 769077"/>
              <a:gd name="connsiteY8" fmla="*/ 384097 h 683948"/>
              <a:gd name="connsiteX9" fmla="*/ 637624 w 769077"/>
              <a:gd name="connsiteY9" fmla="*/ 460513 h 683948"/>
              <a:gd name="connsiteX10" fmla="*/ 460453 w 769077"/>
              <a:gd name="connsiteY10" fmla="*/ 283342 h 683948"/>
              <a:gd name="connsiteX11" fmla="*/ 68170 w 769077"/>
              <a:gd name="connsiteY11" fmla="*/ 68195 h 683948"/>
              <a:gd name="connsiteX12" fmla="*/ 354830 w 769077"/>
              <a:gd name="connsiteY12" fmla="*/ 34622 h 683948"/>
              <a:gd name="connsiteX13" fmla="*/ 232671 w 769077"/>
              <a:gd name="connsiteY13" fmla="*/ 156816 h 683948"/>
              <a:gd name="connsiteX14" fmla="*/ 232469 w 769077"/>
              <a:gd name="connsiteY14" fmla="*/ 359288 h 683948"/>
              <a:gd name="connsiteX15" fmla="*/ 429994 w 769077"/>
              <a:gd name="connsiteY15" fmla="*/ 364197 h 683948"/>
              <a:gd name="connsiteX16" fmla="*/ 435148 w 769077"/>
              <a:gd name="connsiteY16" fmla="*/ 359293 h 683948"/>
              <a:gd name="connsiteX17" fmla="*/ 587014 w 769077"/>
              <a:gd name="connsiteY17" fmla="*/ 511124 h 683948"/>
              <a:gd name="connsiteX18" fmla="*/ 435148 w 769077"/>
              <a:gd name="connsiteY18" fmla="*/ 662990 h 683948"/>
              <a:gd name="connsiteX19" fmla="*/ 333927 w 769077"/>
              <a:gd name="connsiteY19" fmla="*/ 662990 h 683948"/>
              <a:gd name="connsiteX20" fmla="*/ 68134 w 769077"/>
              <a:gd name="connsiteY20" fmla="*/ 397197 h 683948"/>
              <a:gd name="connsiteX21" fmla="*/ 68134 w 769077"/>
              <a:gd name="connsiteY21" fmla="*/ 68195 h 683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69077" h="683948">
                <a:moveTo>
                  <a:pt x="460453" y="283378"/>
                </a:moveTo>
                <a:cubicBezTo>
                  <a:pt x="446476" y="269405"/>
                  <a:pt x="423820" y="269405"/>
                  <a:pt x="409843" y="283378"/>
                </a:cubicBezTo>
                <a:lnTo>
                  <a:pt x="384538" y="308647"/>
                </a:lnTo>
                <a:cubicBezTo>
                  <a:pt x="357072" y="337084"/>
                  <a:pt x="311754" y="337872"/>
                  <a:pt x="283317" y="310406"/>
                </a:cubicBezTo>
                <a:cubicBezTo>
                  <a:pt x="254880" y="282941"/>
                  <a:pt x="254093" y="237623"/>
                  <a:pt x="281558" y="209186"/>
                </a:cubicBezTo>
                <a:cubicBezTo>
                  <a:pt x="282134" y="208589"/>
                  <a:pt x="282721" y="208003"/>
                  <a:pt x="283317" y="207427"/>
                </a:cubicBezTo>
                <a:lnTo>
                  <a:pt x="484827" y="5845"/>
                </a:lnTo>
                <a:cubicBezTo>
                  <a:pt x="610116" y="-22652"/>
                  <a:pt x="734784" y="55813"/>
                  <a:pt x="763281" y="181102"/>
                </a:cubicBezTo>
                <a:cubicBezTo>
                  <a:pt x="779611" y="252900"/>
                  <a:pt x="760990" y="328189"/>
                  <a:pt x="713074" y="384097"/>
                </a:cubicBezTo>
                <a:lnTo>
                  <a:pt x="637624" y="460513"/>
                </a:lnTo>
                <a:lnTo>
                  <a:pt x="460453" y="283342"/>
                </a:lnTo>
                <a:close/>
                <a:moveTo>
                  <a:pt x="68170" y="68195"/>
                </a:moveTo>
                <a:cubicBezTo>
                  <a:pt x="144414" y="-8039"/>
                  <a:pt x="263034" y="-21932"/>
                  <a:pt x="354830" y="34622"/>
                </a:cubicBezTo>
                <a:lnTo>
                  <a:pt x="232671" y="156816"/>
                </a:lnTo>
                <a:cubicBezTo>
                  <a:pt x="176705" y="212672"/>
                  <a:pt x="176614" y="303321"/>
                  <a:pt x="232469" y="359288"/>
                </a:cubicBezTo>
                <a:cubicBezTo>
                  <a:pt x="286450" y="413376"/>
                  <a:pt x="373393" y="415537"/>
                  <a:pt x="429994" y="364197"/>
                </a:cubicBezTo>
                <a:lnTo>
                  <a:pt x="435148" y="359293"/>
                </a:lnTo>
                <a:lnTo>
                  <a:pt x="587014" y="511124"/>
                </a:lnTo>
                <a:lnTo>
                  <a:pt x="435148" y="662990"/>
                </a:lnTo>
                <a:cubicBezTo>
                  <a:pt x="407194" y="690935"/>
                  <a:pt x="361881" y="690935"/>
                  <a:pt x="333927" y="662990"/>
                </a:cubicBezTo>
                <a:lnTo>
                  <a:pt x="68134" y="397197"/>
                </a:lnTo>
                <a:cubicBezTo>
                  <a:pt x="-22711" y="306343"/>
                  <a:pt x="-22711" y="159049"/>
                  <a:pt x="68134" y="68195"/>
                </a:cubicBezTo>
                <a:close/>
              </a:path>
            </a:pathLst>
          </a:custGeom>
          <a:solidFill>
            <a:srgbClr val="BE7C0E"/>
          </a:solidFill>
          <a:ln w="3571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TextBox 5">
            <a:extLst>
              <a:ext uri="{FF2B5EF4-FFF2-40B4-BE49-F238E27FC236}">
                <a16:creationId xmlns:a16="http://schemas.microsoft.com/office/drawing/2014/main" id="{F45F798D-0685-4AD2-AF23-FDA0FD8CA34B}"/>
              </a:ext>
            </a:extLst>
          </p:cNvPr>
          <p:cNvSpPr txBox="1"/>
          <p:nvPr/>
        </p:nvSpPr>
        <p:spPr>
          <a:xfrm>
            <a:off x="17960918" y="8112577"/>
            <a:ext cx="4455836" cy="1697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31" name="TextBox 5">
            <a:extLst>
              <a:ext uri="{FF2B5EF4-FFF2-40B4-BE49-F238E27FC236}">
                <a16:creationId xmlns:a16="http://schemas.microsoft.com/office/drawing/2014/main" id="{16AE7EB5-94C4-4997-B44E-B878E49D01B6}"/>
              </a:ext>
            </a:extLst>
          </p:cNvPr>
          <p:cNvSpPr txBox="1"/>
          <p:nvPr/>
        </p:nvSpPr>
        <p:spPr>
          <a:xfrm>
            <a:off x="17960918" y="10115991"/>
            <a:ext cx="4455836" cy="1697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grpSp>
        <p:nvGrpSpPr>
          <p:cNvPr id="4" name="Graphic 2">
            <a:extLst>
              <a:ext uri="{FF2B5EF4-FFF2-40B4-BE49-F238E27FC236}">
                <a16:creationId xmlns:a16="http://schemas.microsoft.com/office/drawing/2014/main" id="{1C1BB19A-CDD9-49A9-9E1A-7506AD0A1FA0}"/>
              </a:ext>
            </a:extLst>
          </p:cNvPr>
          <p:cNvGrpSpPr/>
          <p:nvPr/>
        </p:nvGrpSpPr>
        <p:grpSpPr>
          <a:xfrm>
            <a:off x="16826758" y="10115991"/>
            <a:ext cx="769077" cy="769077"/>
            <a:chOff x="12079286" y="6161497"/>
            <a:chExt cx="810803" cy="810803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5698005B-D33A-4140-8218-DBF152A5F224}"/>
                </a:ext>
              </a:extLst>
            </p:cNvPr>
            <p:cNvSpPr/>
            <p:nvPr/>
          </p:nvSpPr>
          <p:spPr>
            <a:xfrm>
              <a:off x="12079286" y="6161497"/>
              <a:ext cx="810803" cy="810803"/>
            </a:xfrm>
            <a:custGeom>
              <a:avLst/>
              <a:gdLst>
                <a:gd name="connsiteX0" fmla="*/ 0 w 810803"/>
                <a:gd name="connsiteY0" fmla="*/ 0 h 810803"/>
                <a:gd name="connsiteX1" fmla="*/ 810803 w 810803"/>
                <a:gd name="connsiteY1" fmla="*/ 0 h 810803"/>
                <a:gd name="connsiteX2" fmla="*/ 810803 w 810803"/>
                <a:gd name="connsiteY2" fmla="*/ 810803 h 810803"/>
                <a:gd name="connsiteX3" fmla="*/ 0 w 810803"/>
                <a:gd name="connsiteY3" fmla="*/ 810803 h 810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0803" h="810803">
                  <a:moveTo>
                    <a:pt x="0" y="0"/>
                  </a:moveTo>
                  <a:lnTo>
                    <a:pt x="810803" y="0"/>
                  </a:lnTo>
                  <a:lnTo>
                    <a:pt x="810803" y="810803"/>
                  </a:lnTo>
                  <a:lnTo>
                    <a:pt x="0" y="810803"/>
                  </a:lnTo>
                  <a:close/>
                </a:path>
              </a:pathLst>
            </a:custGeom>
            <a:noFill/>
            <a:ln w="337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1BE01D-3B0E-44AF-ADD5-C8D2FCC1E9CB}"/>
                </a:ext>
              </a:extLst>
            </p:cNvPr>
            <p:cNvSpPr/>
            <p:nvPr/>
          </p:nvSpPr>
          <p:spPr>
            <a:xfrm>
              <a:off x="12099116" y="6178388"/>
              <a:ext cx="771141" cy="733371"/>
            </a:xfrm>
            <a:custGeom>
              <a:avLst/>
              <a:gdLst>
                <a:gd name="connsiteX0" fmla="*/ 385571 w 771141"/>
                <a:gd name="connsiteY0" fmla="*/ 599994 h 733371"/>
                <a:gd name="connsiteX1" fmla="*/ 147296 w 771141"/>
                <a:gd name="connsiteY1" fmla="*/ 733371 h 733371"/>
                <a:gd name="connsiteX2" fmla="*/ 200505 w 771141"/>
                <a:gd name="connsiteY2" fmla="*/ 465536 h 733371"/>
                <a:gd name="connsiteX3" fmla="*/ 0 w 771141"/>
                <a:gd name="connsiteY3" fmla="*/ 280132 h 733371"/>
                <a:gd name="connsiteX4" fmla="*/ 271180 w 771141"/>
                <a:gd name="connsiteY4" fmla="*/ 247971 h 733371"/>
                <a:gd name="connsiteX5" fmla="*/ 385571 w 771141"/>
                <a:gd name="connsiteY5" fmla="*/ 0 h 733371"/>
                <a:gd name="connsiteX6" fmla="*/ 499961 w 771141"/>
                <a:gd name="connsiteY6" fmla="*/ 247971 h 733371"/>
                <a:gd name="connsiteX7" fmla="*/ 771141 w 771141"/>
                <a:gd name="connsiteY7" fmla="*/ 280132 h 733371"/>
                <a:gd name="connsiteX8" fmla="*/ 570636 w 771141"/>
                <a:gd name="connsiteY8" fmla="*/ 465536 h 733371"/>
                <a:gd name="connsiteX9" fmla="*/ 623845 w 771141"/>
                <a:gd name="connsiteY9" fmla="*/ 733371 h 733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71141" h="733371">
                  <a:moveTo>
                    <a:pt x="385571" y="599994"/>
                  </a:moveTo>
                  <a:lnTo>
                    <a:pt x="147296" y="733371"/>
                  </a:lnTo>
                  <a:lnTo>
                    <a:pt x="200505" y="465536"/>
                  </a:lnTo>
                  <a:lnTo>
                    <a:pt x="0" y="280132"/>
                  </a:lnTo>
                  <a:lnTo>
                    <a:pt x="271180" y="247971"/>
                  </a:lnTo>
                  <a:lnTo>
                    <a:pt x="385571" y="0"/>
                  </a:lnTo>
                  <a:lnTo>
                    <a:pt x="499961" y="247971"/>
                  </a:lnTo>
                  <a:lnTo>
                    <a:pt x="771141" y="280132"/>
                  </a:lnTo>
                  <a:lnTo>
                    <a:pt x="570636" y="465536"/>
                  </a:lnTo>
                  <a:lnTo>
                    <a:pt x="623845" y="733371"/>
                  </a:lnTo>
                  <a:close/>
                </a:path>
              </a:pathLst>
            </a:custGeom>
            <a:solidFill>
              <a:srgbClr val="BE7C0E"/>
            </a:solidFill>
            <a:ln w="337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6" name="Title 7">
            <a:extLst>
              <a:ext uri="{FF2B5EF4-FFF2-40B4-BE49-F238E27FC236}">
                <a16:creationId xmlns:a16="http://schemas.microsoft.com/office/drawing/2014/main" id="{8878F952-BAB0-4CAA-A283-AF19C7001073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19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A154363-30B1-4972-87C5-4C788A6E317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3EBD6D-BE17-42D1-909B-E23857C221F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2D53EFDF-9831-49FE-9353-60F7394A621C}"/>
              </a:ext>
            </a:extLst>
          </p:cNvPr>
          <p:cNvSpPr/>
          <p:nvPr/>
        </p:nvSpPr>
        <p:spPr>
          <a:xfrm>
            <a:off x="3421799" y="4835797"/>
            <a:ext cx="914733" cy="91473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F80FD2FB-BAC2-459C-905B-81062E987488}"/>
              </a:ext>
            </a:extLst>
          </p:cNvPr>
          <p:cNvSpPr/>
          <p:nvPr/>
        </p:nvSpPr>
        <p:spPr>
          <a:xfrm>
            <a:off x="3904211" y="285748"/>
            <a:ext cx="5070021" cy="6772487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739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7">
            <a:extLst>
              <a:ext uri="{FF2B5EF4-FFF2-40B4-BE49-F238E27FC236}">
                <a16:creationId xmlns:a16="http://schemas.microsoft.com/office/drawing/2014/main" id="{97AA8B0F-811E-4F26-90F2-626BD08B034D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355" name="Rectangle 354">
            <a:extLst>
              <a:ext uri="{FF2B5EF4-FFF2-40B4-BE49-F238E27FC236}">
                <a16:creationId xmlns:a16="http://schemas.microsoft.com/office/drawing/2014/main" id="{8A2B40CA-15EB-47E9-A0F5-816404EAFE24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Title 7">
            <a:extLst>
              <a:ext uri="{FF2B5EF4-FFF2-40B4-BE49-F238E27FC236}">
                <a16:creationId xmlns:a16="http://schemas.microsoft.com/office/drawing/2014/main" id="{6596AC5A-2AC6-43F2-8065-52574DEB188B}"/>
              </a:ext>
            </a:extLst>
          </p:cNvPr>
          <p:cNvSpPr txBox="1"/>
          <p:nvPr/>
        </p:nvSpPr>
        <p:spPr>
          <a:xfrm rot="16200000">
            <a:off x="23818758" y="447612"/>
            <a:ext cx="278388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2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359" name="Rectangle 358">
            <a:extLst>
              <a:ext uri="{FF2B5EF4-FFF2-40B4-BE49-F238E27FC236}">
                <a16:creationId xmlns:a16="http://schemas.microsoft.com/office/drawing/2014/main" id="{24C8A99C-A753-4E76-8EA6-40BB191C3C9C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">
            <a:extLst>
              <a:ext uri="{FF2B5EF4-FFF2-40B4-BE49-F238E27FC236}">
                <a16:creationId xmlns:a16="http://schemas.microsoft.com/office/drawing/2014/main" id="{A7833B38-75DA-4D2F-9AD7-C212DD18A4BB}"/>
              </a:ext>
            </a:extLst>
          </p:cNvPr>
          <p:cNvSpPr txBox="1"/>
          <p:nvPr/>
        </p:nvSpPr>
        <p:spPr>
          <a:xfrm>
            <a:off x="3485692" y="4942391"/>
            <a:ext cx="5115741" cy="5575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400" dirty="0">
                <a:solidFill>
                  <a:schemeClr val="bg1"/>
                </a:solidFill>
                <a:latin typeface="Source San"/>
                <a:ea typeface="Open Sans Regular"/>
                <a:cs typeface="Open Sans Regular"/>
                <a:sym typeface="Open Sans Regular"/>
              </a:rPr>
            </a:br>
            <a:r>
              <a:rPr sz="2400" dirty="0">
                <a:solidFill>
                  <a:schemeClr val="bg1"/>
                </a:solidFill>
                <a:latin typeface="Source San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372EA9F0-1E34-431D-A69A-949CC328756E}"/>
              </a:ext>
            </a:extLst>
          </p:cNvPr>
          <p:cNvSpPr/>
          <p:nvPr/>
        </p:nvSpPr>
        <p:spPr>
          <a:xfrm>
            <a:off x="8881680" y="3808533"/>
            <a:ext cx="1275111" cy="1275111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Title 7">
            <a:extLst>
              <a:ext uri="{FF2B5EF4-FFF2-40B4-BE49-F238E27FC236}">
                <a16:creationId xmlns:a16="http://schemas.microsoft.com/office/drawing/2014/main" id="{B461F2EE-F9A4-4646-91BB-64D7C29A7A8B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61" name="TextBox 5">
            <a:extLst>
              <a:ext uri="{FF2B5EF4-FFF2-40B4-BE49-F238E27FC236}">
                <a16:creationId xmlns:a16="http://schemas.microsoft.com/office/drawing/2014/main" id="{083FD414-43CE-4FAC-BA63-BC463FFC49C5}"/>
              </a:ext>
            </a:extLst>
          </p:cNvPr>
          <p:cNvSpPr txBox="1"/>
          <p:nvPr/>
        </p:nvSpPr>
        <p:spPr>
          <a:xfrm>
            <a:off x="18507950" y="9493445"/>
            <a:ext cx="4093597" cy="163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 standard</a:t>
            </a:r>
          </a:p>
        </p:txBody>
      </p:sp>
      <p:sp>
        <p:nvSpPr>
          <p:cNvPr id="53" name="Title 7">
            <a:extLst>
              <a:ext uri="{FF2B5EF4-FFF2-40B4-BE49-F238E27FC236}">
                <a16:creationId xmlns:a16="http://schemas.microsoft.com/office/drawing/2014/main" id="{AED1DE2F-6267-4322-A3C1-1BFAD733FB8F}"/>
              </a:ext>
            </a:extLst>
          </p:cNvPr>
          <p:cNvSpPr txBox="1"/>
          <p:nvPr/>
        </p:nvSpPr>
        <p:spPr>
          <a:xfrm>
            <a:off x="12758270" y="285748"/>
            <a:ext cx="8611643" cy="4024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Our history will make changes for the future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17" name="Title 7">
            <a:extLst>
              <a:ext uri="{FF2B5EF4-FFF2-40B4-BE49-F238E27FC236}">
                <a16:creationId xmlns:a16="http://schemas.microsoft.com/office/drawing/2014/main" id="{7E66209E-9522-4B72-804D-AD0CCD242F1F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Welcome To Company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831DF89-7719-41D5-8C61-F1B13E1ADC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266375E5-3E8D-4FCB-8688-337D405177F0}"/>
              </a:ext>
            </a:extLst>
          </p:cNvPr>
          <p:cNvSpPr/>
          <p:nvPr/>
        </p:nvSpPr>
        <p:spPr>
          <a:xfrm>
            <a:off x="9074833" y="2839725"/>
            <a:ext cx="7366875" cy="10062841"/>
          </a:xfrm>
          <a:prstGeom prst="roundRect">
            <a:avLst>
              <a:gd name="adj" fmla="val 47285"/>
            </a:avLst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4676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786EB9FE-BC0C-4CCC-B8A3-DAE41C8D2AFD}"/>
              </a:ext>
            </a:extLst>
          </p:cNvPr>
          <p:cNvSpPr/>
          <p:nvPr/>
        </p:nvSpPr>
        <p:spPr>
          <a:xfrm>
            <a:off x="13596000" y="5118655"/>
            <a:ext cx="6775589" cy="7619516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5">
            <a:extLst>
              <a:ext uri="{FF2B5EF4-FFF2-40B4-BE49-F238E27FC236}">
                <a16:creationId xmlns:a16="http://schemas.microsoft.com/office/drawing/2014/main" id="{833FE97D-9253-471E-A51A-B3FE8B5B8D3A}"/>
              </a:ext>
            </a:extLst>
          </p:cNvPr>
          <p:cNvSpPr txBox="1"/>
          <p:nvPr/>
        </p:nvSpPr>
        <p:spPr>
          <a:xfrm>
            <a:off x="2306448" y="2380709"/>
            <a:ext cx="3362077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103" name="TextBox 5">
            <a:extLst>
              <a:ext uri="{FF2B5EF4-FFF2-40B4-BE49-F238E27FC236}">
                <a16:creationId xmlns:a16="http://schemas.microsoft.com/office/drawing/2014/main" id="{9582961B-9797-4612-89BB-C9735FFC0F55}"/>
              </a:ext>
            </a:extLst>
          </p:cNvPr>
          <p:cNvSpPr txBox="1"/>
          <p:nvPr/>
        </p:nvSpPr>
        <p:spPr>
          <a:xfrm>
            <a:off x="2287640" y="3441498"/>
            <a:ext cx="5115741" cy="3913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400" dirty="0">
                <a:solidFill>
                  <a:schemeClr val="bg1"/>
                </a:solidFill>
                <a:latin typeface="Source San"/>
                <a:ea typeface="Open Sans Regular"/>
                <a:cs typeface="Open Sans Regular"/>
                <a:sym typeface="Open Sans Regular"/>
              </a:rPr>
            </a:br>
            <a:endParaRPr sz="24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105" name="TextBox 5">
            <a:extLst>
              <a:ext uri="{FF2B5EF4-FFF2-40B4-BE49-F238E27FC236}">
                <a16:creationId xmlns:a16="http://schemas.microsoft.com/office/drawing/2014/main" id="{8B73057F-8B7C-43AC-AD93-BE2695407223}"/>
              </a:ext>
            </a:extLst>
          </p:cNvPr>
          <p:cNvSpPr txBox="1"/>
          <p:nvPr/>
        </p:nvSpPr>
        <p:spPr>
          <a:xfrm>
            <a:off x="7643083" y="11061194"/>
            <a:ext cx="5713216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  <a:latin typeface="Source San"/>
              </a:rPr>
              <a:t> standard dummy text ever since</a:t>
            </a:r>
            <a:endParaRPr sz="23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F80FD2FB-BAC2-459C-905B-81062E987488}"/>
              </a:ext>
            </a:extLst>
          </p:cNvPr>
          <p:cNvSpPr/>
          <p:nvPr/>
        </p:nvSpPr>
        <p:spPr>
          <a:xfrm>
            <a:off x="9113488" y="215702"/>
            <a:ext cx="5070021" cy="6772487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2D53EFDF-9831-49FE-9353-60F7394A621C}"/>
              </a:ext>
            </a:extLst>
          </p:cNvPr>
          <p:cNvSpPr/>
          <p:nvPr/>
        </p:nvSpPr>
        <p:spPr>
          <a:xfrm>
            <a:off x="9055555" y="5118654"/>
            <a:ext cx="914733" cy="91473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7">
            <a:extLst>
              <a:ext uri="{FF2B5EF4-FFF2-40B4-BE49-F238E27FC236}">
                <a16:creationId xmlns:a16="http://schemas.microsoft.com/office/drawing/2014/main" id="{057A3200-D18B-457F-89A8-1D90B1B5A276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Our Service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53" name="Title 7">
            <a:extLst>
              <a:ext uri="{FF2B5EF4-FFF2-40B4-BE49-F238E27FC236}">
                <a16:creationId xmlns:a16="http://schemas.microsoft.com/office/drawing/2014/main" id="{AED1DE2F-6267-4322-A3C1-1BFAD733FB8F}"/>
              </a:ext>
            </a:extLst>
          </p:cNvPr>
          <p:cNvSpPr txBox="1"/>
          <p:nvPr/>
        </p:nvSpPr>
        <p:spPr>
          <a:xfrm>
            <a:off x="9978090" y="2387661"/>
            <a:ext cx="8424500" cy="3383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Make amazing with our services 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FC1A8D38-DC62-427F-9F85-EBBF4E253E6B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8941F812-56BD-4663-8651-8D8E0EC0DADD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AC0D6-5ACF-48E5-982A-5CB3A70556A1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965B57-0528-4F56-8E4B-90B443C0D3BA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6790C90D-0F2C-459D-BA48-C70D99614670}"/>
              </a:ext>
            </a:extLst>
          </p:cNvPr>
          <p:cNvSpPr/>
          <p:nvPr/>
        </p:nvSpPr>
        <p:spPr>
          <a:xfrm>
            <a:off x="2287640" y="6882839"/>
            <a:ext cx="769077" cy="683948"/>
          </a:xfrm>
          <a:custGeom>
            <a:avLst/>
            <a:gdLst>
              <a:gd name="connsiteX0" fmla="*/ 460453 w 769077"/>
              <a:gd name="connsiteY0" fmla="*/ 283378 h 683948"/>
              <a:gd name="connsiteX1" fmla="*/ 409843 w 769077"/>
              <a:gd name="connsiteY1" fmla="*/ 283378 h 683948"/>
              <a:gd name="connsiteX2" fmla="*/ 384538 w 769077"/>
              <a:gd name="connsiteY2" fmla="*/ 308647 h 683948"/>
              <a:gd name="connsiteX3" fmla="*/ 283317 w 769077"/>
              <a:gd name="connsiteY3" fmla="*/ 310406 h 683948"/>
              <a:gd name="connsiteX4" fmla="*/ 281558 w 769077"/>
              <a:gd name="connsiteY4" fmla="*/ 209186 h 683948"/>
              <a:gd name="connsiteX5" fmla="*/ 283317 w 769077"/>
              <a:gd name="connsiteY5" fmla="*/ 207427 h 683948"/>
              <a:gd name="connsiteX6" fmla="*/ 484827 w 769077"/>
              <a:gd name="connsiteY6" fmla="*/ 5845 h 683948"/>
              <a:gd name="connsiteX7" fmla="*/ 763281 w 769077"/>
              <a:gd name="connsiteY7" fmla="*/ 181102 h 683948"/>
              <a:gd name="connsiteX8" fmla="*/ 713074 w 769077"/>
              <a:gd name="connsiteY8" fmla="*/ 384097 h 683948"/>
              <a:gd name="connsiteX9" fmla="*/ 637624 w 769077"/>
              <a:gd name="connsiteY9" fmla="*/ 460513 h 683948"/>
              <a:gd name="connsiteX10" fmla="*/ 460453 w 769077"/>
              <a:gd name="connsiteY10" fmla="*/ 283342 h 683948"/>
              <a:gd name="connsiteX11" fmla="*/ 68170 w 769077"/>
              <a:gd name="connsiteY11" fmla="*/ 68195 h 683948"/>
              <a:gd name="connsiteX12" fmla="*/ 354830 w 769077"/>
              <a:gd name="connsiteY12" fmla="*/ 34622 h 683948"/>
              <a:gd name="connsiteX13" fmla="*/ 232671 w 769077"/>
              <a:gd name="connsiteY13" fmla="*/ 156816 h 683948"/>
              <a:gd name="connsiteX14" fmla="*/ 232469 w 769077"/>
              <a:gd name="connsiteY14" fmla="*/ 359288 h 683948"/>
              <a:gd name="connsiteX15" fmla="*/ 429994 w 769077"/>
              <a:gd name="connsiteY15" fmla="*/ 364197 h 683948"/>
              <a:gd name="connsiteX16" fmla="*/ 435148 w 769077"/>
              <a:gd name="connsiteY16" fmla="*/ 359293 h 683948"/>
              <a:gd name="connsiteX17" fmla="*/ 587014 w 769077"/>
              <a:gd name="connsiteY17" fmla="*/ 511124 h 683948"/>
              <a:gd name="connsiteX18" fmla="*/ 435148 w 769077"/>
              <a:gd name="connsiteY18" fmla="*/ 662990 h 683948"/>
              <a:gd name="connsiteX19" fmla="*/ 333927 w 769077"/>
              <a:gd name="connsiteY19" fmla="*/ 662990 h 683948"/>
              <a:gd name="connsiteX20" fmla="*/ 68134 w 769077"/>
              <a:gd name="connsiteY20" fmla="*/ 397197 h 683948"/>
              <a:gd name="connsiteX21" fmla="*/ 68134 w 769077"/>
              <a:gd name="connsiteY21" fmla="*/ 68195 h 683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69077" h="683948">
                <a:moveTo>
                  <a:pt x="460453" y="283378"/>
                </a:moveTo>
                <a:cubicBezTo>
                  <a:pt x="446476" y="269405"/>
                  <a:pt x="423820" y="269405"/>
                  <a:pt x="409843" y="283378"/>
                </a:cubicBezTo>
                <a:lnTo>
                  <a:pt x="384538" y="308647"/>
                </a:lnTo>
                <a:cubicBezTo>
                  <a:pt x="357072" y="337084"/>
                  <a:pt x="311754" y="337872"/>
                  <a:pt x="283317" y="310406"/>
                </a:cubicBezTo>
                <a:cubicBezTo>
                  <a:pt x="254880" y="282941"/>
                  <a:pt x="254093" y="237623"/>
                  <a:pt x="281558" y="209186"/>
                </a:cubicBezTo>
                <a:cubicBezTo>
                  <a:pt x="282134" y="208589"/>
                  <a:pt x="282721" y="208003"/>
                  <a:pt x="283317" y="207427"/>
                </a:cubicBezTo>
                <a:lnTo>
                  <a:pt x="484827" y="5845"/>
                </a:lnTo>
                <a:cubicBezTo>
                  <a:pt x="610116" y="-22652"/>
                  <a:pt x="734784" y="55813"/>
                  <a:pt x="763281" y="181102"/>
                </a:cubicBezTo>
                <a:cubicBezTo>
                  <a:pt x="779611" y="252900"/>
                  <a:pt x="760990" y="328189"/>
                  <a:pt x="713074" y="384097"/>
                </a:cubicBezTo>
                <a:lnTo>
                  <a:pt x="637624" y="460513"/>
                </a:lnTo>
                <a:lnTo>
                  <a:pt x="460453" y="283342"/>
                </a:lnTo>
                <a:close/>
                <a:moveTo>
                  <a:pt x="68170" y="68195"/>
                </a:moveTo>
                <a:cubicBezTo>
                  <a:pt x="144414" y="-8039"/>
                  <a:pt x="263034" y="-21932"/>
                  <a:pt x="354830" y="34622"/>
                </a:cubicBezTo>
                <a:lnTo>
                  <a:pt x="232671" y="156816"/>
                </a:lnTo>
                <a:cubicBezTo>
                  <a:pt x="176705" y="212672"/>
                  <a:pt x="176614" y="303321"/>
                  <a:pt x="232469" y="359288"/>
                </a:cubicBezTo>
                <a:cubicBezTo>
                  <a:pt x="286450" y="413376"/>
                  <a:pt x="373393" y="415537"/>
                  <a:pt x="429994" y="364197"/>
                </a:cubicBezTo>
                <a:lnTo>
                  <a:pt x="435148" y="359293"/>
                </a:lnTo>
                <a:lnTo>
                  <a:pt x="587014" y="511124"/>
                </a:lnTo>
                <a:lnTo>
                  <a:pt x="435148" y="662990"/>
                </a:lnTo>
                <a:cubicBezTo>
                  <a:pt x="407194" y="690935"/>
                  <a:pt x="361881" y="690935"/>
                  <a:pt x="333927" y="662990"/>
                </a:cubicBezTo>
                <a:lnTo>
                  <a:pt x="68134" y="397197"/>
                </a:lnTo>
                <a:cubicBezTo>
                  <a:pt x="-22711" y="306343"/>
                  <a:pt x="-22711" y="159049"/>
                  <a:pt x="68134" y="68195"/>
                </a:cubicBezTo>
                <a:close/>
              </a:path>
            </a:pathLst>
          </a:custGeom>
          <a:solidFill>
            <a:srgbClr val="BE7C0E"/>
          </a:solidFill>
          <a:ln w="3571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TextBox 5">
            <a:extLst>
              <a:ext uri="{FF2B5EF4-FFF2-40B4-BE49-F238E27FC236}">
                <a16:creationId xmlns:a16="http://schemas.microsoft.com/office/drawing/2014/main" id="{F45F798D-0685-4AD2-AF23-FDA0FD8CA34B}"/>
              </a:ext>
            </a:extLst>
          </p:cNvPr>
          <p:cNvSpPr txBox="1"/>
          <p:nvPr/>
        </p:nvSpPr>
        <p:spPr>
          <a:xfrm>
            <a:off x="3421799" y="6718278"/>
            <a:ext cx="4455836" cy="1697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31" name="TextBox 5">
            <a:extLst>
              <a:ext uri="{FF2B5EF4-FFF2-40B4-BE49-F238E27FC236}">
                <a16:creationId xmlns:a16="http://schemas.microsoft.com/office/drawing/2014/main" id="{16AE7EB5-94C4-4997-B44E-B878E49D01B6}"/>
              </a:ext>
            </a:extLst>
          </p:cNvPr>
          <p:cNvSpPr txBox="1"/>
          <p:nvPr/>
        </p:nvSpPr>
        <p:spPr>
          <a:xfrm>
            <a:off x="3421799" y="8721692"/>
            <a:ext cx="4455836" cy="1697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grpSp>
        <p:nvGrpSpPr>
          <p:cNvPr id="4" name="Graphic 2">
            <a:extLst>
              <a:ext uri="{FF2B5EF4-FFF2-40B4-BE49-F238E27FC236}">
                <a16:creationId xmlns:a16="http://schemas.microsoft.com/office/drawing/2014/main" id="{1C1BB19A-CDD9-49A9-9E1A-7506AD0A1FA0}"/>
              </a:ext>
            </a:extLst>
          </p:cNvPr>
          <p:cNvGrpSpPr/>
          <p:nvPr/>
        </p:nvGrpSpPr>
        <p:grpSpPr>
          <a:xfrm>
            <a:off x="2287639" y="8721692"/>
            <a:ext cx="769077" cy="769077"/>
            <a:chOff x="12079286" y="6161497"/>
            <a:chExt cx="810803" cy="810803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5698005B-D33A-4140-8218-DBF152A5F224}"/>
                </a:ext>
              </a:extLst>
            </p:cNvPr>
            <p:cNvSpPr/>
            <p:nvPr/>
          </p:nvSpPr>
          <p:spPr>
            <a:xfrm>
              <a:off x="12079286" y="6161497"/>
              <a:ext cx="810803" cy="810803"/>
            </a:xfrm>
            <a:custGeom>
              <a:avLst/>
              <a:gdLst>
                <a:gd name="connsiteX0" fmla="*/ 0 w 810803"/>
                <a:gd name="connsiteY0" fmla="*/ 0 h 810803"/>
                <a:gd name="connsiteX1" fmla="*/ 810803 w 810803"/>
                <a:gd name="connsiteY1" fmla="*/ 0 h 810803"/>
                <a:gd name="connsiteX2" fmla="*/ 810803 w 810803"/>
                <a:gd name="connsiteY2" fmla="*/ 810803 h 810803"/>
                <a:gd name="connsiteX3" fmla="*/ 0 w 810803"/>
                <a:gd name="connsiteY3" fmla="*/ 810803 h 810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0803" h="810803">
                  <a:moveTo>
                    <a:pt x="0" y="0"/>
                  </a:moveTo>
                  <a:lnTo>
                    <a:pt x="810803" y="0"/>
                  </a:lnTo>
                  <a:lnTo>
                    <a:pt x="810803" y="810803"/>
                  </a:lnTo>
                  <a:lnTo>
                    <a:pt x="0" y="810803"/>
                  </a:lnTo>
                  <a:close/>
                </a:path>
              </a:pathLst>
            </a:custGeom>
            <a:noFill/>
            <a:ln w="337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1BE01D-3B0E-44AF-ADD5-C8D2FCC1E9CB}"/>
                </a:ext>
              </a:extLst>
            </p:cNvPr>
            <p:cNvSpPr/>
            <p:nvPr/>
          </p:nvSpPr>
          <p:spPr>
            <a:xfrm>
              <a:off x="12099116" y="6178388"/>
              <a:ext cx="771141" cy="733371"/>
            </a:xfrm>
            <a:custGeom>
              <a:avLst/>
              <a:gdLst>
                <a:gd name="connsiteX0" fmla="*/ 385571 w 771141"/>
                <a:gd name="connsiteY0" fmla="*/ 599994 h 733371"/>
                <a:gd name="connsiteX1" fmla="*/ 147296 w 771141"/>
                <a:gd name="connsiteY1" fmla="*/ 733371 h 733371"/>
                <a:gd name="connsiteX2" fmla="*/ 200505 w 771141"/>
                <a:gd name="connsiteY2" fmla="*/ 465536 h 733371"/>
                <a:gd name="connsiteX3" fmla="*/ 0 w 771141"/>
                <a:gd name="connsiteY3" fmla="*/ 280132 h 733371"/>
                <a:gd name="connsiteX4" fmla="*/ 271180 w 771141"/>
                <a:gd name="connsiteY4" fmla="*/ 247971 h 733371"/>
                <a:gd name="connsiteX5" fmla="*/ 385571 w 771141"/>
                <a:gd name="connsiteY5" fmla="*/ 0 h 733371"/>
                <a:gd name="connsiteX6" fmla="*/ 499961 w 771141"/>
                <a:gd name="connsiteY6" fmla="*/ 247971 h 733371"/>
                <a:gd name="connsiteX7" fmla="*/ 771141 w 771141"/>
                <a:gd name="connsiteY7" fmla="*/ 280132 h 733371"/>
                <a:gd name="connsiteX8" fmla="*/ 570636 w 771141"/>
                <a:gd name="connsiteY8" fmla="*/ 465536 h 733371"/>
                <a:gd name="connsiteX9" fmla="*/ 623845 w 771141"/>
                <a:gd name="connsiteY9" fmla="*/ 733371 h 733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71141" h="733371">
                  <a:moveTo>
                    <a:pt x="385571" y="599994"/>
                  </a:moveTo>
                  <a:lnTo>
                    <a:pt x="147296" y="733371"/>
                  </a:lnTo>
                  <a:lnTo>
                    <a:pt x="200505" y="465536"/>
                  </a:lnTo>
                  <a:lnTo>
                    <a:pt x="0" y="280132"/>
                  </a:lnTo>
                  <a:lnTo>
                    <a:pt x="271180" y="247971"/>
                  </a:lnTo>
                  <a:lnTo>
                    <a:pt x="385571" y="0"/>
                  </a:lnTo>
                  <a:lnTo>
                    <a:pt x="499961" y="247971"/>
                  </a:lnTo>
                  <a:lnTo>
                    <a:pt x="771141" y="280132"/>
                  </a:lnTo>
                  <a:lnTo>
                    <a:pt x="570636" y="465536"/>
                  </a:lnTo>
                  <a:lnTo>
                    <a:pt x="623845" y="733371"/>
                  </a:lnTo>
                  <a:close/>
                </a:path>
              </a:pathLst>
            </a:custGeom>
            <a:solidFill>
              <a:srgbClr val="BE7C0E"/>
            </a:solidFill>
            <a:ln w="337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0" name="Title 7">
            <a:extLst>
              <a:ext uri="{FF2B5EF4-FFF2-40B4-BE49-F238E27FC236}">
                <a16:creationId xmlns:a16="http://schemas.microsoft.com/office/drawing/2014/main" id="{5ABC481A-A02A-4E3F-80F7-D7369C4F8254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20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0FA75D0-049B-49C0-8C44-DB854DAAAD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7497767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786EB9FE-BC0C-4CCC-B8A3-DAE41C8D2AFD}"/>
              </a:ext>
            </a:extLst>
          </p:cNvPr>
          <p:cNvSpPr/>
          <p:nvPr/>
        </p:nvSpPr>
        <p:spPr>
          <a:xfrm>
            <a:off x="15389906" y="0"/>
            <a:ext cx="6775589" cy="7635638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5">
            <a:extLst>
              <a:ext uri="{FF2B5EF4-FFF2-40B4-BE49-F238E27FC236}">
                <a16:creationId xmlns:a16="http://schemas.microsoft.com/office/drawing/2014/main" id="{8B73057F-8B7C-43AC-AD93-BE2695407223}"/>
              </a:ext>
            </a:extLst>
          </p:cNvPr>
          <p:cNvSpPr txBox="1"/>
          <p:nvPr/>
        </p:nvSpPr>
        <p:spPr>
          <a:xfrm>
            <a:off x="15921092" y="10628310"/>
            <a:ext cx="5713216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  <a:latin typeface="Source San"/>
              </a:rPr>
              <a:t> standard dummy text ever since</a:t>
            </a:r>
            <a:endParaRPr sz="23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F80FD2FB-BAC2-459C-905B-81062E987488}"/>
              </a:ext>
            </a:extLst>
          </p:cNvPr>
          <p:cNvSpPr/>
          <p:nvPr/>
        </p:nvSpPr>
        <p:spPr>
          <a:xfrm>
            <a:off x="11897815" y="6095745"/>
            <a:ext cx="5070021" cy="6772487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2D53EFDF-9831-49FE-9353-60F7394A621C}"/>
              </a:ext>
            </a:extLst>
          </p:cNvPr>
          <p:cNvSpPr/>
          <p:nvPr/>
        </p:nvSpPr>
        <p:spPr>
          <a:xfrm>
            <a:off x="11589605" y="6720905"/>
            <a:ext cx="914733" cy="91473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7">
            <a:extLst>
              <a:ext uri="{FF2B5EF4-FFF2-40B4-BE49-F238E27FC236}">
                <a16:creationId xmlns:a16="http://schemas.microsoft.com/office/drawing/2014/main" id="{057A3200-D18B-457F-89A8-1D90B1B5A276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Our Service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53" name="Title 7">
            <a:extLst>
              <a:ext uri="{FF2B5EF4-FFF2-40B4-BE49-F238E27FC236}">
                <a16:creationId xmlns:a16="http://schemas.microsoft.com/office/drawing/2014/main" id="{AED1DE2F-6267-4322-A3C1-1BFAD733FB8F}"/>
              </a:ext>
            </a:extLst>
          </p:cNvPr>
          <p:cNvSpPr txBox="1"/>
          <p:nvPr/>
        </p:nvSpPr>
        <p:spPr>
          <a:xfrm>
            <a:off x="12762417" y="8267704"/>
            <a:ext cx="8424500" cy="3383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Make amazing with our services 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FC1A8D38-DC62-427F-9F85-EBBF4E253E6B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8941F812-56BD-4663-8651-8D8E0EC0DADD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AC0D6-5ACF-48E5-982A-5CB3A70556A1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965B57-0528-4F56-8E4B-90B443C0D3BA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5">
            <a:extLst>
              <a:ext uri="{FF2B5EF4-FFF2-40B4-BE49-F238E27FC236}">
                <a16:creationId xmlns:a16="http://schemas.microsoft.com/office/drawing/2014/main" id="{F203DC3E-116B-443C-ABF5-8F8EEE9EF2FC}"/>
              </a:ext>
            </a:extLst>
          </p:cNvPr>
          <p:cNvSpPr txBox="1"/>
          <p:nvPr/>
        </p:nvSpPr>
        <p:spPr>
          <a:xfrm>
            <a:off x="16249326" y="1026510"/>
            <a:ext cx="5115741" cy="5575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400" dirty="0">
                <a:solidFill>
                  <a:schemeClr val="bg1"/>
                </a:solidFill>
                <a:latin typeface="Source San"/>
                <a:ea typeface="Open Sans Regular"/>
                <a:cs typeface="Open Sans Regular"/>
                <a:sym typeface="Open Sans Regular"/>
              </a:rPr>
            </a:br>
            <a:r>
              <a:rPr sz="2400" dirty="0">
                <a:solidFill>
                  <a:schemeClr val="bg1"/>
                </a:solidFill>
                <a:latin typeface="Source San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16" name="Title 7">
            <a:extLst>
              <a:ext uri="{FF2B5EF4-FFF2-40B4-BE49-F238E27FC236}">
                <a16:creationId xmlns:a16="http://schemas.microsoft.com/office/drawing/2014/main" id="{2239B300-D1E4-4210-8BEF-0F4604EB10DB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21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6AAEA69-61CA-49AA-94BD-03F41354BDA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1605D6-1045-4AB6-9954-9587BB5714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5677402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786EB9FE-BC0C-4CCC-B8A3-DAE41C8D2AFD}"/>
              </a:ext>
            </a:extLst>
          </p:cNvPr>
          <p:cNvSpPr/>
          <p:nvPr/>
        </p:nvSpPr>
        <p:spPr>
          <a:xfrm>
            <a:off x="15401871" y="5313447"/>
            <a:ext cx="6775589" cy="7635638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5">
            <a:extLst>
              <a:ext uri="{FF2B5EF4-FFF2-40B4-BE49-F238E27FC236}">
                <a16:creationId xmlns:a16="http://schemas.microsoft.com/office/drawing/2014/main" id="{8B73057F-8B7C-43AC-AD93-BE2695407223}"/>
              </a:ext>
            </a:extLst>
          </p:cNvPr>
          <p:cNvSpPr txBox="1"/>
          <p:nvPr/>
        </p:nvSpPr>
        <p:spPr>
          <a:xfrm>
            <a:off x="9200505" y="5050791"/>
            <a:ext cx="5713216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  <a:latin typeface="Source San"/>
              </a:rPr>
              <a:t> standard dummy text ever since</a:t>
            </a:r>
            <a:endParaRPr sz="23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F80FD2FB-BAC2-459C-905B-81062E987488}"/>
              </a:ext>
            </a:extLst>
          </p:cNvPr>
          <p:cNvSpPr/>
          <p:nvPr/>
        </p:nvSpPr>
        <p:spPr>
          <a:xfrm>
            <a:off x="6056164" y="365760"/>
            <a:ext cx="5070021" cy="6772487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2D53EFDF-9831-49FE-9353-60F7394A621C}"/>
              </a:ext>
            </a:extLst>
          </p:cNvPr>
          <p:cNvSpPr/>
          <p:nvPr/>
        </p:nvSpPr>
        <p:spPr>
          <a:xfrm>
            <a:off x="10625029" y="1667478"/>
            <a:ext cx="914733" cy="91473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7">
            <a:extLst>
              <a:ext uri="{FF2B5EF4-FFF2-40B4-BE49-F238E27FC236}">
                <a16:creationId xmlns:a16="http://schemas.microsoft.com/office/drawing/2014/main" id="{057A3200-D18B-457F-89A8-1D90B1B5A276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Mockup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53" name="Title 7">
            <a:extLst>
              <a:ext uri="{FF2B5EF4-FFF2-40B4-BE49-F238E27FC236}">
                <a16:creationId xmlns:a16="http://schemas.microsoft.com/office/drawing/2014/main" id="{AED1DE2F-6267-4322-A3C1-1BFAD733FB8F}"/>
              </a:ext>
            </a:extLst>
          </p:cNvPr>
          <p:cNvSpPr txBox="1"/>
          <p:nvPr/>
        </p:nvSpPr>
        <p:spPr>
          <a:xfrm>
            <a:off x="1310372" y="1667478"/>
            <a:ext cx="8424500" cy="3383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r"/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You can boking now using your phone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FC1A8D38-DC62-427F-9F85-EBBF4E253E6B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8941F812-56BD-4663-8651-8D8E0EC0DADD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AC0D6-5ACF-48E5-982A-5CB3A70556A1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965B57-0528-4F56-8E4B-90B443C0D3BA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5">
            <a:extLst>
              <a:ext uri="{FF2B5EF4-FFF2-40B4-BE49-F238E27FC236}">
                <a16:creationId xmlns:a16="http://schemas.microsoft.com/office/drawing/2014/main" id="{F203DC3E-116B-443C-ABF5-8F8EEE9EF2FC}"/>
              </a:ext>
            </a:extLst>
          </p:cNvPr>
          <p:cNvSpPr txBox="1"/>
          <p:nvPr/>
        </p:nvSpPr>
        <p:spPr>
          <a:xfrm>
            <a:off x="2298206" y="9131266"/>
            <a:ext cx="5115741" cy="2805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17" name="TextBox 5">
            <a:extLst>
              <a:ext uri="{FF2B5EF4-FFF2-40B4-BE49-F238E27FC236}">
                <a16:creationId xmlns:a16="http://schemas.microsoft.com/office/drawing/2014/main" id="{E0D55D1A-0210-4D3F-9F5D-23F8A066927E}"/>
              </a:ext>
            </a:extLst>
          </p:cNvPr>
          <p:cNvSpPr txBox="1"/>
          <p:nvPr/>
        </p:nvSpPr>
        <p:spPr>
          <a:xfrm>
            <a:off x="8551428" y="9148029"/>
            <a:ext cx="5115741" cy="2251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18" name="Title 7">
            <a:extLst>
              <a:ext uri="{FF2B5EF4-FFF2-40B4-BE49-F238E27FC236}">
                <a16:creationId xmlns:a16="http://schemas.microsoft.com/office/drawing/2014/main" id="{3EE67BDE-7038-4EBB-89A2-DBB6FA5A8E68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22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7A6EBE7-B882-4480-95CE-CCE87722231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EEC372E-11AE-4CF8-BF2C-6EEE815D18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6279" y="381517"/>
            <a:ext cx="8651760" cy="1318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6051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786EB9FE-BC0C-4CCC-B8A3-DAE41C8D2AFD}"/>
              </a:ext>
            </a:extLst>
          </p:cNvPr>
          <p:cNvSpPr/>
          <p:nvPr/>
        </p:nvSpPr>
        <p:spPr>
          <a:xfrm>
            <a:off x="15577920" y="4513006"/>
            <a:ext cx="6775589" cy="9202994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5">
            <a:extLst>
              <a:ext uri="{FF2B5EF4-FFF2-40B4-BE49-F238E27FC236}">
                <a16:creationId xmlns:a16="http://schemas.microsoft.com/office/drawing/2014/main" id="{8B73057F-8B7C-43AC-AD93-BE2695407223}"/>
              </a:ext>
            </a:extLst>
          </p:cNvPr>
          <p:cNvSpPr txBox="1"/>
          <p:nvPr/>
        </p:nvSpPr>
        <p:spPr>
          <a:xfrm>
            <a:off x="5661454" y="2548945"/>
            <a:ext cx="5713216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  <a:latin typeface="Source San"/>
              </a:rPr>
              <a:t> standard dummy text ever since</a:t>
            </a:r>
            <a:endParaRPr sz="23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F80FD2FB-BAC2-459C-905B-81062E987488}"/>
              </a:ext>
            </a:extLst>
          </p:cNvPr>
          <p:cNvSpPr/>
          <p:nvPr/>
        </p:nvSpPr>
        <p:spPr>
          <a:xfrm>
            <a:off x="11630242" y="135939"/>
            <a:ext cx="5070021" cy="6772487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2D53EFDF-9831-49FE-9353-60F7394A621C}"/>
              </a:ext>
            </a:extLst>
          </p:cNvPr>
          <p:cNvSpPr/>
          <p:nvPr/>
        </p:nvSpPr>
        <p:spPr>
          <a:xfrm>
            <a:off x="11444693" y="963498"/>
            <a:ext cx="914733" cy="91473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7">
            <a:extLst>
              <a:ext uri="{FF2B5EF4-FFF2-40B4-BE49-F238E27FC236}">
                <a16:creationId xmlns:a16="http://schemas.microsoft.com/office/drawing/2014/main" id="{057A3200-D18B-457F-89A8-1D90B1B5A276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Mockup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53" name="Title 7">
            <a:extLst>
              <a:ext uri="{FF2B5EF4-FFF2-40B4-BE49-F238E27FC236}">
                <a16:creationId xmlns:a16="http://schemas.microsoft.com/office/drawing/2014/main" id="{AED1DE2F-6267-4322-A3C1-1BFAD733FB8F}"/>
              </a:ext>
            </a:extLst>
          </p:cNvPr>
          <p:cNvSpPr txBox="1"/>
          <p:nvPr/>
        </p:nvSpPr>
        <p:spPr>
          <a:xfrm>
            <a:off x="12614999" y="763187"/>
            <a:ext cx="8901080" cy="32682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altLang="en-US" sz="8000" dirty="0">
                <a:solidFill>
                  <a:schemeClr val="bg1"/>
                </a:solidFill>
                <a:latin typeface="Lora" pitchFamily="2" charset="0"/>
              </a:rPr>
              <a:t>You can check our website using your laptop 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FC1A8D38-DC62-427F-9F85-EBBF4E253E6B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8941F812-56BD-4663-8651-8D8E0EC0DADD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AC0D6-5ACF-48E5-982A-5CB3A70556A1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965B57-0528-4F56-8E4B-90B443C0D3BA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5">
            <a:extLst>
              <a:ext uri="{FF2B5EF4-FFF2-40B4-BE49-F238E27FC236}">
                <a16:creationId xmlns:a16="http://schemas.microsoft.com/office/drawing/2014/main" id="{64A3A45A-E331-43F8-84C8-CAF2BEC67E5A}"/>
              </a:ext>
            </a:extLst>
          </p:cNvPr>
          <p:cNvSpPr txBox="1"/>
          <p:nvPr/>
        </p:nvSpPr>
        <p:spPr>
          <a:xfrm>
            <a:off x="16419146" y="4810460"/>
            <a:ext cx="3362077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B83B7607-C328-4CAD-A830-9ED3DE62A14B}"/>
              </a:ext>
            </a:extLst>
          </p:cNvPr>
          <p:cNvSpPr txBox="1"/>
          <p:nvPr/>
        </p:nvSpPr>
        <p:spPr>
          <a:xfrm>
            <a:off x="16400338" y="5871249"/>
            <a:ext cx="5115741" cy="3913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400" dirty="0">
                <a:solidFill>
                  <a:schemeClr val="bg1"/>
                </a:solidFill>
                <a:latin typeface="Source San"/>
                <a:ea typeface="Open Sans Regular"/>
                <a:cs typeface="Open Sans Regular"/>
                <a:sym typeface="Open Sans Regular"/>
              </a:rPr>
            </a:br>
            <a:endParaRPr sz="24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A700CB5F-DCB2-4BE9-933E-4C8214531BA2}"/>
              </a:ext>
            </a:extLst>
          </p:cNvPr>
          <p:cNvSpPr/>
          <p:nvPr/>
        </p:nvSpPr>
        <p:spPr>
          <a:xfrm>
            <a:off x="16400338" y="9312590"/>
            <a:ext cx="769077" cy="683948"/>
          </a:xfrm>
          <a:custGeom>
            <a:avLst/>
            <a:gdLst>
              <a:gd name="connsiteX0" fmla="*/ 460453 w 769077"/>
              <a:gd name="connsiteY0" fmla="*/ 283378 h 683948"/>
              <a:gd name="connsiteX1" fmla="*/ 409843 w 769077"/>
              <a:gd name="connsiteY1" fmla="*/ 283378 h 683948"/>
              <a:gd name="connsiteX2" fmla="*/ 384538 w 769077"/>
              <a:gd name="connsiteY2" fmla="*/ 308647 h 683948"/>
              <a:gd name="connsiteX3" fmla="*/ 283317 w 769077"/>
              <a:gd name="connsiteY3" fmla="*/ 310406 h 683948"/>
              <a:gd name="connsiteX4" fmla="*/ 281558 w 769077"/>
              <a:gd name="connsiteY4" fmla="*/ 209186 h 683948"/>
              <a:gd name="connsiteX5" fmla="*/ 283317 w 769077"/>
              <a:gd name="connsiteY5" fmla="*/ 207427 h 683948"/>
              <a:gd name="connsiteX6" fmla="*/ 484827 w 769077"/>
              <a:gd name="connsiteY6" fmla="*/ 5845 h 683948"/>
              <a:gd name="connsiteX7" fmla="*/ 763281 w 769077"/>
              <a:gd name="connsiteY7" fmla="*/ 181102 h 683948"/>
              <a:gd name="connsiteX8" fmla="*/ 713074 w 769077"/>
              <a:gd name="connsiteY8" fmla="*/ 384097 h 683948"/>
              <a:gd name="connsiteX9" fmla="*/ 637624 w 769077"/>
              <a:gd name="connsiteY9" fmla="*/ 460513 h 683948"/>
              <a:gd name="connsiteX10" fmla="*/ 460453 w 769077"/>
              <a:gd name="connsiteY10" fmla="*/ 283342 h 683948"/>
              <a:gd name="connsiteX11" fmla="*/ 68170 w 769077"/>
              <a:gd name="connsiteY11" fmla="*/ 68195 h 683948"/>
              <a:gd name="connsiteX12" fmla="*/ 354830 w 769077"/>
              <a:gd name="connsiteY12" fmla="*/ 34622 h 683948"/>
              <a:gd name="connsiteX13" fmla="*/ 232671 w 769077"/>
              <a:gd name="connsiteY13" fmla="*/ 156816 h 683948"/>
              <a:gd name="connsiteX14" fmla="*/ 232469 w 769077"/>
              <a:gd name="connsiteY14" fmla="*/ 359288 h 683948"/>
              <a:gd name="connsiteX15" fmla="*/ 429994 w 769077"/>
              <a:gd name="connsiteY15" fmla="*/ 364197 h 683948"/>
              <a:gd name="connsiteX16" fmla="*/ 435148 w 769077"/>
              <a:gd name="connsiteY16" fmla="*/ 359293 h 683948"/>
              <a:gd name="connsiteX17" fmla="*/ 587014 w 769077"/>
              <a:gd name="connsiteY17" fmla="*/ 511124 h 683948"/>
              <a:gd name="connsiteX18" fmla="*/ 435148 w 769077"/>
              <a:gd name="connsiteY18" fmla="*/ 662990 h 683948"/>
              <a:gd name="connsiteX19" fmla="*/ 333927 w 769077"/>
              <a:gd name="connsiteY19" fmla="*/ 662990 h 683948"/>
              <a:gd name="connsiteX20" fmla="*/ 68134 w 769077"/>
              <a:gd name="connsiteY20" fmla="*/ 397197 h 683948"/>
              <a:gd name="connsiteX21" fmla="*/ 68134 w 769077"/>
              <a:gd name="connsiteY21" fmla="*/ 68195 h 683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69077" h="683948">
                <a:moveTo>
                  <a:pt x="460453" y="283378"/>
                </a:moveTo>
                <a:cubicBezTo>
                  <a:pt x="446476" y="269405"/>
                  <a:pt x="423820" y="269405"/>
                  <a:pt x="409843" y="283378"/>
                </a:cubicBezTo>
                <a:lnTo>
                  <a:pt x="384538" y="308647"/>
                </a:lnTo>
                <a:cubicBezTo>
                  <a:pt x="357072" y="337084"/>
                  <a:pt x="311754" y="337872"/>
                  <a:pt x="283317" y="310406"/>
                </a:cubicBezTo>
                <a:cubicBezTo>
                  <a:pt x="254880" y="282941"/>
                  <a:pt x="254093" y="237623"/>
                  <a:pt x="281558" y="209186"/>
                </a:cubicBezTo>
                <a:cubicBezTo>
                  <a:pt x="282134" y="208589"/>
                  <a:pt x="282721" y="208003"/>
                  <a:pt x="283317" y="207427"/>
                </a:cubicBezTo>
                <a:lnTo>
                  <a:pt x="484827" y="5845"/>
                </a:lnTo>
                <a:cubicBezTo>
                  <a:pt x="610116" y="-22652"/>
                  <a:pt x="734784" y="55813"/>
                  <a:pt x="763281" y="181102"/>
                </a:cubicBezTo>
                <a:cubicBezTo>
                  <a:pt x="779611" y="252900"/>
                  <a:pt x="760990" y="328189"/>
                  <a:pt x="713074" y="384097"/>
                </a:cubicBezTo>
                <a:lnTo>
                  <a:pt x="637624" y="460513"/>
                </a:lnTo>
                <a:lnTo>
                  <a:pt x="460453" y="283342"/>
                </a:lnTo>
                <a:close/>
                <a:moveTo>
                  <a:pt x="68170" y="68195"/>
                </a:moveTo>
                <a:cubicBezTo>
                  <a:pt x="144414" y="-8039"/>
                  <a:pt x="263034" y="-21932"/>
                  <a:pt x="354830" y="34622"/>
                </a:cubicBezTo>
                <a:lnTo>
                  <a:pt x="232671" y="156816"/>
                </a:lnTo>
                <a:cubicBezTo>
                  <a:pt x="176705" y="212672"/>
                  <a:pt x="176614" y="303321"/>
                  <a:pt x="232469" y="359288"/>
                </a:cubicBezTo>
                <a:cubicBezTo>
                  <a:pt x="286450" y="413376"/>
                  <a:pt x="373393" y="415537"/>
                  <a:pt x="429994" y="364197"/>
                </a:cubicBezTo>
                <a:lnTo>
                  <a:pt x="435148" y="359293"/>
                </a:lnTo>
                <a:lnTo>
                  <a:pt x="587014" y="511124"/>
                </a:lnTo>
                <a:lnTo>
                  <a:pt x="435148" y="662990"/>
                </a:lnTo>
                <a:cubicBezTo>
                  <a:pt x="407194" y="690935"/>
                  <a:pt x="361881" y="690935"/>
                  <a:pt x="333927" y="662990"/>
                </a:cubicBezTo>
                <a:lnTo>
                  <a:pt x="68134" y="397197"/>
                </a:lnTo>
                <a:cubicBezTo>
                  <a:pt x="-22711" y="306343"/>
                  <a:pt x="-22711" y="159049"/>
                  <a:pt x="68134" y="68195"/>
                </a:cubicBezTo>
                <a:close/>
              </a:path>
            </a:pathLst>
          </a:custGeom>
          <a:solidFill>
            <a:schemeClr val="bg1"/>
          </a:solidFill>
          <a:ln w="3571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TextBox 5">
            <a:extLst>
              <a:ext uri="{FF2B5EF4-FFF2-40B4-BE49-F238E27FC236}">
                <a16:creationId xmlns:a16="http://schemas.microsoft.com/office/drawing/2014/main" id="{03542E27-276D-47C8-857B-8B57AA62BE2B}"/>
              </a:ext>
            </a:extLst>
          </p:cNvPr>
          <p:cNvSpPr txBox="1"/>
          <p:nvPr/>
        </p:nvSpPr>
        <p:spPr>
          <a:xfrm>
            <a:off x="17534497" y="9148029"/>
            <a:ext cx="4455836" cy="1697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id="{75364550-4FEF-4594-ADE6-5130AF4C5026}"/>
              </a:ext>
            </a:extLst>
          </p:cNvPr>
          <p:cNvSpPr txBox="1"/>
          <p:nvPr/>
        </p:nvSpPr>
        <p:spPr>
          <a:xfrm>
            <a:off x="17534497" y="11151443"/>
            <a:ext cx="4455836" cy="1697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grpSp>
        <p:nvGrpSpPr>
          <p:cNvPr id="34" name="Graphic 2">
            <a:extLst>
              <a:ext uri="{FF2B5EF4-FFF2-40B4-BE49-F238E27FC236}">
                <a16:creationId xmlns:a16="http://schemas.microsoft.com/office/drawing/2014/main" id="{4DE87104-EA62-4480-A10E-07C0CC3FD09D}"/>
              </a:ext>
            </a:extLst>
          </p:cNvPr>
          <p:cNvGrpSpPr/>
          <p:nvPr/>
        </p:nvGrpSpPr>
        <p:grpSpPr>
          <a:xfrm>
            <a:off x="16400337" y="11151443"/>
            <a:ext cx="769077" cy="769077"/>
            <a:chOff x="12079286" y="6161497"/>
            <a:chExt cx="810803" cy="810803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5C673D02-E7CC-4A97-B168-FC73EE6274B6}"/>
                </a:ext>
              </a:extLst>
            </p:cNvPr>
            <p:cNvSpPr/>
            <p:nvPr/>
          </p:nvSpPr>
          <p:spPr>
            <a:xfrm>
              <a:off x="12079286" y="6161497"/>
              <a:ext cx="810803" cy="810803"/>
            </a:xfrm>
            <a:custGeom>
              <a:avLst/>
              <a:gdLst>
                <a:gd name="connsiteX0" fmla="*/ 0 w 810803"/>
                <a:gd name="connsiteY0" fmla="*/ 0 h 810803"/>
                <a:gd name="connsiteX1" fmla="*/ 810803 w 810803"/>
                <a:gd name="connsiteY1" fmla="*/ 0 h 810803"/>
                <a:gd name="connsiteX2" fmla="*/ 810803 w 810803"/>
                <a:gd name="connsiteY2" fmla="*/ 810803 h 810803"/>
                <a:gd name="connsiteX3" fmla="*/ 0 w 810803"/>
                <a:gd name="connsiteY3" fmla="*/ 810803 h 810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0803" h="810803">
                  <a:moveTo>
                    <a:pt x="0" y="0"/>
                  </a:moveTo>
                  <a:lnTo>
                    <a:pt x="810803" y="0"/>
                  </a:lnTo>
                  <a:lnTo>
                    <a:pt x="810803" y="810803"/>
                  </a:lnTo>
                  <a:lnTo>
                    <a:pt x="0" y="810803"/>
                  </a:lnTo>
                  <a:close/>
                </a:path>
              </a:pathLst>
            </a:custGeom>
            <a:noFill/>
            <a:ln w="337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0D2434F3-2082-415F-9537-B9CA85D4A4E2}"/>
                </a:ext>
              </a:extLst>
            </p:cNvPr>
            <p:cNvSpPr/>
            <p:nvPr/>
          </p:nvSpPr>
          <p:spPr>
            <a:xfrm>
              <a:off x="12099116" y="6178388"/>
              <a:ext cx="771141" cy="733371"/>
            </a:xfrm>
            <a:custGeom>
              <a:avLst/>
              <a:gdLst>
                <a:gd name="connsiteX0" fmla="*/ 385571 w 771141"/>
                <a:gd name="connsiteY0" fmla="*/ 599994 h 733371"/>
                <a:gd name="connsiteX1" fmla="*/ 147296 w 771141"/>
                <a:gd name="connsiteY1" fmla="*/ 733371 h 733371"/>
                <a:gd name="connsiteX2" fmla="*/ 200505 w 771141"/>
                <a:gd name="connsiteY2" fmla="*/ 465536 h 733371"/>
                <a:gd name="connsiteX3" fmla="*/ 0 w 771141"/>
                <a:gd name="connsiteY3" fmla="*/ 280132 h 733371"/>
                <a:gd name="connsiteX4" fmla="*/ 271180 w 771141"/>
                <a:gd name="connsiteY4" fmla="*/ 247971 h 733371"/>
                <a:gd name="connsiteX5" fmla="*/ 385571 w 771141"/>
                <a:gd name="connsiteY5" fmla="*/ 0 h 733371"/>
                <a:gd name="connsiteX6" fmla="*/ 499961 w 771141"/>
                <a:gd name="connsiteY6" fmla="*/ 247971 h 733371"/>
                <a:gd name="connsiteX7" fmla="*/ 771141 w 771141"/>
                <a:gd name="connsiteY7" fmla="*/ 280132 h 733371"/>
                <a:gd name="connsiteX8" fmla="*/ 570636 w 771141"/>
                <a:gd name="connsiteY8" fmla="*/ 465536 h 733371"/>
                <a:gd name="connsiteX9" fmla="*/ 623845 w 771141"/>
                <a:gd name="connsiteY9" fmla="*/ 733371 h 733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71141" h="733371">
                  <a:moveTo>
                    <a:pt x="385571" y="599994"/>
                  </a:moveTo>
                  <a:lnTo>
                    <a:pt x="147296" y="733371"/>
                  </a:lnTo>
                  <a:lnTo>
                    <a:pt x="200505" y="465536"/>
                  </a:lnTo>
                  <a:lnTo>
                    <a:pt x="0" y="280132"/>
                  </a:lnTo>
                  <a:lnTo>
                    <a:pt x="271180" y="247971"/>
                  </a:lnTo>
                  <a:lnTo>
                    <a:pt x="385571" y="0"/>
                  </a:lnTo>
                  <a:lnTo>
                    <a:pt x="499961" y="247971"/>
                  </a:lnTo>
                  <a:lnTo>
                    <a:pt x="771141" y="280132"/>
                  </a:lnTo>
                  <a:lnTo>
                    <a:pt x="570636" y="465536"/>
                  </a:lnTo>
                  <a:lnTo>
                    <a:pt x="623845" y="733371"/>
                  </a:lnTo>
                  <a:close/>
                </a:path>
              </a:pathLst>
            </a:custGeom>
            <a:solidFill>
              <a:schemeClr val="bg1"/>
            </a:solidFill>
            <a:ln w="337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2" name="Title 7">
            <a:extLst>
              <a:ext uri="{FF2B5EF4-FFF2-40B4-BE49-F238E27FC236}">
                <a16:creationId xmlns:a16="http://schemas.microsoft.com/office/drawing/2014/main" id="{8D156D41-9408-497B-9C2D-CF33B490559B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23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5711A22-EFB8-47C9-A0E9-BDF8634A8AB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ADA18AF6-AB44-4A1B-B525-A645655536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32" y="4768648"/>
            <a:ext cx="13148293" cy="7918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8751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>
            <a:extLst>
              <a:ext uri="{FF2B5EF4-FFF2-40B4-BE49-F238E27FC236}">
                <a16:creationId xmlns:a16="http://schemas.microsoft.com/office/drawing/2014/main" id="{AFE9AFE7-0248-446C-B97A-5760269D5A4C}"/>
              </a:ext>
            </a:extLst>
          </p:cNvPr>
          <p:cNvSpPr/>
          <p:nvPr/>
        </p:nvSpPr>
        <p:spPr>
          <a:xfrm>
            <a:off x="16334788" y="6231056"/>
            <a:ext cx="6775589" cy="7554171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5">
            <a:extLst>
              <a:ext uri="{FF2B5EF4-FFF2-40B4-BE49-F238E27FC236}">
                <a16:creationId xmlns:a16="http://schemas.microsoft.com/office/drawing/2014/main" id="{833FE97D-9253-471E-A51A-B3FE8B5B8D3A}"/>
              </a:ext>
            </a:extLst>
          </p:cNvPr>
          <p:cNvSpPr txBox="1"/>
          <p:nvPr/>
        </p:nvSpPr>
        <p:spPr>
          <a:xfrm>
            <a:off x="17419740" y="6568412"/>
            <a:ext cx="3362077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103" name="TextBox 5">
            <a:extLst>
              <a:ext uri="{FF2B5EF4-FFF2-40B4-BE49-F238E27FC236}">
                <a16:creationId xmlns:a16="http://schemas.microsoft.com/office/drawing/2014/main" id="{9582961B-9797-4612-89BB-C9735FFC0F55}"/>
              </a:ext>
            </a:extLst>
          </p:cNvPr>
          <p:cNvSpPr txBox="1"/>
          <p:nvPr/>
        </p:nvSpPr>
        <p:spPr>
          <a:xfrm>
            <a:off x="17203499" y="7887930"/>
            <a:ext cx="5115741" cy="5575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400" dirty="0">
                <a:solidFill>
                  <a:schemeClr val="bg1"/>
                </a:solidFill>
                <a:latin typeface="Source San"/>
                <a:ea typeface="Open Sans Regular"/>
                <a:cs typeface="Open Sans Regular"/>
                <a:sym typeface="Open Sans Regular"/>
              </a:rPr>
            </a:br>
            <a:r>
              <a:rPr sz="2400" dirty="0">
                <a:solidFill>
                  <a:schemeClr val="bg1"/>
                </a:solidFill>
                <a:latin typeface="Source San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105" name="TextBox 5">
            <a:extLst>
              <a:ext uri="{FF2B5EF4-FFF2-40B4-BE49-F238E27FC236}">
                <a16:creationId xmlns:a16="http://schemas.microsoft.com/office/drawing/2014/main" id="{8B73057F-8B7C-43AC-AD93-BE2695407223}"/>
              </a:ext>
            </a:extLst>
          </p:cNvPr>
          <p:cNvSpPr txBox="1"/>
          <p:nvPr/>
        </p:nvSpPr>
        <p:spPr>
          <a:xfrm>
            <a:off x="1276798" y="2076274"/>
            <a:ext cx="5713216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  <a:latin typeface="Source San"/>
              </a:rPr>
              <a:t> standard dummy text ever since</a:t>
            </a:r>
            <a:endParaRPr sz="23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20" name="Title 7">
            <a:extLst>
              <a:ext uri="{FF2B5EF4-FFF2-40B4-BE49-F238E27FC236}">
                <a16:creationId xmlns:a16="http://schemas.microsoft.com/office/drawing/2014/main" id="{057A3200-D18B-457F-89A8-1D90B1B5A276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Gallery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53" name="Title 7">
            <a:extLst>
              <a:ext uri="{FF2B5EF4-FFF2-40B4-BE49-F238E27FC236}">
                <a16:creationId xmlns:a16="http://schemas.microsoft.com/office/drawing/2014/main" id="{AED1DE2F-6267-4322-A3C1-1BFAD733FB8F}"/>
              </a:ext>
            </a:extLst>
          </p:cNvPr>
          <p:cNvSpPr txBox="1"/>
          <p:nvPr/>
        </p:nvSpPr>
        <p:spPr>
          <a:xfrm>
            <a:off x="2488062" y="9586141"/>
            <a:ext cx="11826238" cy="394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ctr"/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Enjoy your vacation with the spots provided .</a:t>
            </a:r>
            <a:endParaRPr sz="7400" spc="300" dirty="0">
              <a:solidFill>
                <a:schemeClr val="bg1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FC1A8D38-DC62-427F-9F85-EBBF4E253E6B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8941F812-56BD-4663-8651-8D8E0EC0DADD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AC0D6-5ACF-48E5-982A-5CB3A70556A1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965B57-0528-4F56-8E4B-90B443C0D3BA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7">
            <a:extLst>
              <a:ext uri="{FF2B5EF4-FFF2-40B4-BE49-F238E27FC236}">
                <a16:creationId xmlns:a16="http://schemas.microsoft.com/office/drawing/2014/main" id="{D25521EE-20CC-48C3-808A-D4BB5DB8D31A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24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FF7C3CC-43F6-4714-A0F9-8EAD0DD4664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073CE8-A48C-4474-8C90-2DB4F6CEC2A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F80FD2FB-BAC2-459C-905B-81062E987488}"/>
              </a:ext>
            </a:extLst>
          </p:cNvPr>
          <p:cNvSpPr/>
          <p:nvPr/>
        </p:nvSpPr>
        <p:spPr>
          <a:xfrm>
            <a:off x="1956871" y="5751033"/>
            <a:ext cx="5284813" cy="7218832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2D53EFDF-9831-49FE-9353-60F7394A621C}"/>
              </a:ext>
            </a:extLst>
          </p:cNvPr>
          <p:cNvSpPr/>
          <p:nvPr/>
        </p:nvSpPr>
        <p:spPr>
          <a:xfrm>
            <a:off x="2137170" y="6215395"/>
            <a:ext cx="914733" cy="91473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371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>
            <a:extLst>
              <a:ext uri="{FF2B5EF4-FFF2-40B4-BE49-F238E27FC236}">
                <a16:creationId xmlns:a16="http://schemas.microsoft.com/office/drawing/2014/main" id="{AFE9AFE7-0248-446C-B97A-5760269D5A4C}"/>
              </a:ext>
            </a:extLst>
          </p:cNvPr>
          <p:cNvSpPr/>
          <p:nvPr/>
        </p:nvSpPr>
        <p:spPr>
          <a:xfrm>
            <a:off x="7583141" y="7767985"/>
            <a:ext cx="6045489" cy="3780695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5">
            <a:extLst>
              <a:ext uri="{FF2B5EF4-FFF2-40B4-BE49-F238E27FC236}">
                <a16:creationId xmlns:a16="http://schemas.microsoft.com/office/drawing/2014/main" id="{833FE97D-9253-471E-A51A-B3FE8B5B8D3A}"/>
              </a:ext>
            </a:extLst>
          </p:cNvPr>
          <p:cNvSpPr txBox="1"/>
          <p:nvPr/>
        </p:nvSpPr>
        <p:spPr>
          <a:xfrm>
            <a:off x="16505447" y="7767985"/>
            <a:ext cx="3362077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103" name="TextBox 5">
            <a:extLst>
              <a:ext uri="{FF2B5EF4-FFF2-40B4-BE49-F238E27FC236}">
                <a16:creationId xmlns:a16="http://schemas.microsoft.com/office/drawing/2014/main" id="{9582961B-9797-4612-89BB-C9735FFC0F55}"/>
              </a:ext>
            </a:extLst>
          </p:cNvPr>
          <p:cNvSpPr txBox="1"/>
          <p:nvPr/>
        </p:nvSpPr>
        <p:spPr>
          <a:xfrm>
            <a:off x="16527085" y="8743667"/>
            <a:ext cx="5115741" cy="2805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105" name="TextBox 5">
            <a:extLst>
              <a:ext uri="{FF2B5EF4-FFF2-40B4-BE49-F238E27FC236}">
                <a16:creationId xmlns:a16="http://schemas.microsoft.com/office/drawing/2014/main" id="{8B73057F-8B7C-43AC-AD93-BE2695407223}"/>
              </a:ext>
            </a:extLst>
          </p:cNvPr>
          <p:cNvSpPr txBox="1"/>
          <p:nvPr/>
        </p:nvSpPr>
        <p:spPr>
          <a:xfrm>
            <a:off x="8908051" y="375369"/>
            <a:ext cx="4281006" cy="163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  <a:latin typeface="Source San"/>
              </a:rPr>
              <a:t> standard dummy</a:t>
            </a:r>
            <a:endParaRPr sz="23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20" name="Title 7">
            <a:extLst>
              <a:ext uri="{FF2B5EF4-FFF2-40B4-BE49-F238E27FC236}">
                <a16:creationId xmlns:a16="http://schemas.microsoft.com/office/drawing/2014/main" id="{057A3200-D18B-457F-89A8-1D90B1B5A276}"/>
              </a:ext>
            </a:extLst>
          </p:cNvPr>
          <p:cNvSpPr txBox="1"/>
          <p:nvPr/>
        </p:nvSpPr>
        <p:spPr>
          <a:xfrm>
            <a:off x="21651541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Gallery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FC1A8D38-DC62-427F-9F85-EBBF4E253E6B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8941F812-56BD-4663-8651-8D8E0EC0DADD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AC0D6-5ACF-48E5-982A-5CB3A70556A1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965B57-0528-4F56-8E4B-90B443C0D3BA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7">
            <a:extLst>
              <a:ext uri="{FF2B5EF4-FFF2-40B4-BE49-F238E27FC236}">
                <a16:creationId xmlns:a16="http://schemas.microsoft.com/office/drawing/2014/main" id="{A7E6319B-E4D0-4BA1-B97F-3831EE4B888E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25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06D2EC2-CB55-4536-9E48-119CC74DAF4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528AF1-C740-43F7-A38A-0AD8AAD5840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4E79D54-6F20-4B7A-8939-74762515EB8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3" name="Title 7">
            <a:extLst>
              <a:ext uri="{FF2B5EF4-FFF2-40B4-BE49-F238E27FC236}">
                <a16:creationId xmlns:a16="http://schemas.microsoft.com/office/drawing/2014/main" id="{AED1DE2F-6267-4322-A3C1-1BFAD733FB8F}"/>
              </a:ext>
            </a:extLst>
          </p:cNvPr>
          <p:cNvSpPr txBox="1"/>
          <p:nvPr/>
        </p:nvSpPr>
        <p:spPr>
          <a:xfrm>
            <a:off x="13988776" y="1867906"/>
            <a:ext cx="9740576" cy="394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This is an elegant hotel room service 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F80FD2FB-BAC2-459C-905B-81062E987488}"/>
              </a:ext>
            </a:extLst>
          </p:cNvPr>
          <p:cNvSpPr/>
          <p:nvPr/>
        </p:nvSpPr>
        <p:spPr>
          <a:xfrm>
            <a:off x="11995742" y="440511"/>
            <a:ext cx="4539098" cy="6200217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2D53EFDF-9831-49FE-9353-60F7394A621C}"/>
              </a:ext>
            </a:extLst>
          </p:cNvPr>
          <p:cNvSpPr/>
          <p:nvPr/>
        </p:nvSpPr>
        <p:spPr>
          <a:xfrm>
            <a:off x="15719788" y="5388355"/>
            <a:ext cx="785659" cy="785659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5298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Box 5">
            <a:extLst>
              <a:ext uri="{FF2B5EF4-FFF2-40B4-BE49-F238E27FC236}">
                <a16:creationId xmlns:a16="http://schemas.microsoft.com/office/drawing/2014/main" id="{8B73057F-8B7C-43AC-AD93-BE2695407223}"/>
              </a:ext>
            </a:extLst>
          </p:cNvPr>
          <p:cNvSpPr txBox="1"/>
          <p:nvPr/>
        </p:nvSpPr>
        <p:spPr>
          <a:xfrm>
            <a:off x="2257773" y="4577084"/>
            <a:ext cx="4281006" cy="163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  <a:latin typeface="Source San"/>
              </a:rPr>
              <a:t> standard dummy</a:t>
            </a:r>
            <a:endParaRPr sz="23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F80FD2FB-BAC2-459C-905B-81062E987488}"/>
              </a:ext>
            </a:extLst>
          </p:cNvPr>
          <p:cNvSpPr/>
          <p:nvPr/>
        </p:nvSpPr>
        <p:spPr>
          <a:xfrm>
            <a:off x="5595491" y="440511"/>
            <a:ext cx="4539098" cy="6200217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2D53EFDF-9831-49FE-9353-60F7394A621C}"/>
              </a:ext>
            </a:extLst>
          </p:cNvPr>
          <p:cNvSpPr/>
          <p:nvPr/>
        </p:nvSpPr>
        <p:spPr>
          <a:xfrm>
            <a:off x="9261758" y="720535"/>
            <a:ext cx="785659" cy="785659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itle 7">
            <a:extLst>
              <a:ext uri="{FF2B5EF4-FFF2-40B4-BE49-F238E27FC236}">
                <a16:creationId xmlns:a16="http://schemas.microsoft.com/office/drawing/2014/main" id="{AED1DE2F-6267-4322-A3C1-1BFAD733FB8F}"/>
              </a:ext>
            </a:extLst>
          </p:cNvPr>
          <p:cNvSpPr txBox="1"/>
          <p:nvPr/>
        </p:nvSpPr>
        <p:spPr>
          <a:xfrm>
            <a:off x="797374" y="1113365"/>
            <a:ext cx="8605753" cy="394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r"/>
            <a:r>
              <a:rPr lang="en-US" altLang="en-US" sz="7400" dirty="0">
                <a:solidFill>
                  <a:schemeClr val="bg1"/>
                </a:solidFill>
                <a:latin typeface="Lora" pitchFamily="2" charset="0"/>
              </a:rPr>
              <a:t>Special meeting room from Easton 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FC1A8D38-DC62-427F-9F85-EBBF4E253E6B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8941F812-56BD-4663-8651-8D8E0EC0DADD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AC0D6-5ACF-48E5-982A-5CB3A70556A1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965B57-0528-4F56-8E4B-90B443C0D3BA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7">
            <a:extLst>
              <a:ext uri="{FF2B5EF4-FFF2-40B4-BE49-F238E27FC236}">
                <a16:creationId xmlns:a16="http://schemas.microsoft.com/office/drawing/2014/main" id="{4BA25761-5FBF-4238-9B3F-40E98D11A3DE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Gallery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56F1278-FB85-4020-AD14-89704CDE96EB}"/>
              </a:ext>
            </a:extLst>
          </p:cNvPr>
          <p:cNvSpPr/>
          <p:nvPr/>
        </p:nvSpPr>
        <p:spPr>
          <a:xfrm>
            <a:off x="11062691" y="8424596"/>
            <a:ext cx="4911602" cy="3665613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5">
            <a:extLst>
              <a:ext uri="{FF2B5EF4-FFF2-40B4-BE49-F238E27FC236}">
                <a16:creationId xmlns:a16="http://schemas.microsoft.com/office/drawing/2014/main" id="{6A4710D4-D87F-4735-BDEA-733374F3A18C}"/>
              </a:ext>
            </a:extLst>
          </p:cNvPr>
          <p:cNvSpPr txBox="1"/>
          <p:nvPr/>
        </p:nvSpPr>
        <p:spPr>
          <a:xfrm>
            <a:off x="2236135" y="8309514"/>
            <a:ext cx="3362077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id="{E7DCB1FC-76B0-4655-90CE-03A0B4E281DC}"/>
              </a:ext>
            </a:extLst>
          </p:cNvPr>
          <p:cNvSpPr txBox="1"/>
          <p:nvPr/>
        </p:nvSpPr>
        <p:spPr>
          <a:xfrm>
            <a:off x="2257773" y="9285196"/>
            <a:ext cx="5115741" cy="2805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34" name="Title 7">
            <a:extLst>
              <a:ext uri="{FF2B5EF4-FFF2-40B4-BE49-F238E27FC236}">
                <a16:creationId xmlns:a16="http://schemas.microsoft.com/office/drawing/2014/main" id="{642CE80D-0090-48A4-A97C-616A4BA53A44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26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953E3D-7BC6-446B-856D-C64205A70B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9424E79-F2E1-4683-9BA8-1074742AB59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FABEEF2-F3D4-4C40-B07F-BFE716DA98B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3318047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7">
            <a:extLst>
              <a:ext uri="{FF2B5EF4-FFF2-40B4-BE49-F238E27FC236}">
                <a16:creationId xmlns:a16="http://schemas.microsoft.com/office/drawing/2014/main" id="{FC1A8D38-DC62-427F-9F85-EBBF4E253E6B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8941F812-56BD-4663-8651-8D8E0EC0DADD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AC0D6-5ACF-48E5-982A-5CB3A70556A1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965B57-0528-4F56-8E4B-90B443C0D3BA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7">
            <a:extLst>
              <a:ext uri="{FF2B5EF4-FFF2-40B4-BE49-F238E27FC236}">
                <a16:creationId xmlns:a16="http://schemas.microsoft.com/office/drawing/2014/main" id="{4BA25761-5FBF-4238-9B3F-40E98D11A3DE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Pricing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30" name="Title 7">
            <a:extLst>
              <a:ext uri="{FF2B5EF4-FFF2-40B4-BE49-F238E27FC236}">
                <a16:creationId xmlns:a16="http://schemas.microsoft.com/office/drawing/2014/main" id="{8440F5B1-85B4-41E3-9C0C-DFF86139AA65}"/>
              </a:ext>
            </a:extLst>
          </p:cNvPr>
          <p:cNvSpPr txBox="1"/>
          <p:nvPr/>
        </p:nvSpPr>
        <p:spPr>
          <a:xfrm>
            <a:off x="918960" y="1597634"/>
            <a:ext cx="9852970" cy="394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ctr"/>
            <a:r>
              <a:rPr lang="en-US" altLang="en-US" sz="7400" dirty="0">
                <a:solidFill>
                  <a:schemeClr val="bg1"/>
                </a:solidFill>
                <a:latin typeface="Lora" pitchFamily="2" charset="0"/>
              </a:rPr>
              <a:t>Single king bed room special from Easton</a:t>
            </a:r>
            <a:r>
              <a:rPr lang="en-US" alt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 -</a:t>
            </a:r>
            <a:endParaRPr lang="en-US"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  <a:p>
            <a:pPr algn="ctr"/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-Start $399/night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31" name="TextBox 5">
            <a:extLst>
              <a:ext uri="{FF2B5EF4-FFF2-40B4-BE49-F238E27FC236}">
                <a16:creationId xmlns:a16="http://schemas.microsoft.com/office/drawing/2014/main" id="{2A56ED63-CF2D-40B7-BB7E-3EA1C0420127}"/>
              </a:ext>
            </a:extLst>
          </p:cNvPr>
          <p:cNvSpPr txBox="1"/>
          <p:nvPr/>
        </p:nvSpPr>
        <p:spPr>
          <a:xfrm>
            <a:off x="17074569" y="1211092"/>
            <a:ext cx="5115741" cy="2805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32" name="TextBox 5">
            <a:extLst>
              <a:ext uri="{FF2B5EF4-FFF2-40B4-BE49-F238E27FC236}">
                <a16:creationId xmlns:a16="http://schemas.microsoft.com/office/drawing/2014/main" id="{4C144098-AD52-4459-96EF-CD978789BB33}"/>
              </a:ext>
            </a:extLst>
          </p:cNvPr>
          <p:cNvSpPr txBox="1"/>
          <p:nvPr/>
        </p:nvSpPr>
        <p:spPr>
          <a:xfrm>
            <a:off x="10375885" y="4943327"/>
            <a:ext cx="4281006" cy="163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  <a:latin typeface="Source San"/>
              </a:rPr>
              <a:t> standard dummy</a:t>
            </a:r>
            <a:endParaRPr sz="23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33" name="Title 7">
            <a:extLst>
              <a:ext uri="{FF2B5EF4-FFF2-40B4-BE49-F238E27FC236}">
                <a16:creationId xmlns:a16="http://schemas.microsoft.com/office/drawing/2014/main" id="{B9EECFEC-03FB-4AB1-815E-FF8A3769E4C4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27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4CF2C17-4A9E-439D-832E-A70EC6C5D6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CB2AEE-18E0-4298-9BB0-24ED1F5DCFB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EE6558E-630B-40AF-A7FE-03AF7F1F4DE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2D53EFDF-9831-49FE-9353-60F7394A621C}"/>
              </a:ext>
            </a:extLst>
          </p:cNvPr>
          <p:cNvSpPr/>
          <p:nvPr/>
        </p:nvSpPr>
        <p:spPr>
          <a:xfrm>
            <a:off x="8680061" y="454376"/>
            <a:ext cx="1513433" cy="151343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80330F4-859A-4540-A9E6-41206BBDFFDC}"/>
              </a:ext>
            </a:extLst>
          </p:cNvPr>
          <p:cNvSpPr/>
          <p:nvPr/>
        </p:nvSpPr>
        <p:spPr>
          <a:xfrm>
            <a:off x="7979006" y="6920752"/>
            <a:ext cx="4911602" cy="3665613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itle 7">
            <a:extLst>
              <a:ext uri="{FF2B5EF4-FFF2-40B4-BE49-F238E27FC236}">
                <a16:creationId xmlns:a16="http://schemas.microsoft.com/office/drawing/2014/main" id="{AED1DE2F-6267-4322-A3C1-1BFAD733FB8F}"/>
              </a:ext>
            </a:extLst>
          </p:cNvPr>
          <p:cNvSpPr txBox="1"/>
          <p:nvPr/>
        </p:nvSpPr>
        <p:spPr>
          <a:xfrm>
            <a:off x="8239137" y="7352077"/>
            <a:ext cx="4391340" cy="28962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ctr"/>
            <a:r>
              <a:rPr lang="en-US" sz="40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Start</a:t>
            </a:r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 </a:t>
            </a:r>
          </a:p>
          <a:p>
            <a:pPr algn="ctr"/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$399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F80FD2FB-BAC2-459C-905B-81062E987488}"/>
              </a:ext>
            </a:extLst>
          </p:cNvPr>
          <p:cNvSpPr/>
          <p:nvPr/>
        </p:nvSpPr>
        <p:spPr>
          <a:xfrm>
            <a:off x="4415391" y="330919"/>
            <a:ext cx="5778103" cy="7892646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0643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180C61D-A2EF-48BE-AAB7-7C4D5DAA33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AE5DDE-D92B-4492-85EA-2B8FD2C4724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2D53EFDF-9831-49FE-9353-60F7394A621C}"/>
              </a:ext>
            </a:extLst>
          </p:cNvPr>
          <p:cNvSpPr/>
          <p:nvPr/>
        </p:nvSpPr>
        <p:spPr>
          <a:xfrm>
            <a:off x="797374" y="9369896"/>
            <a:ext cx="1513433" cy="151343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FC1A8D38-DC62-427F-9F85-EBBF4E253E6B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8941F812-56BD-4663-8651-8D8E0EC0DADD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AC0D6-5ACF-48E5-982A-5CB3A70556A1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965B57-0528-4F56-8E4B-90B443C0D3BA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7">
            <a:extLst>
              <a:ext uri="{FF2B5EF4-FFF2-40B4-BE49-F238E27FC236}">
                <a16:creationId xmlns:a16="http://schemas.microsoft.com/office/drawing/2014/main" id="{4BA25761-5FBF-4238-9B3F-40E98D11A3DE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Pricing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80330F4-859A-4540-A9E6-41206BBDFFDC}"/>
              </a:ext>
            </a:extLst>
          </p:cNvPr>
          <p:cNvSpPr/>
          <p:nvPr/>
        </p:nvSpPr>
        <p:spPr>
          <a:xfrm>
            <a:off x="10776863" y="4267200"/>
            <a:ext cx="1903290" cy="2590800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itle 7">
            <a:extLst>
              <a:ext uri="{FF2B5EF4-FFF2-40B4-BE49-F238E27FC236}">
                <a16:creationId xmlns:a16="http://schemas.microsoft.com/office/drawing/2014/main" id="{8440F5B1-85B4-41E3-9C0C-DFF86139AA65}"/>
              </a:ext>
            </a:extLst>
          </p:cNvPr>
          <p:cNvSpPr txBox="1"/>
          <p:nvPr/>
        </p:nvSpPr>
        <p:spPr>
          <a:xfrm>
            <a:off x="12708016" y="691705"/>
            <a:ext cx="9673551" cy="394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Luxury single queen special bedroom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31" name="TextBox 5">
            <a:extLst>
              <a:ext uri="{FF2B5EF4-FFF2-40B4-BE49-F238E27FC236}">
                <a16:creationId xmlns:a16="http://schemas.microsoft.com/office/drawing/2014/main" id="{2A56ED63-CF2D-40B7-BB7E-3EA1C0420127}"/>
              </a:ext>
            </a:extLst>
          </p:cNvPr>
          <p:cNvSpPr txBox="1"/>
          <p:nvPr/>
        </p:nvSpPr>
        <p:spPr>
          <a:xfrm>
            <a:off x="12807928" y="4051976"/>
            <a:ext cx="5115741" cy="2805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F80FD2FB-BAC2-459C-905B-81062E987488}"/>
              </a:ext>
            </a:extLst>
          </p:cNvPr>
          <p:cNvSpPr/>
          <p:nvPr/>
        </p:nvSpPr>
        <p:spPr>
          <a:xfrm>
            <a:off x="1468758" y="8939534"/>
            <a:ext cx="3287596" cy="4490718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3D63D53-6E9D-4B96-A249-6D10381D4C3E}"/>
              </a:ext>
            </a:extLst>
          </p:cNvPr>
          <p:cNvSpPr/>
          <p:nvPr/>
        </p:nvSpPr>
        <p:spPr>
          <a:xfrm>
            <a:off x="7693026" y="4266189"/>
            <a:ext cx="3083837" cy="259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3" name="Title 7">
            <a:extLst>
              <a:ext uri="{FF2B5EF4-FFF2-40B4-BE49-F238E27FC236}">
                <a16:creationId xmlns:a16="http://schemas.microsoft.com/office/drawing/2014/main" id="{AED1DE2F-6267-4322-A3C1-1BFAD733FB8F}"/>
              </a:ext>
            </a:extLst>
          </p:cNvPr>
          <p:cNvSpPr txBox="1"/>
          <p:nvPr/>
        </p:nvSpPr>
        <p:spPr>
          <a:xfrm>
            <a:off x="7715360" y="4031354"/>
            <a:ext cx="3033640" cy="28962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ctr"/>
            <a:r>
              <a:rPr lang="en-US" sz="4000" spc="300" dirty="0">
                <a:latin typeface="Lora" pitchFamily="2" charset="0"/>
                <a:ea typeface="Source Serif Pro Black" panose="02040903050405020204" pitchFamily="18" charset="0"/>
              </a:rPr>
              <a:t>Start</a:t>
            </a:r>
            <a:r>
              <a:rPr lang="en-US" sz="7400" spc="300" dirty="0">
                <a:latin typeface="Lora" pitchFamily="2" charset="0"/>
                <a:ea typeface="Source Serif Pro Black" panose="02040903050405020204" pitchFamily="18" charset="0"/>
              </a:rPr>
              <a:t> </a:t>
            </a:r>
          </a:p>
          <a:p>
            <a:pPr algn="ctr"/>
            <a:r>
              <a:rPr lang="en-US" sz="7400" spc="300" dirty="0">
                <a:latin typeface="Lora" pitchFamily="2" charset="0"/>
                <a:ea typeface="Source Serif Pro Black" panose="02040903050405020204" pitchFamily="18" charset="0"/>
              </a:rPr>
              <a:t>$199</a:t>
            </a:r>
            <a:endParaRPr sz="7400" spc="300" dirty="0"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38" name="Title 7">
            <a:extLst>
              <a:ext uri="{FF2B5EF4-FFF2-40B4-BE49-F238E27FC236}">
                <a16:creationId xmlns:a16="http://schemas.microsoft.com/office/drawing/2014/main" id="{6DE99934-0D6D-41F9-A3F6-E77411569D70}"/>
              </a:ext>
            </a:extLst>
          </p:cNvPr>
          <p:cNvSpPr txBox="1"/>
          <p:nvPr/>
        </p:nvSpPr>
        <p:spPr>
          <a:xfrm>
            <a:off x="1468758" y="6996300"/>
            <a:ext cx="10187747" cy="394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r"/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Double queen special bedroom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39" name="TextBox 5">
            <a:extLst>
              <a:ext uri="{FF2B5EF4-FFF2-40B4-BE49-F238E27FC236}">
                <a16:creationId xmlns:a16="http://schemas.microsoft.com/office/drawing/2014/main" id="{9B2650DA-7414-4B5B-BA9A-E1A574FEE1E6}"/>
              </a:ext>
            </a:extLst>
          </p:cNvPr>
          <p:cNvSpPr txBox="1"/>
          <p:nvPr/>
        </p:nvSpPr>
        <p:spPr>
          <a:xfrm>
            <a:off x="6188846" y="10151097"/>
            <a:ext cx="5115741" cy="2805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B747D9F-BDA0-4994-A9D9-BF392475E182}"/>
              </a:ext>
            </a:extLst>
          </p:cNvPr>
          <p:cNvSpPr/>
          <p:nvPr/>
        </p:nvSpPr>
        <p:spPr>
          <a:xfrm>
            <a:off x="11450381" y="10398577"/>
            <a:ext cx="2133931" cy="2590800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2229FFA-3942-4DB8-888B-DCA0EC9720A3}"/>
              </a:ext>
            </a:extLst>
          </p:cNvPr>
          <p:cNvSpPr/>
          <p:nvPr/>
        </p:nvSpPr>
        <p:spPr>
          <a:xfrm>
            <a:off x="13575828" y="10398577"/>
            <a:ext cx="3083837" cy="259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Title 7">
            <a:extLst>
              <a:ext uri="{FF2B5EF4-FFF2-40B4-BE49-F238E27FC236}">
                <a16:creationId xmlns:a16="http://schemas.microsoft.com/office/drawing/2014/main" id="{3C74595C-7002-4B78-9B99-A5FBBCB2015D}"/>
              </a:ext>
            </a:extLst>
          </p:cNvPr>
          <p:cNvSpPr txBox="1"/>
          <p:nvPr/>
        </p:nvSpPr>
        <p:spPr>
          <a:xfrm>
            <a:off x="13598162" y="10163742"/>
            <a:ext cx="3033640" cy="28962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ctr"/>
            <a:r>
              <a:rPr lang="en-US" sz="4000" spc="300" dirty="0">
                <a:latin typeface="Lora" pitchFamily="2" charset="0"/>
                <a:ea typeface="Source Serif Pro Black" panose="02040903050405020204" pitchFamily="18" charset="0"/>
              </a:rPr>
              <a:t>Start</a:t>
            </a:r>
            <a:r>
              <a:rPr lang="en-US" sz="7400" spc="300" dirty="0">
                <a:latin typeface="Lora" pitchFamily="2" charset="0"/>
                <a:ea typeface="Source Serif Pro Black" panose="02040903050405020204" pitchFamily="18" charset="0"/>
              </a:rPr>
              <a:t> </a:t>
            </a:r>
          </a:p>
          <a:p>
            <a:pPr algn="ctr"/>
            <a:r>
              <a:rPr lang="en-US" sz="7400" spc="300" dirty="0">
                <a:latin typeface="Lora" pitchFamily="2" charset="0"/>
                <a:ea typeface="Source Serif Pro Black" panose="02040903050405020204" pitchFamily="18" charset="0"/>
              </a:rPr>
              <a:t>$299</a:t>
            </a:r>
            <a:endParaRPr sz="7400" spc="300" dirty="0"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43" name="Title 7">
            <a:extLst>
              <a:ext uri="{FF2B5EF4-FFF2-40B4-BE49-F238E27FC236}">
                <a16:creationId xmlns:a16="http://schemas.microsoft.com/office/drawing/2014/main" id="{2503C1F3-8A20-4446-B3E3-143D7A25A552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28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7791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val 106">
            <a:extLst>
              <a:ext uri="{FF2B5EF4-FFF2-40B4-BE49-F238E27FC236}">
                <a16:creationId xmlns:a16="http://schemas.microsoft.com/office/drawing/2014/main" id="{2D53EFDF-9831-49FE-9353-60F7394A621C}"/>
              </a:ext>
            </a:extLst>
          </p:cNvPr>
          <p:cNvSpPr/>
          <p:nvPr/>
        </p:nvSpPr>
        <p:spPr>
          <a:xfrm>
            <a:off x="21234554" y="3699021"/>
            <a:ext cx="1513433" cy="151343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FC1A8D38-DC62-427F-9F85-EBBF4E253E6B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8941F812-56BD-4663-8651-8D8E0EC0DADD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AC0D6-5ACF-48E5-982A-5CB3A70556A1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965B57-0528-4F56-8E4B-90B443C0D3BA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7">
            <a:extLst>
              <a:ext uri="{FF2B5EF4-FFF2-40B4-BE49-F238E27FC236}">
                <a16:creationId xmlns:a16="http://schemas.microsoft.com/office/drawing/2014/main" id="{4BA25761-5FBF-4238-9B3F-40E98D11A3DE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Infographic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30" name="Title 7">
            <a:extLst>
              <a:ext uri="{FF2B5EF4-FFF2-40B4-BE49-F238E27FC236}">
                <a16:creationId xmlns:a16="http://schemas.microsoft.com/office/drawing/2014/main" id="{8440F5B1-85B4-41E3-9C0C-DFF86139AA65}"/>
              </a:ext>
            </a:extLst>
          </p:cNvPr>
          <p:cNvSpPr txBox="1"/>
          <p:nvPr/>
        </p:nvSpPr>
        <p:spPr>
          <a:xfrm>
            <a:off x="8349217" y="238871"/>
            <a:ext cx="7851236" cy="394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ctr"/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Our company in </a:t>
            </a:r>
            <a:r>
              <a:rPr lang="en-US" sz="7400" spc="300" dirty="0" err="1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Infograpic</a:t>
            </a:r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 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F80FD2FB-BAC2-459C-905B-81062E987488}"/>
              </a:ext>
            </a:extLst>
          </p:cNvPr>
          <p:cNvSpPr/>
          <p:nvPr/>
        </p:nvSpPr>
        <p:spPr>
          <a:xfrm>
            <a:off x="18841119" y="4223889"/>
            <a:ext cx="3287596" cy="4490718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6" name="Graphic 2">
            <a:extLst>
              <a:ext uri="{FF2B5EF4-FFF2-40B4-BE49-F238E27FC236}">
                <a16:creationId xmlns:a16="http://schemas.microsoft.com/office/drawing/2014/main" id="{41C4BEAB-97A5-4915-B432-847AA05D498D}"/>
              </a:ext>
            </a:extLst>
          </p:cNvPr>
          <p:cNvGrpSpPr/>
          <p:nvPr/>
        </p:nvGrpSpPr>
        <p:grpSpPr>
          <a:xfrm>
            <a:off x="1468758" y="3902296"/>
            <a:ext cx="3739279" cy="9527954"/>
            <a:chOff x="10510153" y="2021267"/>
            <a:chExt cx="2264457" cy="5770000"/>
          </a:xfrm>
          <a:solidFill>
            <a:schemeClr val="accent1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5CB4FEE8-9430-4226-B237-8352546A89C3}"/>
                </a:ext>
              </a:extLst>
            </p:cNvPr>
            <p:cNvSpPr/>
            <p:nvPr/>
          </p:nvSpPr>
          <p:spPr>
            <a:xfrm>
              <a:off x="10510153" y="2021524"/>
              <a:ext cx="2264200" cy="5769744"/>
            </a:xfrm>
            <a:custGeom>
              <a:avLst/>
              <a:gdLst>
                <a:gd name="connsiteX0" fmla="*/ 1805918 w 2264200"/>
                <a:gd name="connsiteY0" fmla="*/ 5769744 h 5769744"/>
                <a:gd name="connsiteX1" fmla="*/ 458283 w 2264200"/>
                <a:gd name="connsiteY1" fmla="*/ 5769744 h 5769744"/>
                <a:gd name="connsiteX2" fmla="*/ 0 w 2264200"/>
                <a:gd name="connsiteY2" fmla="*/ 5311461 h 5769744"/>
                <a:gd name="connsiteX3" fmla="*/ 0 w 2264200"/>
                <a:gd name="connsiteY3" fmla="*/ 458283 h 5769744"/>
                <a:gd name="connsiteX4" fmla="*/ 458283 w 2264200"/>
                <a:gd name="connsiteY4" fmla="*/ 0 h 5769744"/>
                <a:gd name="connsiteX5" fmla="*/ 1805918 w 2264200"/>
                <a:gd name="connsiteY5" fmla="*/ 0 h 5769744"/>
                <a:gd name="connsiteX6" fmla="*/ 2264201 w 2264200"/>
                <a:gd name="connsiteY6" fmla="*/ 458283 h 5769744"/>
                <a:gd name="connsiteX7" fmla="*/ 2264201 w 2264200"/>
                <a:gd name="connsiteY7" fmla="*/ 5311461 h 5769744"/>
                <a:gd name="connsiteX8" fmla="*/ 1805918 w 2264200"/>
                <a:gd name="connsiteY8" fmla="*/ 5769744 h 5769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4200" h="5769744">
                  <a:moveTo>
                    <a:pt x="1805918" y="5769744"/>
                  </a:moveTo>
                  <a:lnTo>
                    <a:pt x="458283" y="5769744"/>
                  </a:lnTo>
                  <a:cubicBezTo>
                    <a:pt x="205136" y="5769744"/>
                    <a:pt x="0" y="5564608"/>
                    <a:pt x="0" y="5311461"/>
                  </a:cubicBezTo>
                  <a:lnTo>
                    <a:pt x="0" y="458283"/>
                  </a:lnTo>
                  <a:cubicBezTo>
                    <a:pt x="0" y="205136"/>
                    <a:pt x="205136" y="0"/>
                    <a:pt x="458283" y="0"/>
                  </a:cubicBezTo>
                  <a:lnTo>
                    <a:pt x="1805918" y="0"/>
                  </a:lnTo>
                  <a:cubicBezTo>
                    <a:pt x="2059064" y="0"/>
                    <a:pt x="2264201" y="205136"/>
                    <a:pt x="2264201" y="458283"/>
                  </a:cubicBezTo>
                  <a:lnTo>
                    <a:pt x="2264201" y="5311461"/>
                  </a:lnTo>
                  <a:cubicBezTo>
                    <a:pt x="2264457" y="5564608"/>
                    <a:pt x="2059064" y="5769744"/>
                    <a:pt x="1805918" y="5769744"/>
                  </a:cubicBezTo>
                  <a:close/>
                </a:path>
              </a:pathLst>
            </a:custGeom>
            <a:solidFill>
              <a:srgbClr val="FFFFFF"/>
            </a:solidFill>
            <a:ln w="25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7D80027-72D5-4F42-8CE2-9043BE22FDAF}"/>
                </a:ext>
              </a:extLst>
            </p:cNvPr>
            <p:cNvSpPr/>
            <p:nvPr/>
          </p:nvSpPr>
          <p:spPr>
            <a:xfrm>
              <a:off x="11751753" y="2021267"/>
              <a:ext cx="1022856" cy="2580762"/>
            </a:xfrm>
            <a:custGeom>
              <a:avLst/>
              <a:gdLst>
                <a:gd name="connsiteX0" fmla="*/ 564317 w 1022856"/>
                <a:gd name="connsiteY0" fmla="*/ 0 h 2580762"/>
                <a:gd name="connsiteX1" fmla="*/ 0 w 1022856"/>
                <a:gd name="connsiteY1" fmla="*/ 0 h 2580762"/>
                <a:gd name="connsiteX2" fmla="*/ 0 w 1022856"/>
                <a:gd name="connsiteY2" fmla="*/ 2580762 h 2580762"/>
                <a:gd name="connsiteX3" fmla="*/ 812329 w 1022856"/>
                <a:gd name="connsiteY3" fmla="*/ 2423637 h 2580762"/>
                <a:gd name="connsiteX4" fmla="*/ 1022857 w 1022856"/>
                <a:gd name="connsiteY4" fmla="*/ 2168436 h 2580762"/>
                <a:gd name="connsiteX5" fmla="*/ 1022857 w 1022856"/>
                <a:gd name="connsiteY5" fmla="*/ 458540 h 2580762"/>
                <a:gd name="connsiteX6" fmla="*/ 564317 w 1022856"/>
                <a:gd name="connsiteY6" fmla="*/ 0 h 2580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2856" h="2580762">
                  <a:moveTo>
                    <a:pt x="564317" y="0"/>
                  </a:moveTo>
                  <a:lnTo>
                    <a:pt x="0" y="0"/>
                  </a:lnTo>
                  <a:lnTo>
                    <a:pt x="0" y="2580762"/>
                  </a:lnTo>
                  <a:lnTo>
                    <a:pt x="812329" y="2423637"/>
                  </a:lnTo>
                  <a:cubicBezTo>
                    <a:pt x="934538" y="2400016"/>
                    <a:pt x="1022857" y="2292955"/>
                    <a:pt x="1022857" y="2168436"/>
                  </a:cubicBezTo>
                  <a:lnTo>
                    <a:pt x="1022857" y="458540"/>
                  </a:lnTo>
                  <a:cubicBezTo>
                    <a:pt x="1022857" y="205136"/>
                    <a:pt x="817464" y="0"/>
                    <a:pt x="564317" y="0"/>
                  </a:cubicBezTo>
                  <a:close/>
                </a:path>
              </a:pathLst>
            </a:custGeom>
            <a:solidFill>
              <a:srgbClr val="9E9E9E"/>
            </a:solidFill>
            <a:ln w="25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3" name="Graphic 2">
              <a:extLst>
                <a:ext uri="{FF2B5EF4-FFF2-40B4-BE49-F238E27FC236}">
                  <a16:creationId xmlns:a16="http://schemas.microsoft.com/office/drawing/2014/main" id="{8F7C7E2C-8A66-4E4E-9CB7-7AC59FEC1705}"/>
                </a:ext>
              </a:extLst>
            </p:cNvPr>
            <p:cNvGrpSpPr/>
            <p:nvPr/>
          </p:nvGrpSpPr>
          <p:grpSpPr>
            <a:xfrm>
              <a:off x="10510153" y="2021267"/>
              <a:ext cx="2264457" cy="2598027"/>
              <a:chOff x="10510153" y="2021267"/>
              <a:chExt cx="2264457" cy="2598027"/>
            </a:xfrm>
            <a:solidFill>
              <a:schemeClr val="accent1"/>
            </a:solidFill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C71E2F95-E2CD-4322-ACEC-9FFDE206EB48}"/>
                  </a:ext>
                </a:extLst>
              </p:cNvPr>
              <p:cNvSpPr/>
              <p:nvPr/>
            </p:nvSpPr>
            <p:spPr>
              <a:xfrm>
                <a:off x="10510153" y="2021267"/>
                <a:ext cx="2264457" cy="2598027"/>
              </a:xfrm>
              <a:custGeom>
                <a:avLst/>
                <a:gdLst>
                  <a:gd name="connsiteX0" fmla="*/ 1805918 w 2264457"/>
                  <a:gd name="connsiteY0" fmla="*/ 0 h 2598027"/>
                  <a:gd name="connsiteX1" fmla="*/ 458283 w 2264457"/>
                  <a:gd name="connsiteY1" fmla="*/ 0 h 2598027"/>
                  <a:gd name="connsiteX2" fmla="*/ 0 w 2264457"/>
                  <a:gd name="connsiteY2" fmla="*/ 458283 h 2598027"/>
                  <a:gd name="connsiteX3" fmla="*/ 0 w 2264457"/>
                  <a:gd name="connsiteY3" fmla="*/ 1991028 h 2598027"/>
                  <a:gd name="connsiteX4" fmla="*/ 241337 w 2264457"/>
                  <a:gd name="connsiteY4" fmla="*/ 2324021 h 2598027"/>
                  <a:gd name="connsiteX5" fmla="*/ 1022857 w 2264457"/>
                  <a:gd name="connsiteY5" fmla="*/ 2580506 h 2598027"/>
                  <a:gd name="connsiteX6" fmla="*/ 1241600 w 2264457"/>
                  <a:gd name="connsiteY6" fmla="*/ 2580506 h 2598027"/>
                  <a:gd name="connsiteX7" fmla="*/ 2023121 w 2264457"/>
                  <a:gd name="connsiteY7" fmla="*/ 2324021 h 2598027"/>
                  <a:gd name="connsiteX8" fmla="*/ 2264457 w 2264457"/>
                  <a:gd name="connsiteY8" fmla="*/ 1991028 h 2598027"/>
                  <a:gd name="connsiteX9" fmla="*/ 2264457 w 2264457"/>
                  <a:gd name="connsiteY9" fmla="*/ 458283 h 2598027"/>
                  <a:gd name="connsiteX10" fmla="*/ 1805918 w 2264457"/>
                  <a:gd name="connsiteY10" fmla="*/ 0 h 2598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264457" h="2598027">
                    <a:moveTo>
                      <a:pt x="1805918" y="0"/>
                    </a:moveTo>
                    <a:lnTo>
                      <a:pt x="458283" y="0"/>
                    </a:lnTo>
                    <a:cubicBezTo>
                      <a:pt x="205136" y="0"/>
                      <a:pt x="0" y="205136"/>
                      <a:pt x="0" y="458283"/>
                    </a:cubicBezTo>
                    <a:lnTo>
                      <a:pt x="0" y="1991028"/>
                    </a:lnTo>
                    <a:cubicBezTo>
                      <a:pt x="0" y="2142505"/>
                      <a:pt x="97305" y="2276781"/>
                      <a:pt x="241337" y="2324021"/>
                    </a:cubicBezTo>
                    <a:lnTo>
                      <a:pt x="1022857" y="2580506"/>
                    </a:lnTo>
                    <a:cubicBezTo>
                      <a:pt x="1093974" y="2603869"/>
                      <a:pt x="1170483" y="2603869"/>
                      <a:pt x="1241600" y="2580506"/>
                    </a:cubicBezTo>
                    <a:lnTo>
                      <a:pt x="2023121" y="2324021"/>
                    </a:lnTo>
                    <a:cubicBezTo>
                      <a:pt x="2167152" y="2276781"/>
                      <a:pt x="2264457" y="2142505"/>
                      <a:pt x="2264457" y="1991028"/>
                    </a:cubicBezTo>
                    <a:lnTo>
                      <a:pt x="2264457" y="458283"/>
                    </a:lnTo>
                    <a:cubicBezTo>
                      <a:pt x="2264457" y="205136"/>
                      <a:pt x="2059064" y="0"/>
                      <a:pt x="1805918" y="0"/>
                    </a:cubicBezTo>
                    <a:close/>
                  </a:path>
                </a:pathLst>
              </a:custGeom>
              <a:solidFill>
                <a:srgbClr val="BE7C0E"/>
              </a:solidFill>
              <a:ln w="256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2C1EB516-4EC1-4735-9543-53F8D1720B6F}"/>
                  </a:ext>
                </a:extLst>
              </p:cNvPr>
              <p:cNvSpPr/>
              <p:nvPr/>
            </p:nvSpPr>
            <p:spPr>
              <a:xfrm>
                <a:off x="10613363" y="2139881"/>
                <a:ext cx="2058037" cy="2361312"/>
              </a:xfrm>
              <a:custGeom>
                <a:avLst/>
                <a:gdLst>
                  <a:gd name="connsiteX0" fmla="*/ 1641346 w 2058037"/>
                  <a:gd name="connsiteY0" fmla="*/ 0 h 2361312"/>
                  <a:gd name="connsiteX1" fmla="*/ 416691 w 2058037"/>
                  <a:gd name="connsiteY1" fmla="*/ 0 h 2361312"/>
                  <a:gd name="connsiteX2" fmla="*/ 0 w 2058037"/>
                  <a:gd name="connsiteY2" fmla="*/ 416691 h 2361312"/>
                  <a:gd name="connsiteX3" fmla="*/ 0 w 2058037"/>
                  <a:gd name="connsiteY3" fmla="*/ 1809512 h 2361312"/>
                  <a:gd name="connsiteX4" fmla="*/ 219257 w 2058037"/>
                  <a:gd name="connsiteY4" fmla="*/ 2112210 h 2361312"/>
                  <a:gd name="connsiteX5" fmla="*/ 929660 w 2058037"/>
                  <a:gd name="connsiteY5" fmla="*/ 2345331 h 2361312"/>
                  <a:gd name="connsiteX6" fmla="*/ 1128377 w 2058037"/>
                  <a:gd name="connsiteY6" fmla="*/ 2345331 h 2361312"/>
                  <a:gd name="connsiteX7" fmla="*/ 1838780 w 2058037"/>
                  <a:gd name="connsiteY7" fmla="*/ 2112210 h 2361312"/>
                  <a:gd name="connsiteX8" fmla="*/ 2058037 w 2058037"/>
                  <a:gd name="connsiteY8" fmla="*/ 1809512 h 2361312"/>
                  <a:gd name="connsiteX9" fmla="*/ 2058037 w 2058037"/>
                  <a:gd name="connsiteY9" fmla="*/ 416434 h 2361312"/>
                  <a:gd name="connsiteX10" fmla="*/ 1641346 w 2058037"/>
                  <a:gd name="connsiteY10" fmla="*/ 0 h 2361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58037" h="2361312">
                    <a:moveTo>
                      <a:pt x="1641346" y="0"/>
                    </a:moveTo>
                    <a:lnTo>
                      <a:pt x="416691" y="0"/>
                    </a:lnTo>
                    <a:cubicBezTo>
                      <a:pt x="186651" y="0"/>
                      <a:pt x="0" y="186394"/>
                      <a:pt x="0" y="416691"/>
                    </a:cubicBezTo>
                    <a:lnTo>
                      <a:pt x="0" y="1809512"/>
                    </a:lnTo>
                    <a:cubicBezTo>
                      <a:pt x="0" y="1947125"/>
                      <a:pt x="88319" y="2069334"/>
                      <a:pt x="219257" y="2112210"/>
                    </a:cubicBezTo>
                    <a:lnTo>
                      <a:pt x="929660" y="2345331"/>
                    </a:lnTo>
                    <a:cubicBezTo>
                      <a:pt x="994102" y="2366640"/>
                      <a:pt x="1063936" y="2366640"/>
                      <a:pt x="1128377" y="2345331"/>
                    </a:cubicBezTo>
                    <a:lnTo>
                      <a:pt x="1838780" y="2112210"/>
                    </a:lnTo>
                    <a:cubicBezTo>
                      <a:pt x="1969462" y="2069334"/>
                      <a:pt x="2058037" y="1947125"/>
                      <a:pt x="2058037" y="1809512"/>
                    </a:cubicBezTo>
                    <a:lnTo>
                      <a:pt x="2058037" y="416434"/>
                    </a:lnTo>
                    <a:cubicBezTo>
                      <a:pt x="2057781" y="186394"/>
                      <a:pt x="1871387" y="0"/>
                      <a:pt x="1641346" y="0"/>
                    </a:cubicBezTo>
                    <a:close/>
                  </a:path>
                </a:pathLst>
              </a:custGeom>
              <a:solidFill>
                <a:schemeClr val="bg1">
                  <a:alpha val="57000"/>
                </a:schemeClr>
              </a:solidFill>
              <a:ln w="256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43" name="Graphic 2">
            <a:extLst>
              <a:ext uri="{FF2B5EF4-FFF2-40B4-BE49-F238E27FC236}">
                <a16:creationId xmlns:a16="http://schemas.microsoft.com/office/drawing/2014/main" id="{8744903A-D149-4F78-9F02-AE08E865662B}"/>
              </a:ext>
            </a:extLst>
          </p:cNvPr>
          <p:cNvGrpSpPr/>
          <p:nvPr/>
        </p:nvGrpSpPr>
        <p:grpSpPr>
          <a:xfrm>
            <a:off x="5845634" y="3902296"/>
            <a:ext cx="3739702" cy="9527954"/>
            <a:chOff x="13025960" y="2021267"/>
            <a:chExt cx="2264713" cy="5770000"/>
          </a:xfrm>
          <a:solidFill>
            <a:schemeClr val="accent1"/>
          </a:solidFill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E272E7D-9F9A-4B8A-9777-DC0078DC4214}"/>
                </a:ext>
              </a:extLst>
            </p:cNvPr>
            <p:cNvSpPr/>
            <p:nvPr/>
          </p:nvSpPr>
          <p:spPr>
            <a:xfrm>
              <a:off x="13026217" y="2021267"/>
              <a:ext cx="2264200" cy="5769743"/>
            </a:xfrm>
            <a:custGeom>
              <a:avLst/>
              <a:gdLst>
                <a:gd name="connsiteX0" fmla="*/ 458283 w 2264200"/>
                <a:gd name="connsiteY0" fmla="*/ 0 h 5769743"/>
                <a:gd name="connsiteX1" fmla="*/ 1805918 w 2264200"/>
                <a:gd name="connsiteY1" fmla="*/ 0 h 5769743"/>
                <a:gd name="connsiteX2" fmla="*/ 2264201 w 2264200"/>
                <a:gd name="connsiteY2" fmla="*/ 458283 h 5769743"/>
                <a:gd name="connsiteX3" fmla="*/ 2264201 w 2264200"/>
                <a:gd name="connsiteY3" fmla="*/ 5311461 h 5769743"/>
                <a:gd name="connsiteX4" fmla="*/ 1805918 w 2264200"/>
                <a:gd name="connsiteY4" fmla="*/ 5769744 h 5769743"/>
                <a:gd name="connsiteX5" fmla="*/ 458283 w 2264200"/>
                <a:gd name="connsiteY5" fmla="*/ 5769744 h 5769743"/>
                <a:gd name="connsiteX6" fmla="*/ 0 w 2264200"/>
                <a:gd name="connsiteY6" fmla="*/ 5311461 h 5769743"/>
                <a:gd name="connsiteX7" fmla="*/ 0 w 2264200"/>
                <a:gd name="connsiteY7" fmla="*/ 458540 h 5769743"/>
                <a:gd name="connsiteX8" fmla="*/ 458283 w 2264200"/>
                <a:gd name="connsiteY8" fmla="*/ 0 h 5769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4200" h="5769743">
                  <a:moveTo>
                    <a:pt x="458283" y="0"/>
                  </a:moveTo>
                  <a:lnTo>
                    <a:pt x="1805918" y="0"/>
                  </a:lnTo>
                  <a:cubicBezTo>
                    <a:pt x="2059064" y="0"/>
                    <a:pt x="2264201" y="205136"/>
                    <a:pt x="2264201" y="458283"/>
                  </a:cubicBezTo>
                  <a:lnTo>
                    <a:pt x="2264201" y="5311461"/>
                  </a:lnTo>
                  <a:cubicBezTo>
                    <a:pt x="2264201" y="5564608"/>
                    <a:pt x="2059064" y="5769744"/>
                    <a:pt x="1805918" y="5769744"/>
                  </a:cubicBezTo>
                  <a:lnTo>
                    <a:pt x="458283" y="5769744"/>
                  </a:lnTo>
                  <a:cubicBezTo>
                    <a:pt x="205136" y="5769744"/>
                    <a:pt x="0" y="5564608"/>
                    <a:pt x="0" y="5311461"/>
                  </a:cubicBezTo>
                  <a:lnTo>
                    <a:pt x="0" y="458540"/>
                  </a:lnTo>
                  <a:cubicBezTo>
                    <a:pt x="0" y="205136"/>
                    <a:pt x="205136" y="0"/>
                    <a:pt x="458283" y="0"/>
                  </a:cubicBezTo>
                  <a:close/>
                </a:path>
              </a:pathLst>
            </a:custGeom>
            <a:solidFill>
              <a:srgbClr val="FFFFFF"/>
            </a:solidFill>
            <a:ln w="25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6EF02519-F6CA-43DC-B8F4-CC5F5194EEE1}"/>
                </a:ext>
              </a:extLst>
            </p:cNvPr>
            <p:cNvSpPr/>
            <p:nvPr/>
          </p:nvSpPr>
          <p:spPr>
            <a:xfrm>
              <a:off x="14267817" y="5210506"/>
              <a:ext cx="1022856" cy="2580762"/>
            </a:xfrm>
            <a:custGeom>
              <a:avLst/>
              <a:gdLst>
                <a:gd name="connsiteX0" fmla="*/ 564317 w 1022856"/>
                <a:gd name="connsiteY0" fmla="*/ 2580762 h 2580762"/>
                <a:gd name="connsiteX1" fmla="*/ 0 w 1022856"/>
                <a:gd name="connsiteY1" fmla="*/ 2580762 h 2580762"/>
                <a:gd name="connsiteX2" fmla="*/ 0 w 1022856"/>
                <a:gd name="connsiteY2" fmla="*/ 0 h 2580762"/>
                <a:gd name="connsiteX3" fmla="*/ 812329 w 1022856"/>
                <a:gd name="connsiteY3" fmla="*/ 157125 h 2580762"/>
                <a:gd name="connsiteX4" fmla="*/ 1022857 w 1022856"/>
                <a:gd name="connsiteY4" fmla="*/ 412326 h 2580762"/>
                <a:gd name="connsiteX5" fmla="*/ 1022857 w 1022856"/>
                <a:gd name="connsiteY5" fmla="*/ 2122223 h 2580762"/>
                <a:gd name="connsiteX6" fmla="*/ 564317 w 1022856"/>
                <a:gd name="connsiteY6" fmla="*/ 2580762 h 2580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2856" h="2580762">
                  <a:moveTo>
                    <a:pt x="564317" y="2580762"/>
                  </a:moveTo>
                  <a:lnTo>
                    <a:pt x="0" y="2580762"/>
                  </a:lnTo>
                  <a:lnTo>
                    <a:pt x="0" y="0"/>
                  </a:lnTo>
                  <a:lnTo>
                    <a:pt x="812329" y="157125"/>
                  </a:lnTo>
                  <a:cubicBezTo>
                    <a:pt x="934538" y="180746"/>
                    <a:pt x="1022857" y="287807"/>
                    <a:pt x="1022857" y="412326"/>
                  </a:cubicBezTo>
                  <a:lnTo>
                    <a:pt x="1022857" y="2122223"/>
                  </a:lnTo>
                  <a:cubicBezTo>
                    <a:pt x="1022857" y="2375626"/>
                    <a:pt x="817464" y="2580762"/>
                    <a:pt x="564317" y="2580762"/>
                  </a:cubicBezTo>
                  <a:close/>
                </a:path>
              </a:pathLst>
            </a:custGeom>
            <a:solidFill>
              <a:srgbClr val="9E9E9E"/>
            </a:solidFill>
            <a:ln w="25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6" name="Graphic 2">
              <a:extLst>
                <a:ext uri="{FF2B5EF4-FFF2-40B4-BE49-F238E27FC236}">
                  <a16:creationId xmlns:a16="http://schemas.microsoft.com/office/drawing/2014/main" id="{DBD49ABD-4CE7-4189-A7CA-A5D985D27B9F}"/>
                </a:ext>
              </a:extLst>
            </p:cNvPr>
            <p:cNvGrpSpPr/>
            <p:nvPr/>
          </p:nvGrpSpPr>
          <p:grpSpPr>
            <a:xfrm>
              <a:off x="13025960" y="5193239"/>
              <a:ext cx="2264457" cy="2598028"/>
              <a:chOff x="13025960" y="5193239"/>
              <a:chExt cx="2264457" cy="2598028"/>
            </a:xfrm>
            <a:solidFill>
              <a:schemeClr val="accent1"/>
            </a:solidFill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1B89008F-8F6A-4AF3-A17C-208E42E5AB3E}"/>
                  </a:ext>
                </a:extLst>
              </p:cNvPr>
              <p:cNvSpPr/>
              <p:nvPr/>
            </p:nvSpPr>
            <p:spPr>
              <a:xfrm>
                <a:off x="13025960" y="5193239"/>
                <a:ext cx="2264457" cy="2598028"/>
              </a:xfrm>
              <a:custGeom>
                <a:avLst/>
                <a:gdLst>
                  <a:gd name="connsiteX0" fmla="*/ 458540 w 2264457"/>
                  <a:gd name="connsiteY0" fmla="*/ 2598028 h 2598028"/>
                  <a:gd name="connsiteX1" fmla="*/ 1806174 w 2264457"/>
                  <a:gd name="connsiteY1" fmla="*/ 2598028 h 2598028"/>
                  <a:gd name="connsiteX2" fmla="*/ 2264457 w 2264457"/>
                  <a:gd name="connsiteY2" fmla="*/ 2139745 h 2598028"/>
                  <a:gd name="connsiteX3" fmla="*/ 2264457 w 2264457"/>
                  <a:gd name="connsiteY3" fmla="*/ 607001 h 2598028"/>
                  <a:gd name="connsiteX4" fmla="*/ 2023120 w 2264457"/>
                  <a:gd name="connsiteY4" fmla="*/ 274007 h 2598028"/>
                  <a:gd name="connsiteX5" fmla="*/ 1241600 w 2264457"/>
                  <a:gd name="connsiteY5" fmla="*/ 17523 h 2598028"/>
                  <a:gd name="connsiteX6" fmla="*/ 1022857 w 2264457"/>
                  <a:gd name="connsiteY6" fmla="*/ 17523 h 2598028"/>
                  <a:gd name="connsiteX7" fmla="*/ 241337 w 2264457"/>
                  <a:gd name="connsiteY7" fmla="*/ 274007 h 2598028"/>
                  <a:gd name="connsiteX8" fmla="*/ 0 w 2264457"/>
                  <a:gd name="connsiteY8" fmla="*/ 607001 h 2598028"/>
                  <a:gd name="connsiteX9" fmla="*/ 0 w 2264457"/>
                  <a:gd name="connsiteY9" fmla="*/ 2139745 h 2598028"/>
                  <a:gd name="connsiteX10" fmla="*/ 458540 w 2264457"/>
                  <a:gd name="connsiteY10" fmla="*/ 2598028 h 25980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264457" h="2598028">
                    <a:moveTo>
                      <a:pt x="458540" y="2598028"/>
                    </a:moveTo>
                    <a:lnTo>
                      <a:pt x="1806174" y="2598028"/>
                    </a:lnTo>
                    <a:cubicBezTo>
                      <a:pt x="2059321" y="2598028"/>
                      <a:pt x="2264457" y="2392892"/>
                      <a:pt x="2264457" y="2139745"/>
                    </a:cubicBezTo>
                    <a:lnTo>
                      <a:pt x="2264457" y="607001"/>
                    </a:lnTo>
                    <a:cubicBezTo>
                      <a:pt x="2264457" y="455523"/>
                      <a:pt x="2167152" y="321248"/>
                      <a:pt x="2023120" y="274007"/>
                    </a:cubicBezTo>
                    <a:lnTo>
                      <a:pt x="1241600" y="17523"/>
                    </a:lnTo>
                    <a:cubicBezTo>
                      <a:pt x="1170483" y="-5841"/>
                      <a:pt x="1093974" y="-5841"/>
                      <a:pt x="1022857" y="17523"/>
                    </a:cubicBezTo>
                    <a:lnTo>
                      <a:pt x="241337" y="274007"/>
                    </a:lnTo>
                    <a:cubicBezTo>
                      <a:pt x="97305" y="321248"/>
                      <a:pt x="0" y="455523"/>
                      <a:pt x="0" y="607001"/>
                    </a:cubicBezTo>
                    <a:lnTo>
                      <a:pt x="0" y="2139745"/>
                    </a:lnTo>
                    <a:cubicBezTo>
                      <a:pt x="257" y="2392892"/>
                      <a:pt x="205393" y="2598028"/>
                      <a:pt x="458540" y="2598028"/>
                    </a:cubicBezTo>
                    <a:close/>
                  </a:path>
                </a:pathLst>
              </a:custGeom>
              <a:solidFill>
                <a:srgbClr val="BE7C0E"/>
              </a:solidFill>
              <a:ln w="256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3B8B920F-3BCF-4AA5-81FF-6C3245B9D765}"/>
                  </a:ext>
                </a:extLst>
              </p:cNvPr>
              <p:cNvSpPr/>
              <p:nvPr/>
            </p:nvSpPr>
            <p:spPr>
              <a:xfrm>
                <a:off x="13129427" y="5311597"/>
                <a:ext cx="2058037" cy="2361312"/>
              </a:xfrm>
              <a:custGeom>
                <a:avLst/>
                <a:gdLst>
                  <a:gd name="connsiteX0" fmla="*/ 416691 w 2058037"/>
                  <a:gd name="connsiteY0" fmla="*/ 2361313 h 2361312"/>
                  <a:gd name="connsiteX1" fmla="*/ 1641346 w 2058037"/>
                  <a:gd name="connsiteY1" fmla="*/ 2361313 h 2361312"/>
                  <a:gd name="connsiteX2" fmla="*/ 2058037 w 2058037"/>
                  <a:gd name="connsiteY2" fmla="*/ 1944622 h 2361312"/>
                  <a:gd name="connsiteX3" fmla="*/ 2058037 w 2058037"/>
                  <a:gd name="connsiteY3" fmla="*/ 551801 h 2361312"/>
                  <a:gd name="connsiteX4" fmla="*/ 1838780 w 2058037"/>
                  <a:gd name="connsiteY4" fmla="*/ 249103 h 2361312"/>
                  <a:gd name="connsiteX5" fmla="*/ 1128378 w 2058037"/>
                  <a:gd name="connsiteY5" fmla="*/ 15982 h 2361312"/>
                  <a:gd name="connsiteX6" fmla="*/ 929660 w 2058037"/>
                  <a:gd name="connsiteY6" fmla="*/ 15982 h 2361312"/>
                  <a:gd name="connsiteX7" fmla="*/ 219257 w 2058037"/>
                  <a:gd name="connsiteY7" fmla="*/ 249103 h 2361312"/>
                  <a:gd name="connsiteX8" fmla="*/ 0 w 2058037"/>
                  <a:gd name="connsiteY8" fmla="*/ 551801 h 2361312"/>
                  <a:gd name="connsiteX9" fmla="*/ 0 w 2058037"/>
                  <a:gd name="connsiteY9" fmla="*/ 1944622 h 2361312"/>
                  <a:gd name="connsiteX10" fmla="*/ 416691 w 2058037"/>
                  <a:gd name="connsiteY10" fmla="*/ 2361313 h 2361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58037" h="2361312">
                    <a:moveTo>
                      <a:pt x="416691" y="2361313"/>
                    </a:moveTo>
                    <a:lnTo>
                      <a:pt x="1641346" y="2361313"/>
                    </a:lnTo>
                    <a:cubicBezTo>
                      <a:pt x="1871386" y="2361313"/>
                      <a:pt x="2058037" y="2174919"/>
                      <a:pt x="2058037" y="1944622"/>
                    </a:cubicBezTo>
                    <a:lnTo>
                      <a:pt x="2058037" y="551801"/>
                    </a:lnTo>
                    <a:cubicBezTo>
                      <a:pt x="2058037" y="414188"/>
                      <a:pt x="1969718" y="291979"/>
                      <a:pt x="1838780" y="249103"/>
                    </a:cubicBezTo>
                    <a:lnTo>
                      <a:pt x="1128378" y="15982"/>
                    </a:lnTo>
                    <a:cubicBezTo>
                      <a:pt x="1063935" y="-5327"/>
                      <a:pt x="994102" y="-5327"/>
                      <a:pt x="929660" y="15982"/>
                    </a:cubicBezTo>
                    <a:lnTo>
                      <a:pt x="219257" y="249103"/>
                    </a:lnTo>
                    <a:cubicBezTo>
                      <a:pt x="88576" y="291979"/>
                      <a:pt x="0" y="414188"/>
                      <a:pt x="0" y="551801"/>
                    </a:cubicBezTo>
                    <a:lnTo>
                      <a:pt x="0" y="1944622"/>
                    </a:lnTo>
                    <a:cubicBezTo>
                      <a:pt x="0" y="2174662"/>
                      <a:pt x="186651" y="2361313"/>
                      <a:pt x="416691" y="2361313"/>
                    </a:cubicBezTo>
                    <a:close/>
                  </a:path>
                </a:pathLst>
              </a:custGeom>
              <a:solidFill>
                <a:schemeClr val="bg1">
                  <a:alpha val="57000"/>
                </a:schemeClr>
              </a:solidFill>
              <a:ln w="256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</p:grp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E2B244EF-1DD1-46AB-ACD6-54E8632B99C1}"/>
              </a:ext>
            </a:extLst>
          </p:cNvPr>
          <p:cNvSpPr/>
          <p:nvPr/>
        </p:nvSpPr>
        <p:spPr>
          <a:xfrm>
            <a:off x="10249178" y="3902720"/>
            <a:ext cx="3738855" cy="9527532"/>
          </a:xfrm>
          <a:custGeom>
            <a:avLst/>
            <a:gdLst>
              <a:gd name="connsiteX0" fmla="*/ 1805917 w 2264200"/>
              <a:gd name="connsiteY0" fmla="*/ 5769744 h 5769744"/>
              <a:gd name="connsiteX1" fmla="*/ 458283 w 2264200"/>
              <a:gd name="connsiteY1" fmla="*/ 5769744 h 5769744"/>
              <a:gd name="connsiteX2" fmla="*/ 0 w 2264200"/>
              <a:gd name="connsiteY2" fmla="*/ 5311461 h 5769744"/>
              <a:gd name="connsiteX3" fmla="*/ 0 w 2264200"/>
              <a:gd name="connsiteY3" fmla="*/ 458283 h 5769744"/>
              <a:gd name="connsiteX4" fmla="*/ 458283 w 2264200"/>
              <a:gd name="connsiteY4" fmla="*/ 0 h 5769744"/>
              <a:gd name="connsiteX5" fmla="*/ 1805917 w 2264200"/>
              <a:gd name="connsiteY5" fmla="*/ 0 h 5769744"/>
              <a:gd name="connsiteX6" fmla="*/ 2264201 w 2264200"/>
              <a:gd name="connsiteY6" fmla="*/ 458283 h 5769744"/>
              <a:gd name="connsiteX7" fmla="*/ 2264201 w 2264200"/>
              <a:gd name="connsiteY7" fmla="*/ 5311461 h 5769744"/>
              <a:gd name="connsiteX8" fmla="*/ 1805917 w 2264200"/>
              <a:gd name="connsiteY8" fmla="*/ 5769744 h 5769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64200" h="5769744">
                <a:moveTo>
                  <a:pt x="1805917" y="5769744"/>
                </a:moveTo>
                <a:lnTo>
                  <a:pt x="458283" y="5769744"/>
                </a:lnTo>
                <a:cubicBezTo>
                  <a:pt x="205136" y="5769744"/>
                  <a:pt x="0" y="5564608"/>
                  <a:pt x="0" y="5311461"/>
                </a:cubicBezTo>
                <a:lnTo>
                  <a:pt x="0" y="458283"/>
                </a:lnTo>
                <a:cubicBezTo>
                  <a:pt x="0" y="205136"/>
                  <a:pt x="205136" y="0"/>
                  <a:pt x="458283" y="0"/>
                </a:cubicBezTo>
                <a:lnTo>
                  <a:pt x="1805917" y="0"/>
                </a:lnTo>
                <a:cubicBezTo>
                  <a:pt x="2059064" y="0"/>
                  <a:pt x="2264201" y="205136"/>
                  <a:pt x="2264201" y="458283"/>
                </a:cubicBezTo>
                <a:lnTo>
                  <a:pt x="2264201" y="5311461"/>
                </a:lnTo>
                <a:cubicBezTo>
                  <a:pt x="2264201" y="5564608"/>
                  <a:pt x="2059064" y="5769744"/>
                  <a:pt x="1805917" y="5769744"/>
                </a:cubicBezTo>
                <a:close/>
              </a:path>
            </a:pathLst>
          </a:custGeom>
          <a:solidFill>
            <a:srgbClr val="FFFFFF"/>
          </a:solidFill>
          <a:ln w="256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927CC140-747A-4D93-B7A0-FC5B2803B789}"/>
              </a:ext>
            </a:extLst>
          </p:cNvPr>
          <p:cNvSpPr/>
          <p:nvPr/>
        </p:nvSpPr>
        <p:spPr>
          <a:xfrm>
            <a:off x="12274835" y="3902296"/>
            <a:ext cx="1689034" cy="4261591"/>
          </a:xfrm>
          <a:custGeom>
            <a:avLst/>
            <a:gdLst>
              <a:gd name="connsiteX0" fmla="*/ 564317 w 1022856"/>
              <a:gd name="connsiteY0" fmla="*/ 0 h 2580762"/>
              <a:gd name="connsiteX1" fmla="*/ 0 w 1022856"/>
              <a:gd name="connsiteY1" fmla="*/ 0 h 2580762"/>
              <a:gd name="connsiteX2" fmla="*/ 0 w 1022856"/>
              <a:gd name="connsiteY2" fmla="*/ 2580762 h 2580762"/>
              <a:gd name="connsiteX3" fmla="*/ 812329 w 1022856"/>
              <a:gd name="connsiteY3" fmla="*/ 2423637 h 2580762"/>
              <a:gd name="connsiteX4" fmla="*/ 1022857 w 1022856"/>
              <a:gd name="connsiteY4" fmla="*/ 2168436 h 2580762"/>
              <a:gd name="connsiteX5" fmla="*/ 1022857 w 1022856"/>
              <a:gd name="connsiteY5" fmla="*/ 458540 h 2580762"/>
              <a:gd name="connsiteX6" fmla="*/ 564317 w 1022856"/>
              <a:gd name="connsiteY6" fmla="*/ 0 h 2580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2856" h="2580762">
                <a:moveTo>
                  <a:pt x="564317" y="0"/>
                </a:moveTo>
                <a:lnTo>
                  <a:pt x="0" y="0"/>
                </a:lnTo>
                <a:lnTo>
                  <a:pt x="0" y="2580762"/>
                </a:lnTo>
                <a:lnTo>
                  <a:pt x="812329" y="2423637"/>
                </a:lnTo>
                <a:cubicBezTo>
                  <a:pt x="934538" y="2400016"/>
                  <a:pt x="1022857" y="2292955"/>
                  <a:pt x="1022857" y="2168436"/>
                </a:cubicBezTo>
                <a:lnTo>
                  <a:pt x="1022857" y="458540"/>
                </a:lnTo>
                <a:cubicBezTo>
                  <a:pt x="1022857" y="205136"/>
                  <a:pt x="817464" y="0"/>
                  <a:pt x="564317" y="0"/>
                </a:cubicBezTo>
                <a:close/>
              </a:path>
            </a:pathLst>
          </a:custGeom>
          <a:solidFill>
            <a:srgbClr val="9E9E9E"/>
          </a:solidFill>
          <a:ln w="256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B553D9F5-D63A-4556-B2C2-CEA4E5A8193E}"/>
              </a:ext>
            </a:extLst>
          </p:cNvPr>
          <p:cNvSpPr/>
          <p:nvPr/>
        </p:nvSpPr>
        <p:spPr>
          <a:xfrm>
            <a:off x="10249178" y="3902296"/>
            <a:ext cx="3739278" cy="4290101"/>
          </a:xfrm>
          <a:custGeom>
            <a:avLst/>
            <a:gdLst>
              <a:gd name="connsiteX0" fmla="*/ 1805917 w 2264456"/>
              <a:gd name="connsiteY0" fmla="*/ 0 h 2598027"/>
              <a:gd name="connsiteX1" fmla="*/ 458283 w 2264456"/>
              <a:gd name="connsiteY1" fmla="*/ 0 h 2598027"/>
              <a:gd name="connsiteX2" fmla="*/ 0 w 2264456"/>
              <a:gd name="connsiteY2" fmla="*/ 458283 h 2598027"/>
              <a:gd name="connsiteX3" fmla="*/ 0 w 2264456"/>
              <a:gd name="connsiteY3" fmla="*/ 1991028 h 2598027"/>
              <a:gd name="connsiteX4" fmla="*/ 241337 w 2264456"/>
              <a:gd name="connsiteY4" fmla="*/ 2324021 h 2598027"/>
              <a:gd name="connsiteX5" fmla="*/ 1022857 w 2264456"/>
              <a:gd name="connsiteY5" fmla="*/ 2580506 h 2598027"/>
              <a:gd name="connsiteX6" fmla="*/ 1241600 w 2264456"/>
              <a:gd name="connsiteY6" fmla="*/ 2580506 h 2598027"/>
              <a:gd name="connsiteX7" fmla="*/ 2023120 w 2264456"/>
              <a:gd name="connsiteY7" fmla="*/ 2324021 h 2598027"/>
              <a:gd name="connsiteX8" fmla="*/ 2264457 w 2264456"/>
              <a:gd name="connsiteY8" fmla="*/ 1991028 h 2598027"/>
              <a:gd name="connsiteX9" fmla="*/ 2264457 w 2264456"/>
              <a:gd name="connsiteY9" fmla="*/ 458283 h 2598027"/>
              <a:gd name="connsiteX10" fmla="*/ 1805917 w 2264456"/>
              <a:gd name="connsiteY10" fmla="*/ 0 h 2598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64456" h="2598027">
                <a:moveTo>
                  <a:pt x="1805917" y="0"/>
                </a:moveTo>
                <a:lnTo>
                  <a:pt x="458283" y="0"/>
                </a:lnTo>
                <a:cubicBezTo>
                  <a:pt x="205136" y="0"/>
                  <a:pt x="0" y="205136"/>
                  <a:pt x="0" y="458283"/>
                </a:cubicBezTo>
                <a:lnTo>
                  <a:pt x="0" y="1991028"/>
                </a:lnTo>
                <a:cubicBezTo>
                  <a:pt x="0" y="2142505"/>
                  <a:pt x="97305" y="2276781"/>
                  <a:pt x="241337" y="2324021"/>
                </a:cubicBezTo>
                <a:lnTo>
                  <a:pt x="1022857" y="2580506"/>
                </a:lnTo>
                <a:cubicBezTo>
                  <a:pt x="1093974" y="2603869"/>
                  <a:pt x="1170483" y="2603869"/>
                  <a:pt x="1241600" y="2580506"/>
                </a:cubicBezTo>
                <a:lnTo>
                  <a:pt x="2023120" y="2324021"/>
                </a:lnTo>
                <a:cubicBezTo>
                  <a:pt x="2167152" y="2276781"/>
                  <a:pt x="2264457" y="2142505"/>
                  <a:pt x="2264457" y="1991028"/>
                </a:cubicBezTo>
                <a:lnTo>
                  <a:pt x="2264457" y="458283"/>
                </a:lnTo>
                <a:cubicBezTo>
                  <a:pt x="2264201" y="205136"/>
                  <a:pt x="2059064" y="0"/>
                  <a:pt x="1805917" y="0"/>
                </a:cubicBezTo>
                <a:close/>
              </a:path>
            </a:pathLst>
          </a:custGeom>
          <a:solidFill>
            <a:srgbClr val="BE7C0E"/>
          </a:solidFill>
          <a:ln w="256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4520E8EC-DEA4-45B5-8C5C-AAE29E231F7B}"/>
              </a:ext>
            </a:extLst>
          </p:cNvPr>
          <p:cNvSpPr/>
          <p:nvPr/>
        </p:nvSpPr>
        <p:spPr>
          <a:xfrm>
            <a:off x="10419184" y="4098162"/>
            <a:ext cx="3398418" cy="3899215"/>
          </a:xfrm>
          <a:custGeom>
            <a:avLst/>
            <a:gdLst>
              <a:gd name="connsiteX0" fmla="*/ 1641347 w 2058036"/>
              <a:gd name="connsiteY0" fmla="*/ 0 h 2361312"/>
              <a:gd name="connsiteX1" fmla="*/ 416691 w 2058036"/>
              <a:gd name="connsiteY1" fmla="*/ 0 h 2361312"/>
              <a:gd name="connsiteX2" fmla="*/ 0 w 2058036"/>
              <a:gd name="connsiteY2" fmla="*/ 416691 h 2361312"/>
              <a:gd name="connsiteX3" fmla="*/ 0 w 2058036"/>
              <a:gd name="connsiteY3" fmla="*/ 1809512 h 2361312"/>
              <a:gd name="connsiteX4" fmla="*/ 219257 w 2058036"/>
              <a:gd name="connsiteY4" fmla="*/ 2112210 h 2361312"/>
              <a:gd name="connsiteX5" fmla="*/ 929660 w 2058036"/>
              <a:gd name="connsiteY5" fmla="*/ 2345331 h 2361312"/>
              <a:gd name="connsiteX6" fmla="*/ 1128377 w 2058036"/>
              <a:gd name="connsiteY6" fmla="*/ 2345331 h 2361312"/>
              <a:gd name="connsiteX7" fmla="*/ 1838781 w 2058036"/>
              <a:gd name="connsiteY7" fmla="*/ 2112210 h 2361312"/>
              <a:gd name="connsiteX8" fmla="*/ 2058037 w 2058036"/>
              <a:gd name="connsiteY8" fmla="*/ 1809512 h 2361312"/>
              <a:gd name="connsiteX9" fmla="*/ 2058037 w 2058036"/>
              <a:gd name="connsiteY9" fmla="*/ 416434 h 2361312"/>
              <a:gd name="connsiteX10" fmla="*/ 1641347 w 2058036"/>
              <a:gd name="connsiteY10" fmla="*/ 0 h 236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8036" h="2361312">
                <a:moveTo>
                  <a:pt x="1641347" y="0"/>
                </a:moveTo>
                <a:lnTo>
                  <a:pt x="416691" y="0"/>
                </a:lnTo>
                <a:cubicBezTo>
                  <a:pt x="186651" y="0"/>
                  <a:pt x="0" y="186394"/>
                  <a:pt x="0" y="416691"/>
                </a:cubicBezTo>
                <a:lnTo>
                  <a:pt x="0" y="1809512"/>
                </a:lnTo>
                <a:cubicBezTo>
                  <a:pt x="0" y="1947125"/>
                  <a:pt x="88319" y="2069334"/>
                  <a:pt x="219257" y="2112210"/>
                </a:cubicBezTo>
                <a:lnTo>
                  <a:pt x="929660" y="2345331"/>
                </a:lnTo>
                <a:cubicBezTo>
                  <a:pt x="994102" y="2366640"/>
                  <a:pt x="1063936" y="2366640"/>
                  <a:pt x="1128377" y="2345331"/>
                </a:cubicBezTo>
                <a:lnTo>
                  <a:pt x="1838781" y="2112210"/>
                </a:lnTo>
                <a:cubicBezTo>
                  <a:pt x="1969462" y="2069334"/>
                  <a:pt x="2058037" y="1947125"/>
                  <a:pt x="2058037" y="1809512"/>
                </a:cubicBezTo>
                <a:lnTo>
                  <a:pt x="2058037" y="416434"/>
                </a:lnTo>
                <a:cubicBezTo>
                  <a:pt x="2058037" y="186394"/>
                  <a:pt x="1871643" y="0"/>
                  <a:pt x="1641347" y="0"/>
                </a:cubicBezTo>
                <a:close/>
              </a:path>
            </a:pathLst>
          </a:custGeom>
          <a:solidFill>
            <a:schemeClr val="bg1">
              <a:alpha val="57000"/>
            </a:schemeClr>
          </a:solidFill>
          <a:ln w="256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54" name="Graphic 2">
            <a:extLst>
              <a:ext uri="{FF2B5EF4-FFF2-40B4-BE49-F238E27FC236}">
                <a16:creationId xmlns:a16="http://schemas.microsoft.com/office/drawing/2014/main" id="{D0FA656F-C399-4D8D-A161-2C8EF15076E7}"/>
              </a:ext>
            </a:extLst>
          </p:cNvPr>
          <p:cNvGrpSpPr/>
          <p:nvPr/>
        </p:nvGrpSpPr>
        <p:grpSpPr>
          <a:xfrm>
            <a:off x="14665880" y="3902296"/>
            <a:ext cx="3739702" cy="9527956"/>
            <a:chOff x="18058087" y="2021267"/>
            <a:chExt cx="2264713" cy="5770001"/>
          </a:xfrm>
          <a:solidFill>
            <a:schemeClr val="accent1"/>
          </a:solidFill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B64BFE7B-564A-4E8A-8CD4-041FA1A1A1DB}"/>
                </a:ext>
              </a:extLst>
            </p:cNvPr>
            <p:cNvSpPr/>
            <p:nvPr/>
          </p:nvSpPr>
          <p:spPr>
            <a:xfrm>
              <a:off x="18058344" y="2021267"/>
              <a:ext cx="2264200" cy="5769743"/>
            </a:xfrm>
            <a:custGeom>
              <a:avLst/>
              <a:gdLst>
                <a:gd name="connsiteX0" fmla="*/ 458283 w 2264200"/>
                <a:gd name="connsiteY0" fmla="*/ 0 h 5769743"/>
                <a:gd name="connsiteX1" fmla="*/ 1805918 w 2264200"/>
                <a:gd name="connsiteY1" fmla="*/ 0 h 5769743"/>
                <a:gd name="connsiteX2" fmla="*/ 2264201 w 2264200"/>
                <a:gd name="connsiteY2" fmla="*/ 458283 h 5769743"/>
                <a:gd name="connsiteX3" fmla="*/ 2264201 w 2264200"/>
                <a:gd name="connsiteY3" fmla="*/ 5311461 h 5769743"/>
                <a:gd name="connsiteX4" fmla="*/ 1805918 w 2264200"/>
                <a:gd name="connsiteY4" fmla="*/ 5769744 h 5769743"/>
                <a:gd name="connsiteX5" fmla="*/ 458283 w 2264200"/>
                <a:gd name="connsiteY5" fmla="*/ 5769744 h 5769743"/>
                <a:gd name="connsiteX6" fmla="*/ 0 w 2264200"/>
                <a:gd name="connsiteY6" fmla="*/ 5311461 h 5769743"/>
                <a:gd name="connsiteX7" fmla="*/ 0 w 2264200"/>
                <a:gd name="connsiteY7" fmla="*/ 458540 h 5769743"/>
                <a:gd name="connsiteX8" fmla="*/ 458283 w 2264200"/>
                <a:gd name="connsiteY8" fmla="*/ 0 h 5769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4200" h="5769743">
                  <a:moveTo>
                    <a:pt x="458283" y="0"/>
                  </a:moveTo>
                  <a:lnTo>
                    <a:pt x="1805918" y="0"/>
                  </a:lnTo>
                  <a:cubicBezTo>
                    <a:pt x="2059064" y="0"/>
                    <a:pt x="2264201" y="205136"/>
                    <a:pt x="2264201" y="458283"/>
                  </a:cubicBezTo>
                  <a:lnTo>
                    <a:pt x="2264201" y="5311461"/>
                  </a:lnTo>
                  <a:cubicBezTo>
                    <a:pt x="2264201" y="5564608"/>
                    <a:pt x="2059064" y="5769744"/>
                    <a:pt x="1805918" y="5769744"/>
                  </a:cubicBezTo>
                  <a:lnTo>
                    <a:pt x="458283" y="5769744"/>
                  </a:lnTo>
                  <a:cubicBezTo>
                    <a:pt x="205136" y="5769744"/>
                    <a:pt x="0" y="5564608"/>
                    <a:pt x="0" y="5311461"/>
                  </a:cubicBezTo>
                  <a:lnTo>
                    <a:pt x="0" y="458540"/>
                  </a:lnTo>
                  <a:cubicBezTo>
                    <a:pt x="-257" y="205136"/>
                    <a:pt x="205136" y="0"/>
                    <a:pt x="458283" y="0"/>
                  </a:cubicBezTo>
                  <a:close/>
                </a:path>
              </a:pathLst>
            </a:custGeom>
            <a:solidFill>
              <a:srgbClr val="FFFFFF"/>
            </a:solidFill>
            <a:ln w="25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EF365945-8887-48BA-AAD1-9FC722E387C0}"/>
                </a:ext>
              </a:extLst>
            </p:cNvPr>
            <p:cNvSpPr/>
            <p:nvPr/>
          </p:nvSpPr>
          <p:spPr>
            <a:xfrm>
              <a:off x="19299944" y="5210506"/>
              <a:ext cx="1022856" cy="2580762"/>
            </a:xfrm>
            <a:custGeom>
              <a:avLst/>
              <a:gdLst>
                <a:gd name="connsiteX0" fmla="*/ 564317 w 1022856"/>
                <a:gd name="connsiteY0" fmla="*/ 2580762 h 2580762"/>
                <a:gd name="connsiteX1" fmla="*/ 0 w 1022856"/>
                <a:gd name="connsiteY1" fmla="*/ 2580762 h 2580762"/>
                <a:gd name="connsiteX2" fmla="*/ 0 w 1022856"/>
                <a:gd name="connsiteY2" fmla="*/ 0 h 2580762"/>
                <a:gd name="connsiteX3" fmla="*/ 812329 w 1022856"/>
                <a:gd name="connsiteY3" fmla="*/ 157125 h 2580762"/>
                <a:gd name="connsiteX4" fmla="*/ 1022857 w 1022856"/>
                <a:gd name="connsiteY4" fmla="*/ 412326 h 2580762"/>
                <a:gd name="connsiteX5" fmla="*/ 1022857 w 1022856"/>
                <a:gd name="connsiteY5" fmla="*/ 2122223 h 2580762"/>
                <a:gd name="connsiteX6" fmla="*/ 564317 w 1022856"/>
                <a:gd name="connsiteY6" fmla="*/ 2580762 h 2580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2856" h="2580762">
                  <a:moveTo>
                    <a:pt x="564317" y="2580762"/>
                  </a:moveTo>
                  <a:lnTo>
                    <a:pt x="0" y="2580762"/>
                  </a:lnTo>
                  <a:lnTo>
                    <a:pt x="0" y="0"/>
                  </a:lnTo>
                  <a:lnTo>
                    <a:pt x="812329" y="157125"/>
                  </a:lnTo>
                  <a:cubicBezTo>
                    <a:pt x="934539" y="180746"/>
                    <a:pt x="1022857" y="287807"/>
                    <a:pt x="1022857" y="412326"/>
                  </a:cubicBezTo>
                  <a:lnTo>
                    <a:pt x="1022857" y="2122223"/>
                  </a:lnTo>
                  <a:cubicBezTo>
                    <a:pt x="1022601" y="2375626"/>
                    <a:pt x="817464" y="2580762"/>
                    <a:pt x="564317" y="2580762"/>
                  </a:cubicBezTo>
                  <a:close/>
                </a:path>
              </a:pathLst>
            </a:custGeom>
            <a:solidFill>
              <a:srgbClr val="9E9E9E"/>
            </a:solidFill>
            <a:ln w="25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7" name="Graphic 2">
              <a:extLst>
                <a:ext uri="{FF2B5EF4-FFF2-40B4-BE49-F238E27FC236}">
                  <a16:creationId xmlns:a16="http://schemas.microsoft.com/office/drawing/2014/main" id="{DFB04D41-62F3-452A-9895-92BD5E37D0ED}"/>
                </a:ext>
              </a:extLst>
            </p:cNvPr>
            <p:cNvGrpSpPr/>
            <p:nvPr/>
          </p:nvGrpSpPr>
          <p:grpSpPr>
            <a:xfrm>
              <a:off x="18058087" y="5193239"/>
              <a:ext cx="2264457" cy="2598028"/>
              <a:chOff x="18058087" y="5193239"/>
              <a:chExt cx="2264457" cy="2598028"/>
            </a:xfrm>
            <a:solidFill>
              <a:schemeClr val="accent1"/>
            </a:solidFill>
          </p:grpSpPr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8B01A8AF-8F5D-471C-9C07-1C7838CC167F}"/>
                  </a:ext>
                </a:extLst>
              </p:cNvPr>
              <p:cNvSpPr/>
              <p:nvPr/>
            </p:nvSpPr>
            <p:spPr>
              <a:xfrm>
                <a:off x="18058087" y="5193239"/>
                <a:ext cx="2264457" cy="2598028"/>
              </a:xfrm>
              <a:custGeom>
                <a:avLst/>
                <a:gdLst>
                  <a:gd name="connsiteX0" fmla="*/ 458540 w 2264457"/>
                  <a:gd name="connsiteY0" fmla="*/ 2598028 h 2598028"/>
                  <a:gd name="connsiteX1" fmla="*/ 1806174 w 2264457"/>
                  <a:gd name="connsiteY1" fmla="*/ 2598028 h 2598028"/>
                  <a:gd name="connsiteX2" fmla="*/ 2264458 w 2264457"/>
                  <a:gd name="connsiteY2" fmla="*/ 2139745 h 2598028"/>
                  <a:gd name="connsiteX3" fmla="*/ 2264458 w 2264457"/>
                  <a:gd name="connsiteY3" fmla="*/ 607001 h 2598028"/>
                  <a:gd name="connsiteX4" fmla="*/ 2023121 w 2264457"/>
                  <a:gd name="connsiteY4" fmla="*/ 274007 h 2598028"/>
                  <a:gd name="connsiteX5" fmla="*/ 1241601 w 2264457"/>
                  <a:gd name="connsiteY5" fmla="*/ 17523 h 2598028"/>
                  <a:gd name="connsiteX6" fmla="*/ 1022857 w 2264457"/>
                  <a:gd name="connsiteY6" fmla="*/ 17523 h 2598028"/>
                  <a:gd name="connsiteX7" fmla="*/ 241337 w 2264457"/>
                  <a:gd name="connsiteY7" fmla="*/ 274007 h 2598028"/>
                  <a:gd name="connsiteX8" fmla="*/ 0 w 2264457"/>
                  <a:gd name="connsiteY8" fmla="*/ 607001 h 2598028"/>
                  <a:gd name="connsiteX9" fmla="*/ 0 w 2264457"/>
                  <a:gd name="connsiteY9" fmla="*/ 2139745 h 2598028"/>
                  <a:gd name="connsiteX10" fmla="*/ 458540 w 2264457"/>
                  <a:gd name="connsiteY10" fmla="*/ 2598028 h 25980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264457" h="2598028">
                    <a:moveTo>
                      <a:pt x="458540" y="2598028"/>
                    </a:moveTo>
                    <a:lnTo>
                      <a:pt x="1806174" y="2598028"/>
                    </a:lnTo>
                    <a:cubicBezTo>
                      <a:pt x="2059321" y="2598028"/>
                      <a:pt x="2264458" y="2392892"/>
                      <a:pt x="2264458" y="2139745"/>
                    </a:cubicBezTo>
                    <a:lnTo>
                      <a:pt x="2264458" y="607001"/>
                    </a:lnTo>
                    <a:cubicBezTo>
                      <a:pt x="2264458" y="455523"/>
                      <a:pt x="2167152" y="321248"/>
                      <a:pt x="2023121" y="274007"/>
                    </a:cubicBezTo>
                    <a:lnTo>
                      <a:pt x="1241601" y="17523"/>
                    </a:lnTo>
                    <a:cubicBezTo>
                      <a:pt x="1170483" y="-5841"/>
                      <a:pt x="1093975" y="-5841"/>
                      <a:pt x="1022857" y="17523"/>
                    </a:cubicBezTo>
                    <a:lnTo>
                      <a:pt x="241337" y="274007"/>
                    </a:lnTo>
                    <a:cubicBezTo>
                      <a:pt x="97305" y="321248"/>
                      <a:pt x="0" y="455523"/>
                      <a:pt x="0" y="607001"/>
                    </a:cubicBezTo>
                    <a:lnTo>
                      <a:pt x="0" y="2139745"/>
                    </a:lnTo>
                    <a:cubicBezTo>
                      <a:pt x="0" y="2392892"/>
                      <a:pt x="205393" y="2598028"/>
                      <a:pt x="458540" y="2598028"/>
                    </a:cubicBezTo>
                    <a:close/>
                  </a:path>
                </a:pathLst>
              </a:custGeom>
              <a:solidFill>
                <a:srgbClr val="BE7C0E"/>
              </a:solidFill>
              <a:ln w="256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6B4957FB-96D7-49A2-8194-7558283387B4}"/>
                  </a:ext>
                </a:extLst>
              </p:cNvPr>
              <p:cNvSpPr/>
              <p:nvPr/>
            </p:nvSpPr>
            <p:spPr>
              <a:xfrm>
                <a:off x="18161297" y="5311597"/>
                <a:ext cx="2058036" cy="2361312"/>
              </a:xfrm>
              <a:custGeom>
                <a:avLst/>
                <a:gdLst>
                  <a:gd name="connsiteX0" fmla="*/ 416690 w 2058036"/>
                  <a:gd name="connsiteY0" fmla="*/ 2361313 h 2361312"/>
                  <a:gd name="connsiteX1" fmla="*/ 1641346 w 2058036"/>
                  <a:gd name="connsiteY1" fmla="*/ 2361313 h 2361312"/>
                  <a:gd name="connsiteX2" fmla="*/ 2058037 w 2058036"/>
                  <a:gd name="connsiteY2" fmla="*/ 1944622 h 2361312"/>
                  <a:gd name="connsiteX3" fmla="*/ 2058037 w 2058036"/>
                  <a:gd name="connsiteY3" fmla="*/ 551801 h 2361312"/>
                  <a:gd name="connsiteX4" fmla="*/ 1838780 w 2058036"/>
                  <a:gd name="connsiteY4" fmla="*/ 249103 h 2361312"/>
                  <a:gd name="connsiteX5" fmla="*/ 1128377 w 2058036"/>
                  <a:gd name="connsiteY5" fmla="*/ 15982 h 2361312"/>
                  <a:gd name="connsiteX6" fmla="*/ 929660 w 2058036"/>
                  <a:gd name="connsiteY6" fmla="*/ 15982 h 2361312"/>
                  <a:gd name="connsiteX7" fmla="*/ 219256 w 2058036"/>
                  <a:gd name="connsiteY7" fmla="*/ 249103 h 2361312"/>
                  <a:gd name="connsiteX8" fmla="*/ 0 w 2058036"/>
                  <a:gd name="connsiteY8" fmla="*/ 551801 h 2361312"/>
                  <a:gd name="connsiteX9" fmla="*/ 0 w 2058036"/>
                  <a:gd name="connsiteY9" fmla="*/ 1944622 h 2361312"/>
                  <a:gd name="connsiteX10" fmla="*/ 416690 w 2058036"/>
                  <a:gd name="connsiteY10" fmla="*/ 2361313 h 2361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58036" h="2361312">
                    <a:moveTo>
                      <a:pt x="416690" y="2361313"/>
                    </a:moveTo>
                    <a:lnTo>
                      <a:pt x="1641346" y="2361313"/>
                    </a:lnTo>
                    <a:cubicBezTo>
                      <a:pt x="1871386" y="2361313"/>
                      <a:pt x="2058037" y="2174919"/>
                      <a:pt x="2058037" y="1944622"/>
                    </a:cubicBezTo>
                    <a:lnTo>
                      <a:pt x="2058037" y="551801"/>
                    </a:lnTo>
                    <a:cubicBezTo>
                      <a:pt x="2058037" y="414188"/>
                      <a:pt x="1969718" y="291979"/>
                      <a:pt x="1838780" y="249103"/>
                    </a:cubicBezTo>
                    <a:lnTo>
                      <a:pt x="1128377" y="15982"/>
                    </a:lnTo>
                    <a:cubicBezTo>
                      <a:pt x="1063935" y="-5327"/>
                      <a:pt x="994101" y="-5327"/>
                      <a:pt x="929660" y="15982"/>
                    </a:cubicBezTo>
                    <a:lnTo>
                      <a:pt x="219256" y="249103"/>
                    </a:lnTo>
                    <a:cubicBezTo>
                      <a:pt x="88575" y="291979"/>
                      <a:pt x="0" y="414188"/>
                      <a:pt x="0" y="551801"/>
                    </a:cubicBezTo>
                    <a:lnTo>
                      <a:pt x="0" y="1944622"/>
                    </a:lnTo>
                    <a:cubicBezTo>
                      <a:pt x="256" y="2174662"/>
                      <a:pt x="186651" y="2361313"/>
                      <a:pt x="416690" y="2361313"/>
                    </a:cubicBezTo>
                    <a:close/>
                  </a:path>
                </a:pathLst>
              </a:custGeom>
              <a:solidFill>
                <a:schemeClr val="bg1">
                  <a:alpha val="57000"/>
                </a:schemeClr>
              </a:solidFill>
              <a:ln w="256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</p:grpSp>
      <p:sp>
        <p:nvSpPr>
          <p:cNvPr id="62" name="TextBox 5">
            <a:extLst>
              <a:ext uri="{FF2B5EF4-FFF2-40B4-BE49-F238E27FC236}">
                <a16:creationId xmlns:a16="http://schemas.microsoft.com/office/drawing/2014/main" id="{0018515F-84DE-4B44-AED9-8F1ECA03FEDD}"/>
              </a:ext>
            </a:extLst>
          </p:cNvPr>
          <p:cNvSpPr txBox="1"/>
          <p:nvPr/>
        </p:nvSpPr>
        <p:spPr>
          <a:xfrm>
            <a:off x="2317454" y="6613774"/>
            <a:ext cx="2219320" cy="52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latin typeface="Source San"/>
              </a:rPr>
              <a:t>Lore</a:t>
            </a:r>
            <a:r>
              <a:rPr lang="en-US" sz="2800" dirty="0">
                <a:latin typeface="Source San"/>
              </a:rPr>
              <a:t>m</a:t>
            </a:r>
            <a:r>
              <a:rPr sz="2800" dirty="0">
                <a:latin typeface="Source San"/>
              </a:rPr>
              <a:t> Ipsum</a:t>
            </a:r>
          </a:p>
        </p:txBody>
      </p:sp>
      <p:sp>
        <p:nvSpPr>
          <p:cNvPr id="63" name="TextBox 5">
            <a:extLst>
              <a:ext uri="{FF2B5EF4-FFF2-40B4-BE49-F238E27FC236}">
                <a16:creationId xmlns:a16="http://schemas.microsoft.com/office/drawing/2014/main" id="{CF6B0680-9ACD-4588-BBDB-3056D39E3D8D}"/>
              </a:ext>
            </a:extLst>
          </p:cNvPr>
          <p:cNvSpPr txBox="1"/>
          <p:nvPr/>
        </p:nvSpPr>
        <p:spPr>
          <a:xfrm>
            <a:off x="11067727" y="6613774"/>
            <a:ext cx="2219320" cy="52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latin typeface="Source San"/>
              </a:rPr>
              <a:t>Lore</a:t>
            </a:r>
            <a:r>
              <a:rPr lang="en-US" sz="2800" dirty="0">
                <a:latin typeface="Source San"/>
              </a:rPr>
              <a:t>m</a:t>
            </a:r>
            <a:r>
              <a:rPr sz="2800" dirty="0">
                <a:latin typeface="Source San"/>
              </a:rPr>
              <a:t> Ipsum</a:t>
            </a:r>
          </a:p>
        </p:txBody>
      </p:sp>
      <p:grpSp>
        <p:nvGrpSpPr>
          <p:cNvPr id="67" name="Graphic 3">
            <a:extLst>
              <a:ext uri="{FF2B5EF4-FFF2-40B4-BE49-F238E27FC236}">
                <a16:creationId xmlns:a16="http://schemas.microsoft.com/office/drawing/2014/main" id="{CF79FD09-4D2E-4D52-8FAE-791ECCE8E85E}"/>
              </a:ext>
            </a:extLst>
          </p:cNvPr>
          <p:cNvGrpSpPr/>
          <p:nvPr/>
        </p:nvGrpSpPr>
        <p:grpSpPr>
          <a:xfrm>
            <a:off x="2938613" y="5120730"/>
            <a:ext cx="859013" cy="859013"/>
            <a:chOff x="15631718" y="5512074"/>
            <a:chExt cx="859013" cy="859013"/>
          </a:xfrm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D1B944D4-BD1D-4B60-AC58-3F2365C8FD40}"/>
                </a:ext>
              </a:extLst>
            </p:cNvPr>
            <p:cNvSpPr/>
            <p:nvPr/>
          </p:nvSpPr>
          <p:spPr>
            <a:xfrm>
              <a:off x="15631718" y="5512074"/>
              <a:ext cx="859013" cy="859013"/>
            </a:xfrm>
            <a:custGeom>
              <a:avLst/>
              <a:gdLst>
                <a:gd name="connsiteX0" fmla="*/ 0 w 859013"/>
                <a:gd name="connsiteY0" fmla="*/ 0 h 859013"/>
                <a:gd name="connsiteX1" fmla="*/ 859013 w 859013"/>
                <a:gd name="connsiteY1" fmla="*/ 0 h 859013"/>
                <a:gd name="connsiteX2" fmla="*/ 859013 w 859013"/>
                <a:gd name="connsiteY2" fmla="*/ 859013 h 859013"/>
                <a:gd name="connsiteX3" fmla="*/ 0 w 859013"/>
                <a:gd name="connsiteY3" fmla="*/ 859013 h 859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013" h="859013">
                  <a:moveTo>
                    <a:pt x="0" y="0"/>
                  </a:moveTo>
                  <a:lnTo>
                    <a:pt x="859013" y="0"/>
                  </a:lnTo>
                  <a:lnTo>
                    <a:pt x="859013" y="859013"/>
                  </a:lnTo>
                  <a:lnTo>
                    <a:pt x="0" y="859013"/>
                  </a:lnTo>
                  <a:close/>
                </a:path>
              </a:pathLst>
            </a:custGeom>
            <a:noFill/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A2E0C252-83AD-4DA3-9A31-3264432F22D8}"/>
                </a:ext>
              </a:extLst>
            </p:cNvPr>
            <p:cNvSpPr/>
            <p:nvPr/>
          </p:nvSpPr>
          <p:spPr>
            <a:xfrm>
              <a:off x="15676686" y="5603798"/>
              <a:ext cx="769077" cy="683948"/>
            </a:xfrm>
            <a:custGeom>
              <a:avLst/>
              <a:gdLst>
                <a:gd name="connsiteX0" fmla="*/ 460453 w 769077"/>
                <a:gd name="connsiteY0" fmla="*/ 283378 h 683948"/>
                <a:gd name="connsiteX1" fmla="*/ 409843 w 769077"/>
                <a:gd name="connsiteY1" fmla="*/ 283378 h 683948"/>
                <a:gd name="connsiteX2" fmla="*/ 384538 w 769077"/>
                <a:gd name="connsiteY2" fmla="*/ 308647 h 683948"/>
                <a:gd name="connsiteX3" fmla="*/ 283317 w 769077"/>
                <a:gd name="connsiteY3" fmla="*/ 310406 h 683948"/>
                <a:gd name="connsiteX4" fmla="*/ 281558 w 769077"/>
                <a:gd name="connsiteY4" fmla="*/ 209186 h 683948"/>
                <a:gd name="connsiteX5" fmla="*/ 283317 w 769077"/>
                <a:gd name="connsiteY5" fmla="*/ 207427 h 683948"/>
                <a:gd name="connsiteX6" fmla="*/ 484827 w 769077"/>
                <a:gd name="connsiteY6" fmla="*/ 5845 h 683948"/>
                <a:gd name="connsiteX7" fmla="*/ 763281 w 769077"/>
                <a:gd name="connsiteY7" fmla="*/ 181102 h 683948"/>
                <a:gd name="connsiteX8" fmla="*/ 713074 w 769077"/>
                <a:gd name="connsiteY8" fmla="*/ 384097 h 683948"/>
                <a:gd name="connsiteX9" fmla="*/ 637624 w 769077"/>
                <a:gd name="connsiteY9" fmla="*/ 460513 h 683948"/>
                <a:gd name="connsiteX10" fmla="*/ 460453 w 769077"/>
                <a:gd name="connsiteY10" fmla="*/ 283342 h 683948"/>
                <a:gd name="connsiteX11" fmla="*/ 68170 w 769077"/>
                <a:gd name="connsiteY11" fmla="*/ 68195 h 683948"/>
                <a:gd name="connsiteX12" fmla="*/ 354830 w 769077"/>
                <a:gd name="connsiteY12" fmla="*/ 34622 h 683948"/>
                <a:gd name="connsiteX13" fmla="*/ 232671 w 769077"/>
                <a:gd name="connsiteY13" fmla="*/ 156816 h 683948"/>
                <a:gd name="connsiteX14" fmla="*/ 232469 w 769077"/>
                <a:gd name="connsiteY14" fmla="*/ 359288 h 683948"/>
                <a:gd name="connsiteX15" fmla="*/ 429994 w 769077"/>
                <a:gd name="connsiteY15" fmla="*/ 364197 h 683948"/>
                <a:gd name="connsiteX16" fmla="*/ 435148 w 769077"/>
                <a:gd name="connsiteY16" fmla="*/ 359293 h 683948"/>
                <a:gd name="connsiteX17" fmla="*/ 587014 w 769077"/>
                <a:gd name="connsiteY17" fmla="*/ 511124 h 683948"/>
                <a:gd name="connsiteX18" fmla="*/ 435148 w 769077"/>
                <a:gd name="connsiteY18" fmla="*/ 662990 h 683948"/>
                <a:gd name="connsiteX19" fmla="*/ 333927 w 769077"/>
                <a:gd name="connsiteY19" fmla="*/ 662990 h 683948"/>
                <a:gd name="connsiteX20" fmla="*/ 68134 w 769077"/>
                <a:gd name="connsiteY20" fmla="*/ 397197 h 683948"/>
                <a:gd name="connsiteX21" fmla="*/ 68134 w 769077"/>
                <a:gd name="connsiteY21" fmla="*/ 68195 h 683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69077" h="683948">
                  <a:moveTo>
                    <a:pt x="460453" y="283378"/>
                  </a:moveTo>
                  <a:cubicBezTo>
                    <a:pt x="446476" y="269405"/>
                    <a:pt x="423820" y="269405"/>
                    <a:pt x="409843" y="283378"/>
                  </a:cubicBezTo>
                  <a:lnTo>
                    <a:pt x="384538" y="308647"/>
                  </a:lnTo>
                  <a:cubicBezTo>
                    <a:pt x="357072" y="337084"/>
                    <a:pt x="311754" y="337872"/>
                    <a:pt x="283317" y="310406"/>
                  </a:cubicBezTo>
                  <a:cubicBezTo>
                    <a:pt x="254880" y="282941"/>
                    <a:pt x="254093" y="237623"/>
                    <a:pt x="281558" y="209186"/>
                  </a:cubicBezTo>
                  <a:cubicBezTo>
                    <a:pt x="282134" y="208589"/>
                    <a:pt x="282721" y="208003"/>
                    <a:pt x="283317" y="207427"/>
                  </a:cubicBezTo>
                  <a:lnTo>
                    <a:pt x="484827" y="5845"/>
                  </a:lnTo>
                  <a:cubicBezTo>
                    <a:pt x="610116" y="-22652"/>
                    <a:pt x="734784" y="55813"/>
                    <a:pt x="763281" y="181102"/>
                  </a:cubicBezTo>
                  <a:cubicBezTo>
                    <a:pt x="779611" y="252900"/>
                    <a:pt x="760990" y="328189"/>
                    <a:pt x="713074" y="384097"/>
                  </a:cubicBezTo>
                  <a:lnTo>
                    <a:pt x="637624" y="460513"/>
                  </a:lnTo>
                  <a:lnTo>
                    <a:pt x="460453" y="283342"/>
                  </a:lnTo>
                  <a:close/>
                  <a:moveTo>
                    <a:pt x="68170" y="68195"/>
                  </a:moveTo>
                  <a:cubicBezTo>
                    <a:pt x="144414" y="-8039"/>
                    <a:pt x="263034" y="-21932"/>
                    <a:pt x="354830" y="34622"/>
                  </a:cubicBezTo>
                  <a:lnTo>
                    <a:pt x="232671" y="156816"/>
                  </a:lnTo>
                  <a:cubicBezTo>
                    <a:pt x="176705" y="212672"/>
                    <a:pt x="176614" y="303321"/>
                    <a:pt x="232469" y="359288"/>
                  </a:cubicBezTo>
                  <a:cubicBezTo>
                    <a:pt x="286450" y="413376"/>
                    <a:pt x="373393" y="415537"/>
                    <a:pt x="429994" y="364197"/>
                  </a:cubicBezTo>
                  <a:lnTo>
                    <a:pt x="435148" y="359293"/>
                  </a:lnTo>
                  <a:lnTo>
                    <a:pt x="587014" y="511124"/>
                  </a:lnTo>
                  <a:lnTo>
                    <a:pt x="435148" y="662990"/>
                  </a:lnTo>
                  <a:cubicBezTo>
                    <a:pt x="407194" y="690935"/>
                    <a:pt x="361881" y="690935"/>
                    <a:pt x="333927" y="662990"/>
                  </a:cubicBezTo>
                  <a:lnTo>
                    <a:pt x="68134" y="397197"/>
                  </a:lnTo>
                  <a:cubicBezTo>
                    <a:pt x="-22711" y="306343"/>
                    <a:pt x="-22711" y="159049"/>
                    <a:pt x="68134" y="68195"/>
                  </a:cubicBezTo>
                  <a:close/>
                </a:path>
              </a:pathLst>
            </a:custGeom>
            <a:solidFill>
              <a:srgbClr val="286766"/>
            </a:solidFill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6" name="TextBox 5">
            <a:extLst>
              <a:ext uri="{FF2B5EF4-FFF2-40B4-BE49-F238E27FC236}">
                <a16:creationId xmlns:a16="http://schemas.microsoft.com/office/drawing/2014/main" id="{7148CAF3-A73D-438F-A868-41FCE43F3080}"/>
              </a:ext>
            </a:extLst>
          </p:cNvPr>
          <p:cNvSpPr txBox="1"/>
          <p:nvPr/>
        </p:nvSpPr>
        <p:spPr>
          <a:xfrm>
            <a:off x="6638771" y="11781255"/>
            <a:ext cx="2219320" cy="52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latin typeface="Source San"/>
              </a:rPr>
              <a:t>Lore</a:t>
            </a:r>
            <a:r>
              <a:rPr lang="en-US" sz="2800" dirty="0">
                <a:latin typeface="Source San"/>
              </a:rPr>
              <a:t>m</a:t>
            </a:r>
            <a:r>
              <a:rPr sz="2800" dirty="0">
                <a:latin typeface="Source San"/>
              </a:rPr>
              <a:t> Ipsum</a:t>
            </a:r>
          </a:p>
        </p:txBody>
      </p:sp>
      <p:sp>
        <p:nvSpPr>
          <p:cNvPr id="77" name="TextBox 5">
            <a:extLst>
              <a:ext uri="{FF2B5EF4-FFF2-40B4-BE49-F238E27FC236}">
                <a16:creationId xmlns:a16="http://schemas.microsoft.com/office/drawing/2014/main" id="{DB316F99-FA63-476C-AC89-2B0C10242CFE}"/>
              </a:ext>
            </a:extLst>
          </p:cNvPr>
          <p:cNvSpPr txBox="1"/>
          <p:nvPr/>
        </p:nvSpPr>
        <p:spPr>
          <a:xfrm>
            <a:off x="15562822" y="11781255"/>
            <a:ext cx="2219320" cy="52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dirty="0">
                <a:latin typeface="Source San"/>
              </a:rPr>
              <a:t>Lore</a:t>
            </a:r>
            <a:r>
              <a:rPr lang="en-US" sz="2800" dirty="0">
                <a:latin typeface="Source San"/>
              </a:rPr>
              <a:t>m</a:t>
            </a:r>
            <a:r>
              <a:rPr sz="2800" dirty="0">
                <a:latin typeface="Source San"/>
              </a:rPr>
              <a:t> Ipsum</a:t>
            </a:r>
          </a:p>
        </p:txBody>
      </p:sp>
      <p:sp>
        <p:nvSpPr>
          <p:cNvPr id="78" name="TextBox 5">
            <a:extLst>
              <a:ext uri="{FF2B5EF4-FFF2-40B4-BE49-F238E27FC236}">
                <a16:creationId xmlns:a16="http://schemas.microsoft.com/office/drawing/2014/main" id="{43EE56F4-4068-48BE-9471-CA65E6CA9FCB}"/>
              </a:ext>
            </a:extLst>
          </p:cNvPr>
          <p:cNvSpPr txBox="1"/>
          <p:nvPr/>
        </p:nvSpPr>
        <p:spPr>
          <a:xfrm>
            <a:off x="2031079" y="8846060"/>
            <a:ext cx="2631775" cy="3913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algn="ct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latin typeface="Source San"/>
              </a:rPr>
              <a:t>Lorem Ipsum has been the industry's standard dummy text ever since the 1500s, when an unknown printer</a:t>
            </a:r>
            <a:br>
              <a:rPr sz="2400" dirty="0">
                <a:latin typeface="Source San"/>
                <a:ea typeface="Open Sans Regular"/>
                <a:cs typeface="Open Sans Regular"/>
                <a:sym typeface="Open Sans Regular"/>
              </a:rPr>
            </a:br>
            <a:endParaRPr sz="2400" dirty="0">
              <a:latin typeface="Source San"/>
            </a:endParaRPr>
          </a:p>
        </p:txBody>
      </p:sp>
      <p:grpSp>
        <p:nvGrpSpPr>
          <p:cNvPr id="4" name="Graphic 2">
            <a:extLst>
              <a:ext uri="{FF2B5EF4-FFF2-40B4-BE49-F238E27FC236}">
                <a16:creationId xmlns:a16="http://schemas.microsoft.com/office/drawing/2014/main" id="{B5B18FC5-0A85-41B7-88E7-38A978C53CA0}"/>
              </a:ext>
            </a:extLst>
          </p:cNvPr>
          <p:cNvGrpSpPr/>
          <p:nvPr/>
        </p:nvGrpSpPr>
        <p:grpSpPr>
          <a:xfrm>
            <a:off x="11752961" y="5084322"/>
            <a:ext cx="869798" cy="869798"/>
            <a:chOff x="12079286" y="6743699"/>
            <a:chExt cx="1023332" cy="1023332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B309C147-2B9F-42F5-9E91-BDEE39E5C641}"/>
                </a:ext>
              </a:extLst>
            </p:cNvPr>
            <p:cNvSpPr/>
            <p:nvPr/>
          </p:nvSpPr>
          <p:spPr>
            <a:xfrm>
              <a:off x="12079286" y="6743699"/>
              <a:ext cx="1023332" cy="1023332"/>
            </a:xfrm>
            <a:custGeom>
              <a:avLst/>
              <a:gdLst>
                <a:gd name="connsiteX0" fmla="*/ 0 w 1023332"/>
                <a:gd name="connsiteY0" fmla="*/ 0 h 1023332"/>
                <a:gd name="connsiteX1" fmla="*/ 1023332 w 1023332"/>
                <a:gd name="connsiteY1" fmla="*/ 0 h 1023332"/>
                <a:gd name="connsiteX2" fmla="*/ 1023332 w 1023332"/>
                <a:gd name="connsiteY2" fmla="*/ 1023332 h 1023332"/>
                <a:gd name="connsiteX3" fmla="*/ 0 w 1023332"/>
                <a:gd name="connsiteY3" fmla="*/ 1023332 h 1023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3332" h="1023332">
                  <a:moveTo>
                    <a:pt x="0" y="0"/>
                  </a:moveTo>
                  <a:lnTo>
                    <a:pt x="1023332" y="0"/>
                  </a:lnTo>
                  <a:lnTo>
                    <a:pt x="1023332" y="1023332"/>
                  </a:lnTo>
                  <a:lnTo>
                    <a:pt x="0" y="1023332"/>
                  </a:lnTo>
                  <a:close/>
                </a:path>
              </a:pathLst>
            </a:custGeom>
            <a:noFill/>
            <a:ln w="424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2D36E6D-DD84-4B31-BA00-1FD32EBEE1AA}"/>
                </a:ext>
              </a:extLst>
            </p:cNvPr>
            <p:cNvSpPr/>
            <p:nvPr/>
          </p:nvSpPr>
          <p:spPr>
            <a:xfrm>
              <a:off x="12164563" y="6871615"/>
              <a:ext cx="852776" cy="767499"/>
            </a:xfrm>
            <a:custGeom>
              <a:avLst/>
              <a:gdLst>
                <a:gd name="connsiteX0" fmla="*/ 42639 w 852776"/>
                <a:gd name="connsiteY0" fmla="*/ 0 h 767499"/>
                <a:gd name="connsiteX1" fmla="*/ 810138 w 852776"/>
                <a:gd name="connsiteY1" fmla="*/ 0 h 767499"/>
                <a:gd name="connsiteX2" fmla="*/ 852777 w 852776"/>
                <a:gd name="connsiteY2" fmla="*/ 42639 h 767499"/>
                <a:gd name="connsiteX3" fmla="*/ 852777 w 852776"/>
                <a:gd name="connsiteY3" fmla="*/ 724860 h 767499"/>
                <a:gd name="connsiteX4" fmla="*/ 810138 w 852776"/>
                <a:gd name="connsiteY4" fmla="*/ 767499 h 767499"/>
                <a:gd name="connsiteX5" fmla="*/ 42639 w 852776"/>
                <a:gd name="connsiteY5" fmla="*/ 767499 h 767499"/>
                <a:gd name="connsiteX6" fmla="*/ 0 w 852776"/>
                <a:gd name="connsiteY6" fmla="*/ 724860 h 767499"/>
                <a:gd name="connsiteX7" fmla="*/ 0 w 852776"/>
                <a:gd name="connsiteY7" fmla="*/ 42639 h 767499"/>
                <a:gd name="connsiteX8" fmla="*/ 42639 w 852776"/>
                <a:gd name="connsiteY8" fmla="*/ 0 h 767499"/>
                <a:gd name="connsiteX9" fmla="*/ 383750 w 852776"/>
                <a:gd name="connsiteY9" fmla="*/ 234514 h 767499"/>
                <a:gd name="connsiteX10" fmla="*/ 383750 w 852776"/>
                <a:gd name="connsiteY10" fmla="*/ 532985 h 767499"/>
                <a:gd name="connsiteX11" fmla="*/ 469027 w 852776"/>
                <a:gd name="connsiteY11" fmla="*/ 532985 h 767499"/>
                <a:gd name="connsiteX12" fmla="*/ 469027 w 852776"/>
                <a:gd name="connsiteY12" fmla="*/ 234514 h 767499"/>
                <a:gd name="connsiteX13" fmla="*/ 383750 w 852776"/>
                <a:gd name="connsiteY13" fmla="*/ 234514 h 767499"/>
                <a:gd name="connsiteX14" fmla="*/ 371597 w 852776"/>
                <a:gd name="connsiteY14" fmla="*/ 234514 h 767499"/>
                <a:gd name="connsiteX15" fmla="*/ 281459 w 852776"/>
                <a:gd name="connsiteY15" fmla="*/ 234514 h 767499"/>
                <a:gd name="connsiteX16" fmla="*/ 217629 w 852776"/>
                <a:gd name="connsiteY16" fmla="*/ 409887 h 767499"/>
                <a:gd name="connsiteX17" fmla="*/ 153798 w 852776"/>
                <a:gd name="connsiteY17" fmla="*/ 234514 h 767499"/>
                <a:gd name="connsiteX18" fmla="*/ 63660 w 852776"/>
                <a:gd name="connsiteY18" fmla="*/ 234514 h 767499"/>
                <a:gd name="connsiteX19" fmla="*/ 174990 w 852776"/>
                <a:gd name="connsiteY19" fmla="*/ 531450 h 767499"/>
                <a:gd name="connsiteX20" fmla="*/ 260267 w 852776"/>
                <a:gd name="connsiteY20" fmla="*/ 531450 h 767499"/>
                <a:gd name="connsiteX21" fmla="*/ 371597 w 852776"/>
                <a:gd name="connsiteY21" fmla="*/ 234514 h 767499"/>
                <a:gd name="connsiteX22" fmla="*/ 596944 w 852776"/>
                <a:gd name="connsiteY22" fmla="*/ 447708 h 767499"/>
                <a:gd name="connsiteX23" fmla="*/ 660902 w 852776"/>
                <a:gd name="connsiteY23" fmla="*/ 447708 h 767499"/>
                <a:gd name="connsiteX24" fmla="*/ 767499 w 852776"/>
                <a:gd name="connsiteY24" fmla="*/ 341111 h 767499"/>
                <a:gd name="connsiteX25" fmla="*/ 660902 w 852776"/>
                <a:gd name="connsiteY25" fmla="*/ 234514 h 767499"/>
                <a:gd name="connsiteX26" fmla="*/ 511666 w 852776"/>
                <a:gd name="connsiteY26" fmla="*/ 234514 h 767499"/>
                <a:gd name="connsiteX27" fmla="*/ 511666 w 852776"/>
                <a:gd name="connsiteY27" fmla="*/ 532985 h 767499"/>
                <a:gd name="connsiteX28" fmla="*/ 596944 w 852776"/>
                <a:gd name="connsiteY28" fmla="*/ 532985 h 767499"/>
                <a:gd name="connsiteX29" fmla="*/ 596944 w 852776"/>
                <a:gd name="connsiteY29" fmla="*/ 447708 h 767499"/>
                <a:gd name="connsiteX30" fmla="*/ 596944 w 852776"/>
                <a:gd name="connsiteY30" fmla="*/ 362430 h 767499"/>
                <a:gd name="connsiteX31" fmla="*/ 596944 w 852776"/>
                <a:gd name="connsiteY31" fmla="*/ 319791 h 767499"/>
                <a:gd name="connsiteX32" fmla="*/ 660902 w 852776"/>
                <a:gd name="connsiteY32" fmla="*/ 319791 h 767499"/>
                <a:gd name="connsiteX33" fmla="*/ 682221 w 852776"/>
                <a:gd name="connsiteY33" fmla="*/ 341111 h 767499"/>
                <a:gd name="connsiteX34" fmla="*/ 660902 w 852776"/>
                <a:gd name="connsiteY34" fmla="*/ 362430 h 767499"/>
                <a:gd name="connsiteX35" fmla="*/ 596944 w 852776"/>
                <a:gd name="connsiteY35" fmla="*/ 362430 h 767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852776" h="767499">
                  <a:moveTo>
                    <a:pt x="42639" y="0"/>
                  </a:moveTo>
                  <a:lnTo>
                    <a:pt x="810138" y="0"/>
                  </a:lnTo>
                  <a:cubicBezTo>
                    <a:pt x="833687" y="0"/>
                    <a:pt x="852777" y="19090"/>
                    <a:pt x="852777" y="42639"/>
                  </a:cubicBezTo>
                  <a:lnTo>
                    <a:pt x="852777" y="724860"/>
                  </a:lnTo>
                  <a:cubicBezTo>
                    <a:pt x="852777" y="748409"/>
                    <a:pt x="833687" y="767499"/>
                    <a:pt x="810138" y="767499"/>
                  </a:cubicBezTo>
                  <a:lnTo>
                    <a:pt x="42639" y="767499"/>
                  </a:lnTo>
                  <a:cubicBezTo>
                    <a:pt x="19090" y="767499"/>
                    <a:pt x="0" y="748409"/>
                    <a:pt x="0" y="724860"/>
                  </a:cubicBezTo>
                  <a:lnTo>
                    <a:pt x="0" y="42639"/>
                  </a:lnTo>
                  <a:cubicBezTo>
                    <a:pt x="0" y="19090"/>
                    <a:pt x="19090" y="0"/>
                    <a:pt x="42639" y="0"/>
                  </a:cubicBezTo>
                  <a:close/>
                  <a:moveTo>
                    <a:pt x="383750" y="234514"/>
                  </a:moveTo>
                  <a:lnTo>
                    <a:pt x="383750" y="532985"/>
                  </a:lnTo>
                  <a:lnTo>
                    <a:pt x="469027" y="532985"/>
                  </a:lnTo>
                  <a:lnTo>
                    <a:pt x="469027" y="234514"/>
                  </a:lnTo>
                  <a:lnTo>
                    <a:pt x="383750" y="234514"/>
                  </a:lnTo>
                  <a:close/>
                  <a:moveTo>
                    <a:pt x="371597" y="234514"/>
                  </a:moveTo>
                  <a:lnTo>
                    <a:pt x="281459" y="234514"/>
                  </a:lnTo>
                  <a:lnTo>
                    <a:pt x="217629" y="409887"/>
                  </a:lnTo>
                  <a:lnTo>
                    <a:pt x="153798" y="234514"/>
                  </a:lnTo>
                  <a:lnTo>
                    <a:pt x="63660" y="234514"/>
                  </a:lnTo>
                  <a:lnTo>
                    <a:pt x="174990" y="531450"/>
                  </a:lnTo>
                  <a:lnTo>
                    <a:pt x="260267" y="531450"/>
                  </a:lnTo>
                  <a:lnTo>
                    <a:pt x="371597" y="234514"/>
                  </a:lnTo>
                  <a:close/>
                  <a:moveTo>
                    <a:pt x="596944" y="447708"/>
                  </a:moveTo>
                  <a:lnTo>
                    <a:pt x="660902" y="447708"/>
                  </a:lnTo>
                  <a:cubicBezTo>
                    <a:pt x="719774" y="447708"/>
                    <a:pt x="767499" y="399983"/>
                    <a:pt x="767499" y="341111"/>
                  </a:cubicBezTo>
                  <a:cubicBezTo>
                    <a:pt x="767499" y="282239"/>
                    <a:pt x="719774" y="234514"/>
                    <a:pt x="660902" y="234514"/>
                  </a:cubicBezTo>
                  <a:lnTo>
                    <a:pt x="511666" y="234514"/>
                  </a:lnTo>
                  <a:lnTo>
                    <a:pt x="511666" y="532985"/>
                  </a:lnTo>
                  <a:lnTo>
                    <a:pt x="596944" y="532985"/>
                  </a:lnTo>
                  <a:lnTo>
                    <a:pt x="596944" y="447708"/>
                  </a:lnTo>
                  <a:close/>
                  <a:moveTo>
                    <a:pt x="596944" y="362430"/>
                  </a:moveTo>
                  <a:lnTo>
                    <a:pt x="596944" y="319791"/>
                  </a:lnTo>
                  <a:lnTo>
                    <a:pt x="660902" y="319791"/>
                  </a:lnTo>
                  <a:cubicBezTo>
                    <a:pt x="672676" y="319791"/>
                    <a:pt x="682221" y="329336"/>
                    <a:pt x="682221" y="341111"/>
                  </a:cubicBezTo>
                  <a:cubicBezTo>
                    <a:pt x="682221" y="352885"/>
                    <a:pt x="672676" y="362430"/>
                    <a:pt x="660902" y="362430"/>
                  </a:cubicBezTo>
                  <a:lnTo>
                    <a:pt x="596944" y="362430"/>
                  </a:lnTo>
                  <a:close/>
                </a:path>
              </a:pathLst>
            </a:custGeom>
            <a:solidFill>
              <a:srgbClr val="286766"/>
            </a:solidFill>
            <a:ln w="424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0" name="Graphic 2">
            <a:extLst>
              <a:ext uri="{FF2B5EF4-FFF2-40B4-BE49-F238E27FC236}">
                <a16:creationId xmlns:a16="http://schemas.microsoft.com/office/drawing/2014/main" id="{59701F25-46DB-4C00-8B27-3D8F303079F3}"/>
              </a:ext>
            </a:extLst>
          </p:cNvPr>
          <p:cNvGrpSpPr/>
          <p:nvPr/>
        </p:nvGrpSpPr>
        <p:grpSpPr>
          <a:xfrm>
            <a:off x="7309871" y="10202013"/>
            <a:ext cx="810804" cy="810804"/>
            <a:chOff x="12079286" y="5556819"/>
            <a:chExt cx="1415481" cy="1415481"/>
          </a:xfrm>
        </p:grpSpPr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95E1F91C-E11D-4E81-BEE9-EEA5AE8AED5F}"/>
                </a:ext>
              </a:extLst>
            </p:cNvPr>
            <p:cNvSpPr/>
            <p:nvPr/>
          </p:nvSpPr>
          <p:spPr>
            <a:xfrm>
              <a:off x="12079286" y="5556819"/>
              <a:ext cx="1415481" cy="1415481"/>
            </a:xfrm>
            <a:custGeom>
              <a:avLst/>
              <a:gdLst>
                <a:gd name="connsiteX0" fmla="*/ 0 w 1415481"/>
                <a:gd name="connsiteY0" fmla="*/ 0 h 1415481"/>
                <a:gd name="connsiteX1" fmla="*/ 1415481 w 1415481"/>
                <a:gd name="connsiteY1" fmla="*/ 0 h 1415481"/>
                <a:gd name="connsiteX2" fmla="*/ 1415481 w 1415481"/>
                <a:gd name="connsiteY2" fmla="*/ 1415481 h 1415481"/>
                <a:gd name="connsiteX3" fmla="*/ 0 w 1415481"/>
                <a:gd name="connsiteY3" fmla="*/ 1415481 h 14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5481" h="1415481">
                  <a:moveTo>
                    <a:pt x="0" y="0"/>
                  </a:moveTo>
                  <a:lnTo>
                    <a:pt x="1415481" y="0"/>
                  </a:lnTo>
                  <a:lnTo>
                    <a:pt x="1415481" y="1415481"/>
                  </a:lnTo>
                  <a:lnTo>
                    <a:pt x="0" y="1415481"/>
                  </a:lnTo>
                  <a:close/>
                </a:path>
              </a:pathLst>
            </a:custGeom>
            <a:noFill/>
            <a:ln w="587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69E971A1-5025-40B7-B07C-1300C546A320}"/>
                </a:ext>
              </a:extLst>
            </p:cNvPr>
            <p:cNvSpPr/>
            <p:nvPr/>
          </p:nvSpPr>
          <p:spPr>
            <a:xfrm>
              <a:off x="12197242" y="5733754"/>
              <a:ext cx="1179567" cy="1061610"/>
            </a:xfrm>
            <a:custGeom>
              <a:avLst/>
              <a:gdLst>
                <a:gd name="connsiteX0" fmla="*/ 884676 w 1179567"/>
                <a:gd name="connsiteY0" fmla="*/ 943654 h 1061610"/>
                <a:gd name="connsiteX1" fmla="*/ 1002632 w 1179567"/>
                <a:gd name="connsiteY1" fmla="*/ 943654 h 1061610"/>
                <a:gd name="connsiteX2" fmla="*/ 1002632 w 1179567"/>
                <a:gd name="connsiteY2" fmla="*/ 471827 h 1061610"/>
                <a:gd name="connsiteX3" fmla="*/ 648762 w 1179567"/>
                <a:gd name="connsiteY3" fmla="*/ 471827 h 1061610"/>
                <a:gd name="connsiteX4" fmla="*/ 648762 w 1179567"/>
                <a:gd name="connsiteY4" fmla="*/ 943654 h 1061610"/>
                <a:gd name="connsiteX5" fmla="*/ 766719 w 1179567"/>
                <a:gd name="connsiteY5" fmla="*/ 943654 h 1061610"/>
                <a:gd name="connsiteX6" fmla="*/ 766719 w 1179567"/>
                <a:gd name="connsiteY6" fmla="*/ 589784 h 1061610"/>
                <a:gd name="connsiteX7" fmla="*/ 884676 w 1179567"/>
                <a:gd name="connsiteY7" fmla="*/ 589784 h 1061610"/>
                <a:gd name="connsiteX8" fmla="*/ 884676 w 1179567"/>
                <a:gd name="connsiteY8" fmla="*/ 943654 h 1061610"/>
                <a:gd name="connsiteX9" fmla="*/ 58978 w 1179567"/>
                <a:gd name="connsiteY9" fmla="*/ 943654 h 1061610"/>
                <a:gd name="connsiteX10" fmla="*/ 58978 w 1179567"/>
                <a:gd name="connsiteY10" fmla="*/ 58978 h 1061610"/>
                <a:gd name="connsiteX11" fmla="*/ 117957 w 1179567"/>
                <a:gd name="connsiteY11" fmla="*/ 0 h 1061610"/>
                <a:gd name="connsiteX12" fmla="*/ 943654 w 1179567"/>
                <a:gd name="connsiteY12" fmla="*/ 0 h 1061610"/>
                <a:gd name="connsiteX13" fmla="*/ 1002632 w 1179567"/>
                <a:gd name="connsiteY13" fmla="*/ 58978 h 1061610"/>
                <a:gd name="connsiteX14" fmla="*/ 1002632 w 1179567"/>
                <a:gd name="connsiteY14" fmla="*/ 353870 h 1061610"/>
                <a:gd name="connsiteX15" fmla="*/ 1120589 w 1179567"/>
                <a:gd name="connsiteY15" fmla="*/ 353870 h 1061610"/>
                <a:gd name="connsiteX16" fmla="*/ 1120589 w 1179567"/>
                <a:gd name="connsiteY16" fmla="*/ 943654 h 1061610"/>
                <a:gd name="connsiteX17" fmla="*/ 1179568 w 1179567"/>
                <a:gd name="connsiteY17" fmla="*/ 943654 h 1061610"/>
                <a:gd name="connsiteX18" fmla="*/ 1179568 w 1179567"/>
                <a:gd name="connsiteY18" fmla="*/ 1061611 h 1061610"/>
                <a:gd name="connsiteX19" fmla="*/ 0 w 1179567"/>
                <a:gd name="connsiteY19" fmla="*/ 1061611 h 1061610"/>
                <a:gd name="connsiteX20" fmla="*/ 0 w 1179567"/>
                <a:gd name="connsiteY20" fmla="*/ 943654 h 1061610"/>
                <a:gd name="connsiteX21" fmla="*/ 58978 w 1179567"/>
                <a:gd name="connsiteY21" fmla="*/ 943654 h 1061610"/>
                <a:gd name="connsiteX22" fmla="*/ 294892 w 1179567"/>
                <a:gd name="connsiteY22" fmla="*/ 471827 h 1061610"/>
                <a:gd name="connsiteX23" fmla="*/ 294892 w 1179567"/>
                <a:gd name="connsiteY23" fmla="*/ 589784 h 1061610"/>
                <a:gd name="connsiteX24" fmla="*/ 412849 w 1179567"/>
                <a:gd name="connsiteY24" fmla="*/ 589784 h 1061610"/>
                <a:gd name="connsiteX25" fmla="*/ 412849 w 1179567"/>
                <a:gd name="connsiteY25" fmla="*/ 471827 h 1061610"/>
                <a:gd name="connsiteX26" fmla="*/ 294892 w 1179567"/>
                <a:gd name="connsiteY26" fmla="*/ 471827 h 1061610"/>
                <a:gd name="connsiteX27" fmla="*/ 294892 w 1179567"/>
                <a:gd name="connsiteY27" fmla="*/ 707741 h 1061610"/>
                <a:gd name="connsiteX28" fmla="*/ 294892 w 1179567"/>
                <a:gd name="connsiteY28" fmla="*/ 825697 h 1061610"/>
                <a:gd name="connsiteX29" fmla="*/ 412849 w 1179567"/>
                <a:gd name="connsiteY29" fmla="*/ 825697 h 1061610"/>
                <a:gd name="connsiteX30" fmla="*/ 412849 w 1179567"/>
                <a:gd name="connsiteY30" fmla="*/ 707741 h 1061610"/>
                <a:gd name="connsiteX31" fmla="*/ 294892 w 1179567"/>
                <a:gd name="connsiteY31" fmla="*/ 707741 h 1061610"/>
                <a:gd name="connsiteX32" fmla="*/ 294892 w 1179567"/>
                <a:gd name="connsiteY32" fmla="*/ 235914 h 1061610"/>
                <a:gd name="connsiteX33" fmla="*/ 294892 w 1179567"/>
                <a:gd name="connsiteY33" fmla="*/ 353870 h 1061610"/>
                <a:gd name="connsiteX34" fmla="*/ 412849 w 1179567"/>
                <a:gd name="connsiteY34" fmla="*/ 353870 h 1061610"/>
                <a:gd name="connsiteX35" fmla="*/ 412849 w 1179567"/>
                <a:gd name="connsiteY35" fmla="*/ 235914 h 1061610"/>
                <a:gd name="connsiteX36" fmla="*/ 294892 w 1179567"/>
                <a:gd name="connsiteY36" fmla="*/ 235914 h 1061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179567" h="1061610">
                  <a:moveTo>
                    <a:pt x="884676" y="943654"/>
                  </a:moveTo>
                  <a:lnTo>
                    <a:pt x="1002632" y="943654"/>
                  </a:lnTo>
                  <a:lnTo>
                    <a:pt x="1002632" y="471827"/>
                  </a:lnTo>
                  <a:lnTo>
                    <a:pt x="648762" y="471827"/>
                  </a:lnTo>
                  <a:lnTo>
                    <a:pt x="648762" y="943654"/>
                  </a:lnTo>
                  <a:lnTo>
                    <a:pt x="766719" y="943654"/>
                  </a:lnTo>
                  <a:lnTo>
                    <a:pt x="766719" y="589784"/>
                  </a:lnTo>
                  <a:lnTo>
                    <a:pt x="884676" y="589784"/>
                  </a:lnTo>
                  <a:lnTo>
                    <a:pt x="884676" y="943654"/>
                  </a:lnTo>
                  <a:close/>
                  <a:moveTo>
                    <a:pt x="58978" y="943654"/>
                  </a:moveTo>
                  <a:lnTo>
                    <a:pt x="58978" y="58978"/>
                  </a:lnTo>
                  <a:cubicBezTo>
                    <a:pt x="58978" y="26406"/>
                    <a:pt x="85384" y="0"/>
                    <a:pt x="117957" y="0"/>
                  </a:cubicBezTo>
                  <a:lnTo>
                    <a:pt x="943654" y="0"/>
                  </a:lnTo>
                  <a:cubicBezTo>
                    <a:pt x="976227" y="0"/>
                    <a:pt x="1002632" y="26406"/>
                    <a:pt x="1002632" y="58978"/>
                  </a:cubicBezTo>
                  <a:lnTo>
                    <a:pt x="1002632" y="353870"/>
                  </a:lnTo>
                  <a:lnTo>
                    <a:pt x="1120589" y="353870"/>
                  </a:lnTo>
                  <a:lnTo>
                    <a:pt x="1120589" y="943654"/>
                  </a:lnTo>
                  <a:lnTo>
                    <a:pt x="1179568" y="943654"/>
                  </a:lnTo>
                  <a:lnTo>
                    <a:pt x="1179568" y="1061611"/>
                  </a:lnTo>
                  <a:lnTo>
                    <a:pt x="0" y="1061611"/>
                  </a:lnTo>
                  <a:lnTo>
                    <a:pt x="0" y="943654"/>
                  </a:lnTo>
                  <a:lnTo>
                    <a:pt x="58978" y="943654"/>
                  </a:lnTo>
                  <a:close/>
                  <a:moveTo>
                    <a:pt x="294892" y="471827"/>
                  </a:moveTo>
                  <a:lnTo>
                    <a:pt x="294892" y="589784"/>
                  </a:lnTo>
                  <a:lnTo>
                    <a:pt x="412849" y="589784"/>
                  </a:lnTo>
                  <a:lnTo>
                    <a:pt x="412849" y="471827"/>
                  </a:lnTo>
                  <a:lnTo>
                    <a:pt x="294892" y="471827"/>
                  </a:lnTo>
                  <a:close/>
                  <a:moveTo>
                    <a:pt x="294892" y="707741"/>
                  </a:moveTo>
                  <a:lnTo>
                    <a:pt x="294892" y="825697"/>
                  </a:lnTo>
                  <a:lnTo>
                    <a:pt x="412849" y="825697"/>
                  </a:lnTo>
                  <a:lnTo>
                    <a:pt x="412849" y="707741"/>
                  </a:lnTo>
                  <a:lnTo>
                    <a:pt x="294892" y="707741"/>
                  </a:lnTo>
                  <a:close/>
                  <a:moveTo>
                    <a:pt x="294892" y="235914"/>
                  </a:moveTo>
                  <a:lnTo>
                    <a:pt x="294892" y="353870"/>
                  </a:lnTo>
                  <a:lnTo>
                    <a:pt x="412849" y="353870"/>
                  </a:lnTo>
                  <a:lnTo>
                    <a:pt x="412849" y="235914"/>
                  </a:lnTo>
                  <a:lnTo>
                    <a:pt x="294892" y="235914"/>
                  </a:lnTo>
                  <a:close/>
                </a:path>
              </a:pathLst>
            </a:custGeom>
            <a:solidFill>
              <a:srgbClr val="286766"/>
            </a:solidFill>
            <a:ln w="587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3" name="Graphic 2">
            <a:extLst>
              <a:ext uri="{FF2B5EF4-FFF2-40B4-BE49-F238E27FC236}">
                <a16:creationId xmlns:a16="http://schemas.microsoft.com/office/drawing/2014/main" id="{D76329A3-87B3-4E22-8655-9693D32B077B}"/>
              </a:ext>
            </a:extLst>
          </p:cNvPr>
          <p:cNvGrpSpPr/>
          <p:nvPr/>
        </p:nvGrpSpPr>
        <p:grpSpPr>
          <a:xfrm>
            <a:off x="16249096" y="10303363"/>
            <a:ext cx="769077" cy="769077"/>
            <a:chOff x="12079286" y="6161497"/>
            <a:chExt cx="810803" cy="810803"/>
          </a:xfrm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B5E7D92-22E6-4C98-9AF3-AD45685D06B2}"/>
                </a:ext>
              </a:extLst>
            </p:cNvPr>
            <p:cNvSpPr/>
            <p:nvPr/>
          </p:nvSpPr>
          <p:spPr>
            <a:xfrm>
              <a:off x="12079286" y="6161497"/>
              <a:ext cx="810803" cy="810803"/>
            </a:xfrm>
            <a:custGeom>
              <a:avLst/>
              <a:gdLst>
                <a:gd name="connsiteX0" fmla="*/ 0 w 810803"/>
                <a:gd name="connsiteY0" fmla="*/ 0 h 810803"/>
                <a:gd name="connsiteX1" fmla="*/ 810803 w 810803"/>
                <a:gd name="connsiteY1" fmla="*/ 0 h 810803"/>
                <a:gd name="connsiteX2" fmla="*/ 810803 w 810803"/>
                <a:gd name="connsiteY2" fmla="*/ 810803 h 810803"/>
                <a:gd name="connsiteX3" fmla="*/ 0 w 810803"/>
                <a:gd name="connsiteY3" fmla="*/ 810803 h 810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0803" h="810803">
                  <a:moveTo>
                    <a:pt x="0" y="0"/>
                  </a:moveTo>
                  <a:lnTo>
                    <a:pt x="810803" y="0"/>
                  </a:lnTo>
                  <a:lnTo>
                    <a:pt x="810803" y="810803"/>
                  </a:lnTo>
                  <a:lnTo>
                    <a:pt x="0" y="810803"/>
                  </a:lnTo>
                  <a:close/>
                </a:path>
              </a:pathLst>
            </a:custGeom>
            <a:noFill/>
            <a:ln w="337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36D8E86F-6F5A-456B-AC7B-F7DEA4E0B34D}"/>
                </a:ext>
              </a:extLst>
            </p:cNvPr>
            <p:cNvSpPr/>
            <p:nvPr/>
          </p:nvSpPr>
          <p:spPr>
            <a:xfrm>
              <a:off x="12099116" y="6178388"/>
              <a:ext cx="771141" cy="733371"/>
            </a:xfrm>
            <a:custGeom>
              <a:avLst/>
              <a:gdLst>
                <a:gd name="connsiteX0" fmla="*/ 385571 w 771141"/>
                <a:gd name="connsiteY0" fmla="*/ 599994 h 733371"/>
                <a:gd name="connsiteX1" fmla="*/ 147296 w 771141"/>
                <a:gd name="connsiteY1" fmla="*/ 733371 h 733371"/>
                <a:gd name="connsiteX2" fmla="*/ 200505 w 771141"/>
                <a:gd name="connsiteY2" fmla="*/ 465536 h 733371"/>
                <a:gd name="connsiteX3" fmla="*/ 0 w 771141"/>
                <a:gd name="connsiteY3" fmla="*/ 280132 h 733371"/>
                <a:gd name="connsiteX4" fmla="*/ 271180 w 771141"/>
                <a:gd name="connsiteY4" fmla="*/ 247971 h 733371"/>
                <a:gd name="connsiteX5" fmla="*/ 385571 w 771141"/>
                <a:gd name="connsiteY5" fmla="*/ 0 h 733371"/>
                <a:gd name="connsiteX6" fmla="*/ 499961 w 771141"/>
                <a:gd name="connsiteY6" fmla="*/ 247971 h 733371"/>
                <a:gd name="connsiteX7" fmla="*/ 771141 w 771141"/>
                <a:gd name="connsiteY7" fmla="*/ 280132 h 733371"/>
                <a:gd name="connsiteX8" fmla="*/ 570636 w 771141"/>
                <a:gd name="connsiteY8" fmla="*/ 465536 h 733371"/>
                <a:gd name="connsiteX9" fmla="*/ 623845 w 771141"/>
                <a:gd name="connsiteY9" fmla="*/ 733371 h 733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71141" h="733371">
                  <a:moveTo>
                    <a:pt x="385571" y="599994"/>
                  </a:moveTo>
                  <a:lnTo>
                    <a:pt x="147296" y="733371"/>
                  </a:lnTo>
                  <a:lnTo>
                    <a:pt x="200505" y="465536"/>
                  </a:lnTo>
                  <a:lnTo>
                    <a:pt x="0" y="280132"/>
                  </a:lnTo>
                  <a:lnTo>
                    <a:pt x="271180" y="247971"/>
                  </a:lnTo>
                  <a:lnTo>
                    <a:pt x="385571" y="0"/>
                  </a:lnTo>
                  <a:lnTo>
                    <a:pt x="499961" y="247971"/>
                  </a:lnTo>
                  <a:lnTo>
                    <a:pt x="771141" y="280132"/>
                  </a:lnTo>
                  <a:lnTo>
                    <a:pt x="570636" y="465536"/>
                  </a:lnTo>
                  <a:lnTo>
                    <a:pt x="623845" y="733371"/>
                  </a:lnTo>
                  <a:close/>
                </a:path>
              </a:pathLst>
            </a:custGeom>
            <a:solidFill>
              <a:srgbClr val="286766"/>
            </a:solidFill>
            <a:ln w="337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86" name="TextBox 5">
            <a:extLst>
              <a:ext uri="{FF2B5EF4-FFF2-40B4-BE49-F238E27FC236}">
                <a16:creationId xmlns:a16="http://schemas.microsoft.com/office/drawing/2014/main" id="{9E31FBF3-2A13-430A-A4D3-6726E29ACA72}"/>
              </a:ext>
            </a:extLst>
          </p:cNvPr>
          <p:cNvSpPr txBox="1"/>
          <p:nvPr/>
        </p:nvSpPr>
        <p:spPr>
          <a:xfrm>
            <a:off x="19727876" y="8954962"/>
            <a:ext cx="3738855" cy="3913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87" name="Title 7">
            <a:extLst>
              <a:ext uri="{FF2B5EF4-FFF2-40B4-BE49-F238E27FC236}">
                <a16:creationId xmlns:a16="http://schemas.microsoft.com/office/drawing/2014/main" id="{0504C634-4179-43F9-AB19-F2975E94AD21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29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64" name="TextBox 5">
            <a:extLst>
              <a:ext uri="{FF2B5EF4-FFF2-40B4-BE49-F238E27FC236}">
                <a16:creationId xmlns:a16="http://schemas.microsoft.com/office/drawing/2014/main" id="{ADD75780-37A0-40B8-84FD-357BD668D582}"/>
              </a:ext>
            </a:extLst>
          </p:cNvPr>
          <p:cNvSpPr txBox="1"/>
          <p:nvPr/>
        </p:nvSpPr>
        <p:spPr>
          <a:xfrm>
            <a:off x="10868298" y="8852051"/>
            <a:ext cx="2631775" cy="3913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algn="ct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latin typeface="Source San"/>
              </a:rPr>
              <a:t>Lorem Ipsum has been the industry's standard dummy text ever since the 1500s, when an unknown printer</a:t>
            </a:r>
            <a:br>
              <a:rPr sz="2400" dirty="0">
                <a:latin typeface="Source San"/>
                <a:ea typeface="Open Sans Regular"/>
                <a:cs typeface="Open Sans Regular"/>
                <a:sym typeface="Open Sans Regular"/>
              </a:rPr>
            </a:br>
            <a:endParaRPr sz="2400" dirty="0">
              <a:latin typeface="Source San"/>
            </a:endParaRPr>
          </a:p>
        </p:txBody>
      </p:sp>
      <p:sp>
        <p:nvSpPr>
          <p:cNvPr id="65" name="TextBox 5">
            <a:extLst>
              <a:ext uri="{FF2B5EF4-FFF2-40B4-BE49-F238E27FC236}">
                <a16:creationId xmlns:a16="http://schemas.microsoft.com/office/drawing/2014/main" id="{5807EFC6-486C-4483-9823-AEADC907EC2E}"/>
              </a:ext>
            </a:extLst>
          </p:cNvPr>
          <p:cNvSpPr txBox="1"/>
          <p:nvPr/>
        </p:nvSpPr>
        <p:spPr>
          <a:xfrm>
            <a:off x="6394382" y="4918855"/>
            <a:ext cx="2631775" cy="3913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algn="ct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latin typeface="Source San"/>
              </a:rPr>
              <a:t>Lorem Ipsum has been the industry's standard dummy text ever since the 1500s, when an unknown printer</a:t>
            </a:r>
            <a:br>
              <a:rPr sz="2400" dirty="0">
                <a:latin typeface="Source San"/>
                <a:ea typeface="Open Sans Regular"/>
                <a:cs typeface="Open Sans Regular"/>
                <a:sym typeface="Open Sans Regular"/>
              </a:rPr>
            </a:br>
            <a:endParaRPr sz="2400" dirty="0">
              <a:latin typeface="Source San"/>
            </a:endParaRPr>
          </a:p>
        </p:txBody>
      </p:sp>
      <p:sp>
        <p:nvSpPr>
          <p:cNvPr id="66" name="TextBox 5">
            <a:extLst>
              <a:ext uri="{FF2B5EF4-FFF2-40B4-BE49-F238E27FC236}">
                <a16:creationId xmlns:a16="http://schemas.microsoft.com/office/drawing/2014/main" id="{250BF7EC-0D7B-4EB8-BDA9-D09DD6194420}"/>
              </a:ext>
            </a:extLst>
          </p:cNvPr>
          <p:cNvSpPr txBox="1"/>
          <p:nvPr/>
        </p:nvSpPr>
        <p:spPr>
          <a:xfrm>
            <a:off x="15244732" y="4918855"/>
            <a:ext cx="2631775" cy="3913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algn="ct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latin typeface="Source San"/>
              </a:rPr>
              <a:t>Lorem Ipsum has been the industry's standard dummy text ever since the 1500s, when an unknown printer</a:t>
            </a:r>
            <a:br>
              <a:rPr sz="2400" dirty="0">
                <a:latin typeface="Source San"/>
                <a:ea typeface="Open Sans Regular"/>
                <a:cs typeface="Open Sans Regular"/>
                <a:sym typeface="Open Sans Regular"/>
              </a:rPr>
            </a:br>
            <a:endParaRPr sz="2400" dirty="0">
              <a:latin typeface="Source San"/>
            </a:endParaRPr>
          </a:p>
        </p:txBody>
      </p:sp>
    </p:spTree>
    <p:extLst>
      <p:ext uri="{BB962C8B-B14F-4D97-AF65-F5344CB8AC3E}">
        <p14:creationId xmlns:p14="http://schemas.microsoft.com/office/powerpoint/2010/main" val="3686724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0FFF6242-1C47-4BA7-8A9B-2E10656B927C}"/>
              </a:ext>
            </a:extLst>
          </p:cNvPr>
          <p:cNvSpPr/>
          <p:nvPr/>
        </p:nvSpPr>
        <p:spPr>
          <a:xfrm>
            <a:off x="14483974" y="0"/>
            <a:ext cx="6775589" cy="7980218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5">
            <a:extLst>
              <a:ext uri="{FF2B5EF4-FFF2-40B4-BE49-F238E27FC236}">
                <a16:creationId xmlns:a16="http://schemas.microsoft.com/office/drawing/2014/main" id="{28F232BC-0C3E-4A57-9C89-2CB7EC783808}"/>
              </a:ext>
            </a:extLst>
          </p:cNvPr>
          <p:cNvSpPr txBox="1"/>
          <p:nvPr/>
        </p:nvSpPr>
        <p:spPr>
          <a:xfrm>
            <a:off x="15352685" y="492991"/>
            <a:ext cx="3279945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95" name="TextBox 5">
            <a:extLst>
              <a:ext uri="{FF2B5EF4-FFF2-40B4-BE49-F238E27FC236}">
                <a16:creationId xmlns:a16="http://schemas.microsoft.com/office/drawing/2014/main" id="{9D9CFE7F-6483-4ECB-A916-C9410C15530E}"/>
              </a:ext>
            </a:extLst>
          </p:cNvPr>
          <p:cNvSpPr txBox="1"/>
          <p:nvPr/>
        </p:nvSpPr>
        <p:spPr>
          <a:xfrm>
            <a:off x="15352685" y="1657782"/>
            <a:ext cx="5115741" cy="5575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400" dirty="0">
                <a:solidFill>
                  <a:schemeClr val="bg1"/>
                </a:solidFill>
                <a:latin typeface="Source San"/>
                <a:ea typeface="Open Sans Regular"/>
                <a:cs typeface="Open Sans Regular"/>
                <a:sym typeface="Open Sans Regular"/>
              </a:rPr>
            </a:br>
            <a:r>
              <a:rPr sz="2400" dirty="0">
                <a:solidFill>
                  <a:schemeClr val="bg1"/>
                </a:solidFill>
                <a:latin typeface="Source San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19" name="Title 7">
            <a:extLst>
              <a:ext uri="{FF2B5EF4-FFF2-40B4-BE49-F238E27FC236}">
                <a16:creationId xmlns:a16="http://schemas.microsoft.com/office/drawing/2014/main" id="{9F86A1E7-A5B2-47A1-BDD4-E76D785417E1}"/>
              </a:ext>
            </a:extLst>
          </p:cNvPr>
          <p:cNvSpPr txBox="1"/>
          <p:nvPr/>
        </p:nvSpPr>
        <p:spPr>
          <a:xfrm>
            <a:off x="20230365" y="12340856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About Company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0" name="Title 7">
            <a:extLst>
              <a:ext uri="{FF2B5EF4-FFF2-40B4-BE49-F238E27FC236}">
                <a16:creationId xmlns:a16="http://schemas.microsoft.com/office/drawing/2014/main" id="{E12F6CB1-4324-4FE4-A78D-A6458C2C8733}"/>
              </a:ext>
            </a:extLst>
          </p:cNvPr>
          <p:cNvSpPr txBox="1"/>
          <p:nvPr/>
        </p:nvSpPr>
        <p:spPr>
          <a:xfrm>
            <a:off x="10765888" y="8734373"/>
            <a:ext cx="8992276" cy="4024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ctr"/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Our history will make changes for the future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076A3F82-1591-4FA1-AC96-0E80EBBBE23A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1FADB934-6DCB-4E1A-B8A4-22801FEB8A51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1C6BA6-6F16-4315-AB87-93D104FA9A7B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itle 7">
            <a:extLst>
              <a:ext uri="{FF2B5EF4-FFF2-40B4-BE49-F238E27FC236}">
                <a16:creationId xmlns:a16="http://schemas.microsoft.com/office/drawing/2014/main" id="{4AAF3BFB-B7DA-4120-9765-8967041D91AE}"/>
              </a:ext>
            </a:extLst>
          </p:cNvPr>
          <p:cNvSpPr txBox="1"/>
          <p:nvPr/>
        </p:nvSpPr>
        <p:spPr>
          <a:xfrm rot="16200000">
            <a:off x="23818758" y="447612"/>
            <a:ext cx="278388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3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EB3E364-F18C-4121-B6F1-04113BB31E11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B2974C-C9BA-43B3-A69B-1601477246C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45709CC-6557-4B7F-9702-9C5716C8698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B2531ED9-C71F-405E-B05C-F6FF24AC5D42}"/>
              </a:ext>
            </a:extLst>
          </p:cNvPr>
          <p:cNvSpPr/>
          <p:nvPr/>
        </p:nvSpPr>
        <p:spPr>
          <a:xfrm>
            <a:off x="7413548" y="3812557"/>
            <a:ext cx="5728442" cy="7824811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4B4C15A4-26C0-455B-974F-9B5C34A60FAE}"/>
              </a:ext>
            </a:extLst>
          </p:cNvPr>
          <p:cNvSpPr/>
          <p:nvPr/>
        </p:nvSpPr>
        <p:spPr>
          <a:xfrm>
            <a:off x="11764169" y="3990109"/>
            <a:ext cx="991519" cy="991519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075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val 106">
            <a:extLst>
              <a:ext uri="{FF2B5EF4-FFF2-40B4-BE49-F238E27FC236}">
                <a16:creationId xmlns:a16="http://schemas.microsoft.com/office/drawing/2014/main" id="{2D53EFDF-9831-49FE-9353-60F7394A621C}"/>
              </a:ext>
            </a:extLst>
          </p:cNvPr>
          <p:cNvSpPr/>
          <p:nvPr/>
        </p:nvSpPr>
        <p:spPr>
          <a:xfrm>
            <a:off x="3185615" y="8650108"/>
            <a:ext cx="1513433" cy="151343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FC1A8D38-DC62-427F-9F85-EBBF4E253E6B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8941F812-56BD-4663-8651-8D8E0EC0DADD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AC0D6-5ACF-48E5-982A-5CB3A70556A1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965B57-0528-4F56-8E4B-90B443C0D3BA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7">
            <a:extLst>
              <a:ext uri="{FF2B5EF4-FFF2-40B4-BE49-F238E27FC236}">
                <a16:creationId xmlns:a16="http://schemas.microsoft.com/office/drawing/2014/main" id="{4BA25761-5FBF-4238-9B3F-40E98D11A3DE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Infographic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30" name="Title 7">
            <a:extLst>
              <a:ext uri="{FF2B5EF4-FFF2-40B4-BE49-F238E27FC236}">
                <a16:creationId xmlns:a16="http://schemas.microsoft.com/office/drawing/2014/main" id="{8440F5B1-85B4-41E3-9C0C-DFF86139AA65}"/>
              </a:ext>
            </a:extLst>
          </p:cNvPr>
          <p:cNvSpPr txBox="1"/>
          <p:nvPr/>
        </p:nvSpPr>
        <p:spPr>
          <a:xfrm>
            <a:off x="1831902" y="4370044"/>
            <a:ext cx="7851236" cy="394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Average number of visitors who come every day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F80FD2FB-BAC2-459C-905B-81062E987488}"/>
              </a:ext>
            </a:extLst>
          </p:cNvPr>
          <p:cNvSpPr/>
          <p:nvPr/>
        </p:nvSpPr>
        <p:spPr>
          <a:xfrm>
            <a:off x="700947" y="8650108"/>
            <a:ext cx="3287596" cy="4490718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TextBox 5">
            <a:extLst>
              <a:ext uri="{FF2B5EF4-FFF2-40B4-BE49-F238E27FC236}">
                <a16:creationId xmlns:a16="http://schemas.microsoft.com/office/drawing/2014/main" id="{9E31FBF3-2A13-430A-A4D3-6726E29ACA72}"/>
              </a:ext>
            </a:extLst>
          </p:cNvPr>
          <p:cNvSpPr txBox="1"/>
          <p:nvPr/>
        </p:nvSpPr>
        <p:spPr>
          <a:xfrm>
            <a:off x="17459863" y="9628092"/>
            <a:ext cx="5530817" cy="2805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64" name="Flowchart: Terminator 63">
            <a:extLst>
              <a:ext uri="{FF2B5EF4-FFF2-40B4-BE49-F238E27FC236}">
                <a16:creationId xmlns:a16="http://schemas.microsoft.com/office/drawing/2014/main" id="{D463300B-06A9-4C68-BD0D-E3E0A8120856}"/>
              </a:ext>
            </a:extLst>
          </p:cNvPr>
          <p:cNvSpPr/>
          <p:nvPr/>
        </p:nvSpPr>
        <p:spPr>
          <a:xfrm>
            <a:off x="16721192" y="938610"/>
            <a:ext cx="7008160" cy="2654103"/>
          </a:xfrm>
          <a:prstGeom prst="flowChartTerminator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Google Shape;1068;p32">
            <a:extLst>
              <a:ext uri="{FF2B5EF4-FFF2-40B4-BE49-F238E27FC236}">
                <a16:creationId xmlns:a16="http://schemas.microsoft.com/office/drawing/2014/main" id="{733B3895-7F59-4A8D-B1FC-C7FF68E30A75}"/>
              </a:ext>
            </a:extLst>
          </p:cNvPr>
          <p:cNvSpPr txBox="1"/>
          <p:nvPr/>
        </p:nvSpPr>
        <p:spPr>
          <a:xfrm>
            <a:off x="19104926" y="2178907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Lora" pitchFamily="2" charset="0"/>
                <a:ea typeface="Lato"/>
                <a:cs typeface="Lato"/>
                <a:sym typeface="Lato"/>
              </a:rPr>
              <a:t>Lorem Ipsum has been the industry's standard dummy, </a:t>
            </a:r>
            <a:endParaRPr dirty="0">
              <a:solidFill>
                <a:schemeClr val="bg1"/>
              </a:solidFill>
              <a:latin typeface="Lora" pitchFamily="2" charset="0"/>
            </a:endParaRPr>
          </a:p>
        </p:txBody>
      </p:sp>
      <p:sp>
        <p:nvSpPr>
          <p:cNvPr id="70" name="Google Shape;1069;p32">
            <a:extLst>
              <a:ext uri="{FF2B5EF4-FFF2-40B4-BE49-F238E27FC236}">
                <a16:creationId xmlns:a16="http://schemas.microsoft.com/office/drawing/2014/main" id="{E1DC9052-8313-4151-BDDE-8EE831265D1A}"/>
              </a:ext>
            </a:extLst>
          </p:cNvPr>
          <p:cNvSpPr txBox="1"/>
          <p:nvPr/>
        </p:nvSpPr>
        <p:spPr>
          <a:xfrm>
            <a:off x="17716583" y="1417172"/>
            <a:ext cx="3843958" cy="67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bg1"/>
                </a:solidFill>
                <a:latin typeface="Lora" pitchFamily="2" charset="0"/>
                <a:ea typeface="Playfair Display Regular"/>
                <a:cs typeface="Playfair Display Regular"/>
                <a:sym typeface="Playfair Display Regular"/>
              </a:rPr>
              <a:t>Su</a:t>
            </a:r>
            <a:r>
              <a:rPr lang="en-US" sz="4000" b="1" i="0" u="none" strike="noStrike" cap="none" dirty="0">
                <a:solidFill>
                  <a:schemeClr val="bg1"/>
                </a:solidFill>
                <a:latin typeface="Lora" pitchFamily="2" charset="0"/>
                <a:ea typeface="Playfair Display Regular"/>
                <a:cs typeface="Playfair Display Regular"/>
                <a:sym typeface="Playfair Display Regular"/>
              </a:rPr>
              <a:t>nday</a:t>
            </a:r>
            <a:endParaRPr sz="4000" dirty="0">
              <a:solidFill>
                <a:schemeClr val="bg1"/>
              </a:solidFill>
              <a:latin typeface="Lora" pitchFamily="2" charset="0"/>
            </a:endParaRPr>
          </a:p>
        </p:txBody>
      </p:sp>
      <p:sp>
        <p:nvSpPr>
          <p:cNvPr id="71" name="Flowchart: Terminator 70">
            <a:extLst>
              <a:ext uri="{FF2B5EF4-FFF2-40B4-BE49-F238E27FC236}">
                <a16:creationId xmlns:a16="http://schemas.microsoft.com/office/drawing/2014/main" id="{54FB64BE-CFD5-43D7-99DC-3955A2A232B1}"/>
              </a:ext>
            </a:extLst>
          </p:cNvPr>
          <p:cNvSpPr/>
          <p:nvPr/>
        </p:nvSpPr>
        <p:spPr>
          <a:xfrm>
            <a:off x="14688027" y="6164992"/>
            <a:ext cx="7008160" cy="2654103"/>
          </a:xfrm>
          <a:prstGeom prst="flowChartTerminator">
            <a:avLst/>
          </a:prstGeom>
          <a:solidFill>
            <a:srgbClr val="CF86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Google Shape;1068;p32">
            <a:extLst>
              <a:ext uri="{FF2B5EF4-FFF2-40B4-BE49-F238E27FC236}">
                <a16:creationId xmlns:a16="http://schemas.microsoft.com/office/drawing/2014/main" id="{E1BA1DC6-4D75-4458-9D8E-5E2E1594B006}"/>
              </a:ext>
            </a:extLst>
          </p:cNvPr>
          <p:cNvSpPr txBox="1"/>
          <p:nvPr/>
        </p:nvSpPr>
        <p:spPr>
          <a:xfrm>
            <a:off x="17071761" y="7405289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Lora" pitchFamily="2" charset="0"/>
                <a:ea typeface="Lato"/>
                <a:cs typeface="Lato"/>
                <a:sym typeface="Lato"/>
              </a:rPr>
              <a:t>Lorem Ipsum has been the industry's standard dummy, </a:t>
            </a:r>
            <a:endParaRPr dirty="0">
              <a:solidFill>
                <a:schemeClr val="bg1"/>
              </a:solidFill>
              <a:latin typeface="Lora" pitchFamily="2" charset="0"/>
            </a:endParaRPr>
          </a:p>
        </p:txBody>
      </p:sp>
      <p:sp>
        <p:nvSpPr>
          <p:cNvPr id="73" name="Google Shape;1069;p32">
            <a:extLst>
              <a:ext uri="{FF2B5EF4-FFF2-40B4-BE49-F238E27FC236}">
                <a16:creationId xmlns:a16="http://schemas.microsoft.com/office/drawing/2014/main" id="{A941D447-C91C-4E36-AD90-17A0AD958C72}"/>
              </a:ext>
            </a:extLst>
          </p:cNvPr>
          <p:cNvSpPr txBox="1"/>
          <p:nvPr/>
        </p:nvSpPr>
        <p:spPr>
          <a:xfrm>
            <a:off x="15683418" y="6643554"/>
            <a:ext cx="3988699" cy="67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 dirty="0">
                <a:solidFill>
                  <a:schemeClr val="bg1"/>
                </a:solidFill>
                <a:latin typeface="Lora" pitchFamily="2" charset="0"/>
                <a:ea typeface="Playfair Display Regular"/>
                <a:cs typeface="Playfair Display Regular"/>
                <a:sym typeface="Playfair Display Regular"/>
              </a:rPr>
              <a:t>Saturday</a:t>
            </a:r>
            <a:endParaRPr sz="4000" dirty="0">
              <a:solidFill>
                <a:schemeClr val="bg1"/>
              </a:solidFill>
              <a:latin typeface="Lora" pitchFamily="2" charset="0"/>
            </a:endParaRPr>
          </a:p>
        </p:txBody>
      </p:sp>
      <p:sp>
        <p:nvSpPr>
          <p:cNvPr id="74" name="Flowchart: Terminator 73">
            <a:extLst>
              <a:ext uri="{FF2B5EF4-FFF2-40B4-BE49-F238E27FC236}">
                <a16:creationId xmlns:a16="http://schemas.microsoft.com/office/drawing/2014/main" id="{A93E388D-0270-45D9-8265-BE32F927A239}"/>
              </a:ext>
            </a:extLst>
          </p:cNvPr>
          <p:cNvSpPr/>
          <p:nvPr/>
        </p:nvSpPr>
        <p:spPr>
          <a:xfrm>
            <a:off x="8802605" y="10213867"/>
            <a:ext cx="7008160" cy="2654103"/>
          </a:xfrm>
          <a:prstGeom prst="flowChartTerminator">
            <a:avLst/>
          </a:prstGeom>
          <a:solidFill>
            <a:srgbClr val="E292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Google Shape;1068;p32">
            <a:extLst>
              <a:ext uri="{FF2B5EF4-FFF2-40B4-BE49-F238E27FC236}">
                <a16:creationId xmlns:a16="http://schemas.microsoft.com/office/drawing/2014/main" id="{80B3F7B7-7A19-4B4F-9DDF-1D59DDFC8EFC}"/>
              </a:ext>
            </a:extLst>
          </p:cNvPr>
          <p:cNvSpPr txBox="1"/>
          <p:nvPr/>
        </p:nvSpPr>
        <p:spPr>
          <a:xfrm>
            <a:off x="11186339" y="11454164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Lora" pitchFamily="2" charset="0"/>
                <a:ea typeface="Lato"/>
                <a:cs typeface="Lato"/>
                <a:sym typeface="Lato"/>
              </a:rPr>
              <a:t>Lorem Ipsum has been the industry's standard dummy, </a:t>
            </a:r>
            <a:endParaRPr dirty="0">
              <a:solidFill>
                <a:schemeClr val="bg1"/>
              </a:solidFill>
              <a:latin typeface="Lora" pitchFamily="2" charset="0"/>
            </a:endParaRPr>
          </a:p>
        </p:txBody>
      </p:sp>
      <p:sp>
        <p:nvSpPr>
          <p:cNvPr id="87" name="Google Shape;1069;p32">
            <a:extLst>
              <a:ext uri="{FF2B5EF4-FFF2-40B4-BE49-F238E27FC236}">
                <a16:creationId xmlns:a16="http://schemas.microsoft.com/office/drawing/2014/main" id="{DE55BC7A-112E-4A27-9589-932DC3A4D1C5}"/>
              </a:ext>
            </a:extLst>
          </p:cNvPr>
          <p:cNvSpPr txBox="1"/>
          <p:nvPr/>
        </p:nvSpPr>
        <p:spPr>
          <a:xfrm>
            <a:off x="9797996" y="10692429"/>
            <a:ext cx="3025977" cy="67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bg1"/>
                </a:solidFill>
                <a:latin typeface="Lora" pitchFamily="2" charset="0"/>
                <a:sym typeface="Playfair Display Regular"/>
              </a:rPr>
              <a:t>Friday</a:t>
            </a:r>
            <a:endParaRPr sz="4000" dirty="0">
              <a:solidFill>
                <a:schemeClr val="bg1"/>
              </a:solidFill>
              <a:latin typeface="Lora" pitchFamily="2" charset="0"/>
            </a:endParaRPr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115ECD00-9583-46AB-986B-EB6064E1D3AA}"/>
              </a:ext>
            </a:extLst>
          </p:cNvPr>
          <p:cNvSpPr/>
          <p:nvPr/>
        </p:nvSpPr>
        <p:spPr>
          <a:xfrm>
            <a:off x="8178653" y="10339334"/>
            <a:ext cx="188277" cy="187936"/>
          </a:xfrm>
          <a:custGeom>
            <a:avLst/>
            <a:gdLst>
              <a:gd name="connsiteX0" fmla="*/ 65616 w 188277"/>
              <a:gd name="connsiteY0" fmla="*/ 4542 h 187936"/>
              <a:gd name="connsiteX1" fmla="*/ 4485 w 188277"/>
              <a:gd name="connsiteY1" fmla="*/ 122691 h 187936"/>
              <a:gd name="connsiteX2" fmla="*/ 94125 w 188277"/>
              <a:gd name="connsiteY2" fmla="*/ 187937 h 187936"/>
              <a:gd name="connsiteX3" fmla="*/ 122927 w 188277"/>
              <a:gd name="connsiteY3" fmla="*/ 183234 h 187936"/>
              <a:gd name="connsiteX4" fmla="*/ 183765 w 188277"/>
              <a:gd name="connsiteY4" fmla="*/ 65085 h 187936"/>
              <a:gd name="connsiteX5" fmla="*/ 65616 w 188277"/>
              <a:gd name="connsiteY5" fmla="*/ 4542 h 187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277" h="187936">
                <a:moveTo>
                  <a:pt x="65616" y="4542"/>
                </a:moveTo>
                <a:cubicBezTo>
                  <a:pt x="16241" y="20413"/>
                  <a:pt x="-11386" y="73315"/>
                  <a:pt x="4485" y="122691"/>
                </a:cubicBezTo>
                <a:cubicBezTo>
                  <a:pt x="17417" y="162661"/>
                  <a:pt x="54448" y="187937"/>
                  <a:pt x="94125" y="187937"/>
                </a:cubicBezTo>
                <a:cubicBezTo>
                  <a:pt x="103529" y="187937"/>
                  <a:pt x="113228" y="186467"/>
                  <a:pt x="122927" y="183234"/>
                </a:cubicBezTo>
                <a:cubicBezTo>
                  <a:pt x="172303" y="167363"/>
                  <a:pt x="199635" y="114461"/>
                  <a:pt x="183765" y="65085"/>
                </a:cubicBezTo>
                <a:cubicBezTo>
                  <a:pt x="168188" y="15710"/>
                  <a:pt x="115286" y="-11328"/>
                  <a:pt x="65616" y="4542"/>
                </a:cubicBezTo>
                <a:close/>
              </a:path>
            </a:pathLst>
          </a:custGeom>
          <a:solidFill>
            <a:srgbClr val="CF860F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id="{829018F1-AF37-4FEF-A777-915D9876C2F4}"/>
              </a:ext>
            </a:extLst>
          </p:cNvPr>
          <p:cNvSpPr/>
          <p:nvPr/>
        </p:nvSpPr>
        <p:spPr>
          <a:xfrm>
            <a:off x="8887458" y="10090803"/>
            <a:ext cx="188158" cy="188120"/>
          </a:xfrm>
          <a:custGeom>
            <a:avLst/>
            <a:gdLst>
              <a:gd name="connsiteX0" fmla="*/ 60704 w 188158"/>
              <a:gd name="connsiteY0" fmla="*/ 6196 h 188120"/>
              <a:gd name="connsiteX1" fmla="*/ 6038 w 188158"/>
              <a:gd name="connsiteY1" fmla="*/ 127577 h 188120"/>
              <a:gd name="connsiteX2" fmla="*/ 94209 w 188158"/>
              <a:gd name="connsiteY2" fmla="*/ 188121 h 188120"/>
              <a:gd name="connsiteX3" fmla="*/ 127420 w 188158"/>
              <a:gd name="connsiteY3" fmla="*/ 181949 h 188120"/>
              <a:gd name="connsiteX4" fmla="*/ 182085 w 188158"/>
              <a:gd name="connsiteY4" fmla="*/ 60568 h 188120"/>
              <a:gd name="connsiteX5" fmla="*/ 60704 w 188158"/>
              <a:gd name="connsiteY5" fmla="*/ 6196 h 188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158" h="188120">
                <a:moveTo>
                  <a:pt x="60704" y="6196"/>
                </a:moveTo>
                <a:cubicBezTo>
                  <a:pt x="12210" y="24712"/>
                  <a:pt x="-12183" y="79084"/>
                  <a:pt x="6038" y="127577"/>
                </a:cubicBezTo>
                <a:cubicBezTo>
                  <a:pt x="20440" y="164902"/>
                  <a:pt x="56296" y="188121"/>
                  <a:pt x="94209" y="188121"/>
                </a:cubicBezTo>
                <a:cubicBezTo>
                  <a:pt x="105377" y="188121"/>
                  <a:pt x="116545" y="186357"/>
                  <a:pt x="127420" y="181949"/>
                </a:cubicBezTo>
                <a:cubicBezTo>
                  <a:pt x="176207" y="163433"/>
                  <a:pt x="200307" y="109061"/>
                  <a:pt x="182085" y="60568"/>
                </a:cubicBezTo>
                <a:cubicBezTo>
                  <a:pt x="163276" y="12074"/>
                  <a:pt x="108904" y="-12320"/>
                  <a:pt x="60704" y="6196"/>
                </a:cubicBezTo>
                <a:close/>
              </a:path>
            </a:pathLst>
          </a:custGeom>
          <a:solidFill>
            <a:srgbClr val="CF860F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C4FD6C83-F92A-41CA-87B1-863390D28664}"/>
              </a:ext>
            </a:extLst>
          </p:cNvPr>
          <p:cNvSpPr/>
          <p:nvPr/>
        </p:nvSpPr>
        <p:spPr>
          <a:xfrm>
            <a:off x="7094568" y="10642424"/>
            <a:ext cx="188295" cy="188151"/>
          </a:xfrm>
          <a:custGeom>
            <a:avLst/>
            <a:gdLst>
              <a:gd name="connsiteX0" fmla="*/ 71967 w 188295"/>
              <a:gd name="connsiteY0" fmla="*/ 2700 h 188151"/>
              <a:gd name="connsiteX1" fmla="*/ 2606 w 188295"/>
              <a:gd name="connsiteY1" fmla="*/ 116147 h 188151"/>
              <a:gd name="connsiteX2" fmla="*/ 94009 w 188295"/>
              <a:gd name="connsiteY2" fmla="*/ 188152 h 188151"/>
              <a:gd name="connsiteX3" fmla="*/ 116052 w 188295"/>
              <a:gd name="connsiteY3" fmla="*/ 185507 h 188151"/>
              <a:gd name="connsiteX4" fmla="*/ 185706 w 188295"/>
              <a:gd name="connsiteY4" fmla="*/ 72061 h 188151"/>
              <a:gd name="connsiteX5" fmla="*/ 71967 w 188295"/>
              <a:gd name="connsiteY5" fmla="*/ 2700 h 188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295" h="188151">
                <a:moveTo>
                  <a:pt x="71967" y="2700"/>
                </a:moveTo>
                <a:cubicBezTo>
                  <a:pt x="21416" y="14750"/>
                  <a:pt x="-9444" y="65596"/>
                  <a:pt x="2606" y="116147"/>
                </a:cubicBezTo>
                <a:cubicBezTo>
                  <a:pt x="13187" y="159056"/>
                  <a:pt x="51394" y="188152"/>
                  <a:pt x="94009" y="188152"/>
                </a:cubicBezTo>
                <a:cubicBezTo>
                  <a:pt x="101357" y="188152"/>
                  <a:pt x="108704" y="187270"/>
                  <a:pt x="116052" y="185507"/>
                </a:cubicBezTo>
                <a:cubicBezTo>
                  <a:pt x="166603" y="173457"/>
                  <a:pt x="197756" y="122612"/>
                  <a:pt x="185706" y="72061"/>
                </a:cubicBezTo>
                <a:cubicBezTo>
                  <a:pt x="173363" y="21510"/>
                  <a:pt x="122518" y="-9643"/>
                  <a:pt x="71967" y="2700"/>
                </a:cubicBezTo>
                <a:close/>
              </a:path>
            </a:pathLst>
          </a:custGeom>
          <a:solidFill>
            <a:srgbClr val="CF860F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507558E3-054A-4FC2-93C4-F5236A4F7F5D}"/>
              </a:ext>
            </a:extLst>
          </p:cNvPr>
          <p:cNvSpPr/>
          <p:nvPr/>
        </p:nvSpPr>
        <p:spPr>
          <a:xfrm>
            <a:off x="7458366" y="10550183"/>
            <a:ext cx="188194" cy="188108"/>
          </a:xfrm>
          <a:custGeom>
            <a:avLst/>
            <a:gdLst>
              <a:gd name="connsiteX0" fmla="*/ 69960 w 188194"/>
              <a:gd name="connsiteY0" fmla="*/ 3244 h 188108"/>
              <a:gd name="connsiteX1" fmla="*/ 3244 w 188194"/>
              <a:gd name="connsiteY1" fmla="*/ 118160 h 188108"/>
              <a:gd name="connsiteX2" fmla="*/ 94060 w 188194"/>
              <a:gd name="connsiteY2" fmla="*/ 188108 h 188108"/>
              <a:gd name="connsiteX3" fmla="*/ 118160 w 188194"/>
              <a:gd name="connsiteY3" fmla="*/ 184875 h 188108"/>
              <a:gd name="connsiteX4" fmla="*/ 185169 w 188194"/>
              <a:gd name="connsiteY4" fmla="*/ 69960 h 188108"/>
              <a:gd name="connsiteX5" fmla="*/ 69960 w 188194"/>
              <a:gd name="connsiteY5" fmla="*/ 3244 h 188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194" h="188108">
                <a:moveTo>
                  <a:pt x="69960" y="3244"/>
                </a:moveTo>
                <a:cubicBezTo>
                  <a:pt x="19703" y="16470"/>
                  <a:pt x="-10275" y="67903"/>
                  <a:pt x="3244" y="118160"/>
                </a:cubicBezTo>
                <a:cubicBezTo>
                  <a:pt x="14413" y="160482"/>
                  <a:pt x="52326" y="188108"/>
                  <a:pt x="94060" y="188108"/>
                </a:cubicBezTo>
                <a:cubicBezTo>
                  <a:pt x="101995" y="188108"/>
                  <a:pt x="110224" y="186933"/>
                  <a:pt x="118160" y="184875"/>
                </a:cubicBezTo>
                <a:cubicBezTo>
                  <a:pt x="168417" y="171650"/>
                  <a:pt x="198101" y="120217"/>
                  <a:pt x="185169" y="69960"/>
                </a:cubicBezTo>
                <a:cubicBezTo>
                  <a:pt x="171944" y="19703"/>
                  <a:pt x="120217" y="-10275"/>
                  <a:pt x="69960" y="3244"/>
                </a:cubicBezTo>
                <a:close/>
              </a:path>
            </a:pathLst>
          </a:custGeom>
          <a:solidFill>
            <a:srgbClr val="CF860F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89268872-FDFF-4B21-809D-C1E49EB62C4A}"/>
              </a:ext>
            </a:extLst>
          </p:cNvPr>
          <p:cNvSpPr/>
          <p:nvPr/>
        </p:nvSpPr>
        <p:spPr>
          <a:xfrm>
            <a:off x="7820150" y="10449214"/>
            <a:ext cx="188300" cy="188269"/>
          </a:xfrm>
          <a:custGeom>
            <a:avLst/>
            <a:gdLst>
              <a:gd name="connsiteX0" fmla="*/ 67617 w 188300"/>
              <a:gd name="connsiteY0" fmla="*/ 3993 h 188269"/>
              <a:gd name="connsiteX1" fmla="*/ 3840 w 188300"/>
              <a:gd name="connsiteY1" fmla="*/ 120671 h 188269"/>
              <a:gd name="connsiteX2" fmla="*/ 93774 w 188300"/>
              <a:gd name="connsiteY2" fmla="*/ 188269 h 188269"/>
              <a:gd name="connsiteX3" fmla="*/ 120519 w 188300"/>
              <a:gd name="connsiteY3" fmla="*/ 184448 h 188269"/>
              <a:gd name="connsiteX4" fmla="*/ 184590 w 188300"/>
              <a:gd name="connsiteY4" fmla="*/ 67770 h 188269"/>
              <a:gd name="connsiteX5" fmla="*/ 67617 w 188300"/>
              <a:gd name="connsiteY5" fmla="*/ 3993 h 18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300" h="188269">
                <a:moveTo>
                  <a:pt x="67617" y="3993"/>
                </a:moveTo>
                <a:cubicBezTo>
                  <a:pt x="17948" y="18395"/>
                  <a:pt x="-10855" y="70709"/>
                  <a:pt x="3840" y="120671"/>
                </a:cubicBezTo>
                <a:cubicBezTo>
                  <a:pt x="15597" y="161524"/>
                  <a:pt x="53216" y="188269"/>
                  <a:pt x="93774" y="188269"/>
                </a:cubicBezTo>
                <a:cubicBezTo>
                  <a:pt x="102591" y="188269"/>
                  <a:pt x="111408" y="187093"/>
                  <a:pt x="120519" y="184448"/>
                </a:cubicBezTo>
                <a:cubicBezTo>
                  <a:pt x="170188" y="170047"/>
                  <a:pt x="198991" y="117439"/>
                  <a:pt x="184590" y="67770"/>
                </a:cubicBezTo>
                <a:cubicBezTo>
                  <a:pt x="169600" y="17512"/>
                  <a:pt x="117580" y="-10996"/>
                  <a:pt x="67617" y="3993"/>
                </a:cubicBezTo>
                <a:close/>
              </a:path>
            </a:pathLst>
          </a:custGeom>
          <a:solidFill>
            <a:srgbClr val="CF860F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2" name="Freeform: Shape 111">
            <a:extLst>
              <a:ext uri="{FF2B5EF4-FFF2-40B4-BE49-F238E27FC236}">
                <a16:creationId xmlns:a16="http://schemas.microsoft.com/office/drawing/2014/main" id="{2FD7EDC5-2EDE-4536-ADD0-E0414E42F5AE}"/>
              </a:ext>
            </a:extLst>
          </p:cNvPr>
          <p:cNvSpPr/>
          <p:nvPr/>
        </p:nvSpPr>
        <p:spPr>
          <a:xfrm>
            <a:off x="8534980" y="10219862"/>
            <a:ext cx="188010" cy="188083"/>
          </a:xfrm>
          <a:custGeom>
            <a:avLst/>
            <a:gdLst>
              <a:gd name="connsiteX0" fmla="*/ 62852 w 188010"/>
              <a:gd name="connsiteY0" fmla="*/ 5278 h 188083"/>
              <a:gd name="connsiteX1" fmla="*/ 5248 w 188010"/>
              <a:gd name="connsiteY1" fmla="*/ 125189 h 188083"/>
              <a:gd name="connsiteX2" fmla="*/ 94005 w 188010"/>
              <a:gd name="connsiteY2" fmla="*/ 188084 h 188083"/>
              <a:gd name="connsiteX3" fmla="*/ 125159 w 188010"/>
              <a:gd name="connsiteY3" fmla="*/ 182794 h 188083"/>
              <a:gd name="connsiteX4" fmla="*/ 182763 w 188010"/>
              <a:gd name="connsiteY4" fmla="*/ 62883 h 188083"/>
              <a:gd name="connsiteX5" fmla="*/ 62852 w 188010"/>
              <a:gd name="connsiteY5" fmla="*/ 5278 h 188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010" h="188083">
                <a:moveTo>
                  <a:pt x="62852" y="5278"/>
                </a:moveTo>
                <a:cubicBezTo>
                  <a:pt x="14064" y="22618"/>
                  <a:pt x="-11799" y="76108"/>
                  <a:pt x="5248" y="125189"/>
                </a:cubicBezTo>
                <a:cubicBezTo>
                  <a:pt x="18767" y="163985"/>
                  <a:pt x="54916" y="188084"/>
                  <a:pt x="94005" y="188084"/>
                </a:cubicBezTo>
                <a:cubicBezTo>
                  <a:pt x="104292" y="188084"/>
                  <a:pt x="114578" y="186615"/>
                  <a:pt x="125159" y="182794"/>
                </a:cubicBezTo>
                <a:cubicBezTo>
                  <a:pt x="173946" y="165748"/>
                  <a:pt x="199810" y="111964"/>
                  <a:pt x="182763" y="62883"/>
                </a:cubicBezTo>
                <a:cubicBezTo>
                  <a:pt x="165423" y="13801"/>
                  <a:pt x="111933" y="-11768"/>
                  <a:pt x="62852" y="5278"/>
                </a:cubicBezTo>
                <a:close/>
              </a:path>
            </a:pathLst>
          </a:custGeom>
          <a:solidFill>
            <a:srgbClr val="CF860F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3" name="Freeform: Shape 112">
            <a:extLst>
              <a:ext uri="{FF2B5EF4-FFF2-40B4-BE49-F238E27FC236}">
                <a16:creationId xmlns:a16="http://schemas.microsoft.com/office/drawing/2014/main" id="{30AB25D8-E0FF-4D3C-BC7D-76C51FC00406}"/>
              </a:ext>
            </a:extLst>
          </p:cNvPr>
          <p:cNvSpPr/>
          <p:nvPr/>
        </p:nvSpPr>
        <p:spPr>
          <a:xfrm>
            <a:off x="10907380" y="9102207"/>
            <a:ext cx="188089" cy="188327"/>
          </a:xfrm>
          <a:custGeom>
            <a:avLst/>
            <a:gdLst>
              <a:gd name="connsiteX0" fmla="*/ 44892 w 188089"/>
              <a:gd name="connsiteY0" fmla="*/ 14045 h 188327"/>
              <a:gd name="connsiteX1" fmla="*/ 14032 w 188089"/>
              <a:gd name="connsiteY1" fmla="*/ 143361 h 188327"/>
              <a:gd name="connsiteX2" fmla="*/ 94268 w 188089"/>
              <a:gd name="connsiteY2" fmla="*/ 188328 h 188327"/>
              <a:gd name="connsiteX3" fmla="*/ 143349 w 188089"/>
              <a:gd name="connsiteY3" fmla="*/ 174220 h 188327"/>
              <a:gd name="connsiteX4" fmla="*/ 173914 w 188089"/>
              <a:gd name="connsiteY4" fmla="*/ 44611 h 188327"/>
              <a:gd name="connsiteX5" fmla="*/ 44892 w 188089"/>
              <a:gd name="connsiteY5" fmla="*/ 14045 h 188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089" h="188327">
                <a:moveTo>
                  <a:pt x="44892" y="14045"/>
                </a:moveTo>
                <a:cubicBezTo>
                  <a:pt x="513" y="41083"/>
                  <a:pt x="-13300" y="99276"/>
                  <a:pt x="14032" y="143361"/>
                </a:cubicBezTo>
                <a:cubicBezTo>
                  <a:pt x="31667" y="172457"/>
                  <a:pt x="62820" y="188328"/>
                  <a:pt x="94268" y="188328"/>
                </a:cubicBezTo>
                <a:cubicBezTo>
                  <a:pt x="111020" y="188328"/>
                  <a:pt x="128066" y="183625"/>
                  <a:pt x="143349" y="174220"/>
                </a:cubicBezTo>
                <a:cubicBezTo>
                  <a:pt x="187434" y="146888"/>
                  <a:pt x="201541" y="88989"/>
                  <a:pt x="173914" y="44611"/>
                </a:cubicBezTo>
                <a:cubicBezTo>
                  <a:pt x="146876" y="525"/>
                  <a:pt x="88683" y="-13288"/>
                  <a:pt x="44892" y="14045"/>
                </a:cubicBezTo>
                <a:close/>
              </a:path>
            </a:pathLst>
          </a:custGeom>
          <a:solidFill>
            <a:srgbClr val="CF860F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4" name="Freeform: Shape 113">
            <a:extLst>
              <a:ext uri="{FF2B5EF4-FFF2-40B4-BE49-F238E27FC236}">
                <a16:creationId xmlns:a16="http://schemas.microsoft.com/office/drawing/2014/main" id="{A2DAE17E-9E8D-482B-A9D3-4CAB899E0238}"/>
              </a:ext>
            </a:extLst>
          </p:cNvPr>
          <p:cNvSpPr/>
          <p:nvPr/>
        </p:nvSpPr>
        <p:spPr>
          <a:xfrm>
            <a:off x="10584236" y="9293532"/>
            <a:ext cx="188241" cy="188053"/>
          </a:xfrm>
          <a:custGeom>
            <a:avLst/>
            <a:gdLst>
              <a:gd name="connsiteX0" fmla="*/ 47684 w 188241"/>
              <a:gd name="connsiteY0" fmla="*/ 12285 h 188053"/>
              <a:gd name="connsiteX1" fmla="*/ 47684 w 188241"/>
              <a:gd name="connsiteY1" fmla="*/ 12285 h 188053"/>
              <a:gd name="connsiteX2" fmla="*/ 12416 w 188241"/>
              <a:gd name="connsiteY2" fmla="*/ 140721 h 188053"/>
              <a:gd name="connsiteX3" fmla="*/ 94121 w 188241"/>
              <a:gd name="connsiteY3" fmla="*/ 188038 h 188053"/>
              <a:gd name="connsiteX4" fmla="*/ 140557 w 188241"/>
              <a:gd name="connsiteY4" fmla="*/ 175988 h 188053"/>
              <a:gd name="connsiteX5" fmla="*/ 175825 w 188241"/>
              <a:gd name="connsiteY5" fmla="*/ 47554 h 188053"/>
              <a:gd name="connsiteX6" fmla="*/ 47684 w 188241"/>
              <a:gd name="connsiteY6" fmla="*/ 12285 h 188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241" h="188053">
                <a:moveTo>
                  <a:pt x="47684" y="12285"/>
                </a:moveTo>
                <a:lnTo>
                  <a:pt x="47684" y="12285"/>
                </a:lnTo>
                <a:cubicBezTo>
                  <a:pt x="2423" y="38149"/>
                  <a:pt x="-13447" y="95460"/>
                  <a:pt x="12416" y="140721"/>
                </a:cubicBezTo>
                <a:cubicBezTo>
                  <a:pt x="29756" y="170993"/>
                  <a:pt x="61498" y="188038"/>
                  <a:pt x="94121" y="188038"/>
                </a:cubicBezTo>
                <a:cubicBezTo>
                  <a:pt x="109991" y="188333"/>
                  <a:pt x="126156" y="184218"/>
                  <a:pt x="140557" y="175988"/>
                </a:cubicBezTo>
                <a:cubicBezTo>
                  <a:pt x="185818" y="150125"/>
                  <a:pt x="201688" y="92815"/>
                  <a:pt x="175825" y="47554"/>
                </a:cubicBezTo>
                <a:cubicBezTo>
                  <a:pt x="150255" y="2293"/>
                  <a:pt x="92945" y="-13284"/>
                  <a:pt x="47684" y="12285"/>
                </a:cubicBezTo>
                <a:close/>
              </a:path>
            </a:pathLst>
          </a:custGeom>
          <a:solidFill>
            <a:srgbClr val="CF860F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A88B34DB-276E-4636-A055-77A76D4DDAE8}"/>
              </a:ext>
            </a:extLst>
          </p:cNvPr>
          <p:cNvSpPr/>
          <p:nvPr/>
        </p:nvSpPr>
        <p:spPr>
          <a:xfrm>
            <a:off x="9920744" y="9643761"/>
            <a:ext cx="188082" cy="188140"/>
          </a:xfrm>
          <a:custGeom>
            <a:avLst/>
            <a:gdLst>
              <a:gd name="connsiteX0" fmla="*/ 52838 w 188082"/>
              <a:gd name="connsiteY0" fmla="*/ 9448 h 188140"/>
              <a:gd name="connsiteX1" fmla="*/ 9634 w 188082"/>
              <a:gd name="connsiteY1" fmla="*/ 135238 h 188140"/>
              <a:gd name="connsiteX2" fmla="*/ 94278 w 188082"/>
              <a:gd name="connsiteY2" fmla="*/ 188140 h 188140"/>
              <a:gd name="connsiteX3" fmla="*/ 135424 w 188082"/>
              <a:gd name="connsiteY3" fmla="*/ 178735 h 188140"/>
              <a:gd name="connsiteX4" fmla="*/ 135424 w 188082"/>
              <a:gd name="connsiteY4" fmla="*/ 178441 h 188140"/>
              <a:gd name="connsiteX5" fmla="*/ 178627 w 188082"/>
              <a:gd name="connsiteY5" fmla="*/ 52946 h 188140"/>
              <a:gd name="connsiteX6" fmla="*/ 52838 w 188082"/>
              <a:gd name="connsiteY6" fmla="*/ 9448 h 188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082" h="188140">
                <a:moveTo>
                  <a:pt x="52838" y="9448"/>
                </a:moveTo>
                <a:cubicBezTo>
                  <a:pt x="6108" y="32372"/>
                  <a:pt x="-13290" y="88508"/>
                  <a:pt x="9634" y="135238"/>
                </a:cubicBezTo>
                <a:cubicBezTo>
                  <a:pt x="25799" y="168743"/>
                  <a:pt x="59304" y="188140"/>
                  <a:pt x="94278" y="188140"/>
                </a:cubicBezTo>
                <a:cubicBezTo>
                  <a:pt x="108091" y="188140"/>
                  <a:pt x="121905" y="185201"/>
                  <a:pt x="135424" y="178735"/>
                </a:cubicBezTo>
                <a:cubicBezTo>
                  <a:pt x="135424" y="178441"/>
                  <a:pt x="135424" y="178441"/>
                  <a:pt x="135424" y="178441"/>
                </a:cubicBezTo>
                <a:cubicBezTo>
                  <a:pt x="181860" y="155811"/>
                  <a:pt x="201258" y="99382"/>
                  <a:pt x="178627" y="52946"/>
                </a:cubicBezTo>
                <a:cubicBezTo>
                  <a:pt x="155703" y="6216"/>
                  <a:pt x="99274" y="-13182"/>
                  <a:pt x="52838" y="9448"/>
                </a:cubicBezTo>
                <a:close/>
              </a:path>
            </a:pathLst>
          </a:custGeom>
          <a:solidFill>
            <a:srgbClr val="CF860F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2CF73601-E70F-4964-ABDF-E3050ADE2B20}"/>
              </a:ext>
            </a:extLst>
          </p:cNvPr>
          <p:cNvSpPr/>
          <p:nvPr/>
        </p:nvSpPr>
        <p:spPr>
          <a:xfrm>
            <a:off x="9580775" y="9803120"/>
            <a:ext cx="188276" cy="188075"/>
          </a:xfrm>
          <a:custGeom>
            <a:avLst/>
            <a:gdLst>
              <a:gd name="connsiteX0" fmla="*/ 55409 w 188276"/>
              <a:gd name="connsiteY0" fmla="*/ 8208 h 188075"/>
              <a:gd name="connsiteX1" fmla="*/ 8385 w 188276"/>
              <a:gd name="connsiteY1" fmla="*/ 132528 h 188075"/>
              <a:gd name="connsiteX2" fmla="*/ 94204 w 188276"/>
              <a:gd name="connsiteY2" fmla="*/ 188075 h 188075"/>
              <a:gd name="connsiteX3" fmla="*/ 132705 w 188276"/>
              <a:gd name="connsiteY3" fmla="*/ 179846 h 188075"/>
              <a:gd name="connsiteX4" fmla="*/ 180023 w 188276"/>
              <a:gd name="connsiteY4" fmla="*/ 55526 h 188075"/>
              <a:gd name="connsiteX5" fmla="*/ 55409 w 188276"/>
              <a:gd name="connsiteY5" fmla="*/ 8208 h 188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276" h="188075">
                <a:moveTo>
                  <a:pt x="55409" y="8208"/>
                </a:moveTo>
                <a:cubicBezTo>
                  <a:pt x="8091" y="29663"/>
                  <a:pt x="-13070" y="85210"/>
                  <a:pt x="8385" y="132528"/>
                </a:cubicBezTo>
                <a:cubicBezTo>
                  <a:pt x="23961" y="167503"/>
                  <a:pt x="58348" y="188075"/>
                  <a:pt x="94204" y="188075"/>
                </a:cubicBezTo>
                <a:cubicBezTo>
                  <a:pt x="107135" y="188075"/>
                  <a:pt x="120361" y="185430"/>
                  <a:pt x="132705" y="179846"/>
                </a:cubicBezTo>
                <a:cubicBezTo>
                  <a:pt x="180317" y="158392"/>
                  <a:pt x="201184" y="102844"/>
                  <a:pt x="180023" y="55526"/>
                </a:cubicBezTo>
                <a:cubicBezTo>
                  <a:pt x="158274" y="8208"/>
                  <a:pt x="102727" y="-12953"/>
                  <a:pt x="55409" y="8208"/>
                </a:cubicBezTo>
                <a:close/>
              </a:path>
            </a:pathLst>
          </a:custGeom>
          <a:solidFill>
            <a:srgbClr val="CF860F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7" name="Freeform: Shape 116">
            <a:extLst>
              <a:ext uri="{FF2B5EF4-FFF2-40B4-BE49-F238E27FC236}">
                <a16:creationId xmlns:a16="http://schemas.microsoft.com/office/drawing/2014/main" id="{655AA371-8432-413C-A542-56DA8622E87F}"/>
              </a:ext>
            </a:extLst>
          </p:cNvPr>
          <p:cNvSpPr/>
          <p:nvPr/>
        </p:nvSpPr>
        <p:spPr>
          <a:xfrm>
            <a:off x="9236266" y="9951938"/>
            <a:ext cx="188227" cy="188558"/>
          </a:xfrm>
          <a:custGeom>
            <a:avLst/>
            <a:gdLst>
              <a:gd name="connsiteX0" fmla="*/ 58111 w 188227"/>
              <a:gd name="connsiteY0" fmla="*/ 7221 h 188558"/>
              <a:gd name="connsiteX1" fmla="*/ 7266 w 188227"/>
              <a:gd name="connsiteY1" fmla="*/ 130366 h 188558"/>
              <a:gd name="connsiteX2" fmla="*/ 93967 w 188227"/>
              <a:gd name="connsiteY2" fmla="*/ 188559 h 188558"/>
              <a:gd name="connsiteX3" fmla="*/ 130116 w 188227"/>
              <a:gd name="connsiteY3" fmla="*/ 181211 h 188558"/>
              <a:gd name="connsiteX4" fmla="*/ 180962 w 188227"/>
              <a:gd name="connsiteY4" fmla="*/ 58360 h 188558"/>
              <a:gd name="connsiteX5" fmla="*/ 58111 w 188227"/>
              <a:gd name="connsiteY5" fmla="*/ 7221 h 18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227" h="188558">
                <a:moveTo>
                  <a:pt x="58111" y="7221"/>
                </a:moveTo>
                <a:cubicBezTo>
                  <a:pt x="9911" y="27501"/>
                  <a:pt x="-12719" y="82167"/>
                  <a:pt x="7266" y="130366"/>
                </a:cubicBezTo>
                <a:cubicBezTo>
                  <a:pt x="21961" y="166516"/>
                  <a:pt x="57229" y="188559"/>
                  <a:pt x="93967" y="188559"/>
                </a:cubicBezTo>
                <a:cubicBezTo>
                  <a:pt x="106017" y="188559"/>
                  <a:pt x="118067" y="186207"/>
                  <a:pt x="130116" y="181211"/>
                </a:cubicBezTo>
                <a:cubicBezTo>
                  <a:pt x="178317" y="161225"/>
                  <a:pt x="200947" y="106266"/>
                  <a:pt x="180962" y="58360"/>
                </a:cubicBezTo>
                <a:cubicBezTo>
                  <a:pt x="160976" y="10161"/>
                  <a:pt x="105723" y="-12764"/>
                  <a:pt x="58111" y="7221"/>
                </a:cubicBezTo>
                <a:close/>
              </a:path>
            </a:pathLst>
          </a:custGeom>
          <a:solidFill>
            <a:srgbClr val="CF860F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8" name="Freeform: Shape 117">
            <a:extLst>
              <a:ext uri="{FF2B5EF4-FFF2-40B4-BE49-F238E27FC236}">
                <a16:creationId xmlns:a16="http://schemas.microsoft.com/office/drawing/2014/main" id="{ACE664C8-E1BA-4FD2-9F65-27438B1D1F86}"/>
              </a:ext>
            </a:extLst>
          </p:cNvPr>
          <p:cNvSpPr/>
          <p:nvPr/>
        </p:nvSpPr>
        <p:spPr>
          <a:xfrm>
            <a:off x="10255225" y="9473886"/>
            <a:ext cx="188218" cy="188433"/>
          </a:xfrm>
          <a:custGeom>
            <a:avLst/>
            <a:gdLst>
              <a:gd name="connsiteX0" fmla="*/ 50171 w 188218"/>
              <a:gd name="connsiteY0" fmla="*/ 10918 h 188433"/>
              <a:gd name="connsiteX1" fmla="*/ 10788 w 188218"/>
              <a:gd name="connsiteY1" fmla="*/ 138177 h 188433"/>
              <a:gd name="connsiteX2" fmla="*/ 94256 w 188218"/>
              <a:gd name="connsiteY2" fmla="*/ 188434 h 188433"/>
              <a:gd name="connsiteX3" fmla="*/ 138047 w 188218"/>
              <a:gd name="connsiteY3" fmla="*/ 177560 h 188433"/>
              <a:gd name="connsiteX4" fmla="*/ 177430 w 188218"/>
              <a:gd name="connsiteY4" fmla="*/ 50301 h 188433"/>
              <a:gd name="connsiteX5" fmla="*/ 50171 w 188218"/>
              <a:gd name="connsiteY5" fmla="*/ 10918 h 188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218" h="188433">
                <a:moveTo>
                  <a:pt x="50171" y="10918"/>
                </a:moveTo>
                <a:cubicBezTo>
                  <a:pt x="4323" y="35312"/>
                  <a:pt x="-13312" y="92034"/>
                  <a:pt x="10788" y="138177"/>
                </a:cubicBezTo>
                <a:cubicBezTo>
                  <a:pt x="27834" y="170212"/>
                  <a:pt x="60164" y="188434"/>
                  <a:pt x="94256" y="188434"/>
                </a:cubicBezTo>
                <a:cubicBezTo>
                  <a:pt x="108951" y="188434"/>
                  <a:pt x="123940" y="184907"/>
                  <a:pt x="138047" y="177560"/>
                </a:cubicBezTo>
                <a:cubicBezTo>
                  <a:pt x="183896" y="153166"/>
                  <a:pt x="201530" y="96443"/>
                  <a:pt x="177430" y="50301"/>
                </a:cubicBezTo>
                <a:cubicBezTo>
                  <a:pt x="153036" y="4452"/>
                  <a:pt x="96020" y="-13476"/>
                  <a:pt x="50171" y="10918"/>
                </a:cubicBezTo>
                <a:close/>
              </a:path>
            </a:pathLst>
          </a:custGeom>
          <a:solidFill>
            <a:srgbClr val="CF860F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id="{F51DFE1E-4C93-4E32-BE1A-63ED0AF1919C}"/>
              </a:ext>
            </a:extLst>
          </p:cNvPr>
          <p:cNvSpPr/>
          <p:nvPr/>
        </p:nvSpPr>
        <p:spPr>
          <a:xfrm>
            <a:off x="3754454" y="11123705"/>
            <a:ext cx="187878" cy="187986"/>
          </a:xfrm>
          <a:custGeom>
            <a:avLst/>
            <a:gdLst>
              <a:gd name="connsiteX0" fmla="*/ 88356 w 187878"/>
              <a:gd name="connsiteY0" fmla="*/ 184 h 187986"/>
              <a:gd name="connsiteX1" fmla="*/ 186 w 187878"/>
              <a:gd name="connsiteY1" fmla="*/ 99523 h 187986"/>
              <a:gd name="connsiteX2" fmla="*/ 93940 w 187878"/>
              <a:gd name="connsiteY2" fmla="*/ 187987 h 187986"/>
              <a:gd name="connsiteX3" fmla="*/ 99524 w 187878"/>
              <a:gd name="connsiteY3" fmla="*/ 187693 h 187986"/>
              <a:gd name="connsiteX4" fmla="*/ 187694 w 187878"/>
              <a:gd name="connsiteY4" fmla="*/ 88355 h 187986"/>
              <a:gd name="connsiteX5" fmla="*/ 88356 w 187878"/>
              <a:gd name="connsiteY5" fmla="*/ 184 h 187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878" h="187986">
                <a:moveTo>
                  <a:pt x="88356" y="184"/>
                </a:moveTo>
                <a:cubicBezTo>
                  <a:pt x="36335" y="3124"/>
                  <a:pt x="-3047" y="47796"/>
                  <a:pt x="186" y="99523"/>
                </a:cubicBezTo>
                <a:cubicBezTo>
                  <a:pt x="3125" y="149486"/>
                  <a:pt x="44565" y="187987"/>
                  <a:pt x="93940" y="187987"/>
                </a:cubicBezTo>
                <a:cubicBezTo>
                  <a:pt x="95703" y="187987"/>
                  <a:pt x="97761" y="187987"/>
                  <a:pt x="99524" y="187693"/>
                </a:cubicBezTo>
                <a:cubicBezTo>
                  <a:pt x="151251" y="184754"/>
                  <a:pt x="190927" y="140082"/>
                  <a:pt x="187694" y="88355"/>
                </a:cubicBezTo>
                <a:cubicBezTo>
                  <a:pt x="184755" y="36628"/>
                  <a:pt x="140376" y="-3049"/>
                  <a:pt x="88356" y="184"/>
                </a:cubicBezTo>
                <a:close/>
              </a:path>
            </a:pathLst>
          </a:custGeom>
          <a:solidFill>
            <a:srgbClr val="E29210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0" name="Freeform: Shape 119">
            <a:extLst>
              <a:ext uri="{FF2B5EF4-FFF2-40B4-BE49-F238E27FC236}">
                <a16:creationId xmlns:a16="http://schemas.microsoft.com/office/drawing/2014/main" id="{AAD65F0D-070D-41E0-8378-B93812026C00}"/>
              </a:ext>
            </a:extLst>
          </p:cNvPr>
          <p:cNvSpPr/>
          <p:nvPr/>
        </p:nvSpPr>
        <p:spPr>
          <a:xfrm>
            <a:off x="6360941" y="10801358"/>
            <a:ext cx="188119" cy="188218"/>
          </a:xfrm>
          <a:custGeom>
            <a:avLst/>
            <a:gdLst>
              <a:gd name="connsiteX0" fmla="*/ 76132 w 188119"/>
              <a:gd name="connsiteY0" fmla="*/ 1591 h 188218"/>
              <a:gd name="connsiteX1" fmla="*/ 76132 w 188119"/>
              <a:gd name="connsiteY1" fmla="*/ 1591 h 188218"/>
              <a:gd name="connsiteX2" fmla="*/ 1775 w 188119"/>
              <a:gd name="connsiteY2" fmla="*/ 112098 h 188218"/>
              <a:gd name="connsiteX3" fmla="*/ 94060 w 188119"/>
              <a:gd name="connsiteY3" fmla="*/ 188219 h 188218"/>
              <a:gd name="connsiteX4" fmla="*/ 112281 w 188119"/>
              <a:gd name="connsiteY4" fmla="*/ 186749 h 188218"/>
              <a:gd name="connsiteX5" fmla="*/ 111988 w 188119"/>
              <a:gd name="connsiteY5" fmla="*/ 186749 h 188218"/>
              <a:gd name="connsiteX6" fmla="*/ 186344 w 188119"/>
              <a:gd name="connsiteY6" fmla="*/ 76537 h 188218"/>
              <a:gd name="connsiteX7" fmla="*/ 76132 w 188119"/>
              <a:gd name="connsiteY7" fmla="*/ 1591 h 188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8119" h="188218">
                <a:moveTo>
                  <a:pt x="76132" y="1591"/>
                </a:moveTo>
                <a:lnTo>
                  <a:pt x="76132" y="1591"/>
                </a:lnTo>
                <a:cubicBezTo>
                  <a:pt x="24993" y="11585"/>
                  <a:pt x="-8218" y="60960"/>
                  <a:pt x="1775" y="112098"/>
                </a:cubicBezTo>
                <a:cubicBezTo>
                  <a:pt x="10592" y="157065"/>
                  <a:pt x="49974" y="188219"/>
                  <a:pt x="94060" y="188219"/>
                </a:cubicBezTo>
                <a:cubicBezTo>
                  <a:pt x="99937" y="188219"/>
                  <a:pt x="106109" y="187631"/>
                  <a:pt x="112281" y="186749"/>
                </a:cubicBezTo>
                <a:cubicBezTo>
                  <a:pt x="111988" y="186749"/>
                  <a:pt x="111988" y="186749"/>
                  <a:pt x="111988" y="186749"/>
                </a:cubicBezTo>
                <a:cubicBezTo>
                  <a:pt x="163126" y="176757"/>
                  <a:pt x="196337" y="127381"/>
                  <a:pt x="186344" y="76537"/>
                </a:cubicBezTo>
                <a:cubicBezTo>
                  <a:pt x="176646" y="25397"/>
                  <a:pt x="127270" y="-7813"/>
                  <a:pt x="76132" y="1591"/>
                </a:cubicBezTo>
                <a:close/>
              </a:path>
            </a:pathLst>
          </a:custGeom>
          <a:solidFill>
            <a:srgbClr val="CF860F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1" name="Freeform: Shape 120">
            <a:extLst>
              <a:ext uri="{FF2B5EF4-FFF2-40B4-BE49-F238E27FC236}">
                <a16:creationId xmlns:a16="http://schemas.microsoft.com/office/drawing/2014/main" id="{4B4942EF-DD1B-4A2A-8A2C-B845FC639CE8}"/>
              </a:ext>
            </a:extLst>
          </p:cNvPr>
          <p:cNvSpPr/>
          <p:nvPr/>
        </p:nvSpPr>
        <p:spPr>
          <a:xfrm>
            <a:off x="4128808" y="11098020"/>
            <a:ext cx="188069" cy="188101"/>
          </a:xfrm>
          <a:custGeom>
            <a:avLst/>
            <a:gdLst>
              <a:gd name="connsiteX0" fmla="*/ 86962 w 188069"/>
              <a:gd name="connsiteY0" fmla="*/ 299 h 188101"/>
              <a:gd name="connsiteX1" fmla="*/ 261 w 188069"/>
              <a:gd name="connsiteY1" fmla="*/ 101401 h 188101"/>
              <a:gd name="connsiteX2" fmla="*/ 94016 w 188069"/>
              <a:gd name="connsiteY2" fmla="*/ 188102 h 188101"/>
              <a:gd name="connsiteX3" fmla="*/ 101363 w 188069"/>
              <a:gd name="connsiteY3" fmla="*/ 187808 h 188101"/>
              <a:gd name="connsiteX4" fmla="*/ 187770 w 188069"/>
              <a:gd name="connsiteY4" fmla="*/ 86706 h 188101"/>
              <a:gd name="connsiteX5" fmla="*/ 86962 w 188069"/>
              <a:gd name="connsiteY5" fmla="*/ 299 h 188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069" h="188101">
                <a:moveTo>
                  <a:pt x="86962" y="299"/>
                </a:moveTo>
                <a:cubicBezTo>
                  <a:pt x="34942" y="4414"/>
                  <a:pt x="-3559" y="49380"/>
                  <a:pt x="261" y="101401"/>
                </a:cubicBezTo>
                <a:cubicBezTo>
                  <a:pt x="4082" y="150482"/>
                  <a:pt x="45522" y="188102"/>
                  <a:pt x="94016" y="188102"/>
                </a:cubicBezTo>
                <a:cubicBezTo>
                  <a:pt x="96367" y="188102"/>
                  <a:pt x="98718" y="188102"/>
                  <a:pt x="101363" y="187808"/>
                </a:cubicBezTo>
                <a:cubicBezTo>
                  <a:pt x="153090" y="183693"/>
                  <a:pt x="191885" y="138726"/>
                  <a:pt x="187770" y="86706"/>
                </a:cubicBezTo>
                <a:cubicBezTo>
                  <a:pt x="184243" y="34979"/>
                  <a:pt x="138983" y="-3816"/>
                  <a:pt x="86962" y="299"/>
                </a:cubicBezTo>
                <a:close/>
              </a:path>
            </a:pathLst>
          </a:custGeom>
          <a:solidFill>
            <a:srgbClr val="E29210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2" name="Freeform: Shape 121">
            <a:extLst>
              <a:ext uri="{FF2B5EF4-FFF2-40B4-BE49-F238E27FC236}">
                <a16:creationId xmlns:a16="http://schemas.microsoft.com/office/drawing/2014/main" id="{056719DF-BC48-42A2-BB03-4F03CB95935F}"/>
              </a:ext>
            </a:extLst>
          </p:cNvPr>
          <p:cNvSpPr/>
          <p:nvPr/>
        </p:nvSpPr>
        <p:spPr>
          <a:xfrm>
            <a:off x="5991609" y="10869167"/>
            <a:ext cx="188429" cy="188006"/>
          </a:xfrm>
          <a:custGeom>
            <a:avLst/>
            <a:gdLst>
              <a:gd name="connsiteX0" fmla="*/ 78087 w 188429"/>
              <a:gd name="connsiteY0" fmla="*/ 1380 h 188006"/>
              <a:gd name="connsiteX1" fmla="*/ 1379 w 188429"/>
              <a:gd name="connsiteY1" fmla="*/ 109829 h 188006"/>
              <a:gd name="connsiteX2" fmla="*/ 93958 w 188429"/>
              <a:gd name="connsiteY2" fmla="*/ 188007 h 188006"/>
              <a:gd name="connsiteX3" fmla="*/ 110122 w 188429"/>
              <a:gd name="connsiteY3" fmla="*/ 186537 h 188006"/>
              <a:gd name="connsiteX4" fmla="*/ 187124 w 188429"/>
              <a:gd name="connsiteY4" fmla="*/ 77794 h 188006"/>
              <a:gd name="connsiteX5" fmla="*/ 78087 w 188429"/>
              <a:gd name="connsiteY5" fmla="*/ 1380 h 188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429" h="188006">
                <a:moveTo>
                  <a:pt x="78087" y="1380"/>
                </a:moveTo>
                <a:cubicBezTo>
                  <a:pt x="26948" y="10196"/>
                  <a:pt x="-7438" y="58690"/>
                  <a:pt x="1379" y="109829"/>
                </a:cubicBezTo>
                <a:cubicBezTo>
                  <a:pt x="9021" y="155383"/>
                  <a:pt x="48991" y="188007"/>
                  <a:pt x="93958" y="188007"/>
                </a:cubicBezTo>
                <a:cubicBezTo>
                  <a:pt x="99248" y="188007"/>
                  <a:pt x="104832" y="187418"/>
                  <a:pt x="110122" y="186537"/>
                </a:cubicBezTo>
                <a:cubicBezTo>
                  <a:pt x="161555" y="177720"/>
                  <a:pt x="195648" y="128932"/>
                  <a:pt x="187124" y="77794"/>
                </a:cubicBezTo>
                <a:cubicBezTo>
                  <a:pt x="178014" y="26949"/>
                  <a:pt x="129520" y="-7438"/>
                  <a:pt x="78087" y="1380"/>
                </a:cubicBezTo>
                <a:close/>
              </a:path>
            </a:pathLst>
          </a:custGeom>
          <a:solidFill>
            <a:srgbClr val="CF860F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3" name="Freeform: Shape 122">
            <a:extLst>
              <a:ext uri="{FF2B5EF4-FFF2-40B4-BE49-F238E27FC236}">
                <a16:creationId xmlns:a16="http://schemas.microsoft.com/office/drawing/2014/main" id="{19D4010D-E694-4962-BE14-69489B0F26EC}"/>
              </a:ext>
            </a:extLst>
          </p:cNvPr>
          <p:cNvSpPr/>
          <p:nvPr/>
        </p:nvSpPr>
        <p:spPr>
          <a:xfrm>
            <a:off x="5621038" y="10929093"/>
            <a:ext cx="188133" cy="188035"/>
          </a:xfrm>
          <a:custGeom>
            <a:avLst/>
            <a:gdLst>
              <a:gd name="connsiteX0" fmla="*/ 79813 w 188133"/>
              <a:gd name="connsiteY0" fmla="*/ 1115 h 188035"/>
              <a:gd name="connsiteX1" fmla="*/ 1047 w 188133"/>
              <a:gd name="connsiteY1" fmla="*/ 108095 h 188035"/>
              <a:gd name="connsiteX2" fmla="*/ 93920 w 188133"/>
              <a:gd name="connsiteY2" fmla="*/ 188036 h 188035"/>
              <a:gd name="connsiteX3" fmla="*/ 108027 w 188133"/>
              <a:gd name="connsiteY3" fmla="*/ 186861 h 188035"/>
              <a:gd name="connsiteX4" fmla="*/ 187087 w 188133"/>
              <a:gd name="connsiteY4" fmla="*/ 79586 h 188035"/>
              <a:gd name="connsiteX5" fmla="*/ 79813 w 188133"/>
              <a:gd name="connsiteY5" fmla="*/ 1115 h 188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133" h="188035">
                <a:moveTo>
                  <a:pt x="79813" y="1115"/>
                </a:moveTo>
                <a:cubicBezTo>
                  <a:pt x="28380" y="9050"/>
                  <a:pt x="-6594" y="56662"/>
                  <a:pt x="1047" y="108095"/>
                </a:cubicBezTo>
                <a:cubicBezTo>
                  <a:pt x="8101" y="154532"/>
                  <a:pt x="48071" y="188036"/>
                  <a:pt x="93920" y="188036"/>
                </a:cubicBezTo>
                <a:cubicBezTo>
                  <a:pt x="98622" y="188036"/>
                  <a:pt x="103325" y="187448"/>
                  <a:pt x="108027" y="186861"/>
                </a:cubicBezTo>
                <a:cubicBezTo>
                  <a:pt x="159754" y="179219"/>
                  <a:pt x="194728" y="131019"/>
                  <a:pt x="187087" y="79586"/>
                </a:cubicBezTo>
                <a:cubicBezTo>
                  <a:pt x="179445" y="28448"/>
                  <a:pt x="131539" y="-6820"/>
                  <a:pt x="79813" y="1115"/>
                </a:cubicBezTo>
                <a:close/>
              </a:path>
            </a:pathLst>
          </a:custGeom>
          <a:solidFill>
            <a:srgbClr val="FF7D5D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4" name="Freeform: Shape 123">
            <a:extLst>
              <a:ext uri="{FF2B5EF4-FFF2-40B4-BE49-F238E27FC236}">
                <a16:creationId xmlns:a16="http://schemas.microsoft.com/office/drawing/2014/main" id="{926E7028-DDF9-487F-98DF-B0A8D2D2973B}"/>
              </a:ext>
            </a:extLst>
          </p:cNvPr>
          <p:cNvSpPr/>
          <p:nvPr/>
        </p:nvSpPr>
        <p:spPr>
          <a:xfrm>
            <a:off x="4503103" y="11065842"/>
            <a:ext cx="188053" cy="188244"/>
          </a:xfrm>
          <a:custGeom>
            <a:avLst/>
            <a:gdLst>
              <a:gd name="connsiteX0" fmla="*/ 85334 w 188053"/>
              <a:gd name="connsiteY0" fmla="*/ 442 h 188244"/>
              <a:gd name="connsiteX1" fmla="*/ 397 w 188053"/>
              <a:gd name="connsiteY1" fmla="*/ 102719 h 188244"/>
              <a:gd name="connsiteX2" fmla="*/ 94151 w 188053"/>
              <a:gd name="connsiteY2" fmla="*/ 188244 h 188244"/>
              <a:gd name="connsiteX3" fmla="*/ 102968 w 188053"/>
              <a:gd name="connsiteY3" fmla="*/ 187657 h 188244"/>
              <a:gd name="connsiteX4" fmla="*/ 187612 w 188053"/>
              <a:gd name="connsiteY4" fmla="*/ 85379 h 188244"/>
              <a:gd name="connsiteX5" fmla="*/ 85334 w 188053"/>
              <a:gd name="connsiteY5" fmla="*/ 442 h 188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053" h="188244">
                <a:moveTo>
                  <a:pt x="85334" y="442"/>
                </a:moveTo>
                <a:cubicBezTo>
                  <a:pt x="33314" y="5145"/>
                  <a:pt x="-4306" y="51287"/>
                  <a:pt x="397" y="102719"/>
                </a:cubicBezTo>
                <a:cubicBezTo>
                  <a:pt x="5099" y="151507"/>
                  <a:pt x="45951" y="188244"/>
                  <a:pt x="94151" y="188244"/>
                </a:cubicBezTo>
                <a:cubicBezTo>
                  <a:pt x="97090" y="188244"/>
                  <a:pt x="100029" y="187951"/>
                  <a:pt x="102968" y="187657"/>
                </a:cubicBezTo>
                <a:cubicBezTo>
                  <a:pt x="154695" y="182954"/>
                  <a:pt x="192608" y="136812"/>
                  <a:pt x="187612" y="85379"/>
                </a:cubicBezTo>
                <a:cubicBezTo>
                  <a:pt x="182909" y="33359"/>
                  <a:pt x="137061" y="-4554"/>
                  <a:pt x="85334" y="442"/>
                </a:cubicBezTo>
                <a:close/>
              </a:path>
            </a:pathLst>
          </a:custGeom>
          <a:solidFill>
            <a:srgbClr val="E29210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1E85E170-C6DA-42B3-9B77-A136C375272D}"/>
              </a:ext>
            </a:extLst>
          </p:cNvPr>
          <p:cNvSpPr/>
          <p:nvPr/>
        </p:nvSpPr>
        <p:spPr>
          <a:xfrm>
            <a:off x="5249488" y="10981480"/>
            <a:ext cx="187958" cy="187963"/>
          </a:xfrm>
          <a:custGeom>
            <a:avLst/>
            <a:gdLst>
              <a:gd name="connsiteX0" fmla="*/ 81635 w 187958"/>
              <a:gd name="connsiteY0" fmla="*/ 748 h 187963"/>
              <a:gd name="connsiteX1" fmla="*/ 813 w 187958"/>
              <a:gd name="connsiteY1" fmla="*/ 106259 h 187963"/>
              <a:gd name="connsiteX2" fmla="*/ 93979 w 187958"/>
              <a:gd name="connsiteY2" fmla="*/ 187963 h 187963"/>
              <a:gd name="connsiteX3" fmla="*/ 106323 w 187958"/>
              <a:gd name="connsiteY3" fmla="*/ 187081 h 187963"/>
              <a:gd name="connsiteX4" fmla="*/ 187146 w 187958"/>
              <a:gd name="connsiteY4" fmla="*/ 81571 h 187963"/>
              <a:gd name="connsiteX5" fmla="*/ 81635 w 187958"/>
              <a:gd name="connsiteY5" fmla="*/ 748 h 187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958" h="187963">
                <a:moveTo>
                  <a:pt x="81635" y="748"/>
                </a:moveTo>
                <a:cubicBezTo>
                  <a:pt x="30203" y="7803"/>
                  <a:pt x="-5947" y="54826"/>
                  <a:pt x="813" y="106259"/>
                </a:cubicBezTo>
                <a:cubicBezTo>
                  <a:pt x="6985" y="153577"/>
                  <a:pt x="47249" y="187963"/>
                  <a:pt x="93979" y="187963"/>
                </a:cubicBezTo>
                <a:cubicBezTo>
                  <a:pt x="98094" y="187963"/>
                  <a:pt x="101915" y="187670"/>
                  <a:pt x="106323" y="187081"/>
                </a:cubicBezTo>
                <a:cubicBezTo>
                  <a:pt x="157756" y="180322"/>
                  <a:pt x="193905" y="133004"/>
                  <a:pt x="187146" y="81571"/>
                </a:cubicBezTo>
                <a:cubicBezTo>
                  <a:pt x="180386" y="30433"/>
                  <a:pt x="133068" y="-5718"/>
                  <a:pt x="81635" y="748"/>
                </a:cubicBezTo>
                <a:close/>
              </a:path>
            </a:pathLst>
          </a:custGeom>
          <a:solidFill>
            <a:srgbClr val="FF7D5D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6" name="Freeform: Shape 125">
            <a:extLst>
              <a:ext uri="{FF2B5EF4-FFF2-40B4-BE49-F238E27FC236}">
                <a16:creationId xmlns:a16="http://schemas.microsoft.com/office/drawing/2014/main" id="{E5C3FFF6-12DE-43EB-A4AB-8D7558931C58}"/>
              </a:ext>
            </a:extLst>
          </p:cNvPr>
          <p:cNvSpPr/>
          <p:nvPr/>
        </p:nvSpPr>
        <p:spPr>
          <a:xfrm>
            <a:off x="4876490" y="11027170"/>
            <a:ext cx="188384" cy="188121"/>
          </a:xfrm>
          <a:custGeom>
            <a:avLst/>
            <a:gdLst>
              <a:gd name="connsiteX0" fmla="*/ 83731 w 188384"/>
              <a:gd name="connsiteY0" fmla="*/ 613 h 188121"/>
              <a:gd name="connsiteX1" fmla="*/ 557 w 188384"/>
              <a:gd name="connsiteY1" fmla="*/ 104654 h 188121"/>
              <a:gd name="connsiteX2" fmla="*/ 94017 w 188384"/>
              <a:gd name="connsiteY2" fmla="*/ 188121 h 188121"/>
              <a:gd name="connsiteX3" fmla="*/ 104598 w 188384"/>
              <a:gd name="connsiteY3" fmla="*/ 187534 h 188121"/>
              <a:gd name="connsiteX4" fmla="*/ 104598 w 188384"/>
              <a:gd name="connsiteY4" fmla="*/ 187240 h 188121"/>
              <a:gd name="connsiteX5" fmla="*/ 187772 w 188384"/>
              <a:gd name="connsiteY5" fmla="*/ 83200 h 188121"/>
              <a:gd name="connsiteX6" fmla="*/ 83731 w 188384"/>
              <a:gd name="connsiteY6" fmla="*/ 613 h 188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384" h="188121">
                <a:moveTo>
                  <a:pt x="83731" y="613"/>
                </a:moveTo>
                <a:cubicBezTo>
                  <a:pt x="32004" y="6198"/>
                  <a:pt x="-5027" y="52928"/>
                  <a:pt x="557" y="104654"/>
                </a:cubicBezTo>
                <a:cubicBezTo>
                  <a:pt x="6141" y="152854"/>
                  <a:pt x="46699" y="188121"/>
                  <a:pt x="94017" y="188121"/>
                </a:cubicBezTo>
                <a:cubicBezTo>
                  <a:pt x="97544" y="188121"/>
                  <a:pt x="101071" y="187828"/>
                  <a:pt x="104598" y="187534"/>
                </a:cubicBezTo>
                <a:cubicBezTo>
                  <a:pt x="104598" y="187240"/>
                  <a:pt x="104598" y="187240"/>
                  <a:pt x="104598" y="187240"/>
                </a:cubicBezTo>
                <a:cubicBezTo>
                  <a:pt x="156618" y="181656"/>
                  <a:pt x="193650" y="134925"/>
                  <a:pt x="187772" y="83200"/>
                </a:cubicBezTo>
                <a:cubicBezTo>
                  <a:pt x="181894" y="31767"/>
                  <a:pt x="135163" y="-5265"/>
                  <a:pt x="83731" y="613"/>
                </a:cubicBezTo>
                <a:close/>
              </a:path>
            </a:pathLst>
          </a:custGeom>
          <a:solidFill>
            <a:srgbClr val="FF7D5D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7" name="Freeform: Shape 126">
            <a:extLst>
              <a:ext uri="{FF2B5EF4-FFF2-40B4-BE49-F238E27FC236}">
                <a16:creationId xmlns:a16="http://schemas.microsoft.com/office/drawing/2014/main" id="{0A94969E-FAF8-49AA-A970-D97403126713}"/>
              </a:ext>
            </a:extLst>
          </p:cNvPr>
          <p:cNvSpPr/>
          <p:nvPr/>
        </p:nvSpPr>
        <p:spPr>
          <a:xfrm>
            <a:off x="6728767" y="10725899"/>
            <a:ext cx="188395" cy="187851"/>
          </a:xfrm>
          <a:custGeom>
            <a:avLst/>
            <a:gdLst>
              <a:gd name="connsiteX0" fmla="*/ 74212 w 188395"/>
              <a:gd name="connsiteY0" fmla="*/ 2105 h 187851"/>
              <a:gd name="connsiteX1" fmla="*/ 2207 w 188395"/>
              <a:gd name="connsiteY1" fmla="*/ 113787 h 187851"/>
              <a:gd name="connsiteX2" fmla="*/ 94198 w 188395"/>
              <a:gd name="connsiteY2" fmla="*/ 187851 h 187851"/>
              <a:gd name="connsiteX3" fmla="*/ 114183 w 188395"/>
              <a:gd name="connsiteY3" fmla="*/ 185794 h 187851"/>
              <a:gd name="connsiteX4" fmla="*/ 186189 w 188395"/>
              <a:gd name="connsiteY4" fmla="*/ 74112 h 187851"/>
              <a:gd name="connsiteX5" fmla="*/ 74212 w 188395"/>
              <a:gd name="connsiteY5" fmla="*/ 2105 h 187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395" h="187851">
                <a:moveTo>
                  <a:pt x="74212" y="2105"/>
                </a:moveTo>
                <a:cubicBezTo>
                  <a:pt x="23368" y="13274"/>
                  <a:pt x="-8962" y="63236"/>
                  <a:pt x="2207" y="113787"/>
                </a:cubicBezTo>
                <a:cubicBezTo>
                  <a:pt x="11612" y="157873"/>
                  <a:pt x="50700" y="187851"/>
                  <a:pt x="94198" y="187851"/>
                </a:cubicBezTo>
                <a:cubicBezTo>
                  <a:pt x="100663" y="187851"/>
                  <a:pt x="107423" y="187263"/>
                  <a:pt x="114183" y="185794"/>
                </a:cubicBezTo>
                <a:cubicBezTo>
                  <a:pt x="165028" y="174625"/>
                  <a:pt x="197357" y="124663"/>
                  <a:pt x="186189" y="74112"/>
                </a:cubicBezTo>
                <a:cubicBezTo>
                  <a:pt x="175020" y="23561"/>
                  <a:pt x="125057" y="-8769"/>
                  <a:pt x="74212" y="2105"/>
                </a:cubicBezTo>
                <a:close/>
              </a:path>
            </a:pathLst>
          </a:custGeom>
          <a:solidFill>
            <a:srgbClr val="CF860F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8" name="Freeform: Shape 127">
            <a:extLst>
              <a:ext uri="{FF2B5EF4-FFF2-40B4-BE49-F238E27FC236}">
                <a16:creationId xmlns:a16="http://schemas.microsoft.com/office/drawing/2014/main" id="{73C16BD6-2366-42E5-81DF-1067C38C9F88}"/>
              </a:ext>
            </a:extLst>
          </p:cNvPr>
          <p:cNvSpPr/>
          <p:nvPr/>
        </p:nvSpPr>
        <p:spPr>
          <a:xfrm>
            <a:off x="11223435" y="8900052"/>
            <a:ext cx="188092" cy="188573"/>
          </a:xfrm>
          <a:custGeom>
            <a:avLst/>
            <a:gdLst>
              <a:gd name="connsiteX0" fmla="*/ 42135 w 188092"/>
              <a:gd name="connsiteY0" fmla="*/ 15760 h 188573"/>
              <a:gd name="connsiteX1" fmla="*/ 15684 w 188092"/>
              <a:gd name="connsiteY1" fmla="*/ 146252 h 188573"/>
              <a:gd name="connsiteX2" fmla="*/ 94156 w 188092"/>
              <a:gd name="connsiteY2" fmla="*/ 188574 h 188573"/>
              <a:gd name="connsiteX3" fmla="*/ 145882 w 188092"/>
              <a:gd name="connsiteY3" fmla="*/ 172703 h 188573"/>
              <a:gd name="connsiteX4" fmla="*/ 172334 w 188092"/>
              <a:gd name="connsiteY4" fmla="*/ 42211 h 188573"/>
              <a:gd name="connsiteX5" fmla="*/ 42135 w 188092"/>
              <a:gd name="connsiteY5" fmla="*/ 15760 h 188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092" h="188573">
                <a:moveTo>
                  <a:pt x="42135" y="15760"/>
                </a:moveTo>
                <a:cubicBezTo>
                  <a:pt x="-1069" y="44563"/>
                  <a:pt x="-13118" y="102754"/>
                  <a:pt x="15684" y="146252"/>
                </a:cubicBezTo>
                <a:cubicBezTo>
                  <a:pt x="33906" y="173585"/>
                  <a:pt x="63884" y="188574"/>
                  <a:pt x="94156" y="188574"/>
                </a:cubicBezTo>
                <a:cubicBezTo>
                  <a:pt x="112083" y="188574"/>
                  <a:pt x="130305" y="183577"/>
                  <a:pt x="145882" y="172703"/>
                </a:cubicBezTo>
                <a:cubicBezTo>
                  <a:pt x="189379" y="143901"/>
                  <a:pt x="201135" y="85708"/>
                  <a:pt x="172334" y="42211"/>
                </a:cubicBezTo>
                <a:cubicBezTo>
                  <a:pt x="143825" y="-1286"/>
                  <a:pt x="85338" y="-13043"/>
                  <a:pt x="42135" y="15760"/>
                </a:cubicBezTo>
                <a:close/>
              </a:path>
            </a:pathLst>
          </a:custGeom>
          <a:solidFill>
            <a:srgbClr val="CF860F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9" name="Freeform: Shape 128">
            <a:extLst>
              <a:ext uri="{FF2B5EF4-FFF2-40B4-BE49-F238E27FC236}">
                <a16:creationId xmlns:a16="http://schemas.microsoft.com/office/drawing/2014/main" id="{401B2BBC-CDB1-4E95-9F92-BAF3360F0098}"/>
              </a:ext>
            </a:extLst>
          </p:cNvPr>
          <p:cNvSpPr/>
          <p:nvPr/>
        </p:nvSpPr>
        <p:spPr>
          <a:xfrm>
            <a:off x="14975524" y="4323065"/>
            <a:ext cx="188476" cy="188347"/>
          </a:xfrm>
          <a:custGeom>
            <a:avLst/>
            <a:gdLst>
              <a:gd name="connsiteX0" fmla="*/ 129862 w 188476"/>
              <a:gd name="connsiteY0" fmla="*/ 7011 h 188347"/>
              <a:gd name="connsiteX1" fmla="*/ 7011 w 188476"/>
              <a:gd name="connsiteY1" fmla="*/ 58738 h 188347"/>
              <a:gd name="connsiteX2" fmla="*/ 58738 w 188476"/>
              <a:gd name="connsiteY2" fmla="*/ 181295 h 188347"/>
              <a:gd name="connsiteX3" fmla="*/ 94299 w 188476"/>
              <a:gd name="connsiteY3" fmla="*/ 188348 h 188347"/>
              <a:gd name="connsiteX4" fmla="*/ 181588 w 188476"/>
              <a:gd name="connsiteY4" fmla="*/ 129862 h 188347"/>
              <a:gd name="connsiteX5" fmla="*/ 129862 w 188476"/>
              <a:gd name="connsiteY5" fmla="*/ 7011 h 188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476" h="188347">
                <a:moveTo>
                  <a:pt x="129862" y="7011"/>
                </a:moveTo>
                <a:cubicBezTo>
                  <a:pt x="81368" y="-12680"/>
                  <a:pt x="26703" y="10538"/>
                  <a:pt x="7011" y="58738"/>
                </a:cubicBezTo>
                <a:cubicBezTo>
                  <a:pt x="-12680" y="106938"/>
                  <a:pt x="10538" y="161603"/>
                  <a:pt x="58738" y="181295"/>
                </a:cubicBezTo>
                <a:cubicBezTo>
                  <a:pt x="70494" y="185997"/>
                  <a:pt x="82249" y="188348"/>
                  <a:pt x="94299" y="188348"/>
                </a:cubicBezTo>
                <a:cubicBezTo>
                  <a:pt x="131331" y="188348"/>
                  <a:pt x="166600" y="166305"/>
                  <a:pt x="181588" y="129862"/>
                </a:cubicBezTo>
                <a:cubicBezTo>
                  <a:pt x="200986" y="81368"/>
                  <a:pt x="178061" y="26409"/>
                  <a:pt x="129862" y="7011"/>
                </a:cubicBezTo>
                <a:close/>
              </a:path>
            </a:pathLst>
          </a:custGeom>
          <a:solidFill>
            <a:srgbClr val="BE7C0E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3B17C713-10A5-48BE-A036-1479487973EC}"/>
              </a:ext>
            </a:extLst>
          </p:cNvPr>
          <p:cNvSpPr/>
          <p:nvPr/>
        </p:nvSpPr>
        <p:spPr>
          <a:xfrm>
            <a:off x="15344710" y="3257553"/>
            <a:ext cx="188167" cy="188174"/>
          </a:xfrm>
          <a:custGeom>
            <a:avLst/>
            <a:gdLst>
              <a:gd name="connsiteX0" fmla="*/ 120116 w 188167"/>
              <a:gd name="connsiteY0" fmla="*/ 3605 h 188174"/>
              <a:gd name="connsiteX1" fmla="*/ 3732 w 188167"/>
              <a:gd name="connsiteY1" fmla="*/ 67969 h 188174"/>
              <a:gd name="connsiteX2" fmla="*/ 68096 w 188167"/>
              <a:gd name="connsiteY2" fmla="*/ 184354 h 188174"/>
              <a:gd name="connsiteX3" fmla="*/ 94253 w 188167"/>
              <a:gd name="connsiteY3" fmla="*/ 188175 h 188174"/>
              <a:gd name="connsiteX4" fmla="*/ 184480 w 188167"/>
              <a:gd name="connsiteY4" fmla="*/ 119990 h 188174"/>
              <a:gd name="connsiteX5" fmla="*/ 120116 w 188167"/>
              <a:gd name="connsiteY5" fmla="*/ 3605 h 188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167" h="188174">
                <a:moveTo>
                  <a:pt x="120116" y="3605"/>
                </a:moveTo>
                <a:cubicBezTo>
                  <a:pt x="70153" y="-10502"/>
                  <a:pt x="17839" y="18006"/>
                  <a:pt x="3732" y="67969"/>
                </a:cubicBezTo>
                <a:cubicBezTo>
                  <a:pt x="-10669" y="117932"/>
                  <a:pt x="17839" y="170247"/>
                  <a:pt x="68096" y="184354"/>
                </a:cubicBezTo>
                <a:cubicBezTo>
                  <a:pt x="76913" y="186705"/>
                  <a:pt x="85436" y="188175"/>
                  <a:pt x="94253" y="188175"/>
                </a:cubicBezTo>
                <a:cubicBezTo>
                  <a:pt x="135105" y="188175"/>
                  <a:pt x="172725" y="161430"/>
                  <a:pt x="184480" y="119990"/>
                </a:cubicBezTo>
                <a:cubicBezTo>
                  <a:pt x="198881" y="69733"/>
                  <a:pt x="169785" y="17712"/>
                  <a:pt x="120116" y="3605"/>
                </a:cubicBezTo>
                <a:close/>
              </a:path>
            </a:pathLst>
          </a:custGeom>
          <a:solidFill>
            <a:srgbClr val="BE7C0E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1" name="Freeform: Shape 130">
            <a:extLst>
              <a:ext uri="{FF2B5EF4-FFF2-40B4-BE49-F238E27FC236}">
                <a16:creationId xmlns:a16="http://schemas.microsoft.com/office/drawing/2014/main" id="{8CB2BCD1-117F-4B10-ACFD-698385F49B91}"/>
              </a:ext>
            </a:extLst>
          </p:cNvPr>
          <p:cNvSpPr/>
          <p:nvPr/>
        </p:nvSpPr>
        <p:spPr>
          <a:xfrm>
            <a:off x="15234428" y="3617092"/>
            <a:ext cx="188210" cy="188076"/>
          </a:xfrm>
          <a:custGeom>
            <a:avLst/>
            <a:gdLst>
              <a:gd name="connsiteX0" fmla="*/ 123125 w 188210"/>
              <a:gd name="connsiteY0" fmla="*/ 4683 h 188076"/>
              <a:gd name="connsiteX1" fmla="*/ 4683 w 188210"/>
              <a:gd name="connsiteY1" fmla="*/ 64932 h 188076"/>
              <a:gd name="connsiteX2" fmla="*/ 64932 w 188210"/>
              <a:gd name="connsiteY2" fmla="*/ 183375 h 188076"/>
              <a:gd name="connsiteX3" fmla="*/ 94322 w 188210"/>
              <a:gd name="connsiteY3" fmla="*/ 188077 h 188076"/>
              <a:gd name="connsiteX4" fmla="*/ 183668 w 188210"/>
              <a:gd name="connsiteY4" fmla="*/ 123419 h 188076"/>
              <a:gd name="connsiteX5" fmla="*/ 123125 w 188210"/>
              <a:gd name="connsiteY5" fmla="*/ 4683 h 188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210" h="188076">
                <a:moveTo>
                  <a:pt x="123125" y="4683"/>
                </a:moveTo>
                <a:cubicBezTo>
                  <a:pt x="73750" y="-11482"/>
                  <a:pt x="20847" y="15557"/>
                  <a:pt x="4683" y="64932"/>
                </a:cubicBezTo>
                <a:cubicBezTo>
                  <a:pt x="-11482" y="114308"/>
                  <a:pt x="15557" y="167210"/>
                  <a:pt x="64932" y="183375"/>
                </a:cubicBezTo>
                <a:cubicBezTo>
                  <a:pt x="74631" y="186607"/>
                  <a:pt x="84624" y="188077"/>
                  <a:pt x="94322" y="188077"/>
                </a:cubicBezTo>
                <a:cubicBezTo>
                  <a:pt x="133999" y="188077"/>
                  <a:pt x="170737" y="163095"/>
                  <a:pt x="183668" y="123419"/>
                </a:cubicBezTo>
                <a:cubicBezTo>
                  <a:pt x="199539" y="73749"/>
                  <a:pt x="172500" y="20553"/>
                  <a:pt x="123125" y="4683"/>
                </a:cubicBezTo>
                <a:close/>
              </a:path>
            </a:pathLst>
          </a:custGeom>
          <a:solidFill>
            <a:srgbClr val="BE7C0E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15429AA6-6C51-4365-97F6-158B4D9B5B60}"/>
              </a:ext>
            </a:extLst>
          </p:cNvPr>
          <p:cNvSpPr/>
          <p:nvPr/>
        </p:nvSpPr>
        <p:spPr>
          <a:xfrm>
            <a:off x="14493860" y="5341755"/>
            <a:ext cx="188227" cy="188024"/>
          </a:xfrm>
          <a:custGeom>
            <a:avLst/>
            <a:gdLst>
              <a:gd name="connsiteX0" fmla="*/ 138934 w 188227"/>
              <a:gd name="connsiteY0" fmla="*/ 11390 h 188024"/>
              <a:gd name="connsiteX1" fmla="*/ 11381 w 188227"/>
              <a:gd name="connsiteY1" fmla="*/ 49009 h 188024"/>
              <a:gd name="connsiteX2" fmla="*/ 49294 w 188227"/>
              <a:gd name="connsiteY2" fmla="*/ 176562 h 188024"/>
              <a:gd name="connsiteX3" fmla="*/ 94261 w 188227"/>
              <a:gd name="connsiteY3" fmla="*/ 188024 h 188024"/>
              <a:gd name="connsiteX4" fmla="*/ 176847 w 188227"/>
              <a:gd name="connsiteY4" fmla="*/ 138649 h 188024"/>
              <a:gd name="connsiteX5" fmla="*/ 138934 w 188227"/>
              <a:gd name="connsiteY5" fmla="*/ 11390 h 188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227" h="188024">
                <a:moveTo>
                  <a:pt x="138934" y="11390"/>
                </a:moveTo>
                <a:cubicBezTo>
                  <a:pt x="93379" y="-13298"/>
                  <a:pt x="36068" y="3455"/>
                  <a:pt x="11381" y="49009"/>
                </a:cubicBezTo>
                <a:cubicBezTo>
                  <a:pt x="-13307" y="94858"/>
                  <a:pt x="3446" y="151874"/>
                  <a:pt x="49294" y="176562"/>
                </a:cubicBezTo>
                <a:cubicBezTo>
                  <a:pt x="63401" y="184204"/>
                  <a:pt x="78978" y="188024"/>
                  <a:pt x="94261" y="188024"/>
                </a:cubicBezTo>
                <a:cubicBezTo>
                  <a:pt x="127472" y="188024"/>
                  <a:pt x="159800" y="170096"/>
                  <a:pt x="176847" y="138649"/>
                </a:cubicBezTo>
                <a:cubicBezTo>
                  <a:pt x="201535" y="93388"/>
                  <a:pt x="184782" y="36078"/>
                  <a:pt x="138934" y="11390"/>
                </a:cubicBezTo>
                <a:close/>
              </a:path>
            </a:pathLst>
          </a:custGeom>
          <a:solidFill>
            <a:srgbClr val="BE7C0E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3" name="Freeform: Shape 132">
            <a:extLst>
              <a:ext uri="{FF2B5EF4-FFF2-40B4-BE49-F238E27FC236}">
                <a16:creationId xmlns:a16="http://schemas.microsoft.com/office/drawing/2014/main" id="{64B3D2A6-7193-4FEE-A5BA-B20BC32DA8C8}"/>
              </a:ext>
            </a:extLst>
          </p:cNvPr>
          <p:cNvSpPr/>
          <p:nvPr/>
        </p:nvSpPr>
        <p:spPr>
          <a:xfrm>
            <a:off x="14827620" y="4668332"/>
            <a:ext cx="188104" cy="188120"/>
          </a:xfrm>
          <a:custGeom>
            <a:avLst/>
            <a:gdLst>
              <a:gd name="connsiteX0" fmla="*/ 132579 w 188104"/>
              <a:gd name="connsiteY0" fmla="*/ 8253 h 188120"/>
              <a:gd name="connsiteX1" fmla="*/ 8259 w 188104"/>
              <a:gd name="connsiteY1" fmla="*/ 55571 h 188120"/>
              <a:gd name="connsiteX2" fmla="*/ 55283 w 188104"/>
              <a:gd name="connsiteY2" fmla="*/ 179891 h 188120"/>
              <a:gd name="connsiteX3" fmla="*/ 94078 w 188104"/>
              <a:gd name="connsiteY3" fmla="*/ 188120 h 188120"/>
              <a:gd name="connsiteX4" fmla="*/ 179897 w 188104"/>
              <a:gd name="connsiteY4" fmla="*/ 132573 h 188120"/>
              <a:gd name="connsiteX5" fmla="*/ 132579 w 188104"/>
              <a:gd name="connsiteY5" fmla="*/ 8253 h 188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104" h="188120">
                <a:moveTo>
                  <a:pt x="132579" y="8253"/>
                </a:moveTo>
                <a:cubicBezTo>
                  <a:pt x="85261" y="-12908"/>
                  <a:pt x="29714" y="7959"/>
                  <a:pt x="8259" y="55571"/>
                </a:cubicBezTo>
                <a:cubicBezTo>
                  <a:pt x="-12902" y="102889"/>
                  <a:pt x="7964" y="158437"/>
                  <a:pt x="55283" y="179891"/>
                </a:cubicBezTo>
                <a:cubicBezTo>
                  <a:pt x="67920" y="185475"/>
                  <a:pt x="81146" y="188120"/>
                  <a:pt x="94078" y="188120"/>
                </a:cubicBezTo>
                <a:cubicBezTo>
                  <a:pt x="130227" y="188120"/>
                  <a:pt x="164320" y="167547"/>
                  <a:pt x="179897" y="132573"/>
                </a:cubicBezTo>
                <a:cubicBezTo>
                  <a:pt x="201058" y="85549"/>
                  <a:pt x="179897" y="30002"/>
                  <a:pt x="132579" y="8253"/>
                </a:cubicBezTo>
                <a:close/>
              </a:path>
            </a:pathLst>
          </a:custGeom>
          <a:solidFill>
            <a:srgbClr val="BE7C0E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4" name="Freeform: Shape 133">
            <a:extLst>
              <a:ext uri="{FF2B5EF4-FFF2-40B4-BE49-F238E27FC236}">
                <a16:creationId xmlns:a16="http://schemas.microsoft.com/office/drawing/2014/main" id="{EAA0EA86-3022-406A-9880-CF68F2EF9129}"/>
              </a:ext>
            </a:extLst>
          </p:cNvPr>
          <p:cNvSpPr/>
          <p:nvPr/>
        </p:nvSpPr>
        <p:spPr>
          <a:xfrm>
            <a:off x="14666704" y="5008217"/>
            <a:ext cx="188279" cy="188572"/>
          </a:xfrm>
          <a:custGeom>
            <a:avLst/>
            <a:gdLst>
              <a:gd name="connsiteX0" fmla="*/ 135964 w 188279"/>
              <a:gd name="connsiteY0" fmla="*/ 9881 h 188572"/>
              <a:gd name="connsiteX1" fmla="*/ 9880 w 188279"/>
              <a:gd name="connsiteY1" fmla="*/ 52496 h 188572"/>
              <a:gd name="connsiteX2" fmla="*/ 52496 w 188279"/>
              <a:gd name="connsiteY2" fmla="*/ 178580 h 188572"/>
              <a:gd name="connsiteX3" fmla="*/ 94231 w 188279"/>
              <a:gd name="connsiteY3" fmla="*/ 188573 h 188572"/>
              <a:gd name="connsiteX4" fmla="*/ 178580 w 188279"/>
              <a:gd name="connsiteY4" fmla="*/ 136258 h 188572"/>
              <a:gd name="connsiteX5" fmla="*/ 135964 w 188279"/>
              <a:gd name="connsiteY5" fmla="*/ 9881 h 188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279" h="188572">
                <a:moveTo>
                  <a:pt x="135964" y="9881"/>
                </a:moveTo>
                <a:cubicBezTo>
                  <a:pt x="89528" y="-13338"/>
                  <a:pt x="33099" y="5766"/>
                  <a:pt x="9880" y="52496"/>
                </a:cubicBezTo>
                <a:cubicBezTo>
                  <a:pt x="-13337" y="98933"/>
                  <a:pt x="5766" y="155362"/>
                  <a:pt x="52496" y="178580"/>
                </a:cubicBezTo>
                <a:cubicBezTo>
                  <a:pt x="66015" y="185340"/>
                  <a:pt x="80123" y="188573"/>
                  <a:pt x="94231" y="188573"/>
                </a:cubicBezTo>
                <a:cubicBezTo>
                  <a:pt x="128911" y="188573"/>
                  <a:pt x="162122" y="169175"/>
                  <a:pt x="178580" y="136258"/>
                </a:cubicBezTo>
                <a:cubicBezTo>
                  <a:pt x="201504" y="89528"/>
                  <a:pt x="182401" y="33099"/>
                  <a:pt x="135964" y="9881"/>
                </a:cubicBezTo>
                <a:close/>
              </a:path>
            </a:pathLst>
          </a:custGeom>
          <a:solidFill>
            <a:srgbClr val="BE7C0E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D97A5940-6B8E-428D-9833-88738B03B76E}"/>
              </a:ext>
            </a:extLst>
          </p:cNvPr>
          <p:cNvSpPr/>
          <p:nvPr/>
        </p:nvSpPr>
        <p:spPr>
          <a:xfrm>
            <a:off x="15694856" y="1410075"/>
            <a:ext cx="187952" cy="188191"/>
          </a:xfrm>
          <a:custGeom>
            <a:avLst/>
            <a:gdLst>
              <a:gd name="connsiteX0" fmla="*/ 102079 w 187952"/>
              <a:gd name="connsiteY0" fmla="*/ 389 h 188191"/>
              <a:gd name="connsiteX1" fmla="*/ 389 w 187952"/>
              <a:gd name="connsiteY1" fmla="*/ 85914 h 188191"/>
              <a:gd name="connsiteX2" fmla="*/ 85914 w 187952"/>
              <a:gd name="connsiteY2" fmla="*/ 187898 h 188191"/>
              <a:gd name="connsiteX3" fmla="*/ 94143 w 187952"/>
              <a:gd name="connsiteY3" fmla="*/ 188192 h 188191"/>
              <a:gd name="connsiteX4" fmla="*/ 187604 w 187952"/>
              <a:gd name="connsiteY4" fmla="*/ 102079 h 188191"/>
              <a:gd name="connsiteX5" fmla="*/ 102079 w 187952"/>
              <a:gd name="connsiteY5" fmla="*/ 389 h 188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952" h="188191">
                <a:moveTo>
                  <a:pt x="102079" y="389"/>
                </a:moveTo>
                <a:cubicBezTo>
                  <a:pt x="50352" y="-4314"/>
                  <a:pt x="4798" y="34187"/>
                  <a:pt x="389" y="85914"/>
                </a:cubicBezTo>
                <a:cubicBezTo>
                  <a:pt x="-4314" y="137641"/>
                  <a:pt x="34188" y="183195"/>
                  <a:pt x="85914" y="187898"/>
                </a:cubicBezTo>
                <a:cubicBezTo>
                  <a:pt x="88853" y="188192"/>
                  <a:pt x="91498" y="188192"/>
                  <a:pt x="94143" y="188192"/>
                </a:cubicBezTo>
                <a:cubicBezTo>
                  <a:pt x="142637" y="188192"/>
                  <a:pt x="183489" y="151160"/>
                  <a:pt x="187604" y="102079"/>
                </a:cubicBezTo>
                <a:cubicBezTo>
                  <a:pt x="192013" y="50058"/>
                  <a:pt x="154099" y="4797"/>
                  <a:pt x="102079" y="389"/>
                </a:cubicBezTo>
                <a:close/>
              </a:path>
            </a:pathLst>
          </a:custGeom>
          <a:solidFill>
            <a:srgbClr val="FF7D5D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6" name="Freeform: Shape 135">
            <a:extLst>
              <a:ext uri="{FF2B5EF4-FFF2-40B4-BE49-F238E27FC236}">
                <a16:creationId xmlns:a16="http://schemas.microsoft.com/office/drawing/2014/main" id="{6F55C610-3D6F-4F9E-93DE-059CAEAE1049}"/>
              </a:ext>
            </a:extLst>
          </p:cNvPr>
          <p:cNvSpPr/>
          <p:nvPr/>
        </p:nvSpPr>
        <p:spPr>
          <a:xfrm>
            <a:off x="15441992" y="2893871"/>
            <a:ext cx="188212" cy="188301"/>
          </a:xfrm>
          <a:custGeom>
            <a:avLst/>
            <a:gdLst>
              <a:gd name="connsiteX0" fmla="*/ 116884 w 188212"/>
              <a:gd name="connsiteY0" fmla="*/ 2850 h 188301"/>
              <a:gd name="connsiteX1" fmla="*/ 2850 w 188212"/>
              <a:gd name="connsiteY1" fmla="*/ 71329 h 188301"/>
              <a:gd name="connsiteX2" fmla="*/ 71328 w 188212"/>
              <a:gd name="connsiteY2" fmla="*/ 185362 h 188301"/>
              <a:gd name="connsiteX3" fmla="*/ 94253 w 188212"/>
              <a:gd name="connsiteY3" fmla="*/ 188301 h 188301"/>
              <a:gd name="connsiteX4" fmla="*/ 185362 w 188212"/>
              <a:gd name="connsiteY4" fmla="*/ 116883 h 188301"/>
              <a:gd name="connsiteX5" fmla="*/ 116884 w 188212"/>
              <a:gd name="connsiteY5" fmla="*/ 2850 h 18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212" h="188301">
                <a:moveTo>
                  <a:pt x="116884" y="2850"/>
                </a:moveTo>
                <a:cubicBezTo>
                  <a:pt x="66333" y="-9788"/>
                  <a:pt x="15194" y="20778"/>
                  <a:pt x="2850" y="71329"/>
                </a:cubicBezTo>
                <a:cubicBezTo>
                  <a:pt x="-9788" y="121586"/>
                  <a:pt x="20777" y="172725"/>
                  <a:pt x="71328" y="185362"/>
                </a:cubicBezTo>
                <a:cubicBezTo>
                  <a:pt x="78970" y="187126"/>
                  <a:pt x="86612" y="188301"/>
                  <a:pt x="94253" y="188301"/>
                </a:cubicBezTo>
                <a:cubicBezTo>
                  <a:pt x="136281" y="188301"/>
                  <a:pt x="174488" y="159499"/>
                  <a:pt x="185362" y="116883"/>
                </a:cubicBezTo>
                <a:cubicBezTo>
                  <a:pt x="198000" y="66332"/>
                  <a:pt x="167435" y="15194"/>
                  <a:pt x="116884" y="2850"/>
                </a:cubicBezTo>
                <a:close/>
              </a:path>
            </a:pathLst>
          </a:custGeom>
          <a:solidFill>
            <a:srgbClr val="BE7C0E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A710B34E-CFDC-4F51-8992-4AFA34CD0A36}"/>
              </a:ext>
            </a:extLst>
          </p:cNvPr>
          <p:cNvSpPr/>
          <p:nvPr/>
        </p:nvSpPr>
        <p:spPr>
          <a:xfrm>
            <a:off x="15654168" y="1784968"/>
            <a:ext cx="187953" cy="188022"/>
          </a:xfrm>
          <a:custGeom>
            <a:avLst/>
            <a:gdLst>
              <a:gd name="connsiteX0" fmla="*/ 106030 w 187953"/>
              <a:gd name="connsiteY0" fmla="*/ 807 h 188022"/>
              <a:gd name="connsiteX1" fmla="*/ 813 w 187953"/>
              <a:gd name="connsiteY1" fmla="*/ 81630 h 188022"/>
              <a:gd name="connsiteX2" fmla="*/ 81635 w 187953"/>
              <a:gd name="connsiteY2" fmla="*/ 187141 h 188022"/>
              <a:gd name="connsiteX3" fmla="*/ 93980 w 187953"/>
              <a:gd name="connsiteY3" fmla="*/ 188022 h 188022"/>
              <a:gd name="connsiteX4" fmla="*/ 187146 w 187953"/>
              <a:gd name="connsiteY4" fmla="*/ 106318 h 188022"/>
              <a:gd name="connsiteX5" fmla="*/ 106030 w 187953"/>
              <a:gd name="connsiteY5" fmla="*/ 807 h 188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953" h="188022">
                <a:moveTo>
                  <a:pt x="106030" y="807"/>
                </a:moveTo>
                <a:cubicBezTo>
                  <a:pt x="54597" y="-5952"/>
                  <a:pt x="7278" y="30491"/>
                  <a:pt x="813" y="81630"/>
                </a:cubicBezTo>
                <a:cubicBezTo>
                  <a:pt x="-5947" y="133357"/>
                  <a:pt x="30203" y="180675"/>
                  <a:pt x="81635" y="187141"/>
                </a:cubicBezTo>
                <a:cubicBezTo>
                  <a:pt x="86044" y="187728"/>
                  <a:pt x="89865" y="188022"/>
                  <a:pt x="93980" y="188022"/>
                </a:cubicBezTo>
                <a:cubicBezTo>
                  <a:pt x="140416" y="188022"/>
                  <a:pt x="180680" y="153636"/>
                  <a:pt x="187146" y="106318"/>
                </a:cubicBezTo>
                <a:cubicBezTo>
                  <a:pt x="193906" y="54885"/>
                  <a:pt x="157462" y="7567"/>
                  <a:pt x="106030" y="807"/>
                </a:cubicBezTo>
                <a:close/>
              </a:path>
            </a:pathLst>
          </a:custGeom>
          <a:solidFill>
            <a:srgbClr val="FF7D5D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4BBF103E-5431-4042-B80B-39CE540F79B2}"/>
              </a:ext>
            </a:extLst>
          </p:cNvPr>
          <p:cNvSpPr/>
          <p:nvPr/>
        </p:nvSpPr>
        <p:spPr>
          <a:xfrm>
            <a:off x="15526218" y="2526961"/>
            <a:ext cx="188358" cy="188423"/>
          </a:xfrm>
          <a:custGeom>
            <a:avLst/>
            <a:gdLst>
              <a:gd name="connsiteX0" fmla="*/ 113480 w 188358"/>
              <a:gd name="connsiteY0" fmla="*/ 2091 h 188423"/>
              <a:gd name="connsiteX1" fmla="*/ 2091 w 188358"/>
              <a:gd name="connsiteY1" fmla="*/ 74978 h 188423"/>
              <a:gd name="connsiteX2" fmla="*/ 74685 w 188358"/>
              <a:gd name="connsiteY2" fmla="*/ 186367 h 188423"/>
              <a:gd name="connsiteX3" fmla="*/ 94376 w 188358"/>
              <a:gd name="connsiteY3" fmla="*/ 188424 h 188423"/>
              <a:gd name="connsiteX4" fmla="*/ 186367 w 188358"/>
              <a:gd name="connsiteY4" fmla="*/ 113773 h 188423"/>
              <a:gd name="connsiteX5" fmla="*/ 113480 w 188358"/>
              <a:gd name="connsiteY5" fmla="*/ 2091 h 188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358" h="188423">
                <a:moveTo>
                  <a:pt x="113480" y="2091"/>
                </a:moveTo>
                <a:cubicBezTo>
                  <a:pt x="62635" y="-8784"/>
                  <a:pt x="12672" y="23839"/>
                  <a:pt x="2091" y="74978"/>
                </a:cubicBezTo>
                <a:cubicBezTo>
                  <a:pt x="-8783" y="125823"/>
                  <a:pt x="23840" y="175492"/>
                  <a:pt x="74685" y="186367"/>
                </a:cubicBezTo>
                <a:cubicBezTo>
                  <a:pt x="81151" y="187836"/>
                  <a:pt x="87911" y="188424"/>
                  <a:pt x="94376" y="188424"/>
                </a:cubicBezTo>
                <a:cubicBezTo>
                  <a:pt x="137873" y="188424"/>
                  <a:pt x="176963" y="158152"/>
                  <a:pt x="186367" y="113773"/>
                </a:cubicBezTo>
                <a:cubicBezTo>
                  <a:pt x="196948" y="62928"/>
                  <a:pt x="164324" y="12965"/>
                  <a:pt x="113480" y="2091"/>
                </a:cubicBezTo>
                <a:close/>
              </a:path>
            </a:pathLst>
          </a:custGeom>
          <a:solidFill>
            <a:srgbClr val="F51317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5877040C-6DD0-4EB1-A0EB-65D91F8F2165}"/>
              </a:ext>
            </a:extLst>
          </p:cNvPr>
          <p:cNvSpPr/>
          <p:nvPr/>
        </p:nvSpPr>
        <p:spPr>
          <a:xfrm>
            <a:off x="15597466" y="2157357"/>
            <a:ext cx="188127" cy="188300"/>
          </a:xfrm>
          <a:custGeom>
            <a:avLst/>
            <a:gdLst>
              <a:gd name="connsiteX0" fmla="*/ 109828 w 188127"/>
              <a:gd name="connsiteY0" fmla="*/ 1379 h 188300"/>
              <a:gd name="connsiteX1" fmla="*/ 1379 w 188127"/>
              <a:gd name="connsiteY1" fmla="*/ 78087 h 188300"/>
              <a:gd name="connsiteX2" fmla="*/ 78088 w 188127"/>
              <a:gd name="connsiteY2" fmla="*/ 186830 h 188300"/>
              <a:gd name="connsiteX3" fmla="*/ 93958 w 188127"/>
              <a:gd name="connsiteY3" fmla="*/ 188300 h 188300"/>
              <a:gd name="connsiteX4" fmla="*/ 186830 w 188127"/>
              <a:gd name="connsiteY4" fmla="*/ 110122 h 188300"/>
              <a:gd name="connsiteX5" fmla="*/ 109828 w 188127"/>
              <a:gd name="connsiteY5" fmla="*/ 1379 h 18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127" h="188300">
                <a:moveTo>
                  <a:pt x="109828" y="1379"/>
                </a:moveTo>
                <a:cubicBezTo>
                  <a:pt x="58690" y="-7438"/>
                  <a:pt x="10197" y="26949"/>
                  <a:pt x="1379" y="78087"/>
                </a:cubicBezTo>
                <a:cubicBezTo>
                  <a:pt x="-7438" y="129520"/>
                  <a:pt x="26948" y="178014"/>
                  <a:pt x="78088" y="186830"/>
                </a:cubicBezTo>
                <a:cubicBezTo>
                  <a:pt x="83378" y="187712"/>
                  <a:pt x="88668" y="188300"/>
                  <a:pt x="93958" y="188300"/>
                </a:cubicBezTo>
                <a:cubicBezTo>
                  <a:pt x="138925" y="188300"/>
                  <a:pt x="178601" y="155971"/>
                  <a:pt x="186830" y="110122"/>
                </a:cubicBezTo>
                <a:cubicBezTo>
                  <a:pt x="195354" y="58984"/>
                  <a:pt x="160968" y="10196"/>
                  <a:pt x="109828" y="1379"/>
                </a:cubicBezTo>
                <a:close/>
              </a:path>
            </a:pathLst>
          </a:custGeom>
          <a:solidFill>
            <a:srgbClr val="F51317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0" name="Freeform: Shape 139">
            <a:extLst>
              <a:ext uri="{FF2B5EF4-FFF2-40B4-BE49-F238E27FC236}">
                <a16:creationId xmlns:a16="http://schemas.microsoft.com/office/drawing/2014/main" id="{6A55E51A-91F1-4794-A88E-7FAD48BC751A}"/>
              </a:ext>
            </a:extLst>
          </p:cNvPr>
          <p:cNvSpPr/>
          <p:nvPr/>
        </p:nvSpPr>
        <p:spPr>
          <a:xfrm>
            <a:off x="15111196" y="3972504"/>
            <a:ext cx="188231" cy="188284"/>
          </a:xfrm>
          <a:custGeom>
            <a:avLst/>
            <a:gdLst>
              <a:gd name="connsiteX0" fmla="*/ 126446 w 188231"/>
              <a:gd name="connsiteY0" fmla="*/ 5772 h 188284"/>
              <a:gd name="connsiteX1" fmla="*/ 5652 w 188231"/>
              <a:gd name="connsiteY1" fmla="*/ 61614 h 188284"/>
              <a:gd name="connsiteX2" fmla="*/ 61787 w 188231"/>
              <a:gd name="connsiteY2" fmla="*/ 182407 h 188284"/>
              <a:gd name="connsiteX3" fmla="*/ 94116 w 188231"/>
              <a:gd name="connsiteY3" fmla="*/ 188285 h 188284"/>
              <a:gd name="connsiteX4" fmla="*/ 182580 w 188231"/>
              <a:gd name="connsiteY4" fmla="*/ 126566 h 188284"/>
              <a:gd name="connsiteX5" fmla="*/ 126446 w 188231"/>
              <a:gd name="connsiteY5" fmla="*/ 5772 h 18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231" h="188284">
                <a:moveTo>
                  <a:pt x="126446" y="5772"/>
                </a:moveTo>
                <a:cubicBezTo>
                  <a:pt x="77951" y="-12155"/>
                  <a:pt x="23874" y="13120"/>
                  <a:pt x="5652" y="61614"/>
                </a:cubicBezTo>
                <a:cubicBezTo>
                  <a:pt x="-11982" y="110401"/>
                  <a:pt x="12999" y="164479"/>
                  <a:pt x="61787" y="182407"/>
                </a:cubicBezTo>
                <a:cubicBezTo>
                  <a:pt x="72367" y="186522"/>
                  <a:pt x="83242" y="188285"/>
                  <a:pt x="94116" y="188285"/>
                </a:cubicBezTo>
                <a:cubicBezTo>
                  <a:pt x="132617" y="188285"/>
                  <a:pt x="168473" y="164479"/>
                  <a:pt x="182580" y="126566"/>
                </a:cubicBezTo>
                <a:cubicBezTo>
                  <a:pt x="200214" y="77484"/>
                  <a:pt x="175232" y="23407"/>
                  <a:pt x="126446" y="5772"/>
                </a:cubicBezTo>
                <a:close/>
              </a:path>
            </a:pathLst>
          </a:custGeom>
          <a:solidFill>
            <a:srgbClr val="BE7C0E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25572C05-9090-461A-B6ED-8EDE7B9CC086}"/>
              </a:ext>
            </a:extLst>
          </p:cNvPr>
          <p:cNvSpPr/>
          <p:nvPr/>
        </p:nvSpPr>
        <p:spPr>
          <a:xfrm>
            <a:off x="12126525" y="8228030"/>
            <a:ext cx="188230" cy="188150"/>
          </a:xfrm>
          <a:custGeom>
            <a:avLst/>
            <a:gdLst>
              <a:gd name="connsiteX0" fmla="*/ 33974 w 188230"/>
              <a:gd name="connsiteY0" fmla="*/ 21802 h 188150"/>
              <a:gd name="connsiteX1" fmla="*/ 21924 w 188230"/>
              <a:gd name="connsiteY1" fmla="*/ 154352 h 188150"/>
              <a:gd name="connsiteX2" fmla="*/ 94223 w 188230"/>
              <a:gd name="connsiteY2" fmla="*/ 188150 h 188150"/>
              <a:gd name="connsiteX3" fmla="*/ 154473 w 188230"/>
              <a:gd name="connsiteY3" fmla="*/ 166402 h 188150"/>
              <a:gd name="connsiteX4" fmla="*/ 166523 w 188230"/>
              <a:gd name="connsiteY4" fmla="*/ 33852 h 188150"/>
              <a:gd name="connsiteX5" fmla="*/ 33974 w 188230"/>
              <a:gd name="connsiteY5" fmla="*/ 21802 h 18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230" h="188150">
                <a:moveTo>
                  <a:pt x="33974" y="21802"/>
                </a:moveTo>
                <a:cubicBezTo>
                  <a:pt x="-5996" y="55013"/>
                  <a:pt x="-11581" y="114381"/>
                  <a:pt x="21924" y="154352"/>
                </a:cubicBezTo>
                <a:cubicBezTo>
                  <a:pt x="40440" y="176689"/>
                  <a:pt x="67479" y="188150"/>
                  <a:pt x="94223" y="188150"/>
                </a:cubicBezTo>
                <a:cubicBezTo>
                  <a:pt x="115384" y="188150"/>
                  <a:pt x="136545" y="180803"/>
                  <a:pt x="154473" y="166402"/>
                </a:cubicBezTo>
                <a:cubicBezTo>
                  <a:pt x="194150" y="133191"/>
                  <a:pt x="199734" y="73529"/>
                  <a:pt x="166523" y="33852"/>
                </a:cubicBezTo>
                <a:cubicBezTo>
                  <a:pt x="133312" y="-6118"/>
                  <a:pt x="73944" y="-11409"/>
                  <a:pt x="33974" y="21802"/>
                </a:cubicBezTo>
                <a:close/>
              </a:path>
            </a:pathLst>
          </a:custGeom>
          <a:solidFill>
            <a:srgbClr val="CF860F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2" name="Freeform: Shape 141">
            <a:extLst>
              <a:ext uri="{FF2B5EF4-FFF2-40B4-BE49-F238E27FC236}">
                <a16:creationId xmlns:a16="http://schemas.microsoft.com/office/drawing/2014/main" id="{3BCD4D8D-E27E-4CC8-B54C-B2D5DEA5B3AB}"/>
              </a:ext>
            </a:extLst>
          </p:cNvPr>
          <p:cNvSpPr/>
          <p:nvPr/>
        </p:nvSpPr>
        <p:spPr>
          <a:xfrm>
            <a:off x="12410437" y="7982725"/>
            <a:ext cx="188483" cy="188047"/>
          </a:xfrm>
          <a:custGeom>
            <a:avLst/>
            <a:gdLst>
              <a:gd name="connsiteX0" fmla="*/ 31325 w 188483"/>
              <a:gd name="connsiteY0" fmla="*/ 24052 h 188047"/>
              <a:gd name="connsiteX1" fmla="*/ 24270 w 188483"/>
              <a:gd name="connsiteY1" fmla="*/ 156895 h 188047"/>
              <a:gd name="connsiteX2" fmla="*/ 94219 w 188483"/>
              <a:gd name="connsiteY2" fmla="*/ 188048 h 188047"/>
              <a:gd name="connsiteX3" fmla="*/ 157114 w 188483"/>
              <a:gd name="connsiteY3" fmla="*/ 164242 h 188047"/>
              <a:gd name="connsiteX4" fmla="*/ 164462 w 188483"/>
              <a:gd name="connsiteY4" fmla="*/ 31105 h 188047"/>
              <a:gd name="connsiteX5" fmla="*/ 31325 w 188483"/>
              <a:gd name="connsiteY5" fmla="*/ 24052 h 188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483" h="188047">
                <a:moveTo>
                  <a:pt x="31325" y="24052"/>
                </a:moveTo>
                <a:cubicBezTo>
                  <a:pt x="-7470" y="58732"/>
                  <a:pt x="-10703" y="118099"/>
                  <a:pt x="24270" y="156895"/>
                </a:cubicBezTo>
                <a:cubicBezTo>
                  <a:pt x="42786" y="177468"/>
                  <a:pt x="68356" y="188048"/>
                  <a:pt x="94219" y="188048"/>
                </a:cubicBezTo>
                <a:cubicBezTo>
                  <a:pt x="116850" y="188048"/>
                  <a:pt x="139186" y="180113"/>
                  <a:pt x="157114" y="164242"/>
                </a:cubicBezTo>
                <a:cubicBezTo>
                  <a:pt x="195909" y="129268"/>
                  <a:pt x="199142" y="69900"/>
                  <a:pt x="164462" y="31105"/>
                </a:cubicBezTo>
                <a:cubicBezTo>
                  <a:pt x="129487" y="-7396"/>
                  <a:pt x="70120" y="-10628"/>
                  <a:pt x="31325" y="24052"/>
                </a:cubicBezTo>
                <a:close/>
              </a:path>
            </a:pathLst>
          </a:custGeom>
          <a:solidFill>
            <a:srgbClr val="0086B6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D4F30385-AE76-4A35-AFF9-0E50ADC729C2}"/>
              </a:ext>
            </a:extLst>
          </p:cNvPr>
          <p:cNvSpPr/>
          <p:nvPr/>
        </p:nvSpPr>
        <p:spPr>
          <a:xfrm>
            <a:off x="12685027" y="7726531"/>
            <a:ext cx="188084" cy="188254"/>
          </a:xfrm>
          <a:custGeom>
            <a:avLst/>
            <a:gdLst>
              <a:gd name="connsiteX0" fmla="*/ 28593 w 188084"/>
              <a:gd name="connsiteY0" fmla="*/ 26315 h 188254"/>
              <a:gd name="connsiteX1" fmla="*/ 26536 w 188084"/>
              <a:gd name="connsiteY1" fmla="*/ 159452 h 188254"/>
              <a:gd name="connsiteX2" fmla="*/ 94133 w 188084"/>
              <a:gd name="connsiteY2" fmla="*/ 188255 h 188254"/>
              <a:gd name="connsiteX3" fmla="*/ 159379 w 188084"/>
              <a:gd name="connsiteY3" fmla="*/ 161509 h 188254"/>
              <a:gd name="connsiteX4" fmla="*/ 161436 w 188084"/>
              <a:gd name="connsiteY4" fmla="*/ 28372 h 188254"/>
              <a:gd name="connsiteX5" fmla="*/ 28593 w 188084"/>
              <a:gd name="connsiteY5" fmla="*/ 26315 h 188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084" h="188254">
                <a:moveTo>
                  <a:pt x="28593" y="26315"/>
                </a:moveTo>
                <a:cubicBezTo>
                  <a:pt x="-8733" y="62759"/>
                  <a:pt x="-9614" y="122127"/>
                  <a:pt x="26536" y="159452"/>
                </a:cubicBezTo>
                <a:cubicBezTo>
                  <a:pt x="45052" y="178556"/>
                  <a:pt x="69445" y="188255"/>
                  <a:pt x="94133" y="188255"/>
                </a:cubicBezTo>
                <a:cubicBezTo>
                  <a:pt x="117645" y="188255"/>
                  <a:pt x="141157" y="179438"/>
                  <a:pt x="159379" y="161509"/>
                </a:cubicBezTo>
                <a:cubicBezTo>
                  <a:pt x="196705" y="125360"/>
                  <a:pt x="197880" y="65698"/>
                  <a:pt x="161436" y="28372"/>
                </a:cubicBezTo>
                <a:cubicBezTo>
                  <a:pt x="125874" y="-8659"/>
                  <a:pt x="65918" y="-9541"/>
                  <a:pt x="28593" y="26315"/>
                </a:cubicBezTo>
                <a:close/>
              </a:path>
            </a:pathLst>
          </a:custGeom>
          <a:solidFill>
            <a:srgbClr val="0086B6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4A237BFF-F1CC-4ED2-83FD-8692D55261F1}"/>
              </a:ext>
            </a:extLst>
          </p:cNvPr>
          <p:cNvSpPr/>
          <p:nvPr/>
        </p:nvSpPr>
        <p:spPr>
          <a:xfrm>
            <a:off x="11833782" y="8462696"/>
            <a:ext cx="188187" cy="188016"/>
          </a:xfrm>
          <a:custGeom>
            <a:avLst/>
            <a:gdLst>
              <a:gd name="connsiteX0" fmla="*/ 36636 w 188187"/>
              <a:gd name="connsiteY0" fmla="*/ 19611 h 188016"/>
              <a:gd name="connsiteX1" fmla="*/ 19590 w 188187"/>
              <a:gd name="connsiteY1" fmla="*/ 151572 h 188016"/>
              <a:gd name="connsiteX2" fmla="*/ 93947 w 188187"/>
              <a:gd name="connsiteY2" fmla="*/ 188017 h 188016"/>
              <a:gd name="connsiteX3" fmla="*/ 151552 w 188187"/>
              <a:gd name="connsiteY3" fmla="*/ 168325 h 188016"/>
              <a:gd name="connsiteX4" fmla="*/ 168598 w 188187"/>
              <a:gd name="connsiteY4" fmla="*/ 36364 h 188016"/>
              <a:gd name="connsiteX5" fmla="*/ 36636 w 188187"/>
              <a:gd name="connsiteY5" fmla="*/ 19611 h 188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187" h="188016">
                <a:moveTo>
                  <a:pt x="36636" y="19611"/>
                </a:moveTo>
                <a:cubicBezTo>
                  <a:pt x="-4510" y="51353"/>
                  <a:pt x="-12151" y="110426"/>
                  <a:pt x="19590" y="151572"/>
                </a:cubicBezTo>
                <a:cubicBezTo>
                  <a:pt x="38106" y="175379"/>
                  <a:pt x="66026" y="188017"/>
                  <a:pt x="93947" y="188017"/>
                </a:cubicBezTo>
                <a:cubicBezTo>
                  <a:pt x="114226" y="188017"/>
                  <a:pt x="134212" y="181551"/>
                  <a:pt x="151552" y="168325"/>
                </a:cubicBezTo>
                <a:cubicBezTo>
                  <a:pt x="192698" y="136584"/>
                  <a:pt x="200339" y="77510"/>
                  <a:pt x="168598" y="36364"/>
                </a:cubicBezTo>
                <a:cubicBezTo>
                  <a:pt x="136857" y="-4489"/>
                  <a:pt x="77488" y="-12130"/>
                  <a:pt x="36636" y="19611"/>
                </a:cubicBezTo>
                <a:close/>
              </a:path>
            </a:pathLst>
          </a:custGeom>
          <a:solidFill>
            <a:srgbClr val="CF860F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5" name="Freeform: Shape 144">
            <a:extLst>
              <a:ext uri="{FF2B5EF4-FFF2-40B4-BE49-F238E27FC236}">
                <a16:creationId xmlns:a16="http://schemas.microsoft.com/office/drawing/2014/main" id="{A2D2DBE3-B011-48B4-8F8A-BC7F63A3A340}"/>
              </a:ext>
            </a:extLst>
          </p:cNvPr>
          <p:cNvSpPr/>
          <p:nvPr/>
        </p:nvSpPr>
        <p:spPr>
          <a:xfrm>
            <a:off x="12949855" y="7460353"/>
            <a:ext cx="187999" cy="188158"/>
          </a:xfrm>
          <a:custGeom>
            <a:avLst/>
            <a:gdLst>
              <a:gd name="connsiteX0" fmla="*/ 26219 w 187999"/>
              <a:gd name="connsiteY0" fmla="*/ 29158 h 188158"/>
              <a:gd name="connsiteX1" fmla="*/ 26219 w 187999"/>
              <a:gd name="connsiteY1" fmla="*/ 29158 h 188158"/>
              <a:gd name="connsiteX2" fmla="*/ 29158 w 187999"/>
              <a:gd name="connsiteY2" fmla="*/ 162001 h 188158"/>
              <a:gd name="connsiteX3" fmla="*/ 94110 w 187999"/>
              <a:gd name="connsiteY3" fmla="*/ 188158 h 188158"/>
              <a:gd name="connsiteX4" fmla="*/ 162001 w 187999"/>
              <a:gd name="connsiteY4" fmla="*/ 159356 h 188158"/>
              <a:gd name="connsiteX5" fmla="*/ 159062 w 187999"/>
              <a:gd name="connsiteY5" fmla="*/ 26219 h 188158"/>
              <a:gd name="connsiteX6" fmla="*/ 26219 w 187999"/>
              <a:gd name="connsiteY6" fmla="*/ 29158 h 188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7999" h="188158">
                <a:moveTo>
                  <a:pt x="26219" y="29158"/>
                </a:moveTo>
                <a:lnTo>
                  <a:pt x="26219" y="29158"/>
                </a:lnTo>
                <a:cubicBezTo>
                  <a:pt x="-9931" y="66483"/>
                  <a:pt x="-8461" y="125851"/>
                  <a:pt x="29158" y="162001"/>
                </a:cubicBezTo>
                <a:cubicBezTo>
                  <a:pt x="47085" y="179341"/>
                  <a:pt x="70891" y="188158"/>
                  <a:pt x="94110" y="188158"/>
                </a:cubicBezTo>
                <a:cubicBezTo>
                  <a:pt x="118797" y="188158"/>
                  <a:pt x="143485" y="178459"/>
                  <a:pt x="162001" y="159356"/>
                </a:cubicBezTo>
                <a:cubicBezTo>
                  <a:pt x="197857" y="121737"/>
                  <a:pt x="196388" y="62074"/>
                  <a:pt x="159062" y="26219"/>
                </a:cubicBezTo>
                <a:cubicBezTo>
                  <a:pt x="121736" y="-9931"/>
                  <a:pt x="62369" y="-8462"/>
                  <a:pt x="26219" y="29158"/>
                </a:cubicBezTo>
                <a:close/>
              </a:path>
            </a:pathLst>
          </a:custGeom>
          <a:solidFill>
            <a:srgbClr val="0086B6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6" name="Freeform: Shape 145">
            <a:extLst>
              <a:ext uri="{FF2B5EF4-FFF2-40B4-BE49-F238E27FC236}">
                <a16:creationId xmlns:a16="http://schemas.microsoft.com/office/drawing/2014/main" id="{68444548-B362-4A0A-B8A2-42F879DAB456}"/>
              </a:ext>
            </a:extLst>
          </p:cNvPr>
          <p:cNvSpPr/>
          <p:nvPr/>
        </p:nvSpPr>
        <p:spPr>
          <a:xfrm>
            <a:off x="11532368" y="8686881"/>
            <a:ext cx="188437" cy="188079"/>
          </a:xfrm>
          <a:custGeom>
            <a:avLst/>
            <a:gdLst>
              <a:gd name="connsiteX0" fmla="*/ 39448 w 188437"/>
              <a:gd name="connsiteY0" fmla="*/ 17616 h 188079"/>
              <a:gd name="connsiteX1" fmla="*/ 17699 w 188437"/>
              <a:gd name="connsiteY1" fmla="*/ 148696 h 188079"/>
              <a:gd name="connsiteX2" fmla="*/ 94407 w 188437"/>
              <a:gd name="connsiteY2" fmla="*/ 188079 h 188079"/>
              <a:gd name="connsiteX3" fmla="*/ 149073 w 188437"/>
              <a:gd name="connsiteY3" fmla="*/ 170445 h 188079"/>
              <a:gd name="connsiteX4" fmla="*/ 170821 w 188437"/>
              <a:gd name="connsiteY4" fmla="*/ 39365 h 188079"/>
              <a:gd name="connsiteX5" fmla="*/ 39448 w 188437"/>
              <a:gd name="connsiteY5" fmla="*/ 17616 h 188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437" h="188079">
                <a:moveTo>
                  <a:pt x="39448" y="17616"/>
                </a:moveTo>
                <a:cubicBezTo>
                  <a:pt x="-3168" y="47888"/>
                  <a:pt x="-12573" y="106668"/>
                  <a:pt x="17699" y="148696"/>
                </a:cubicBezTo>
                <a:cubicBezTo>
                  <a:pt x="35921" y="174559"/>
                  <a:pt x="65017" y="188079"/>
                  <a:pt x="94407" y="188079"/>
                </a:cubicBezTo>
                <a:cubicBezTo>
                  <a:pt x="113217" y="188079"/>
                  <a:pt x="132320" y="182201"/>
                  <a:pt x="149073" y="170445"/>
                </a:cubicBezTo>
                <a:cubicBezTo>
                  <a:pt x="191395" y="140466"/>
                  <a:pt x="201093" y="81393"/>
                  <a:pt x="170821" y="39365"/>
                </a:cubicBezTo>
                <a:cubicBezTo>
                  <a:pt x="140255" y="-2957"/>
                  <a:pt x="81769" y="-12656"/>
                  <a:pt x="39448" y="17616"/>
                </a:cubicBezTo>
                <a:close/>
              </a:path>
            </a:pathLst>
          </a:custGeom>
          <a:solidFill>
            <a:srgbClr val="CF860F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7" name="Freeform: Shape 146">
            <a:extLst>
              <a:ext uri="{FF2B5EF4-FFF2-40B4-BE49-F238E27FC236}">
                <a16:creationId xmlns:a16="http://schemas.microsoft.com/office/drawing/2014/main" id="{3163A685-5D7E-4B32-915B-C9F24D2CA9F5}"/>
              </a:ext>
            </a:extLst>
          </p:cNvPr>
          <p:cNvSpPr/>
          <p:nvPr/>
        </p:nvSpPr>
        <p:spPr>
          <a:xfrm>
            <a:off x="13447943" y="6898610"/>
            <a:ext cx="188220" cy="187962"/>
          </a:xfrm>
          <a:custGeom>
            <a:avLst/>
            <a:gdLst>
              <a:gd name="connsiteX0" fmla="*/ 21297 w 188220"/>
              <a:gd name="connsiteY0" fmla="*/ 34252 h 187962"/>
              <a:gd name="connsiteX1" fmla="*/ 34522 w 188220"/>
              <a:gd name="connsiteY1" fmla="*/ 166802 h 187962"/>
              <a:gd name="connsiteX2" fmla="*/ 94184 w 188220"/>
              <a:gd name="connsiteY2" fmla="*/ 187963 h 187962"/>
              <a:gd name="connsiteX3" fmla="*/ 166778 w 188220"/>
              <a:gd name="connsiteY3" fmla="*/ 153576 h 187962"/>
              <a:gd name="connsiteX4" fmla="*/ 153846 w 188220"/>
              <a:gd name="connsiteY4" fmla="*/ 21321 h 187962"/>
              <a:gd name="connsiteX5" fmla="*/ 21297 w 188220"/>
              <a:gd name="connsiteY5" fmla="*/ 34252 h 1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220" h="187962">
                <a:moveTo>
                  <a:pt x="21297" y="34252"/>
                </a:moveTo>
                <a:cubicBezTo>
                  <a:pt x="-11620" y="74517"/>
                  <a:pt x="-5743" y="133591"/>
                  <a:pt x="34522" y="166802"/>
                </a:cubicBezTo>
                <a:cubicBezTo>
                  <a:pt x="51863" y="180909"/>
                  <a:pt x="73317" y="187963"/>
                  <a:pt x="94184" y="187963"/>
                </a:cubicBezTo>
                <a:cubicBezTo>
                  <a:pt x="121223" y="187963"/>
                  <a:pt x="148262" y="176207"/>
                  <a:pt x="166778" y="153576"/>
                </a:cubicBezTo>
                <a:cubicBezTo>
                  <a:pt x="199988" y="113606"/>
                  <a:pt x="193816" y="54238"/>
                  <a:pt x="153846" y="21321"/>
                </a:cubicBezTo>
                <a:cubicBezTo>
                  <a:pt x="113582" y="-11596"/>
                  <a:pt x="54508" y="-5718"/>
                  <a:pt x="21297" y="34252"/>
                </a:cubicBezTo>
                <a:close/>
              </a:path>
            </a:pathLst>
          </a:custGeom>
          <a:solidFill>
            <a:srgbClr val="BE7C0E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8" name="Freeform: Shape 147">
            <a:extLst>
              <a:ext uri="{FF2B5EF4-FFF2-40B4-BE49-F238E27FC236}">
                <a16:creationId xmlns:a16="http://schemas.microsoft.com/office/drawing/2014/main" id="{CC1C143A-8F25-4666-9FF5-E374ED875627}"/>
              </a:ext>
            </a:extLst>
          </p:cNvPr>
          <p:cNvSpPr/>
          <p:nvPr/>
        </p:nvSpPr>
        <p:spPr>
          <a:xfrm>
            <a:off x="13901832" y="6300064"/>
            <a:ext cx="188095" cy="188126"/>
          </a:xfrm>
          <a:custGeom>
            <a:avLst/>
            <a:gdLst>
              <a:gd name="connsiteX0" fmla="*/ 147861 w 188095"/>
              <a:gd name="connsiteY0" fmla="*/ 17076 h 188126"/>
              <a:gd name="connsiteX1" fmla="*/ 17075 w 188095"/>
              <a:gd name="connsiteY1" fmla="*/ 40294 h 188126"/>
              <a:gd name="connsiteX2" fmla="*/ 40294 w 188095"/>
              <a:gd name="connsiteY2" fmla="*/ 171080 h 188126"/>
              <a:gd name="connsiteX3" fmla="*/ 94078 w 188095"/>
              <a:gd name="connsiteY3" fmla="*/ 188126 h 188126"/>
              <a:gd name="connsiteX4" fmla="*/ 171373 w 188095"/>
              <a:gd name="connsiteY4" fmla="*/ 147861 h 188126"/>
              <a:gd name="connsiteX5" fmla="*/ 147861 w 188095"/>
              <a:gd name="connsiteY5" fmla="*/ 17076 h 188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095" h="188126">
                <a:moveTo>
                  <a:pt x="147861" y="17076"/>
                </a:moveTo>
                <a:cubicBezTo>
                  <a:pt x="105245" y="-12902"/>
                  <a:pt x="46759" y="-2322"/>
                  <a:pt x="17075" y="40294"/>
                </a:cubicBezTo>
                <a:cubicBezTo>
                  <a:pt x="-12902" y="82910"/>
                  <a:pt x="-2321" y="141690"/>
                  <a:pt x="40294" y="171080"/>
                </a:cubicBezTo>
                <a:cubicBezTo>
                  <a:pt x="56752" y="182542"/>
                  <a:pt x="75562" y="188126"/>
                  <a:pt x="94078" y="188126"/>
                </a:cubicBezTo>
                <a:cubicBezTo>
                  <a:pt x="124056" y="188126"/>
                  <a:pt x="152858" y="174019"/>
                  <a:pt x="171373" y="147861"/>
                </a:cubicBezTo>
                <a:cubicBezTo>
                  <a:pt x="200763" y="105540"/>
                  <a:pt x="190477" y="46759"/>
                  <a:pt x="147861" y="17076"/>
                </a:cubicBezTo>
                <a:close/>
              </a:path>
            </a:pathLst>
          </a:custGeom>
          <a:solidFill>
            <a:srgbClr val="BE7C0E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6326F6BB-E585-4F4A-89BA-EB034FE1EF08}"/>
              </a:ext>
            </a:extLst>
          </p:cNvPr>
          <p:cNvSpPr/>
          <p:nvPr/>
        </p:nvSpPr>
        <p:spPr>
          <a:xfrm>
            <a:off x="14111054" y="5988343"/>
            <a:ext cx="188214" cy="188312"/>
          </a:xfrm>
          <a:custGeom>
            <a:avLst/>
            <a:gdLst>
              <a:gd name="connsiteX0" fmla="*/ 144958 w 188214"/>
              <a:gd name="connsiteY0" fmla="*/ 14911 h 188312"/>
              <a:gd name="connsiteX1" fmla="*/ 15055 w 188214"/>
              <a:gd name="connsiteY1" fmla="*/ 43125 h 188312"/>
              <a:gd name="connsiteX2" fmla="*/ 42975 w 188214"/>
              <a:gd name="connsiteY2" fmla="*/ 173324 h 188312"/>
              <a:gd name="connsiteX3" fmla="*/ 93820 w 188214"/>
              <a:gd name="connsiteY3" fmla="*/ 188312 h 188312"/>
              <a:gd name="connsiteX4" fmla="*/ 173173 w 188214"/>
              <a:gd name="connsiteY4" fmla="*/ 145109 h 188312"/>
              <a:gd name="connsiteX5" fmla="*/ 144958 w 188214"/>
              <a:gd name="connsiteY5" fmla="*/ 14911 h 188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214" h="188312">
                <a:moveTo>
                  <a:pt x="144958" y="14911"/>
                </a:moveTo>
                <a:cubicBezTo>
                  <a:pt x="101462" y="-13010"/>
                  <a:pt x="42975" y="-666"/>
                  <a:pt x="15055" y="43125"/>
                </a:cubicBezTo>
                <a:cubicBezTo>
                  <a:pt x="-13160" y="86623"/>
                  <a:pt x="-522" y="145109"/>
                  <a:pt x="42975" y="173324"/>
                </a:cubicBezTo>
                <a:cubicBezTo>
                  <a:pt x="58846" y="183316"/>
                  <a:pt x="76480" y="188312"/>
                  <a:pt x="93820" y="188312"/>
                </a:cubicBezTo>
                <a:cubicBezTo>
                  <a:pt x="124679" y="188312"/>
                  <a:pt x="155245" y="173029"/>
                  <a:pt x="173173" y="145109"/>
                </a:cubicBezTo>
                <a:cubicBezTo>
                  <a:pt x="201388" y="101318"/>
                  <a:pt x="188750" y="43125"/>
                  <a:pt x="144958" y="14911"/>
                </a:cubicBezTo>
                <a:close/>
              </a:path>
            </a:pathLst>
          </a:custGeom>
          <a:solidFill>
            <a:srgbClr val="BE7C0E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0" name="Freeform: Shape 149">
            <a:extLst>
              <a:ext uri="{FF2B5EF4-FFF2-40B4-BE49-F238E27FC236}">
                <a16:creationId xmlns:a16="http://schemas.microsoft.com/office/drawing/2014/main" id="{4CCC7300-E54D-4D4D-84A3-8DB2E6B7F98A}"/>
              </a:ext>
            </a:extLst>
          </p:cNvPr>
          <p:cNvSpPr/>
          <p:nvPr/>
        </p:nvSpPr>
        <p:spPr>
          <a:xfrm>
            <a:off x="14308479" y="5668641"/>
            <a:ext cx="188249" cy="188249"/>
          </a:xfrm>
          <a:custGeom>
            <a:avLst/>
            <a:gdLst>
              <a:gd name="connsiteX0" fmla="*/ 142096 w 188249"/>
              <a:gd name="connsiteY0" fmla="*/ 13085 h 188249"/>
              <a:gd name="connsiteX1" fmla="*/ 13073 w 188249"/>
              <a:gd name="connsiteY1" fmla="*/ 46001 h 188249"/>
              <a:gd name="connsiteX2" fmla="*/ 46284 w 188249"/>
              <a:gd name="connsiteY2" fmla="*/ 175024 h 188249"/>
              <a:gd name="connsiteX3" fmla="*/ 94190 w 188249"/>
              <a:gd name="connsiteY3" fmla="*/ 188249 h 188249"/>
              <a:gd name="connsiteX4" fmla="*/ 175306 w 188249"/>
              <a:gd name="connsiteY4" fmla="*/ 142107 h 188249"/>
              <a:gd name="connsiteX5" fmla="*/ 142096 w 188249"/>
              <a:gd name="connsiteY5" fmla="*/ 13085 h 18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249" h="188249">
                <a:moveTo>
                  <a:pt x="142096" y="13085"/>
                </a:moveTo>
                <a:cubicBezTo>
                  <a:pt x="97129" y="-13367"/>
                  <a:pt x="39818" y="1623"/>
                  <a:pt x="13073" y="46001"/>
                </a:cubicBezTo>
                <a:cubicBezTo>
                  <a:pt x="-13378" y="90675"/>
                  <a:pt x="1612" y="148279"/>
                  <a:pt x="46284" y="175024"/>
                </a:cubicBezTo>
                <a:cubicBezTo>
                  <a:pt x="61273" y="183841"/>
                  <a:pt x="77732" y="188249"/>
                  <a:pt x="94190" y="188249"/>
                </a:cubicBezTo>
                <a:cubicBezTo>
                  <a:pt x="126520" y="188249"/>
                  <a:pt x="157673" y="171497"/>
                  <a:pt x="175306" y="142107"/>
                </a:cubicBezTo>
                <a:cubicBezTo>
                  <a:pt x="201464" y="97140"/>
                  <a:pt x="186769" y="39536"/>
                  <a:pt x="142096" y="13085"/>
                </a:cubicBezTo>
                <a:close/>
              </a:path>
            </a:pathLst>
          </a:custGeom>
          <a:solidFill>
            <a:srgbClr val="BE7C0E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1" name="Freeform: Shape 150">
            <a:extLst>
              <a:ext uri="{FF2B5EF4-FFF2-40B4-BE49-F238E27FC236}">
                <a16:creationId xmlns:a16="http://schemas.microsoft.com/office/drawing/2014/main" id="{7C210B6D-4CA5-4062-BF51-E10CBB3FBA70}"/>
              </a:ext>
            </a:extLst>
          </p:cNvPr>
          <p:cNvSpPr/>
          <p:nvPr/>
        </p:nvSpPr>
        <p:spPr>
          <a:xfrm>
            <a:off x="13680541" y="6603680"/>
            <a:ext cx="188211" cy="188110"/>
          </a:xfrm>
          <a:custGeom>
            <a:avLst/>
            <a:gdLst>
              <a:gd name="connsiteX0" fmla="*/ 150785 w 188211"/>
              <a:gd name="connsiteY0" fmla="*/ 19117 h 188110"/>
              <a:gd name="connsiteX1" fmla="*/ 19117 w 188211"/>
              <a:gd name="connsiteY1" fmla="*/ 37339 h 188110"/>
              <a:gd name="connsiteX2" fmla="*/ 37339 w 188211"/>
              <a:gd name="connsiteY2" fmla="*/ 169006 h 188110"/>
              <a:gd name="connsiteX3" fmla="*/ 94062 w 188211"/>
              <a:gd name="connsiteY3" fmla="*/ 188110 h 188110"/>
              <a:gd name="connsiteX4" fmla="*/ 169007 w 188211"/>
              <a:gd name="connsiteY4" fmla="*/ 151078 h 188110"/>
              <a:gd name="connsiteX5" fmla="*/ 150785 w 188211"/>
              <a:gd name="connsiteY5" fmla="*/ 19117 h 18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211" h="188110">
                <a:moveTo>
                  <a:pt x="150785" y="19117"/>
                </a:moveTo>
                <a:cubicBezTo>
                  <a:pt x="109639" y="-12330"/>
                  <a:pt x="50565" y="-4101"/>
                  <a:pt x="19117" y="37339"/>
                </a:cubicBezTo>
                <a:cubicBezTo>
                  <a:pt x="-12330" y="78779"/>
                  <a:pt x="-4101" y="137559"/>
                  <a:pt x="37339" y="169006"/>
                </a:cubicBezTo>
                <a:cubicBezTo>
                  <a:pt x="54386" y="181938"/>
                  <a:pt x="74077" y="188110"/>
                  <a:pt x="94062" y="188110"/>
                </a:cubicBezTo>
                <a:cubicBezTo>
                  <a:pt x="122571" y="188110"/>
                  <a:pt x="150491" y="175178"/>
                  <a:pt x="169007" y="151078"/>
                </a:cubicBezTo>
                <a:cubicBezTo>
                  <a:pt x="200454" y="109345"/>
                  <a:pt x="192519" y="50564"/>
                  <a:pt x="150785" y="19117"/>
                </a:cubicBezTo>
                <a:close/>
              </a:path>
            </a:pathLst>
          </a:custGeom>
          <a:solidFill>
            <a:srgbClr val="BE7C0E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DC584A6D-DC6E-4BAE-B27A-309A46BD2060}"/>
              </a:ext>
            </a:extLst>
          </p:cNvPr>
          <p:cNvSpPr/>
          <p:nvPr/>
        </p:nvSpPr>
        <p:spPr>
          <a:xfrm>
            <a:off x="13204303" y="7184209"/>
            <a:ext cx="188036" cy="188329"/>
          </a:xfrm>
          <a:custGeom>
            <a:avLst/>
            <a:gdLst>
              <a:gd name="connsiteX0" fmla="*/ 23644 w 188036"/>
              <a:gd name="connsiteY0" fmla="*/ 31680 h 188329"/>
              <a:gd name="connsiteX1" fmla="*/ 31579 w 188036"/>
              <a:gd name="connsiteY1" fmla="*/ 164523 h 188329"/>
              <a:gd name="connsiteX2" fmla="*/ 93886 w 188036"/>
              <a:gd name="connsiteY2" fmla="*/ 188329 h 188329"/>
              <a:gd name="connsiteX3" fmla="*/ 164422 w 188036"/>
              <a:gd name="connsiteY3" fmla="*/ 156588 h 188329"/>
              <a:gd name="connsiteX4" fmla="*/ 156193 w 188036"/>
              <a:gd name="connsiteY4" fmla="*/ 23745 h 188329"/>
              <a:gd name="connsiteX5" fmla="*/ 23644 w 188036"/>
              <a:gd name="connsiteY5" fmla="*/ 31680 h 188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036" h="188329">
                <a:moveTo>
                  <a:pt x="23644" y="31680"/>
                </a:moveTo>
                <a:cubicBezTo>
                  <a:pt x="-10743" y="70475"/>
                  <a:pt x="-7216" y="130137"/>
                  <a:pt x="31579" y="164523"/>
                </a:cubicBezTo>
                <a:cubicBezTo>
                  <a:pt x="49507" y="180394"/>
                  <a:pt x="71843" y="188329"/>
                  <a:pt x="93886" y="188329"/>
                </a:cubicBezTo>
                <a:cubicBezTo>
                  <a:pt x="120043" y="188329"/>
                  <a:pt x="145613" y="177455"/>
                  <a:pt x="164422" y="156588"/>
                </a:cubicBezTo>
                <a:cubicBezTo>
                  <a:pt x="198809" y="117793"/>
                  <a:pt x="195282" y="58131"/>
                  <a:pt x="156193" y="23745"/>
                </a:cubicBezTo>
                <a:cubicBezTo>
                  <a:pt x="117692" y="-10642"/>
                  <a:pt x="58324" y="-7409"/>
                  <a:pt x="23644" y="31680"/>
                </a:cubicBezTo>
                <a:close/>
              </a:path>
            </a:pathLst>
          </a:custGeom>
          <a:solidFill>
            <a:srgbClr val="BE7C0E"/>
          </a:solidFill>
          <a:ln w="293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93" name="Graphic 4">
            <a:extLst>
              <a:ext uri="{FF2B5EF4-FFF2-40B4-BE49-F238E27FC236}">
                <a16:creationId xmlns:a16="http://schemas.microsoft.com/office/drawing/2014/main" id="{C90BD10A-E572-4E92-A6E8-C07094EBFA8F}"/>
              </a:ext>
            </a:extLst>
          </p:cNvPr>
          <p:cNvGrpSpPr/>
          <p:nvPr/>
        </p:nvGrpSpPr>
        <p:grpSpPr>
          <a:xfrm>
            <a:off x="15126373" y="1419648"/>
            <a:ext cx="1318439" cy="1318439"/>
            <a:chOff x="10089727" y="1306173"/>
            <a:chExt cx="1318439" cy="1318439"/>
          </a:xfrm>
          <a:solidFill>
            <a:schemeClr val="accent1"/>
          </a:solidFill>
        </p:grpSpPr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214DBC07-56D9-4EB3-B039-EFA4B0D38F08}"/>
                </a:ext>
              </a:extLst>
            </p:cNvPr>
            <p:cNvSpPr/>
            <p:nvPr/>
          </p:nvSpPr>
          <p:spPr>
            <a:xfrm>
              <a:off x="10089727" y="1306173"/>
              <a:ext cx="1318439" cy="1318439"/>
            </a:xfrm>
            <a:custGeom>
              <a:avLst/>
              <a:gdLst>
                <a:gd name="connsiteX0" fmla="*/ 1318440 w 1318439"/>
                <a:gd name="connsiteY0" fmla="*/ 659220 h 1318439"/>
                <a:gd name="connsiteX1" fmla="*/ 659220 w 1318439"/>
                <a:gd name="connsiteY1" fmla="*/ 1318439 h 1318439"/>
                <a:gd name="connsiteX2" fmla="*/ 1 w 1318439"/>
                <a:gd name="connsiteY2" fmla="*/ 659220 h 1318439"/>
                <a:gd name="connsiteX3" fmla="*/ 659220 w 1318439"/>
                <a:gd name="connsiteY3" fmla="*/ 0 h 1318439"/>
                <a:gd name="connsiteX4" fmla="*/ 1318440 w 1318439"/>
                <a:gd name="connsiteY4" fmla="*/ 659220 h 131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8439" h="1318439">
                  <a:moveTo>
                    <a:pt x="1318440" y="659220"/>
                  </a:moveTo>
                  <a:cubicBezTo>
                    <a:pt x="1318440" y="1023297"/>
                    <a:pt x="1023297" y="1318439"/>
                    <a:pt x="659220" y="1318439"/>
                  </a:cubicBezTo>
                  <a:cubicBezTo>
                    <a:pt x="295143" y="1318439"/>
                    <a:pt x="1" y="1023297"/>
                    <a:pt x="1" y="659220"/>
                  </a:cubicBezTo>
                  <a:cubicBezTo>
                    <a:pt x="1" y="295143"/>
                    <a:pt x="295144" y="0"/>
                    <a:pt x="659220" y="0"/>
                  </a:cubicBezTo>
                  <a:cubicBezTo>
                    <a:pt x="1023298" y="0"/>
                    <a:pt x="1318440" y="295143"/>
                    <a:pt x="1318440" y="659220"/>
                  </a:cubicBezTo>
                  <a:close/>
                </a:path>
              </a:pathLst>
            </a:custGeom>
            <a:solidFill>
              <a:srgbClr val="BE7C0E"/>
            </a:solidFill>
            <a:ln w="293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DABCE971-B20C-472F-AB1D-CA772CCEF0D5}"/>
                </a:ext>
              </a:extLst>
            </p:cNvPr>
            <p:cNvSpPr/>
            <p:nvPr/>
          </p:nvSpPr>
          <p:spPr>
            <a:xfrm>
              <a:off x="10331608" y="1548053"/>
              <a:ext cx="834678" cy="834678"/>
            </a:xfrm>
            <a:custGeom>
              <a:avLst/>
              <a:gdLst>
                <a:gd name="connsiteX0" fmla="*/ 834679 w 834678"/>
                <a:gd name="connsiteY0" fmla="*/ 417339 h 834678"/>
                <a:gd name="connsiteX1" fmla="*/ 417339 w 834678"/>
                <a:gd name="connsiteY1" fmla="*/ 834679 h 834678"/>
                <a:gd name="connsiteX2" fmla="*/ -1 w 834678"/>
                <a:gd name="connsiteY2" fmla="*/ 417339 h 834678"/>
                <a:gd name="connsiteX3" fmla="*/ 417339 w 834678"/>
                <a:gd name="connsiteY3" fmla="*/ 0 h 834678"/>
                <a:gd name="connsiteX4" fmla="*/ 834679 w 834678"/>
                <a:gd name="connsiteY4" fmla="*/ 417339 h 834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4678" h="834678">
                  <a:moveTo>
                    <a:pt x="834679" y="417339"/>
                  </a:moveTo>
                  <a:cubicBezTo>
                    <a:pt x="834679" y="647829"/>
                    <a:pt x="647830" y="834679"/>
                    <a:pt x="417339" y="834679"/>
                  </a:cubicBezTo>
                  <a:cubicBezTo>
                    <a:pt x="186849" y="834679"/>
                    <a:pt x="-1" y="647829"/>
                    <a:pt x="-1" y="417339"/>
                  </a:cubicBezTo>
                  <a:cubicBezTo>
                    <a:pt x="-1" y="186849"/>
                    <a:pt x="186848" y="0"/>
                    <a:pt x="417339" y="0"/>
                  </a:cubicBezTo>
                  <a:cubicBezTo>
                    <a:pt x="647829" y="0"/>
                    <a:pt x="834679" y="186849"/>
                    <a:pt x="834679" y="417339"/>
                  </a:cubicBezTo>
                  <a:close/>
                </a:path>
              </a:pathLst>
            </a:custGeom>
            <a:solidFill>
              <a:srgbClr val="FEFFDE"/>
            </a:solidFill>
            <a:ln w="293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CD6A184E-A7D3-4A1F-9C0C-2C65C0697A0E}"/>
                </a:ext>
              </a:extLst>
            </p:cNvPr>
            <p:cNvSpPr/>
            <p:nvPr/>
          </p:nvSpPr>
          <p:spPr>
            <a:xfrm>
              <a:off x="10529109" y="1745555"/>
              <a:ext cx="439675" cy="439675"/>
            </a:xfrm>
            <a:custGeom>
              <a:avLst/>
              <a:gdLst>
                <a:gd name="connsiteX0" fmla="*/ 439676 w 439675"/>
                <a:gd name="connsiteY0" fmla="*/ 219838 h 439675"/>
                <a:gd name="connsiteX1" fmla="*/ 219837 w 439675"/>
                <a:gd name="connsiteY1" fmla="*/ 439676 h 439675"/>
                <a:gd name="connsiteX2" fmla="*/ -1 w 439675"/>
                <a:gd name="connsiteY2" fmla="*/ 219838 h 439675"/>
                <a:gd name="connsiteX3" fmla="*/ 219837 w 439675"/>
                <a:gd name="connsiteY3" fmla="*/ 0 h 439675"/>
                <a:gd name="connsiteX4" fmla="*/ 439676 w 439675"/>
                <a:gd name="connsiteY4" fmla="*/ 219838 h 439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675" h="439675">
                  <a:moveTo>
                    <a:pt x="439676" y="219838"/>
                  </a:moveTo>
                  <a:cubicBezTo>
                    <a:pt x="439676" y="341251"/>
                    <a:pt x="341251" y="439676"/>
                    <a:pt x="219837" y="439676"/>
                  </a:cubicBezTo>
                  <a:cubicBezTo>
                    <a:pt x="98424" y="439676"/>
                    <a:pt x="-1" y="341251"/>
                    <a:pt x="-1" y="219838"/>
                  </a:cubicBezTo>
                  <a:cubicBezTo>
                    <a:pt x="-1" y="98425"/>
                    <a:pt x="98424" y="0"/>
                    <a:pt x="219837" y="0"/>
                  </a:cubicBezTo>
                  <a:cubicBezTo>
                    <a:pt x="341251" y="0"/>
                    <a:pt x="439676" y="98425"/>
                    <a:pt x="439676" y="219838"/>
                  </a:cubicBezTo>
                  <a:close/>
                </a:path>
              </a:pathLst>
            </a:custGeom>
            <a:solidFill>
              <a:srgbClr val="BE7C0E"/>
            </a:solidFill>
            <a:ln w="293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4" name="Graphic 4">
            <a:extLst>
              <a:ext uri="{FF2B5EF4-FFF2-40B4-BE49-F238E27FC236}">
                <a16:creationId xmlns:a16="http://schemas.microsoft.com/office/drawing/2014/main" id="{F451B733-538E-4DEF-8191-088A0ADB7E88}"/>
              </a:ext>
            </a:extLst>
          </p:cNvPr>
          <p:cNvGrpSpPr/>
          <p:nvPr/>
        </p:nvGrpSpPr>
        <p:grpSpPr>
          <a:xfrm>
            <a:off x="12192986" y="7235119"/>
            <a:ext cx="1172796" cy="1172796"/>
            <a:chOff x="7156340" y="7121644"/>
            <a:chExt cx="1172796" cy="1172796"/>
          </a:xfrm>
          <a:solidFill>
            <a:schemeClr val="accent1"/>
          </a:solidFill>
        </p:grpSpPr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E74573B4-B486-4373-86D4-DF0216D3A7D7}"/>
                </a:ext>
              </a:extLst>
            </p:cNvPr>
            <p:cNvSpPr/>
            <p:nvPr/>
          </p:nvSpPr>
          <p:spPr>
            <a:xfrm rot="-4843734">
              <a:off x="7231958" y="7197262"/>
              <a:ext cx="1021561" cy="1021561"/>
            </a:xfrm>
            <a:custGeom>
              <a:avLst/>
              <a:gdLst>
                <a:gd name="connsiteX0" fmla="*/ 1021561 w 1021561"/>
                <a:gd name="connsiteY0" fmla="*/ 510780 h 1021561"/>
                <a:gd name="connsiteX1" fmla="*/ 510780 w 1021561"/>
                <a:gd name="connsiteY1" fmla="*/ 1021561 h 1021561"/>
                <a:gd name="connsiteX2" fmla="*/ 0 w 1021561"/>
                <a:gd name="connsiteY2" fmla="*/ 510780 h 1021561"/>
                <a:gd name="connsiteX3" fmla="*/ 510780 w 1021561"/>
                <a:gd name="connsiteY3" fmla="*/ -1 h 1021561"/>
                <a:gd name="connsiteX4" fmla="*/ 1021561 w 1021561"/>
                <a:gd name="connsiteY4" fmla="*/ 510780 h 1021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1561" h="1021561">
                  <a:moveTo>
                    <a:pt x="1021561" y="510780"/>
                  </a:moveTo>
                  <a:cubicBezTo>
                    <a:pt x="1021561" y="792876"/>
                    <a:pt x="792877" y="1021561"/>
                    <a:pt x="510780" y="1021561"/>
                  </a:cubicBezTo>
                  <a:cubicBezTo>
                    <a:pt x="228684" y="1021561"/>
                    <a:pt x="0" y="792877"/>
                    <a:pt x="0" y="510780"/>
                  </a:cubicBezTo>
                  <a:cubicBezTo>
                    <a:pt x="0" y="228684"/>
                    <a:pt x="228683" y="-1"/>
                    <a:pt x="510780" y="-1"/>
                  </a:cubicBezTo>
                  <a:cubicBezTo>
                    <a:pt x="792876" y="-1"/>
                    <a:pt x="1021561" y="228684"/>
                    <a:pt x="1021561" y="510780"/>
                  </a:cubicBezTo>
                  <a:close/>
                </a:path>
              </a:pathLst>
            </a:custGeom>
            <a:solidFill>
              <a:srgbClr val="CF860F"/>
            </a:solidFill>
            <a:ln w="293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A53E3ABE-1800-438F-BFD5-33D6B46F9F7D}"/>
                </a:ext>
              </a:extLst>
            </p:cNvPr>
            <p:cNvSpPr/>
            <p:nvPr/>
          </p:nvSpPr>
          <p:spPr>
            <a:xfrm rot="-1340452">
              <a:off x="7418747" y="7384014"/>
              <a:ext cx="646554" cy="646554"/>
            </a:xfrm>
            <a:custGeom>
              <a:avLst/>
              <a:gdLst>
                <a:gd name="connsiteX0" fmla="*/ 646555 w 646554"/>
                <a:gd name="connsiteY0" fmla="*/ 323277 h 646554"/>
                <a:gd name="connsiteX1" fmla="*/ 323277 w 646554"/>
                <a:gd name="connsiteY1" fmla="*/ 646554 h 646554"/>
                <a:gd name="connsiteX2" fmla="*/ 0 w 646554"/>
                <a:gd name="connsiteY2" fmla="*/ 323277 h 646554"/>
                <a:gd name="connsiteX3" fmla="*/ 323277 w 646554"/>
                <a:gd name="connsiteY3" fmla="*/ 0 h 646554"/>
                <a:gd name="connsiteX4" fmla="*/ 646555 w 646554"/>
                <a:gd name="connsiteY4" fmla="*/ 323277 h 646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6554" h="646554">
                  <a:moveTo>
                    <a:pt x="646555" y="323277"/>
                  </a:moveTo>
                  <a:cubicBezTo>
                    <a:pt x="646555" y="501818"/>
                    <a:pt x="501818" y="646554"/>
                    <a:pt x="323277" y="646554"/>
                  </a:cubicBezTo>
                  <a:cubicBezTo>
                    <a:pt x="144736" y="646554"/>
                    <a:pt x="0" y="501818"/>
                    <a:pt x="0" y="323277"/>
                  </a:cubicBezTo>
                  <a:cubicBezTo>
                    <a:pt x="0" y="144736"/>
                    <a:pt x="144736" y="0"/>
                    <a:pt x="323277" y="0"/>
                  </a:cubicBezTo>
                  <a:cubicBezTo>
                    <a:pt x="501818" y="0"/>
                    <a:pt x="646555" y="144736"/>
                    <a:pt x="646555" y="323277"/>
                  </a:cubicBezTo>
                  <a:close/>
                </a:path>
              </a:pathLst>
            </a:custGeom>
            <a:solidFill>
              <a:srgbClr val="FEFFDE"/>
            </a:solidFill>
            <a:ln w="293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23C0605-CE04-42D6-B26D-96CB3DD7AED2}"/>
                </a:ext>
              </a:extLst>
            </p:cNvPr>
            <p:cNvSpPr/>
            <p:nvPr/>
          </p:nvSpPr>
          <p:spPr>
            <a:xfrm>
              <a:off x="7572346" y="7537093"/>
              <a:ext cx="340336" cy="340337"/>
            </a:xfrm>
            <a:custGeom>
              <a:avLst/>
              <a:gdLst>
                <a:gd name="connsiteX0" fmla="*/ 340337 w 340336"/>
                <a:gd name="connsiteY0" fmla="*/ 170168 h 340337"/>
                <a:gd name="connsiteX1" fmla="*/ 170168 w 340336"/>
                <a:gd name="connsiteY1" fmla="*/ 340337 h 340337"/>
                <a:gd name="connsiteX2" fmla="*/ 0 w 340336"/>
                <a:gd name="connsiteY2" fmla="*/ 170168 h 340337"/>
                <a:gd name="connsiteX3" fmla="*/ 170168 w 340336"/>
                <a:gd name="connsiteY3" fmla="*/ 0 h 340337"/>
                <a:gd name="connsiteX4" fmla="*/ 340337 w 340336"/>
                <a:gd name="connsiteY4" fmla="*/ 170168 h 340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0336" h="340337">
                  <a:moveTo>
                    <a:pt x="340337" y="170168"/>
                  </a:moveTo>
                  <a:cubicBezTo>
                    <a:pt x="340337" y="264217"/>
                    <a:pt x="264217" y="340337"/>
                    <a:pt x="170168" y="340337"/>
                  </a:cubicBezTo>
                  <a:cubicBezTo>
                    <a:pt x="76120" y="340337"/>
                    <a:pt x="0" y="264217"/>
                    <a:pt x="0" y="170168"/>
                  </a:cubicBezTo>
                  <a:cubicBezTo>
                    <a:pt x="0" y="76121"/>
                    <a:pt x="76120" y="0"/>
                    <a:pt x="170168" y="0"/>
                  </a:cubicBezTo>
                  <a:cubicBezTo>
                    <a:pt x="264217" y="0"/>
                    <a:pt x="340337" y="76121"/>
                    <a:pt x="340337" y="170168"/>
                  </a:cubicBezTo>
                  <a:close/>
                </a:path>
              </a:pathLst>
            </a:custGeom>
            <a:solidFill>
              <a:srgbClr val="CF860F"/>
            </a:solidFill>
            <a:ln w="293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5" name="Graphic 4">
            <a:extLst>
              <a:ext uri="{FF2B5EF4-FFF2-40B4-BE49-F238E27FC236}">
                <a16:creationId xmlns:a16="http://schemas.microsoft.com/office/drawing/2014/main" id="{57725EE3-E5F4-48B8-A68A-5F2F50903BE9}"/>
              </a:ext>
            </a:extLst>
          </p:cNvPr>
          <p:cNvGrpSpPr/>
          <p:nvPr/>
        </p:nvGrpSpPr>
        <p:grpSpPr>
          <a:xfrm>
            <a:off x="4673049" y="10474000"/>
            <a:ext cx="1334822" cy="1334821"/>
            <a:chOff x="-363597" y="10360525"/>
            <a:chExt cx="1334822" cy="1334821"/>
          </a:xfrm>
          <a:solidFill>
            <a:schemeClr val="accent1"/>
          </a:solidFill>
        </p:grpSpPr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1C0ED2BB-0797-4EFA-BBCE-8871C3C2F0DF}"/>
                </a:ext>
              </a:extLst>
            </p:cNvPr>
            <p:cNvSpPr/>
            <p:nvPr/>
          </p:nvSpPr>
          <p:spPr>
            <a:xfrm rot="-1350026">
              <a:off x="-206999" y="10517123"/>
              <a:ext cx="1021625" cy="1021625"/>
            </a:xfrm>
            <a:custGeom>
              <a:avLst/>
              <a:gdLst>
                <a:gd name="connsiteX0" fmla="*/ 1021625 w 1021625"/>
                <a:gd name="connsiteY0" fmla="*/ 510813 h 1021625"/>
                <a:gd name="connsiteX1" fmla="*/ 510813 w 1021625"/>
                <a:gd name="connsiteY1" fmla="*/ 1021625 h 1021625"/>
                <a:gd name="connsiteX2" fmla="*/ 0 w 1021625"/>
                <a:gd name="connsiteY2" fmla="*/ 510813 h 1021625"/>
                <a:gd name="connsiteX3" fmla="*/ 510813 w 1021625"/>
                <a:gd name="connsiteY3" fmla="*/ 0 h 1021625"/>
                <a:gd name="connsiteX4" fmla="*/ 1021625 w 1021625"/>
                <a:gd name="connsiteY4" fmla="*/ 510813 h 1021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1625" h="1021625">
                  <a:moveTo>
                    <a:pt x="1021625" y="510813"/>
                  </a:moveTo>
                  <a:cubicBezTo>
                    <a:pt x="1021625" y="792926"/>
                    <a:pt x="792927" y="1021625"/>
                    <a:pt x="510813" y="1021625"/>
                  </a:cubicBezTo>
                  <a:cubicBezTo>
                    <a:pt x="228699" y="1021625"/>
                    <a:pt x="0" y="792927"/>
                    <a:pt x="0" y="510813"/>
                  </a:cubicBezTo>
                  <a:cubicBezTo>
                    <a:pt x="0" y="228699"/>
                    <a:pt x="228699" y="0"/>
                    <a:pt x="510813" y="0"/>
                  </a:cubicBezTo>
                  <a:cubicBezTo>
                    <a:pt x="792927" y="0"/>
                    <a:pt x="1021625" y="228698"/>
                    <a:pt x="1021625" y="510813"/>
                  </a:cubicBezTo>
                  <a:close/>
                </a:path>
              </a:pathLst>
            </a:custGeom>
            <a:solidFill>
              <a:srgbClr val="E29210"/>
            </a:solidFill>
            <a:ln w="293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017010EA-B7DA-41B4-9346-346127443E07}"/>
                </a:ext>
              </a:extLst>
            </p:cNvPr>
            <p:cNvSpPr/>
            <p:nvPr/>
          </p:nvSpPr>
          <p:spPr>
            <a:xfrm rot="-4846898">
              <a:off x="-19542" y="10704598"/>
              <a:ext cx="646591" cy="646591"/>
            </a:xfrm>
            <a:custGeom>
              <a:avLst/>
              <a:gdLst>
                <a:gd name="connsiteX0" fmla="*/ 646592 w 646591"/>
                <a:gd name="connsiteY0" fmla="*/ 323296 h 646591"/>
                <a:gd name="connsiteX1" fmla="*/ 323296 w 646591"/>
                <a:gd name="connsiteY1" fmla="*/ 646592 h 646591"/>
                <a:gd name="connsiteX2" fmla="*/ 0 w 646591"/>
                <a:gd name="connsiteY2" fmla="*/ 323296 h 646591"/>
                <a:gd name="connsiteX3" fmla="*/ 323296 w 646591"/>
                <a:gd name="connsiteY3" fmla="*/ 0 h 646591"/>
                <a:gd name="connsiteX4" fmla="*/ 646592 w 646591"/>
                <a:gd name="connsiteY4" fmla="*/ 323296 h 646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6591" h="646591">
                  <a:moveTo>
                    <a:pt x="646592" y="323296"/>
                  </a:moveTo>
                  <a:cubicBezTo>
                    <a:pt x="646592" y="501847"/>
                    <a:pt x="501847" y="646592"/>
                    <a:pt x="323296" y="646592"/>
                  </a:cubicBezTo>
                  <a:cubicBezTo>
                    <a:pt x="144745" y="646592"/>
                    <a:pt x="0" y="501847"/>
                    <a:pt x="0" y="323296"/>
                  </a:cubicBezTo>
                  <a:cubicBezTo>
                    <a:pt x="0" y="144744"/>
                    <a:pt x="144745" y="0"/>
                    <a:pt x="323296" y="0"/>
                  </a:cubicBezTo>
                  <a:cubicBezTo>
                    <a:pt x="501847" y="0"/>
                    <a:pt x="646592" y="144744"/>
                    <a:pt x="646592" y="323296"/>
                  </a:cubicBezTo>
                  <a:close/>
                </a:path>
              </a:pathLst>
            </a:custGeom>
            <a:solidFill>
              <a:srgbClr val="FEFFDE"/>
            </a:solidFill>
            <a:ln w="293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CEDD9EDD-7267-4F98-95A7-7AAD204B51F5}"/>
                </a:ext>
              </a:extLst>
            </p:cNvPr>
            <p:cNvSpPr/>
            <p:nvPr/>
          </p:nvSpPr>
          <p:spPr>
            <a:xfrm>
              <a:off x="133420" y="10857585"/>
              <a:ext cx="340337" cy="340337"/>
            </a:xfrm>
            <a:custGeom>
              <a:avLst/>
              <a:gdLst>
                <a:gd name="connsiteX0" fmla="*/ 340337 w 340337"/>
                <a:gd name="connsiteY0" fmla="*/ 170169 h 340337"/>
                <a:gd name="connsiteX1" fmla="*/ 170169 w 340337"/>
                <a:gd name="connsiteY1" fmla="*/ 340338 h 340337"/>
                <a:gd name="connsiteX2" fmla="*/ 0 w 340337"/>
                <a:gd name="connsiteY2" fmla="*/ 170169 h 340337"/>
                <a:gd name="connsiteX3" fmla="*/ 170169 w 340337"/>
                <a:gd name="connsiteY3" fmla="*/ 0 h 340337"/>
                <a:gd name="connsiteX4" fmla="*/ 340337 w 340337"/>
                <a:gd name="connsiteY4" fmla="*/ 170169 h 340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0337" h="340337">
                  <a:moveTo>
                    <a:pt x="340337" y="170169"/>
                  </a:moveTo>
                  <a:cubicBezTo>
                    <a:pt x="340337" y="264218"/>
                    <a:pt x="264217" y="340338"/>
                    <a:pt x="170169" y="340338"/>
                  </a:cubicBezTo>
                  <a:cubicBezTo>
                    <a:pt x="76120" y="340338"/>
                    <a:pt x="0" y="264218"/>
                    <a:pt x="0" y="170169"/>
                  </a:cubicBezTo>
                  <a:cubicBezTo>
                    <a:pt x="0" y="76120"/>
                    <a:pt x="76120" y="0"/>
                    <a:pt x="170169" y="0"/>
                  </a:cubicBezTo>
                  <a:cubicBezTo>
                    <a:pt x="264217" y="0"/>
                    <a:pt x="340337" y="76120"/>
                    <a:pt x="340337" y="170169"/>
                  </a:cubicBezTo>
                  <a:close/>
                </a:path>
              </a:pathLst>
            </a:custGeom>
            <a:solidFill>
              <a:srgbClr val="E29210"/>
            </a:solidFill>
            <a:ln w="293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53" name="Graphic 3">
            <a:extLst>
              <a:ext uri="{FF2B5EF4-FFF2-40B4-BE49-F238E27FC236}">
                <a16:creationId xmlns:a16="http://schemas.microsoft.com/office/drawing/2014/main" id="{4FF41A0D-5651-40E0-B0D2-BC3E971E7FE5}"/>
              </a:ext>
            </a:extLst>
          </p:cNvPr>
          <p:cNvGrpSpPr/>
          <p:nvPr/>
        </p:nvGrpSpPr>
        <p:grpSpPr>
          <a:xfrm>
            <a:off x="9683138" y="11169305"/>
            <a:ext cx="859013" cy="859013"/>
            <a:chOff x="15631718" y="5512074"/>
            <a:chExt cx="859013" cy="859013"/>
          </a:xfrm>
        </p:grpSpPr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C19BD992-0795-4827-B7D5-FC396A5F6C21}"/>
                </a:ext>
              </a:extLst>
            </p:cNvPr>
            <p:cNvSpPr/>
            <p:nvPr/>
          </p:nvSpPr>
          <p:spPr>
            <a:xfrm>
              <a:off x="15631718" y="5512074"/>
              <a:ext cx="859013" cy="859013"/>
            </a:xfrm>
            <a:custGeom>
              <a:avLst/>
              <a:gdLst>
                <a:gd name="connsiteX0" fmla="*/ 0 w 859013"/>
                <a:gd name="connsiteY0" fmla="*/ 0 h 859013"/>
                <a:gd name="connsiteX1" fmla="*/ 859013 w 859013"/>
                <a:gd name="connsiteY1" fmla="*/ 0 h 859013"/>
                <a:gd name="connsiteX2" fmla="*/ 859013 w 859013"/>
                <a:gd name="connsiteY2" fmla="*/ 859013 h 859013"/>
                <a:gd name="connsiteX3" fmla="*/ 0 w 859013"/>
                <a:gd name="connsiteY3" fmla="*/ 859013 h 859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013" h="859013">
                  <a:moveTo>
                    <a:pt x="0" y="0"/>
                  </a:moveTo>
                  <a:lnTo>
                    <a:pt x="859013" y="0"/>
                  </a:lnTo>
                  <a:lnTo>
                    <a:pt x="859013" y="859013"/>
                  </a:lnTo>
                  <a:lnTo>
                    <a:pt x="0" y="859013"/>
                  </a:lnTo>
                  <a:close/>
                </a:path>
              </a:pathLst>
            </a:custGeom>
            <a:noFill/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5CF38F87-61BE-4354-850D-D0FFB72CACFA}"/>
                </a:ext>
              </a:extLst>
            </p:cNvPr>
            <p:cNvSpPr/>
            <p:nvPr/>
          </p:nvSpPr>
          <p:spPr>
            <a:xfrm>
              <a:off x="15676686" y="5603798"/>
              <a:ext cx="769077" cy="683948"/>
            </a:xfrm>
            <a:custGeom>
              <a:avLst/>
              <a:gdLst>
                <a:gd name="connsiteX0" fmla="*/ 460453 w 769077"/>
                <a:gd name="connsiteY0" fmla="*/ 283378 h 683948"/>
                <a:gd name="connsiteX1" fmla="*/ 409843 w 769077"/>
                <a:gd name="connsiteY1" fmla="*/ 283378 h 683948"/>
                <a:gd name="connsiteX2" fmla="*/ 384538 w 769077"/>
                <a:gd name="connsiteY2" fmla="*/ 308647 h 683948"/>
                <a:gd name="connsiteX3" fmla="*/ 283317 w 769077"/>
                <a:gd name="connsiteY3" fmla="*/ 310406 h 683948"/>
                <a:gd name="connsiteX4" fmla="*/ 281558 w 769077"/>
                <a:gd name="connsiteY4" fmla="*/ 209186 h 683948"/>
                <a:gd name="connsiteX5" fmla="*/ 283317 w 769077"/>
                <a:gd name="connsiteY5" fmla="*/ 207427 h 683948"/>
                <a:gd name="connsiteX6" fmla="*/ 484827 w 769077"/>
                <a:gd name="connsiteY6" fmla="*/ 5845 h 683948"/>
                <a:gd name="connsiteX7" fmla="*/ 763281 w 769077"/>
                <a:gd name="connsiteY7" fmla="*/ 181102 h 683948"/>
                <a:gd name="connsiteX8" fmla="*/ 713074 w 769077"/>
                <a:gd name="connsiteY8" fmla="*/ 384097 h 683948"/>
                <a:gd name="connsiteX9" fmla="*/ 637624 w 769077"/>
                <a:gd name="connsiteY9" fmla="*/ 460513 h 683948"/>
                <a:gd name="connsiteX10" fmla="*/ 460453 w 769077"/>
                <a:gd name="connsiteY10" fmla="*/ 283342 h 683948"/>
                <a:gd name="connsiteX11" fmla="*/ 68170 w 769077"/>
                <a:gd name="connsiteY11" fmla="*/ 68195 h 683948"/>
                <a:gd name="connsiteX12" fmla="*/ 354830 w 769077"/>
                <a:gd name="connsiteY12" fmla="*/ 34622 h 683948"/>
                <a:gd name="connsiteX13" fmla="*/ 232671 w 769077"/>
                <a:gd name="connsiteY13" fmla="*/ 156816 h 683948"/>
                <a:gd name="connsiteX14" fmla="*/ 232469 w 769077"/>
                <a:gd name="connsiteY14" fmla="*/ 359288 h 683948"/>
                <a:gd name="connsiteX15" fmla="*/ 429994 w 769077"/>
                <a:gd name="connsiteY15" fmla="*/ 364197 h 683948"/>
                <a:gd name="connsiteX16" fmla="*/ 435148 w 769077"/>
                <a:gd name="connsiteY16" fmla="*/ 359293 h 683948"/>
                <a:gd name="connsiteX17" fmla="*/ 587014 w 769077"/>
                <a:gd name="connsiteY17" fmla="*/ 511124 h 683948"/>
                <a:gd name="connsiteX18" fmla="*/ 435148 w 769077"/>
                <a:gd name="connsiteY18" fmla="*/ 662990 h 683948"/>
                <a:gd name="connsiteX19" fmla="*/ 333927 w 769077"/>
                <a:gd name="connsiteY19" fmla="*/ 662990 h 683948"/>
                <a:gd name="connsiteX20" fmla="*/ 68134 w 769077"/>
                <a:gd name="connsiteY20" fmla="*/ 397197 h 683948"/>
                <a:gd name="connsiteX21" fmla="*/ 68134 w 769077"/>
                <a:gd name="connsiteY21" fmla="*/ 68195 h 683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69077" h="683948">
                  <a:moveTo>
                    <a:pt x="460453" y="283378"/>
                  </a:moveTo>
                  <a:cubicBezTo>
                    <a:pt x="446476" y="269405"/>
                    <a:pt x="423820" y="269405"/>
                    <a:pt x="409843" y="283378"/>
                  </a:cubicBezTo>
                  <a:lnTo>
                    <a:pt x="384538" y="308647"/>
                  </a:lnTo>
                  <a:cubicBezTo>
                    <a:pt x="357072" y="337084"/>
                    <a:pt x="311754" y="337872"/>
                    <a:pt x="283317" y="310406"/>
                  </a:cubicBezTo>
                  <a:cubicBezTo>
                    <a:pt x="254880" y="282941"/>
                    <a:pt x="254093" y="237623"/>
                    <a:pt x="281558" y="209186"/>
                  </a:cubicBezTo>
                  <a:cubicBezTo>
                    <a:pt x="282134" y="208589"/>
                    <a:pt x="282721" y="208003"/>
                    <a:pt x="283317" y="207427"/>
                  </a:cubicBezTo>
                  <a:lnTo>
                    <a:pt x="484827" y="5845"/>
                  </a:lnTo>
                  <a:cubicBezTo>
                    <a:pt x="610116" y="-22652"/>
                    <a:pt x="734784" y="55813"/>
                    <a:pt x="763281" y="181102"/>
                  </a:cubicBezTo>
                  <a:cubicBezTo>
                    <a:pt x="779611" y="252900"/>
                    <a:pt x="760990" y="328189"/>
                    <a:pt x="713074" y="384097"/>
                  </a:cubicBezTo>
                  <a:lnTo>
                    <a:pt x="637624" y="460513"/>
                  </a:lnTo>
                  <a:lnTo>
                    <a:pt x="460453" y="283342"/>
                  </a:lnTo>
                  <a:close/>
                  <a:moveTo>
                    <a:pt x="68170" y="68195"/>
                  </a:moveTo>
                  <a:cubicBezTo>
                    <a:pt x="144414" y="-8039"/>
                    <a:pt x="263034" y="-21932"/>
                    <a:pt x="354830" y="34622"/>
                  </a:cubicBezTo>
                  <a:lnTo>
                    <a:pt x="232671" y="156816"/>
                  </a:lnTo>
                  <a:cubicBezTo>
                    <a:pt x="176705" y="212672"/>
                    <a:pt x="176614" y="303321"/>
                    <a:pt x="232469" y="359288"/>
                  </a:cubicBezTo>
                  <a:cubicBezTo>
                    <a:pt x="286450" y="413376"/>
                    <a:pt x="373393" y="415537"/>
                    <a:pt x="429994" y="364197"/>
                  </a:cubicBezTo>
                  <a:lnTo>
                    <a:pt x="435148" y="359293"/>
                  </a:lnTo>
                  <a:lnTo>
                    <a:pt x="587014" y="511124"/>
                  </a:lnTo>
                  <a:lnTo>
                    <a:pt x="435148" y="662990"/>
                  </a:lnTo>
                  <a:cubicBezTo>
                    <a:pt x="407194" y="690935"/>
                    <a:pt x="361881" y="690935"/>
                    <a:pt x="333927" y="662990"/>
                  </a:cubicBezTo>
                  <a:lnTo>
                    <a:pt x="68134" y="397197"/>
                  </a:lnTo>
                  <a:cubicBezTo>
                    <a:pt x="-22711" y="306343"/>
                    <a:pt x="-22711" y="159049"/>
                    <a:pt x="68134" y="68195"/>
                  </a:cubicBezTo>
                  <a:close/>
                </a:path>
              </a:pathLst>
            </a:custGeom>
            <a:solidFill>
              <a:schemeClr val="bg1"/>
            </a:solidFill>
            <a:ln w="357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56" name="Graphic 2">
            <a:extLst>
              <a:ext uri="{FF2B5EF4-FFF2-40B4-BE49-F238E27FC236}">
                <a16:creationId xmlns:a16="http://schemas.microsoft.com/office/drawing/2014/main" id="{B8F39911-A324-44E3-A135-B209FB16B195}"/>
              </a:ext>
            </a:extLst>
          </p:cNvPr>
          <p:cNvGrpSpPr/>
          <p:nvPr/>
        </p:nvGrpSpPr>
        <p:grpSpPr>
          <a:xfrm>
            <a:off x="17618230" y="1781818"/>
            <a:ext cx="869798" cy="869798"/>
            <a:chOff x="12079286" y="6743699"/>
            <a:chExt cx="1023332" cy="1023332"/>
          </a:xfrm>
        </p:grpSpPr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C9B95750-F14E-4FF8-BB16-512590D74A6C}"/>
                </a:ext>
              </a:extLst>
            </p:cNvPr>
            <p:cNvSpPr/>
            <p:nvPr/>
          </p:nvSpPr>
          <p:spPr>
            <a:xfrm>
              <a:off x="12079286" y="6743699"/>
              <a:ext cx="1023332" cy="1023332"/>
            </a:xfrm>
            <a:custGeom>
              <a:avLst/>
              <a:gdLst>
                <a:gd name="connsiteX0" fmla="*/ 0 w 1023332"/>
                <a:gd name="connsiteY0" fmla="*/ 0 h 1023332"/>
                <a:gd name="connsiteX1" fmla="*/ 1023332 w 1023332"/>
                <a:gd name="connsiteY1" fmla="*/ 0 h 1023332"/>
                <a:gd name="connsiteX2" fmla="*/ 1023332 w 1023332"/>
                <a:gd name="connsiteY2" fmla="*/ 1023332 h 1023332"/>
                <a:gd name="connsiteX3" fmla="*/ 0 w 1023332"/>
                <a:gd name="connsiteY3" fmla="*/ 1023332 h 1023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3332" h="1023332">
                  <a:moveTo>
                    <a:pt x="0" y="0"/>
                  </a:moveTo>
                  <a:lnTo>
                    <a:pt x="1023332" y="0"/>
                  </a:lnTo>
                  <a:lnTo>
                    <a:pt x="1023332" y="1023332"/>
                  </a:lnTo>
                  <a:lnTo>
                    <a:pt x="0" y="1023332"/>
                  </a:lnTo>
                  <a:close/>
                </a:path>
              </a:pathLst>
            </a:custGeom>
            <a:noFill/>
            <a:ln w="424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7F96FDA5-5AB6-4181-BB4F-669704865A9F}"/>
                </a:ext>
              </a:extLst>
            </p:cNvPr>
            <p:cNvSpPr/>
            <p:nvPr/>
          </p:nvSpPr>
          <p:spPr>
            <a:xfrm>
              <a:off x="12164563" y="6871615"/>
              <a:ext cx="852776" cy="767499"/>
            </a:xfrm>
            <a:custGeom>
              <a:avLst/>
              <a:gdLst>
                <a:gd name="connsiteX0" fmla="*/ 42639 w 852776"/>
                <a:gd name="connsiteY0" fmla="*/ 0 h 767499"/>
                <a:gd name="connsiteX1" fmla="*/ 810138 w 852776"/>
                <a:gd name="connsiteY1" fmla="*/ 0 h 767499"/>
                <a:gd name="connsiteX2" fmla="*/ 852777 w 852776"/>
                <a:gd name="connsiteY2" fmla="*/ 42639 h 767499"/>
                <a:gd name="connsiteX3" fmla="*/ 852777 w 852776"/>
                <a:gd name="connsiteY3" fmla="*/ 724860 h 767499"/>
                <a:gd name="connsiteX4" fmla="*/ 810138 w 852776"/>
                <a:gd name="connsiteY4" fmla="*/ 767499 h 767499"/>
                <a:gd name="connsiteX5" fmla="*/ 42639 w 852776"/>
                <a:gd name="connsiteY5" fmla="*/ 767499 h 767499"/>
                <a:gd name="connsiteX6" fmla="*/ 0 w 852776"/>
                <a:gd name="connsiteY6" fmla="*/ 724860 h 767499"/>
                <a:gd name="connsiteX7" fmla="*/ 0 w 852776"/>
                <a:gd name="connsiteY7" fmla="*/ 42639 h 767499"/>
                <a:gd name="connsiteX8" fmla="*/ 42639 w 852776"/>
                <a:gd name="connsiteY8" fmla="*/ 0 h 767499"/>
                <a:gd name="connsiteX9" fmla="*/ 383750 w 852776"/>
                <a:gd name="connsiteY9" fmla="*/ 234514 h 767499"/>
                <a:gd name="connsiteX10" fmla="*/ 383750 w 852776"/>
                <a:gd name="connsiteY10" fmla="*/ 532985 h 767499"/>
                <a:gd name="connsiteX11" fmla="*/ 469027 w 852776"/>
                <a:gd name="connsiteY11" fmla="*/ 532985 h 767499"/>
                <a:gd name="connsiteX12" fmla="*/ 469027 w 852776"/>
                <a:gd name="connsiteY12" fmla="*/ 234514 h 767499"/>
                <a:gd name="connsiteX13" fmla="*/ 383750 w 852776"/>
                <a:gd name="connsiteY13" fmla="*/ 234514 h 767499"/>
                <a:gd name="connsiteX14" fmla="*/ 371597 w 852776"/>
                <a:gd name="connsiteY14" fmla="*/ 234514 h 767499"/>
                <a:gd name="connsiteX15" fmla="*/ 281459 w 852776"/>
                <a:gd name="connsiteY15" fmla="*/ 234514 h 767499"/>
                <a:gd name="connsiteX16" fmla="*/ 217629 w 852776"/>
                <a:gd name="connsiteY16" fmla="*/ 409887 h 767499"/>
                <a:gd name="connsiteX17" fmla="*/ 153798 w 852776"/>
                <a:gd name="connsiteY17" fmla="*/ 234514 h 767499"/>
                <a:gd name="connsiteX18" fmla="*/ 63660 w 852776"/>
                <a:gd name="connsiteY18" fmla="*/ 234514 h 767499"/>
                <a:gd name="connsiteX19" fmla="*/ 174990 w 852776"/>
                <a:gd name="connsiteY19" fmla="*/ 531450 h 767499"/>
                <a:gd name="connsiteX20" fmla="*/ 260267 w 852776"/>
                <a:gd name="connsiteY20" fmla="*/ 531450 h 767499"/>
                <a:gd name="connsiteX21" fmla="*/ 371597 w 852776"/>
                <a:gd name="connsiteY21" fmla="*/ 234514 h 767499"/>
                <a:gd name="connsiteX22" fmla="*/ 596944 w 852776"/>
                <a:gd name="connsiteY22" fmla="*/ 447708 h 767499"/>
                <a:gd name="connsiteX23" fmla="*/ 660902 w 852776"/>
                <a:gd name="connsiteY23" fmla="*/ 447708 h 767499"/>
                <a:gd name="connsiteX24" fmla="*/ 767499 w 852776"/>
                <a:gd name="connsiteY24" fmla="*/ 341111 h 767499"/>
                <a:gd name="connsiteX25" fmla="*/ 660902 w 852776"/>
                <a:gd name="connsiteY25" fmla="*/ 234514 h 767499"/>
                <a:gd name="connsiteX26" fmla="*/ 511666 w 852776"/>
                <a:gd name="connsiteY26" fmla="*/ 234514 h 767499"/>
                <a:gd name="connsiteX27" fmla="*/ 511666 w 852776"/>
                <a:gd name="connsiteY27" fmla="*/ 532985 h 767499"/>
                <a:gd name="connsiteX28" fmla="*/ 596944 w 852776"/>
                <a:gd name="connsiteY28" fmla="*/ 532985 h 767499"/>
                <a:gd name="connsiteX29" fmla="*/ 596944 w 852776"/>
                <a:gd name="connsiteY29" fmla="*/ 447708 h 767499"/>
                <a:gd name="connsiteX30" fmla="*/ 596944 w 852776"/>
                <a:gd name="connsiteY30" fmla="*/ 362430 h 767499"/>
                <a:gd name="connsiteX31" fmla="*/ 596944 w 852776"/>
                <a:gd name="connsiteY31" fmla="*/ 319791 h 767499"/>
                <a:gd name="connsiteX32" fmla="*/ 660902 w 852776"/>
                <a:gd name="connsiteY32" fmla="*/ 319791 h 767499"/>
                <a:gd name="connsiteX33" fmla="*/ 682221 w 852776"/>
                <a:gd name="connsiteY33" fmla="*/ 341111 h 767499"/>
                <a:gd name="connsiteX34" fmla="*/ 660902 w 852776"/>
                <a:gd name="connsiteY34" fmla="*/ 362430 h 767499"/>
                <a:gd name="connsiteX35" fmla="*/ 596944 w 852776"/>
                <a:gd name="connsiteY35" fmla="*/ 362430 h 767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852776" h="767499">
                  <a:moveTo>
                    <a:pt x="42639" y="0"/>
                  </a:moveTo>
                  <a:lnTo>
                    <a:pt x="810138" y="0"/>
                  </a:lnTo>
                  <a:cubicBezTo>
                    <a:pt x="833687" y="0"/>
                    <a:pt x="852777" y="19090"/>
                    <a:pt x="852777" y="42639"/>
                  </a:cubicBezTo>
                  <a:lnTo>
                    <a:pt x="852777" y="724860"/>
                  </a:lnTo>
                  <a:cubicBezTo>
                    <a:pt x="852777" y="748409"/>
                    <a:pt x="833687" y="767499"/>
                    <a:pt x="810138" y="767499"/>
                  </a:cubicBezTo>
                  <a:lnTo>
                    <a:pt x="42639" y="767499"/>
                  </a:lnTo>
                  <a:cubicBezTo>
                    <a:pt x="19090" y="767499"/>
                    <a:pt x="0" y="748409"/>
                    <a:pt x="0" y="724860"/>
                  </a:cubicBezTo>
                  <a:lnTo>
                    <a:pt x="0" y="42639"/>
                  </a:lnTo>
                  <a:cubicBezTo>
                    <a:pt x="0" y="19090"/>
                    <a:pt x="19090" y="0"/>
                    <a:pt x="42639" y="0"/>
                  </a:cubicBezTo>
                  <a:close/>
                  <a:moveTo>
                    <a:pt x="383750" y="234514"/>
                  </a:moveTo>
                  <a:lnTo>
                    <a:pt x="383750" y="532985"/>
                  </a:lnTo>
                  <a:lnTo>
                    <a:pt x="469027" y="532985"/>
                  </a:lnTo>
                  <a:lnTo>
                    <a:pt x="469027" y="234514"/>
                  </a:lnTo>
                  <a:lnTo>
                    <a:pt x="383750" y="234514"/>
                  </a:lnTo>
                  <a:close/>
                  <a:moveTo>
                    <a:pt x="371597" y="234514"/>
                  </a:moveTo>
                  <a:lnTo>
                    <a:pt x="281459" y="234514"/>
                  </a:lnTo>
                  <a:lnTo>
                    <a:pt x="217629" y="409887"/>
                  </a:lnTo>
                  <a:lnTo>
                    <a:pt x="153798" y="234514"/>
                  </a:lnTo>
                  <a:lnTo>
                    <a:pt x="63660" y="234514"/>
                  </a:lnTo>
                  <a:lnTo>
                    <a:pt x="174990" y="531450"/>
                  </a:lnTo>
                  <a:lnTo>
                    <a:pt x="260267" y="531450"/>
                  </a:lnTo>
                  <a:lnTo>
                    <a:pt x="371597" y="234514"/>
                  </a:lnTo>
                  <a:close/>
                  <a:moveTo>
                    <a:pt x="596944" y="447708"/>
                  </a:moveTo>
                  <a:lnTo>
                    <a:pt x="660902" y="447708"/>
                  </a:lnTo>
                  <a:cubicBezTo>
                    <a:pt x="719774" y="447708"/>
                    <a:pt x="767499" y="399983"/>
                    <a:pt x="767499" y="341111"/>
                  </a:cubicBezTo>
                  <a:cubicBezTo>
                    <a:pt x="767499" y="282239"/>
                    <a:pt x="719774" y="234514"/>
                    <a:pt x="660902" y="234514"/>
                  </a:cubicBezTo>
                  <a:lnTo>
                    <a:pt x="511666" y="234514"/>
                  </a:lnTo>
                  <a:lnTo>
                    <a:pt x="511666" y="532985"/>
                  </a:lnTo>
                  <a:lnTo>
                    <a:pt x="596944" y="532985"/>
                  </a:lnTo>
                  <a:lnTo>
                    <a:pt x="596944" y="447708"/>
                  </a:lnTo>
                  <a:close/>
                  <a:moveTo>
                    <a:pt x="596944" y="362430"/>
                  </a:moveTo>
                  <a:lnTo>
                    <a:pt x="596944" y="319791"/>
                  </a:lnTo>
                  <a:lnTo>
                    <a:pt x="660902" y="319791"/>
                  </a:lnTo>
                  <a:cubicBezTo>
                    <a:pt x="672676" y="319791"/>
                    <a:pt x="682221" y="329336"/>
                    <a:pt x="682221" y="341111"/>
                  </a:cubicBezTo>
                  <a:cubicBezTo>
                    <a:pt x="682221" y="352885"/>
                    <a:pt x="672676" y="362430"/>
                    <a:pt x="660902" y="362430"/>
                  </a:cubicBezTo>
                  <a:lnTo>
                    <a:pt x="596944" y="362430"/>
                  </a:lnTo>
                  <a:close/>
                </a:path>
              </a:pathLst>
            </a:custGeom>
            <a:solidFill>
              <a:schemeClr val="bg1"/>
            </a:solidFill>
            <a:ln w="424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59" name="Graphic 2">
            <a:extLst>
              <a:ext uri="{FF2B5EF4-FFF2-40B4-BE49-F238E27FC236}">
                <a16:creationId xmlns:a16="http://schemas.microsoft.com/office/drawing/2014/main" id="{60D633E7-20E0-4747-BACE-12330E387F7D}"/>
              </a:ext>
            </a:extLst>
          </p:cNvPr>
          <p:cNvGrpSpPr/>
          <p:nvPr/>
        </p:nvGrpSpPr>
        <p:grpSpPr>
          <a:xfrm>
            <a:off x="15683800" y="7074922"/>
            <a:ext cx="810804" cy="810804"/>
            <a:chOff x="12079286" y="5556819"/>
            <a:chExt cx="1415481" cy="1415481"/>
          </a:xfrm>
        </p:grpSpPr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C8FF0A90-CD43-489F-B0AA-CFB8C8101F2B}"/>
                </a:ext>
              </a:extLst>
            </p:cNvPr>
            <p:cNvSpPr/>
            <p:nvPr/>
          </p:nvSpPr>
          <p:spPr>
            <a:xfrm>
              <a:off x="12079286" y="5556819"/>
              <a:ext cx="1415481" cy="1415481"/>
            </a:xfrm>
            <a:custGeom>
              <a:avLst/>
              <a:gdLst>
                <a:gd name="connsiteX0" fmla="*/ 0 w 1415481"/>
                <a:gd name="connsiteY0" fmla="*/ 0 h 1415481"/>
                <a:gd name="connsiteX1" fmla="*/ 1415481 w 1415481"/>
                <a:gd name="connsiteY1" fmla="*/ 0 h 1415481"/>
                <a:gd name="connsiteX2" fmla="*/ 1415481 w 1415481"/>
                <a:gd name="connsiteY2" fmla="*/ 1415481 h 1415481"/>
                <a:gd name="connsiteX3" fmla="*/ 0 w 1415481"/>
                <a:gd name="connsiteY3" fmla="*/ 1415481 h 14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5481" h="1415481">
                  <a:moveTo>
                    <a:pt x="0" y="0"/>
                  </a:moveTo>
                  <a:lnTo>
                    <a:pt x="1415481" y="0"/>
                  </a:lnTo>
                  <a:lnTo>
                    <a:pt x="1415481" y="1415481"/>
                  </a:lnTo>
                  <a:lnTo>
                    <a:pt x="0" y="1415481"/>
                  </a:lnTo>
                  <a:close/>
                </a:path>
              </a:pathLst>
            </a:custGeom>
            <a:noFill/>
            <a:ln w="587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FEC85D88-5928-4676-B725-A7B3AB1621BD}"/>
                </a:ext>
              </a:extLst>
            </p:cNvPr>
            <p:cNvSpPr/>
            <p:nvPr/>
          </p:nvSpPr>
          <p:spPr>
            <a:xfrm>
              <a:off x="12197242" y="5733754"/>
              <a:ext cx="1179567" cy="1061610"/>
            </a:xfrm>
            <a:custGeom>
              <a:avLst/>
              <a:gdLst>
                <a:gd name="connsiteX0" fmla="*/ 884676 w 1179567"/>
                <a:gd name="connsiteY0" fmla="*/ 943654 h 1061610"/>
                <a:gd name="connsiteX1" fmla="*/ 1002632 w 1179567"/>
                <a:gd name="connsiteY1" fmla="*/ 943654 h 1061610"/>
                <a:gd name="connsiteX2" fmla="*/ 1002632 w 1179567"/>
                <a:gd name="connsiteY2" fmla="*/ 471827 h 1061610"/>
                <a:gd name="connsiteX3" fmla="*/ 648762 w 1179567"/>
                <a:gd name="connsiteY3" fmla="*/ 471827 h 1061610"/>
                <a:gd name="connsiteX4" fmla="*/ 648762 w 1179567"/>
                <a:gd name="connsiteY4" fmla="*/ 943654 h 1061610"/>
                <a:gd name="connsiteX5" fmla="*/ 766719 w 1179567"/>
                <a:gd name="connsiteY5" fmla="*/ 943654 h 1061610"/>
                <a:gd name="connsiteX6" fmla="*/ 766719 w 1179567"/>
                <a:gd name="connsiteY6" fmla="*/ 589784 h 1061610"/>
                <a:gd name="connsiteX7" fmla="*/ 884676 w 1179567"/>
                <a:gd name="connsiteY7" fmla="*/ 589784 h 1061610"/>
                <a:gd name="connsiteX8" fmla="*/ 884676 w 1179567"/>
                <a:gd name="connsiteY8" fmla="*/ 943654 h 1061610"/>
                <a:gd name="connsiteX9" fmla="*/ 58978 w 1179567"/>
                <a:gd name="connsiteY9" fmla="*/ 943654 h 1061610"/>
                <a:gd name="connsiteX10" fmla="*/ 58978 w 1179567"/>
                <a:gd name="connsiteY10" fmla="*/ 58978 h 1061610"/>
                <a:gd name="connsiteX11" fmla="*/ 117957 w 1179567"/>
                <a:gd name="connsiteY11" fmla="*/ 0 h 1061610"/>
                <a:gd name="connsiteX12" fmla="*/ 943654 w 1179567"/>
                <a:gd name="connsiteY12" fmla="*/ 0 h 1061610"/>
                <a:gd name="connsiteX13" fmla="*/ 1002632 w 1179567"/>
                <a:gd name="connsiteY13" fmla="*/ 58978 h 1061610"/>
                <a:gd name="connsiteX14" fmla="*/ 1002632 w 1179567"/>
                <a:gd name="connsiteY14" fmla="*/ 353870 h 1061610"/>
                <a:gd name="connsiteX15" fmla="*/ 1120589 w 1179567"/>
                <a:gd name="connsiteY15" fmla="*/ 353870 h 1061610"/>
                <a:gd name="connsiteX16" fmla="*/ 1120589 w 1179567"/>
                <a:gd name="connsiteY16" fmla="*/ 943654 h 1061610"/>
                <a:gd name="connsiteX17" fmla="*/ 1179568 w 1179567"/>
                <a:gd name="connsiteY17" fmla="*/ 943654 h 1061610"/>
                <a:gd name="connsiteX18" fmla="*/ 1179568 w 1179567"/>
                <a:gd name="connsiteY18" fmla="*/ 1061611 h 1061610"/>
                <a:gd name="connsiteX19" fmla="*/ 0 w 1179567"/>
                <a:gd name="connsiteY19" fmla="*/ 1061611 h 1061610"/>
                <a:gd name="connsiteX20" fmla="*/ 0 w 1179567"/>
                <a:gd name="connsiteY20" fmla="*/ 943654 h 1061610"/>
                <a:gd name="connsiteX21" fmla="*/ 58978 w 1179567"/>
                <a:gd name="connsiteY21" fmla="*/ 943654 h 1061610"/>
                <a:gd name="connsiteX22" fmla="*/ 294892 w 1179567"/>
                <a:gd name="connsiteY22" fmla="*/ 471827 h 1061610"/>
                <a:gd name="connsiteX23" fmla="*/ 294892 w 1179567"/>
                <a:gd name="connsiteY23" fmla="*/ 589784 h 1061610"/>
                <a:gd name="connsiteX24" fmla="*/ 412849 w 1179567"/>
                <a:gd name="connsiteY24" fmla="*/ 589784 h 1061610"/>
                <a:gd name="connsiteX25" fmla="*/ 412849 w 1179567"/>
                <a:gd name="connsiteY25" fmla="*/ 471827 h 1061610"/>
                <a:gd name="connsiteX26" fmla="*/ 294892 w 1179567"/>
                <a:gd name="connsiteY26" fmla="*/ 471827 h 1061610"/>
                <a:gd name="connsiteX27" fmla="*/ 294892 w 1179567"/>
                <a:gd name="connsiteY27" fmla="*/ 707741 h 1061610"/>
                <a:gd name="connsiteX28" fmla="*/ 294892 w 1179567"/>
                <a:gd name="connsiteY28" fmla="*/ 825697 h 1061610"/>
                <a:gd name="connsiteX29" fmla="*/ 412849 w 1179567"/>
                <a:gd name="connsiteY29" fmla="*/ 825697 h 1061610"/>
                <a:gd name="connsiteX30" fmla="*/ 412849 w 1179567"/>
                <a:gd name="connsiteY30" fmla="*/ 707741 h 1061610"/>
                <a:gd name="connsiteX31" fmla="*/ 294892 w 1179567"/>
                <a:gd name="connsiteY31" fmla="*/ 707741 h 1061610"/>
                <a:gd name="connsiteX32" fmla="*/ 294892 w 1179567"/>
                <a:gd name="connsiteY32" fmla="*/ 235914 h 1061610"/>
                <a:gd name="connsiteX33" fmla="*/ 294892 w 1179567"/>
                <a:gd name="connsiteY33" fmla="*/ 353870 h 1061610"/>
                <a:gd name="connsiteX34" fmla="*/ 412849 w 1179567"/>
                <a:gd name="connsiteY34" fmla="*/ 353870 h 1061610"/>
                <a:gd name="connsiteX35" fmla="*/ 412849 w 1179567"/>
                <a:gd name="connsiteY35" fmla="*/ 235914 h 1061610"/>
                <a:gd name="connsiteX36" fmla="*/ 294892 w 1179567"/>
                <a:gd name="connsiteY36" fmla="*/ 235914 h 1061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179567" h="1061610">
                  <a:moveTo>
                    <a:pt x="884676" y="943654"/>
                  </a:moveTo>
                  <a:lnTo>
                    <a:pt x="1002632" y="943654"/>
                  </a:lnTo>
                  <a:lnTo>
                    <a:pt x="1002632" y="471827"/>
                  </a:lnTo>
                  <a:lnTo>
                    <a:pt x="648762" y="471827"/>
                  </a:lnTo>
                  <a:lnTo>
                    <a:pt x="648762" y="943654"/>
                  </a:lnTo>
                  <a:lnTo>
                    <a:pt x="766719" y="943654"/>
                  </a:lnTo>
                  <a:lnTo>
                    <a:pt x="766719" y="589784"/>
                  </a:lnTo>
                  <a:lnTo>
                    <a:pt x="884676" y="589784"/>
                  </a:lnTo>
                  <a:lnTo>
                    <a:pt x="884676" y="943654"/>
                  </a:lnTo>
                  <a:close/>
                  <a:moveTo>
                    <a:pt x="58978" y="943654"/>
                  </a:moveTo>
                  <a:lnTo>
                    <a:pt x="58978" y="58978"/>
                  </a:lnTo>
                  <a:cubicBezTo>
                    <a:pt x="58978" y="26406"/>
                    <a:pt x="85384" y="0"/>
                    <a:pt x="117957" y="0"/>
                  </a:cubicBezTo>
                  <a:lnTo>
                    <a:pt x="943654" y="0"/>
                  </a:lnTo>
                  <a:cubicBezTo>
                    <a:pt x="976227" y="0"/>
                    <a:pt x="1002632" y="26406"/>
                    <a:pt x="1002632" y="58978"/>
                  </a:cubicBezTo>
                  <a:lnTo>
                    <a:pt x="1002632" y="353870"/>
                  </a:lnTo>
                  <a:lnTo>
                    <a:pt x="1120589" y="353870"/>
                  </a:lnTo>
                  <a:lnTo>
                    <a:pt x="1120589" y="943654"/>
                  </a:lnTo>
                  <a:lnTo>
                    <a:pt x="1179568" y="943654"/>
                  </a:lnTo>
                  <a:lnTo>
                    <a:pt x="1179568" y="1061611"/>
                  </a:lnTo>
                  <a:lnTo>
                    <a:pt x="0" y="1061611"/>
                  </a:lnTo>
                  <a:lnTo>
                    <a:pt x="0" y="943654"/>
                  </a:lnTo>
                  <a:lnTo>
                    <a:pt x="58978" y="943654"/>
                  </a:lnTo>
                  <a:close/>
                  <a:moveTo>
                    <a:pt x="294892" y="471827"/>
                  </a:moveTo>
                  <a:lnTo>
                    <a:pt x="294892" y="589784"/>
                  </a:lnTo>
                  <a:lnTo>
                    <a:pt x="412849" y="589784"/>
                  </a:lnTo>
                  <a:lnTo>
                    <a:pt x="412849" y="471827"/>
                  </a:lnTo>
                  <a:lnTo>
                    <a:pt x="294892" y="471827"/>
                  </a:lnTo>
                  <a:close/>
                  <a:moveTo>
                    <a:pt x="294892" y="707741"/>
                  </a:moveTo>
                  <a:lnTo>
                    <a:pt x="294892" y="825697"/>
                  </a:lnTo>
                  <a:lnTo>
                    <a:pt x="412849" y="825697"/>
                  </a:lnTo>
                  <a:lnTo>
                    <a:pt x="412849" y="707741"/>
                  </a:lnTo>
                  <a:lnTo>
                    <a:pt x="294892" y="707741"/>
                  </a:lnTo>
                  <a:close/>
                  <a:moveTo>
                    <a:pt x="294892" y="235914"/>
                  </a:moveTo>
                  <a:lnTo>
                    <a:pt x="294892" y="353870"/>
                  </a:lnTo>
                  <a:lnTo>
                    <a:pt x="412849" y="353870"/>
                  </a:lnTo>
                  <a:lnTo>
                    <a:pt x="412849" y="235914"/>
                  </a:lnTo>
                  <a:lnTo>
                    <a:pt x="294892" y="235914"/>
                  </a:lnTo>
                  <a:close/>
                </a:path>
              </a:pathLst>
            </a:custGeom>
            <a:solidFill>
              <a:schemeClr val="bg1"/>
            </a:solidFill>
            <a:ln w="587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62" name="TextBox 5">
            <a:extLst>
              <a:ext uri="{FF2B5EF4-FFF2-40B4-BE49-F238E27FC236}">
                <a16:creationId xmlns:a16="http://schemas.microsoft.com/office/drawing/2014/main" id="{9183E762-CE89-4B7C-8B1C-2A71ED59648D}"/>
              </a:ext>
            </a:extLst>
          </p:cNvPr>
          <p:cNvSpPr txBox="1"/>
          <p:nvPr/>
        </p:nvSpPr>
        <p:spPr>
          <a:xfrm>
            <a:off x="1347094" y="2080991"/>
            <a:ext cx="4281006" cy="163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  <a:latin typeface="Source San"/>
              </a:rPr>
              <a:t> standard dummy</a:t>
            </a:r>
            <a:endParaRPr sz="23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163" name="Title 7">
            <a:extLst>
              <a:ext uri="{FF2B5EF4-FFF2-40B4-BE49-F238E27FC236}">
                <a16:creationId xmlns:a16="http://schemas.microsoft.com/office/drawing/2014/main" id="{A0A1FD4F-62F5-472A-90FB-95BC7644DA15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30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687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val 106">
            <a:extLst>
              <a:ext uri="{FF2B5EF4-FFF2-40B4-BE49-F238E27FC236}">
                <a16:creationId xmlns:a16="http://schemas.microsoft.com/office/drawing/2014/main" id="{2D53EFDF-9831-49FE-9353-60F7394A621C}"/>
              </a:ext>
            </a:extLst>
          </p:cNvPr>
          <p:cNvSpPr/>
          <p:nvPr/>
        </p:nvSpPr>
        <p:spPr>
          <a:xfrm>
            <a:off x="14367206" y="1088271"/>
            <a:ext cx="1039249" cy="1039249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FC1A8D38-DC62-427F-9F85-EBBF4E253E6B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8941F812-56BD-4663-8651-8D8E0EC0DADD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AC0D6-5ACF-48E5-982A-5CB3A70556A1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965B57-0528-4F56-8E4B-90B443C0D3BA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7">
            <a:extLst>
              <a:ext uri="{FF2B5EF4-FFF2-40B4-BE49-F238E27FC236}">
                <a16:creationId xmlns:a16="http://schemas.microsoft.com/office/drawing/2014/main" id="{4BA25761-5FBF-4238-9B3F-40E98D11A3DE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Infographic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30" name="Title 7">
            <a:extLst>
              <a:ext uri="{FF2B5EF4-FFF2-40B4-BE49-F238E27FC236}">
                <a16:creationId xmlns:a16="http://schemas.microsoft.com/office/drawing/2014/main" id="{8440F5B1-85B4-41E3-9C0C-DFF86139AA65}"/>
              </a:ext>
            </a:extLst>
          </p:cNvPr>
          <p:cNvSpPr txBox="1"/>
          <p:nvPr/>
        </p:nvSpPr>
        <p:spPr>
          <a:xfrm>
            <a:off x="16599436" y="863070"/>
            <a:ext cx="7140618" cy="394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Our company in Number 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F80FD2FB-BAC2-459C-905B-81062E987488}"/>
              </a:ext>
            </a:extLst>
          </p:cNvPr>
          <p:cNvSpPr/>
          <p:nvPr/>
        </p:nvSpPr>
        <p:spPr>
          <a:xfrm>
            <a:off x="14649739" y="360198"/>
            <a:ext cx="3287596" cy="4490718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5">
            <a:extLst>
              <a:ext uri="{FF2B5EF4-FFF2-40B4-BE49-F238E27FC236}">
                <a16:creationId xmlns:a16="http://schemas.microsoft.com/office/drawing/2014/main" id="{D461E2CF-B511-43AE-8D2C-99014A347347}"/>
              </a:ext>
            </a:extLst>
          </p:cNvPr>
          <p:cNvSpPr/>
          <p:nvPr/>
        </p:nvSpPr>
        <p:spPr>
          <a:xfrm>
            <a:off x="2579394" y="3280243"/>
            <a:ext cx="5097803" cy="8767872"/>
          </a:xfrm>
          <a:prstGeom prst="rect">
            <a:avLst/>
          </a:prstGeom>
          <a:solidFill>
            <a:srgbClr val="BE7C0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" name="Rectangle 5">
            <a:extLst>
              <a:ext uri="{FF2B5EF4-FFF2-40B4-BE49-F238E27FC236}">
                <a16:creationId xmlns:a16="http://schemas.microsoft.com/office/drawing/2014/main" id="{81CF516B-5411-4B14-9272-8FECB6FA9BB1}"/>
              </a:ext>
            </a:extLst>
          </p:cNvPr>
          <p:cNvSpPr/>
          <p:nvPr/>
        </p:nvSpPr>
        <p:spPr>
          <a:xfrm>
            <a:off x="8530840" y="3280242"/>
            <a:ext cx="5097803" cy="8767873"/>
          </a:xfrm>
          <a:prstGeom prst="rect">
            <a:avLst/>
          </a:prstGeom>
          <a:solidFill>
            <a:srgbClr val="BE7C0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B291F044-E976-4436-9DED-3FAFD431A064}"/>
              </a:ext>
            </a:extLst>
          </p:cNvPr>
          <p:cNvSpPr txBox="1"/>
          <p:nvPr/>
        </p:nvSpPr>
        <p:spPr>
          <a:xfrm>
            <a:off x="2979445" y="8667101"/>
            <a:ext cx="3659690" cy="872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bg1"/>
                </a:solidFill>
                <a:latin typeface="Source San"/>
              </a:rPr>
              <a:t>Graphic Data</a:t>
            </a:r>
          </a:p>
        </p:txBody>
      </p:sp>
      <p:sp>
        <p:nvSpPr>
          <p:cNvPr id="70" name="TextBox 7">
            <a:extLst>
              <a:ext uri="{FF2B5EF4-FFF2-40B4-BE49-F238E27FC236}">
                <a16:creationId xmlns:a16="http://schemas.microsoft.com/office/drawing/2014/main" id="{04CC887C-5DE1-456C-924A-0F36B53EF79A}"/>
              </a:ext>
            </a:extLst>
          </p:cNvPr>
          <p:cNvSpPr txBox="1"/>
          <p:nvPr/>
        </p:nvSpPr>
        <p:spPr>
          <a:xfrm>
            <a:off x="2979445" y="10010813"/>
            <a:ext cx="4685665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bg1"/>
                </a:solidFill>
                <a:latin typeface="Source San"/>
              </a:rPr>
              <a:t>It's your first one, and your hands are already sweating at the thought of having to speak in front of a crowd.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8E7F93F0-A521-40E9-9E1E-168240DA2DEA}"/>
              </a:ext>
            </a:extLst>
          </p:cNvPr>
          <p:cNvSpPr txBox="1"/>
          <p:nvPr/>
        </p:nvSpPr>
        <p:spPr>
          <a:xfrm>
            <a:off x="8818423" y="8667101"/>
            <a:ext cx="3659690" cy="872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bg1"/>
                </a:solidFill>
                <a:latin typeface="Source San"/>
              </a:rPr>
              <a:t>Graphic Data</a:t>
            </a:r>
          </a:p>
        </p:txBody>
      </p:sp>
      <p:sp>
        <p:nvSpPr>
          <p:cNvPr id="72" name="TextBox 7">
            <a:extLst>
              <a:ext uri="{FF2B5EF4-FFF2-40B4-BE49-F238E27FC236}">
                <a16:creationId xmlns:a16="http://schemas.microsoft.com/office/drawing/2014/main" id="{3626779A-92EF-4B5B-9DB5-512CF84BAC30}"/>
              </a:ext>
            </a:extLst>
          </p:cNvPr>
          <p:cNvSpPr txBox="1"/>
          <p:nvPr/>
        </p:nvSpPr>
        <p:spPr>
          <a:xfrm>
            <a:off x="8818423" y="10010813"/>
            <a:ext cx="4685665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bg1"/>
                </a:solidFill>
                <a:latin typeface="Source San"/>
              </a:rPr>
              <a:t>It's your first one, and your hands are already sweating at the thought of having to speak in front of a crowd.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E0D9AFDA-F0F5-4440-A82D-9F922C91790D}"/>
              </a:ext>
            </a:extLst>
          </p:cNvPr>
          <p:cNvSpPr txBox="1"/>
          <p:nvPr/>
        </p:nvSpPr>
        <p:spPr>
          <a:xfrm>
            <a:off x="16876727" y="492921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bg1"/>
                </a:solidFill>
                <a:latin typeface="Source San"/>
              </a:rPr>
              <a:t>Lorem</a:t>
            </a:r>
            <a:r>
              <a:rPr dirty="0">
                <a:solidFill>
                  <a:schemeClr val="bg1"/>
                </a:solidFill>
                <a:latin typeface="Source San"/>
              </a:rPr>
              <a:t> </a:t>
            </a:r>
            <a:r>
              <a:rPr dirty="0" err="1">
                <a:solidFill>
                  <a:schemeClr val="bg1"/>
                </a:solidFill>
                <a:latin typeface="Source San"/>
              </a:rPr>
              <a:t>Ipsum</a:t>
            </a:r>
            <a:endParaRPr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74" name="TextBox 7">
            <a:extLst>
              <a:ext uri="{FF2B5EF4-FFF2-40B4-BE49-F238E27FC236}">
                <a16:creationId xmlns:a16="http://schemas.microsoft.com/office/drawing/2014/main" id="{2CEA369A-C61F-476C-93E3-F8E8CD3F79C6}"/>
              </a:ext>
            </a:extLst>
          </p:cNvPr>
          <p:cNvSpPr txBox="1"/>
          <p:nvPr/>
        </p:nvSpPr>
        <p:spPr>
          <a:xfrm>
            <a:off x="16864522" y="5553922"/>
            <a:ext cx="4387075" cy="12002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Time for another Keynote presentation. It's your first one, and your hands are already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3DEF6CAA-A8CA-4198-8A3B-4410CB3B5C40}"/>
              </a:ext>
            </a:extLst>
          </p:cNvPr>
          <p:cNvSpPr txBox="1"/>
          <p:nvPr/>
        </p:nvSpPr>
        <p:spPr>
          <a:xfrm>
            <a:off x="16876727" y="7460990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bg1"/>
                </a:solidFill>
                <a:latin typeface="Source San"/>
              </a:rPr>
              <a:t>Lorem</a:t>
            </a:r>
            <a:r>
              <a:rPr dirty="0">
                <a:solidFill>
                  <a:schemeClr val="bg1"/>
                </a:solidFill>
                <a:latin typeface="Source San"/>
              </a:rPr>
              <a:t> </a:t>
            </a:r>
            <a:r>
              <a:rPr dirty="0" err="1">
                <a:solidFill>
                  <a:schemeClr val="bg1"/>
                </a:solidFill>
                <a:latin typeface="Source San"/>
              </a:rPr>
              <a:t>Ipsum</a:t>
            </a:r>
            <a:endParaRPr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87" name="TextBox 7">
            <a:extLst>
              <a:ext uri="{FF2B5EF4-FFF2-40B4-BE49-F238E27FC236}">
                <a16:creationId xmlns:a16="http://schemas.microsoft.com/office/drawing/2014/main" id="{B44A14BE-2753-47E9-B009-AF44EBC4EBE9}"/>
              </a:ext>
            </a:extLst>
          </p:cNvPr>
          <p:cNvSpPr txBox="1"/>
          <p:nvPr/>
        </p:nvSpPr>
        <p:spPr>
          <a:xfrm>
            <a:off x="16864521" y="8168887"/>
            <a:ext cx="4387075" cy="12002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Time for another Keynote presentation. It's your first one, and your hands are already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8A3D66F6-B640-4818-B0A5-5D752353B7A6}"/>
              </a:ext>
            </a:extLst>
          </p:cNvPr>
          <p:cNvSpPr txBox="1"/>
          <p:nvPr/>
        </p:nvSpPr>
        <p:spPr>
          <a:xfrm>
            <a:off x="16876727" y="9898050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bg1"/>
                </a:solidFill>
                <a:latin typeface="Source San"/>
              </a:rPr>
              <a:t>Lorem</a:t>
            </a:r>
            <a:r>
              <a:rPr dirty="0">
                <a:solidFill>
                  <a:schemeClr val="bg1"/>
                </a:solidFill>
                <a:latin typeface="Source San"/>
              </a:rPr>
              <a:t> </a:t>
            </a:r>
            <a:r>
              <a:rPr dirty="0" err="1">
                <a:solidFill>
                  <a:schemeClr val="bg1"/>
                </a:solidFill>
                <a:latin typeface="Source San"/>
              </a:rPr>
              <a:t>Ipsum</a:t>
            </a:r>
            <a:endParaRPr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89" name="TextBox 7">
            <a:extLst>
              <a:ext uri="{FF2B5EF4-FFF2-40B4-BE49-F238E27FC236}">
                <a16:creationId xmlns:a16="http://schemas.microsoft.com/office/drawing/2014/main" id="{5062503F-B8FB-405A-9520-9138AC41D92E}"/>
              </a:ext>
            </a:extLst>
          </p:cNvPr>
          <p:cNvSpPr txBox="1"/>
          <p:nvPr/>
        </p:nvSpPr>
        <p:spPr>
          <a:xfrm>
            <a:off x="16876727" y="10684724"/>
            <a:ext cx="4387075" cy="12002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Time for another Keynote presentation. It's your first one, and your hands are already</a:t>
            </a:r>
          </a:p>
        </p:txBody>
      </p:sp>
      <p:graphicFrame>
        <p:nvGraphicFramePr>
          <p:cNvPr id="90" name="Chart 89">
            <a:extLst>
              <a:ext uri="{FF2B5EF4-FFF2-40B4-BE49-F238E27FC236}">
                <a16:creationId xmlns:a16="http://schemas.microsoft.com/office/drawing/2014/main" id="{89770AC4-4DDD-4CBB-9F80-C6E00EF369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1255509"/>
              </p:ext>
            </p:extLst>
          </p:nvPr>
        </p:nvGraphicFramePr>
        <p:xfrm>
          <a:off x="2500352" y="3892146"/>
          <a:ext cx="5158747" cy="4323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91" name="Chart 90">
                <a:extLst>
                  <a:ext uri="{FF2B5EF4-FFF2-40B4-BE49-F238E27FC236}">
                    <a16:creationId xmlns:a16="http://schemas.microsoft.com/office/drawing/2014/main" id="{A7A9B9C3-605E-46E4-B860-C2C6E67C33D7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729417421"/>
                  </p:ext>
                </p:extLst>
              </p:nvPr>
            </p:nvGraphicFramePr>
            <p:xfrm>
              <a:off x="8691570" y="3927440"/>
              <a:ext cx="4776341" cy="428787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91" name="Chart 90">
                <a:extLst>
                  <a:ext uri="{FF2B5EF4-FFF2-40B4-BE49-F238E27FC236}">
                    <a16:creationId xmlns:a16="http://schemas.microsoft.com/office/drawing/2014/main" id="{A7A9B9C3-605E-46E4-B860-C2C6E67C33D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91570" y="3927440"/>
                <a:ext cx="4776341" cy="4287877"/>
              </a:xfrm>
              <a:prstGeom prst="rect">
                <a:avLst/>
              </a:prstGeom>
            </p:spPr>
          </p:pic>
        </mc:Fallback>
      </mc:AlternateContent>
      <p:sp>
        <p:nvSpPr>
          <p:cNvPr id="92" name="TextBox 5">
            <a:extLst>
              <a:ext uri="{FF2B5EF4-FFF2-40B4-BE49-F238E27FC236}">
                <a16:creationId xmlns:a16="http://schemas.microsoft.com/office/drawing/2014/main" id="{10B73333-0EF6-4AC0-BE96-EAD550450D22}"/>
              </a:ext>
            </a:extLst>
          </p:cNvPr>
          <p:cNvSpPr txBox="1"/>
          <p:nvPr/>
        </p:nvSpPr>
        <p:spPr>
          <a:xfrm>
            <a:off x="2579393" y="1812950"/>
            <a:ext cx="5097803" cy="10992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  <a:latin typeface="Source San"/>
              </a:rPr>
              <a:t> standard</a:t>
            </a:r>
            <a:endParaRPr sz="23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93" name="Title 7">
            <a:extLst>
              <a:ext uri="{FF2B5EF4-FFF2-40B4-BE49-F238E27FC236}">
                <a16:creationId xmlns:a16="http://schemas.microsoft.com/office/drawing/2014/main" id="{5BDC14FF-04DB-486A-9FB3-4194C39F21DB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31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8642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val 106">
            <a:extLst>
              <a:ext uri="{FF2B5EF4-FFF2-40B4-BE49-F238E27FC236}">
                <a16:creationId xmlns:a16="http://schemas.microsoft.com/office/drawing/2014/main" id="{2D53EFDF-9831-49FE-9353-60F7394A621C}"/>
              </a:ext>
            </a:extLst>
          </p:cNvPr>
          <p:cNvSpPr/>
          <p:nvPr/>
        </p:nvSpPr>
        <p:spPr>
          <a:xfrm>
            <a:off x="7110003" y="948447"/>
            <a:ext cx="1323776" cy="1323776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FC1A8D38-DC62-427F-9F85-EBBF4E253E6B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8941F812-56BD-4663-8651-8D8E0EC0DADD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AC0D6-5ACF-48E5-982A-5CB3A70556A1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965B57-0528-4F56-8E4B-90B443C0D3BA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7">
            <a:extLst>
              <a:ext uri="{FF2B5EF4-FFF2-40B4-BE49-F238E27FC236}">
                <a16:creationId xmlns:a16="http://schemas.microsoft.com/office/drawing/2014/main" id="{4BA25761-5FBF-4238-9B3F-40E98D11A3DE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Contact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30" name="Title 7">
            <a:extLst>
              <a:ext uri="{FF2B5EF4-FFF2-40B4-BE49-F238E27FC236}">
                <a16:creationId xmlns:a16="http://schemas.microsoft.com/office/drawing/2014/main" id="{8440F5B1-85B4-41E3-9C0C-DFF86139AA65}"/>
              </a:ext>
            </a:extLst>
          </p:cNvPr>
          <p:cNvSpPr txBox="1"/>
          <p:nvPr/>
        </p:nvSpPr>
        <p:spPr>
          <a:xfrm>
            <a:off x="2692374" y="2105498"/>
            <a:ext cx="8507993" cy="394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r"/>
            <a:r>
              <a:rPr lang="en-US" altLang="en-US" sz="7400" dirty="0">
                <a:solidFill>
                  <a:schemeClr val="bg1"/>
                </a:solidFill>
                <a:latin typeface="Lora" pitchFamily="2" charset="0"/>
              </a:rPr>
              <a:t>Amazing holiday, please contact us 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F80FD2FB-BAC2-459C-905B-81062E987488}"/>
              </a:ext>
            </a:extLst>
          </p:cNvPr>
          <p:cNvSpPr/>
          <p:nvPr/>
        </p:nvSpPr>
        <p:spPr>
          <a:xfrm>
            <a:off x="7669161" y="676211"/>
            <a:ext cx="4187677" cy="5720191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TextBox 5">
            <a:extLst>
              <a:ext uri="{FF2B5EF4-FFF2-40B4-BE49-F238E27FC236}">
                <a16:creationId xmlns:a16="http://schemas.microsoft.com/office/drawing/2014/main" id="{10B73333-0EF6-4AC0-BE96-EAD550450D22}"/>
              </a:ext>
            </a:extLst>
          </p:cNvPr>
          <p:cNvSpPr txBox="1"/>
          <p:nvPr/>
        </p:nvSpPr>
        <p:spPr>
          <a:xfrm>
            <a:off x="12078449" y="2408480"/>
            <a:ext cx="5097803" cy="10992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  <a:latin typeface="Source San"/>
              </a:rPr>
              <a:t> standard</a:t>
            </a:r>
            <a:endParaRPr sz="23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40CE653-6DEB-4BB0-970D-50F754CEC816}"/>
              </a:ext>
            </a:extLst>
          </p:cNvPr>
          <p:cNvSpPr/>
          <p:nvPr/>
        </p:nvSpPr>
        <p:spPr>
          <a:xfrm>
            <a:off x="12064710" y="3893574"/>
            <a:ext cx="11485241" cy="9822426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Google Shape;1068;p32">
            <a:extLst>
              <a:ext uri="{FF2B5EF4-FFF2-40B4-BE49-F238E27FC236}">
                <a16:creationId xmlns:a16="http://schemas.microsoft.com/office/drawing/2014/main" id="{E1E2B3E6-0F43-4A8E-8CFB-5CD8273501DA}"/>
              </a:ext>
            </a:extLst>
          </p:cNvPr>
          <p:cNvSpPr txBox="1"/>
          <p:nvPr/>
        </p:nvSpPr>
        <p:spPr>
          <a:xfrm>
            <a:off x="13103621" y="7903554"/>
            <a:ext cx="4488780" cy="166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Source San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400" dirty="0">
              <a:latin typeface="Source San"/>
            </a:endParaRPr>
          </a:p>
        </p:txBody>
      </p:sp>
      <p:sp>
        <p:nvSpPr>
          <p:cNvPr id="42" name="Google Shape;1069;p32">
            <a:extLst>
              <a:ext uri="{FF2B5EF4-FFF2-40B4-BE49-F238E27FC236}">
                <a16:creationId xmlns:a16="http://schemas.microsoft.com/office/drawing/2014/main" id="{4CFD85F4-A071-496C-9719-B58932066F25}"/>
              </a:ext>
            </a:extLst>
          </p:cNvPr>
          <p:cNvSpPr txBox="1"/>
          <p:nvPr/>
        </p:nvSpPr>
        <p:spPr>
          <a:xfrm>
            <a:off x="11719405" y="7045469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Source San"/>
                <a:ea typeface="Playfair Display Regular"/>
                <a:cs typeface="Playfair Display Regular"/>
                <a:sym typeface="Playfair Display Regular"/>
              </a:rPr>
              <a:t>Phone</a:t>
            </a:r>
            <a:endParaRPr dirty="0">
              <a:latin typeface="Source San"/>
            </a:endParaRPr>
          </a:p>
        </p:txBody>
      </p:sp>
      <p:sp>
        <p:nvSpPr>
          <p:cNvPr id="43" name="Google Shape;1070;p32">
            <a:extLst>
              <a:ext uri="{FF2B5EF4-FFF2-40B4-BE49-F238E27FC236}">
                <a16:creationId xmlns:a16="http://schemas.microsoft.com/office/drawing/2014/main" id="{9D9EB378-9253-45AC-B300-E92907658509}"/>
              </a:ext>
            </a:extLst>
          </p:cNvPr>
          <p:cNvSpPr txBox="1"/>
          <p:nvPr/>
        </p:nvSpPr>
        <p:spPr>
          <a:xfrm>
            <a:off x="13103621" y="11245402"/>
            <a:ext cx="4488780" cy="166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Source San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400">
              <a:latin typeface="Source San"/>
            </a:endParaRPr>
          </a:p>
        </p:txBody>
      </p:sp>
      <p:sp>
        <p:nvSpPr>
          <p:cNvPr id="44" name="Google Shape;1071;p32">
            <a:extLst>
              <a:ext uri="{FF2B5EF4-FFF2-40B4-BE49-F238E27FC236}">
                <a16:creationId xmlns:a16="http://schemas.microsoft.com/office/drawing/2014/main" id="{8D7CD451-AD2F-4FB5-9473-9013492D0826}"/>
              </a:ext>
            </a:extLst>
          </p:cNvPr>
          <p:cNvSpPr txBox="1"/>
          <p:nvPr/>
        </p:nvSpPr>
        <p:spPr>
          <a:xfrm>
            <a:off x="11740915" y="10369765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Source San"/>
                <a:ea typeface="Playfair Display Regular"/>
                <a:cs typeface="Playfair Display Regular"/>
                <a:sym typeface="Playfair Display Regular"/>
              </a:rPr>
              <a:t>Email</a:t>
            </a:r>
            <a:endParaRPr sz="1800" b="0" i="0" u="none" strike="noStrike" cap="none" dirty="0">
              <a:solidFill>
                <a:schemeClr val="lt1"/>
              </a:solidFill>
              <a:latin typeface="Source San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45" name="Google Shape;1072;p32">
            <a:extLst>
              <a:ext uri="{FF2B5EF4-FFF2-40B4-BE49-F238E27FC236}">
                <a16:creationId xmlns:a16="http://schemas.microsoft.com/office/drawing/2014/main" id="{8D096D36-D565-49E9-AB1E-4F91761936FA}"/>
              </a:ext>
            </a:extLst>
          </p:cNvPr>
          <p:cNvSpPr txBox="1"/>
          <p:nvPr/>
        </p:nvSpPr>
        <p:spPr>
          <a:xfrm>
            <a:off x="18534794" y="7903554"/>
            <a:ext cx="4488780" cy="166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Source San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400" dirty="0">
              <a:latin typeface="Source San"/>
            </a:endParaRPr>
          </a:p>
        </p:txBody>
      </p:sp>
      <p:sp>
        <p:nvSpPr>
          <p:cNvPr id="46" name="Google Shape;1073;p32">
            <a:extLst>
              <a:ext uri="{FF2B5EF4-FFF2-40B4-BE49-F238E27FC236}">
                <a16:creationId xmlns:a16="http://schemas.microsoft.com/office/drawing/2014/main" id="{838C642D-0051-429C-A950-1574F61CC287}"/>
              </a:ext>
            </a:extLst>
          </p:cNvPr>
          <p:cNvSpPr txBox="1"/>
          <p:nvPr/>
        </p:nvSpPr>
        <p:spPr>
          <a:xfrm>
            <a:off x="17144722" y="7045469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Source San"/>
                <a:ea typeface="Playfair Display Regular"/>
                <a:cs typeface="Playfair Display Regular"/>
                <a:sym typeface="Playfair Display Regular"/>
              </a:rPr>
              <a:t>Address</a:t>
            </a:r>
            <a:endParaRPr sz="1800" b="0" i="0" u="none" strike="noStrike" cap="none" dirty="0">
              <a:solidFill>
                <a:schemeClr val="lt1"/>
              </a:solidFill>
              <a:latin typeface="Source San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47" name="Google Shape;1074;p32">
            <a:extLst>
              <a:ext uri="{FF2B5EF4-FFF2-40B4-BE49-F238E27FC236}">
                <a16:creationId xmlns:a16="http://schemas.microsoft.com/office/drawing/2014/main" id="{F50316E5-7445-44E3-B13D-270BE8EE955D}"/>
              </a:ext>
            </a:extLst>
          </p:cNvPr>
          <p:cNvSpPr txBox="1"/>
          <p:nvPr/>
        </p:nvSpPr>
        <p:spPr>
          <a:xfrm>
            <a:off x="18534793" y="11245402"/>
            <a:ext cx="4488780" cy="166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Source San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400">
              <a:latin typeface="Source San"/>
            </a:endParaRPr>
          </a:p>
        </p:txBody>
      </p:sp>
      <p:sp>
        <p:nvSpPr>
          <p:cNvPr id="48" name="Google Shape;1075;p32">
            <a:extLst>
              <a:ext uri="{FF2B5EF4-FFF2-40B4-BE49-F238E27FC236}">
                <a16:creationId xmlns:a16="http://schemas.microsoft.com/office/drawing/2014/main" id="{8E2EEAA1-A664-4BFF-AC5C-3E358FFAD850}"/>
              </a:ext>
            </a:extLst>
          </p:cNvPr>
          <p:cNvSpPr txBox="1"/>
          <p:nvPr/>
        </p:nvSpPr>
        <p:spPr>
          <a:xfrm>
            <a:off x="17176252" y="10387317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Source San"/>
                <a:ea typeface="Playfair Display Regular"/>
                <a:cs typeface="Playfair Display Regular"/>
                <a:sym typeface="Playfair Display Regular"/>
              </a:rPr>
              <a:t>Website</a:t>
            </a:r>
            <a:endParaRPr sz="1800" b="0" i="0" u="none" strike="noStrike" cap="none" dirty="0">
              <a:solidFill>
                <a:schemeClr val="lt1"/>
              </a:solidFill>
              <a:latin typeface="Source San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49" name="Google Shape;1044;p31">
            <a:extLst>
              <a:ext uri="{FF2B5EF4-FFF2-40B4-BE49-F238E27FC236}">
                <a16:creationId xmlns:a16="http://schemas.microsoft.com/office/drawing/2014/main" id="{88810F77-9D29-464E-A8A8-F19CF122E6D9}"/>
              </a:ext>
            </a:extLst>
          </p:cNvPr>
          <p:cNvSpPr/>
          <p:nvPr/>
        </p:nvSpPr>
        <p:spPr>
          <a:xfrm>
            <a:off x="19789005" y="4778303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1045;p31">
            <a:extLst>
              <a:ext uri="{FF2B5EF4-FFF2-40B4-BE49-F238E27FC236}">
                <a16:creationId xmlns:a16="http://schemas.microsoft.com/office/drawing/2014/main" id="{EBDD7C3B-6282-4A63-B14A-6A43817ACEE7}"/>
              </a:ext>
            </a:extLst>
          </p:cNvPr>
          <p:cNvSpPr/>
          <p:nvPr/>
        </p:nvSpPr>
        <p:spPr>
          <a:xfrm>
            <a:off x="15427576" y="4778303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2142" y="4505"/>
                </a:moveTo>
                <a:lnTo>
                  <a:pt x="9458" y="4505"/>
                </a:lnTo>
                <a:cubicBezTo>
                  <a:pt x="8883" y="4505"/>
                  <a:pt x="8659" y="4537"/>
                  <a:pt x="8212" y="4537"/>
                </a:cubicBezTo>
                <a:cubicBezTo>
                  <a:pt x="6007" y="4633"/>
                  <a:pt x="4729" y="5847"/>
                  <a:pt x="4569" y="7988"/>
                </a:cubicBezTo>
                <a:lnTo>
                  <a:pt x="4537" y="8787"/>
                </a:lnTo>
                <a:cubicBezTo>
                  <a:pt x="4505" y="9075"/>
                  <a:pt x="4505" y="9394"/>
                  <a:pt x="4505" y="10033"/>
                </a:cubicBezTo>
                <a:lnTo>
                  <a:pt x="4505" y="12366"/>
                </a:lnTo>
                <a:cubicBezTo>
                  <a:pt x="4505" y="12781"/>
                  <a:pt x="4537" y="13005"/>
                  <a:pt x="4537" y="13388"/>
                </a:cubicBezTo>
                <a:cubicBezTo>
                  <a:pt x="4665" y="15689"/>
                  <a:pt x="5911" y="16935"/>
                  <a:pt x="8212" y="17063"/>
                </a:cubicBezTo>
                <a:lnTo>
                  <a:pt x="9138" y="17095"/>
                </a:lnTo>
                <a:cubicBezTo>
                  <a:pt x="9490" y="17095"/>
                  <a:pt x="9969" y="17095"/>
                  <a:pt x="10832" y="17095"/>
                </a:cubicBezTo>
                <a:lnTo>
                  <a:pt x="12366" y="17095"/>
                </a:lnTo>
                <a:cubicBezTo>
                  <a:pt x="12781" y="17095"/>
                  <a:pt x="13005" y="17063"/>
                  <a:pt x="13388" y="17063"/>
                </a:cubicBezTo>
                <a:cubicBezTo>
                  <a:pt x="15689" y="16935"/>
                  <a:pt x="16935" y="15689"/>
                  <a:pt x="17063" y="13388"/>
                </a:cubicBezTo>
                <a:lnTo>
                  <a:pt x="17095" y="12462"/>
                </a:lnTo>
                <a:cubicBezTo>
                  <a:pt x="17095" y="12110"/>
                  <a:pt x="17095" y="11631"/>
                  <a:pt x="17095" y="10832"/>
                </a:cubicBezTo>
                <a:lnTo>
                  <a:pt x="17095" y="9234"/>
                </a:lnTo>
                <a:cubicBezTo>
                  <a:pt x="17095" y="8819"/>
                  <a:pt x="17063" y="8595"/>
                  <a:pt x="17063" y="8212"/>
                </a:cubicBezTo>
                <a:cubicBezTo>
                  <a:pt x="16967" y="6007"/>
                  <a:pt x="15753" y="4729"/>
                  <a:pt x="13612" y="4569"/>
                </a:cubicBezTo>
                <a:lnTo>
                  <a:pt x="13069" y="4537"/>
                </a:lnTo>
                <a:cubicBezTo>
                  <a:pt x="12781" y="4537"/>
                  <a:pt x="12557" y="4505"/>
                  <a:pt x="12142" y="4505"/>
                </a:cubicBezTo>
                <a:close/>
                <a:moveTo>
                  <a:pt x="13324" y="5688"/>
                </a:moveTo>
                <a:cubicBezTo>
                  <a:pt x="15050" y="5751"/>
                  <a:pt x="15849" y="6582"/>
                  <a:pt x="15912" y="8276"/>
                </a:cubicBezTo>
                <a:lnTo>
                  <a:pt x="15944" y="8915"/>
                </a:lnTo>
                <a:cubicBezTo>
                  <a:pt x="15944" y="9170"/>
                  <a:pt x="15944" y="9490"/>
                  <a:pt x="15944" y="10001"/>
                </a:cubicBezTo>
                <a:lnTo>
                  <a:pt x="15944" y="12142"/>
                </a:lnTo>
                <a:cubicBezTo>
                  <a:pt x="15944" y="12685"/>
                  <a:pt x="15944" y="12909"/>
                  <a:pt x="15912" y="13324"/>
                </a:cubicBezTo>
                <a:cubicBezTo>
                  <a:pt x="15849" y="15018"/>
                  <a:pt x="15050" y="15849"/>
                  <a:pt x="13324" y="15912"/>
                </a:cubicBezTo>
                <a:lnTo>
                  <a:pt x="12781" y="15944"/>
                </a:lnTo>
                <a:cubicBezTo>
                  <a:pt x="12525" y="15944"/>
                  <a:pt x="12206" y="15944"/>
                  <a:pt x="11599" y="15944"/>
                </a:cubicBezTo>
                <a:lnTo>
                  <a:pt x="9618" y="15944"/>
                </a:lnTo>
                <a:cubicBezTo>
                  <a:pt x="8979" y="15944"/>
                  <a:pt x="8723" y="15944"/>
                  <a:pt x="8276" y="15912"/>
                </a:cubicBezTo>
                <a:cubicBezTo>
                  <a:pt x="6614" y="15849"/>
                  <a:pt x="5815" y="15082"/>
                  <a:pt x="5688" y="13516"/>
                </a:cubicBezTo>
                <a:lnTo>
                  <a:pt x="5656" y="12845"/>
                </a:lnTo>
                <a:cubicBezTo>
                  <a:pt x="5656" y="12525"/>
                  <a:pt x="5656" y="12174"/>
                  <a:pt x="5656" y="11439"/>
                </a:cubicBezTo>
                <a:lnTo>
                  <a:pt x="5656" y="9490"/>
                </a:lnTo>
                <a:cubicBezTo>
                  <a:pt x="5656" y="8915"/>
                  <a:pt x="5656" y="8691"/>
                  <a:pt x="5688" y="8276"/>
                </a:cubicBezTo>
                <a:cubicBezTo>
                  <a:pt x="5751" y="6646"/>
                  <a:pt x="6486" y="5815"/>
                  <a:pt x="8084" y="5688"/>
                </a:cubicBezTo>
                <a:lnTo>
                  <a:pt x="8499" y="5688"/>
                </a:lnTo>
                <a:cubicBezTo>
                  <a:pt x="8883" y="5656"/>
                  <a:pt x="9170" y="5656"/>
                  <a:pt x="9969" y="5656"/>
                </a:cubicBezTo>
                <a:lnTo>
                  <a:pt x="12174" y="5656"/>
                </a:lnTo>
                <a:cubicBezTo>
                  <a:pt x="12685" y="5656"/>
                  <a:pt x="12909" y="5656"/>
                  <a:pt x="13324" y="5688"/>
                </a:cubicBezTo>
                <a:close/>
                <a:moveTo>
                  <a:pt x="10832" y="7573"/>
                </a:moveTo>
                <a:cubicBezTo>
                  <a:pt x="9043" y="7573"/>
                  <a:pt x="7573" y="9043"/>
                  <a:pt x="7573" y="10832"/>
                </a:cubicBezTo>
                <a:cubicBezTo>
                  <a:pt x="7573" y="12589"/>
                  <a:pt x="9043" y="14027"/>
                  <a:pt x="10832" y="14027"/>
                </a:cubicBezTo>
                <a:cubicBezTo>
                  <a:pt x="12589" y="14027"/>
                  <a:pt x="14027" y="12557"/>
                  <a:pt x="14027" y="10832"/>
                </a:cubicBezTo>
                <a:cubicBezTo>
                  <a:pt x="14027" y="9043"/>
                  <a:pt x="12557" y="7573"/>
                  <a:pt x="10832" y="7573"/>
                </a:cubicBezTo>
                <a:close/>
                <a:moveTo>
                  <a:pt x="10832" y="8723"/>
                </a:moveTo>
                <a:cubicBezTo>
                  <a:pt x="11950" y="8723"/>
                  <a:pt x="12877" y="9650"/>
                  <a:pt x="12877" y="10832"/>
                </a:cubicBezTo>
                <a:cubicBezTo>
                  <a:pt x="12877" y="11950"/>
                  <a:pt x="11982" y="12877"/>
                  <a:pt x="10832" y="12877"/>
                </a:cubicBezTo>
                <a:cubicBezTo>
                  <a:pt x="9650" y="12877"/>
                  <a:pt x="8723" y="11950"/>
                  <a:pt x="8723" y="10832"/>
                </a:cubicBezTo>
                <a:cubicBezTo>
                  <a:pt x="8723" y="9650"/>
                  <a:pt x="9650" y="8723"/>
                  <a:pt x="10832" y="8723"/>
                </a:cubicBezTo>
                <a:close/>
                <a:moveTo>
                  <a:pt x="14155" y="6678"/>
                </a:moveTo>
                <a:cubicBezTo>
                  <a:pt x="13740" y="6678"/>
                  <a:pt x="13388" y="7030"/>
                  <a:pt x="13388" y="7445"/>
                </a:cubicBezTo>
                <a:cubicBezTo>
                  <a:pt x="13388" y="7860"/>
                  <a:pt x="13740" y="8212"/>
                  <a:pt x="14155" y="8212"/>
                </a:cubicBezTo>
                <a:cubicBezTo>
                  <a:pt x="14570" y="8212"/>
                  <a:pt x="14922" y="7860"/>
                  <a:pt x="14922" y="7445"/>
                </a:cubicBezTo>
                <a:cubicBezTo>
                  <a:pt x="14922" y="7030"/>
                  <a:pt x="14570" y="6678"/>
                  <a:pt x="14155" y="667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1046;p31">
            <a:extLst>
              <a:ext uri="{FF2B5EF4-FFF2-40B4-BE49-F238E27FC236}">
                <a16:creationId xmlns:a16="http://schemas.microsoft.com/office/drawing/2014/main" id="{D7F0C98F-5C59-4474-B7ED-E4F195ADFFB0}"/>
              </a:ext>
            </a:extLst>
          </p:cNvPr>
          <p:cNvSpPr/>
          <p:nvPr/>
        </p:nvSpPr>
        <p:spPr>
          <a:xfrm>
            <a:off x="16881386" y="4778303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1047;p31">
            <a:extLst>
              <a:ext uri="{FF2B5EF4-FFF2-40B4-BE49-F238E27FC236}">
                <a16:creationId xmlns:a16="http://schemas.microsoft.com/office/drawing/2014/main" id="{68D81772-5168-4F45-B782-DB45B92816D3}"/>
              </a:ext>
            </a:extLst>
          </p:cNvPr>
          <p:cNvSpPr/>
          <p:nvPr/>
        </p:nvSpPr>
        <p:spPr>
          <a:xfrm>
            <a:off x="18335195" y="4778303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Title 7">
            <a:extLst>
              <a:ext uri="{FF2B5EF4-FFF2-40B4-BE49-F238E27FC236}">
                <a16:creationId xmlns:a16="http://schemas.microsoft.com/office/drawing/2014/main" id="{C2A0CF63-8BB6-4993-826A-5AA42BA03132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32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5A16CA3-5E0B-4E48-B1CD-46C6F9AFF93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2215163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val 106">
            <a:extLst>
              <a:ext uri="{FF2B5EF4-FFF2-40B4-BE49-F238E27FC236}">
                <a16:creationId xmlns:a16="http://schemas.microsoft.com/office/drawing/2014/main" id="{2D53EFDF-9831-49FE-9353-60F7394A621C}"/>
              </a:ext>
            </a:extLst>
          </p:cNvPr>
          <p:cNvSpPr/>
          <p:nvPr/>
        </p:nvSpPr>
        <p:spPr>
          <a:xfrm>
            <a:off x="10380811" y="7003864"/>
            <a:ext cx="1323776" cy="1323776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FC1A8D38-DC62-427F-9F85-EBBF4E253E6B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8941F812-56BD-4663-8651-8D8E0EC0DADD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AC0D6-5ACF-48E5-982A-5CB3A70556A1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965B57-0528-4F56-8E4B-90B443C0D3BA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itle 7">
            <a:extLst>
              <a:ext uri="{FF2B5EF4-FFF2-40B4-BE49-F238E27FC236}">
                <a16:creationId xmlns:a16="http://schemas.microsoft.com/office/drawing/2014/main" id="{8440F5B1-85B4-41E3-9C0C-DFF86139AA65}"/>
              </a:ext>
            </a:extLst>
          </p:cNvPr>
          <p:cNvSpPr txBox="1"/>
          <p:nvPr/>
        </p:nvSpPr>
        <p:spPr>
          <a:xfrm>
            <a:off x="2184117" y="8234791"/>
            <a:ext cx="8507993" cy="394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ctr"/>
            <a:r>
              <a:rPr lang="en-US" altLang="en-US" sz="7400" dirty="0">
                <a:solidFill>
                  <a:schemeClr val="bg1"/>
                </a:solidFill>
                <a:latin typeface="Lora" pitchFamily="2" charset="0"/>
              </a:rPr>
              <a:t>Amazing holiday, please contact us 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F80FD2FB-BAC2-459C-905B-81062E987488}"/>
              </a:ext>
            </a:extLst>
          </p:cNvPr>
          <p:cNvSpPr/>
          <p:nvPr/>
        </p:nvSpPr>
        <p:spPr>
          <a:xfrm>
            <a:off x="7253721" y="7003864"/>
            <a:ext cx="4187677" cy="5720191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TextBox 5">
            <a:extLst>
              <a:ext uri="{FF2B5EF4-FFF2-40B4-BE49-F238E27FC236}">
                <a16:creationId xmlns:a16="http://schemas.microsoft.com/office/drawing/2014/main" id="{10B73333-0EF6-4AC0-BE96-EAD550450D22}"/>
              </a:ext>
            </a:extLst>
          </p:cNvPr>
          <p:cNvSpPr txBox="1"/>
          <p:nvPr/>
        </p:nvSpPr>
        <p:spPr>
          <a:xfrm>
            <a:off x="10663911" y="10961262"/>
            <a:ext cx="5097803" cy="10992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  <a:latin typeface="Source San"/>
              </a:rPr>
              <a:t> standard</a:t>
            </a:r>
            <a:endParaRPr sz="23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40CE653-6DEB-4BB0-970D-50F754CEC816}"/>
              </a:ext>
            </a:extLst>
          </p:cNvPr>
          <p:cNvSpPr/>
          <p:nvPr/>
        </p:nvSpPr>
        <p:spPr>
          <a:xfrm>
            <a:off x="17592401" y="-23597"/>
            <a:ext cx="5957550" cy="13739597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Google Shape;1068;p32">
            <a:extLst>
              <a:ext uri="{FF2B5EF4-FFF2-40B4-BE49-F238E27FC236}">
                <a16:creationId xmlns:a16="http://schemas.microsoft.com/office/drawing/2014/main" id="{E1E2B3E6-0F43-4A8E-8CFB-5CD8273501DA}"/>
              </a:ext>
            </a:extLst>
          </p:cNvPr>
          <p:cNvSpPr txBox="1"/>
          <p:nvPr/>
        </p:nvSpPr>
        <p:spPr>
          <a:xfrm>
            <a:off x="18542133" y="1498496"/>
            <a:ext cx="4488780" cy="166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Source San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400" dirty="0">
              <a:latin typeface="Source San"/>
            </a:endParaRPr>
          </a:p>
        </p:txBody>
      </p:sp>
      <p:sp>
        <p:nvSpPr>
          <p:cNvPr id="42" name="Google Shape;1069;p32">
            <a:extLst>
              <a:ext uri="{FF2B5EF4-FFF2-40B4-BE49-F238E27FC236}">
                <a16:creationId xmlns:a16="http://schemas.microsoft.com/office/drawing/2014/main" id="{4CFD85F4-A071-496C-9719-B58932066F25}"/>
              </a:ext>
            </a:extLst>
          </p:cNvPr>
          <p:cNvSpPr txBox="1"/>
          <p:nvPr/>
        </p:nvSpPr>
        <p:spPr>
          <a:xfrm>
            <a:off x="17157917" y="640411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Source San"/>
                <a:ea typeface="Playfair Display Regular"/>
                <a:cs typeface="Playfair Display Regular"/>
                <a:sym typeface="Playfair Display Regular"/>
              </a:rPr>
              <a:t>Phone</a:t>
            </a:r>
            <a:endParaRPr dirty="0">
              <a:latin typeface="Source San"/>
            </a:endParaRPr>
          </a:p>
        </p:txBody>
      </p:sp>
      <p:sp>
        <p:nvSpPr>
          <p:cNvPr id="43" name="Google Shape;1070;p32">
            <a:extLst>
              <a:ext uri="{FF2B5EF4-FFF2-40B4-BE49-F238E27FC236}">
                <a16:creationId xmlns:a16="http://schemas.microsoft.com/office/drawing/2014/main" id="{9D9EB378-9253-45AC-B300-E92907658509}"/>
              </a:ext>
            </a:extLst>
          </p:cNvPr>
          <p:cNvSpPr txBox="1"/>
          <p:nvPr/>
        </p:nvSpPr>
        <p:spPr>
          <a:xfrm>
            <a:off x="18542133" y="4840344"/>
            <a:ext cx="4488780" cy="166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Source San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400">
              <a:latin typeface="Source San"/>
            </a:endParaRPr>
          </a:p>
        </p:txBody>
      </p:sp>
      <p:sp>
        <p:nvSpPr>
          <p:cNvPr id="44" name="Google Shape;1071;p32">
            <a:extLst>
              <a:ext uri="{FF2B5EF4-FFF2-40B4-BE49-F238E27FC236}">
                <a16:creationId xmlns:a16="http://schemas.microsoft.com/office/drawing/2014/main" id="{8D7CD451-AD2F-4FB5-9473-9013492D0826}"/>
              </a:ext>
            </a:extLst>
          </p:cNvPr>
          <p:cNvSpPr txBox="1"/>
          <p:nvPr/>
        </p:nvSpPr>
        <p:spPr>
          <a:xfrm>
            <a:off x="17179427" y="3964707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Source San"/>
                <a:ea typeface="Playfair Display Regular"/>
                <a:cs typeface="Playfair Display Regular"/>
                <a:sym typeface="Playfair Display Regular"/>
              </a:rPr>
              <a:t>Email</a:t>
            </a:r>
            <a:endParaRPr sz="1800" b="0" i="0" u="none" strike="noStrike" cap="none" dirty="0">
              <a:solidFill>
                <a:schemeClr val="lt1"/>
              </a:solidFill>
              <a:latin typeface="Source San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45" name="Google Shape;1072;p32">
            <a:extLst>
              <a:ext uri="{FF2B5EF4-FFF2-40B4-BE49-F238E27FC236}">
                <a16:creationId xmlns:a16="http://schemas.microsoft.com/office/drawing/2014/main" id="{8D096D36-D565-49E9-AB1E-4F91761936FA}"/>
              </a:ext>
            </a:extLst>
          </p:cNvPr>
          <p:cNvSpPr txBox="1"/>
          <p:nvPr/>
        </p:nvSpPr>
        <p:spPr>
          <a:xfrm>
            <a:off x="18534794" y="8169027"/>
            <a:ext cx="4488780" cy="166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Source San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400" dirty="0">
              <a:latin typeface="Source San"/>
            </a:endParaRPr>
          </a:p>
        </p:txBody>
      </p:sp>
      <p:sp>
        <p:nvSpPr>
          <p:cNvPr id="46" name="Google Shape;1073;p32">
            <a:extLst>
              <a:ext uri="{FF2B5EF4-FFF2-40B4-BE49-F238E27FC236}">
                <a16:creationId xmlns:a16="http://schemas.microsoft.com/office/drawing/2014/main" id="{838C642D-0051-429C-A950-1574F61CC287}"/>
              </a:ext>
            </a:extLst>
          </p:cNvPr>
          <p:cNvSpPr txBox="1"/>
          <p:nvPr/>
        </p:nvSpPr>
        <p:spPr>
          <a:xfrm>
            <a:off x="17144722" y="7310942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Source San"/>
                <a:ea typeface="Playfair Display Regular"/>
                <a:cs typeface="Playfair Display Regular"/>
                <a:sym typeface="Playfair Display Regular"/>
              </a:rPr>
              <a:t>Address</a:t>
            </a:r>
            <a:endParaRPr sz="1800" b="0" i="0" u="none" strike="noStrike" cap="none" dirty="0">
              <a:solidFill>
                <a:schemeClr val="lt1"/>
              </a:solidFill>
              <a:latin typeface="Source San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47" name="Google Shape;1074;p32">
            <a:extLst>
              <a:ext uri="{FF2B5EF4-FFF2-40B4-BE49-F238E27FC236}">
                <a16:creationId xmlns:a16="http://schemas.microsoft.com/office/drawing/2014/main" id="{F50316E5-7445-44E3-B13D-270BE8EE955D}"/>
              </a:ext>
            </a:extLst>
          </p:cNvPr>
          <p:cNvSpPr txBox="1"/>
          <p:nvPr/>
        </p:nvSpPr>
        <p:spPr>
          <a:xfrm>
            <a:off x="18534793" y="11510875"/>
            <a:ext cx="4488780" cy="166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Source San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400">
              <a:latin typeface="Source San"/>
            </a:endParaRPr>
          </a:p>
        </p:txBody>
      </p:sp>
      <p:sp>
        <p:nvSpPr>
          <p:cNvPr id="48" name="Google Shape;1075;p32">
            <a:extLst>
              <a:ext uri="{FF2B5EF4-FFF2-40B4-BE49-F238E27FC236}">
                <a16:creationId xmlns:a16="http://schemas.microsoft.com/office/drawing/2014/main" id="{8E2EEAA1-A664-4BFF-AC5C-3E358FFAD850}"/>
              </a:ext>
            </a:extLst>
          </p:cNvPr>
          <p:cNvSpPr txBox="1"/>
          <p:nvPr/>
        </p:nvSpPr>
        <p:spPr>
          <a:xfrm>
            <a:off x="17176252" y="10652790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Source San"/>
                <a:ea typeface="Playfair Display Regular"/>
                <a:cs typeface="Playfair Display Regular"/>
                <a:sym typeface="Playfair Display Regular"/>
              </a:rPr>
              <a:t>Website</a:t>
            </a:r>
            <a:endParaRPr sz="1800" b="0" i="0" u="none" strike="noStrike" cap="none" dirty="0">
              <a:solidFill>
                <a:schemeClr val="lt1"/>
              </a:solidFill>
              <a:latin typeface="Source San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26" name="Title 7">
            <a:extLst>
              <a:ext uri="{FF2B5EF4-FFF2-40B4-BE49-F238E27FC236}">
                <a16:creationId xmlns:a16="http://schemas.microsoft.com/office/drawing/2014/main" id="{01D33DC7-EEA9-4B02-B718-66472CAE73EA}"/>
              </a:ext>
            </a:extLst>
          </p:cNvPr>
          <p:cNvSpPr txBox="1"/>
          <p:nvPr/>
        </p:nvSpPr>
        <p:spPr>
          <a:xfrm>
            <a:off x="1468758" y="12461473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Contact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7" name="Google Shape;1076;p32">
            <a:extLst>
              <a:ext uri="{FF2B5EF4-FFF2-40B4-BE49-F238E27FC236}">
                <a16:creationId xmlns:a16="http://schemas.microsoft.com/office/drawing/2014/main" id="{4E8997CD-7403-4C69-A664-D259ECC31738}"/>
              </a:ext>
            </a:extLst>
          </p:cNvPr>
          <p:cNvSpPr/>
          <p:nvPr/>
        </p:nvSpPr>
        <p:spPr>
          <a:xfrm>
            <a:off x="16369290" y="8187278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BE7C0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1077;p32">
            <a:extLst>
              <a:ext uri="{FF2B5EF4-FFF2-40B4-BE49-F238E27FC236}">
                <a16:creationId xmlns:a16="http://schemas.microsoft.com/office/drawing/2014/main" id="{D0C8210E-3E4A-431C-8797-FCC5C97F49BA}"/>
              </a:ext>
            </a:extLst>
          </p:cNvPr>
          <p:cNvSpPr/>
          <p:nvPr/>
        </p:nvSpPr>
        <p:spPr>
          <a:xfrm>
            <a:off x="16357801" y="4297772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2142" y="4505"/>
                </a:moveTo>
                <a:lnTo>
                  <a:pt x="9458" y="4505"/>
                </a:lnTo>
                <a:cubicBezTo>
                  <a:pt x="8883" y="4505"/>
                  <a:pt x="8659" y="4537"/>
                  <a:pt x="8212" y="4537"/>
                </a:cubicBezTo>
                <a:cubicBezTo>
                  <a:pt x="6007" y="4633"/>
                  <a:pt x="4729" y="5847"/>
                  <a:pt x="4569" y="7988"/>
                </a:cubicBezTo>
                <a:lnTo>
                  <a:pt x="4537" y="8787"/>
                </a:lnTo>
                <a:cubicBezTo>
                  <a:pt x="4505" y="9075"/>
                  <a:pt x="4505" y="9394"/>
                  <a:pt x="4505" y="10033"/>
                </a:cubicBezTo>
                <a:lnTo>
                  <a:pt x="4505" y="12366"/>
                </a:lnTo>
                <a:cubicBezTo>
                  <a:pt x="4505" y="12781"/>
                  <a:pt x="4537" y="13005"/>
                  <a:pt x="4537" y="13388"/>
                </a:cubicBezTo>
                <a:cubicBezTo>
                  <a:pt x="4665" y="15689"/>
                  <a:pt x="5911" y="16935"/>
                  <a:pt x="8212" y="17063"/>
                </a:cubicBezTo>
                <a:lnTo>
                  <a:pt x="9138" y="17095"/>
                </a:lnTo>
                <a:cubicBezTo>
                  <a:pt x="9490" y="17095"/>
                  <a:pt x="9969" y="17095"/>
                  <a:pt x="10832" y="17095"/>
                </a:cubicBezTo>
                <a:lnTo>
                  <a:pt x="12366" y="17095"/>
                </a:lnTo>
                <a:cubicBezTo>
                  <a:pt x="12781" y="17095"/>
                  <a:pt x="13005" y="17063"/>
                  <a:pt x="13388" y="17063"/>
                </a:cubicBezTo>
                <a:cubicBezTo>
                  <a:pt x="15689" y="16935"/>
                  <a:pt x="16935" y="15689"/>
                  <a:pt x="17063" y="13388"/>
                </a:cubicBezTo>
                <a:lnTo>
                  <a:pt x="17095" y="12462"/>
                </a:lnTo>
                <a:cubicBezTo>
                  <a:pt x="17095" y="12110"/>
                  <a:pt x="17095" y="11631"/>
                  <a:pt x="17095" y="10832"/>
                </a:cubicBezTo>
                <a:lnTo>
                  <a:pt x="17095" y="9234"/>
                </a:lnTo>
                <a:cubicBezTo>
                  <a:pt x="17095" y="8819"/>
                  <a:pt x="17063" y="8595"/>
                  <a:pt x="17063" y="8212"/>
                </a:cubicBezTo>
                <a:cubicBezTo>
                  <a:pt x="16967" y="6007"/>
                  <a:pt x="15753" y="4729"/>
                  <a:pt x="13612" y="4569"/>
                </a:cubicBezTo>
                <a:lnTo>
                  <a:pt x="13069" y="4537"/>
                </a:lnTo>
                <a:cubicBezTo>
                  <a:pt x="12781" y="4537"/>
                  <a:pt x="12557" y="4505"/>
                  <a:pt x="12142" y="4505"/>
                </a:cubicBezTo>
                <a:close/>
                <a:moveTo>
                  <a:pt x="13324" y="5688"/>
                </a:moveTo>
                <a:cubicBezTo>
                  <a:pt x="15050" y="5751"/>
                  <a:pt x="15849" y="6582"/>
                  <a:pt x="15912" y="8276"/>
                </a:cubicBezTo>
                <a:lnTo>
                  <a:pt x="15944" y="8915"/>
                </a:lnTo>
                <a:cubicBezTo>
                  <a:pt x="15944" y="9170"/>
                  <a:pt x="15944" y="9490"/>
                  <a:pt x="15944" y="10001"/>
                </a:cubicBezTo>
                <a:lnTo>
                  <a:pt x="15944" y="12142"/>
                </a:lnTo>
                <a:cubicBezTo>
                  <a:pt x="15944" y="12685"/>
                  <a:pt x="15944" y="12909"/>
                  <a:pt x="15912" y="13324"/>
                </a:cubicBezTo>
                <a:cubicBezTo>
                  <a:pt x="15849" y="15018"/>
                  <a:pt x="15050" y="15849"/>
                  <a:pt x="13324" y="15912"/>
                </a:cubicBezTo>
                <a:lnTo>
                  <a:pt x="12781" y="15944"/>
                </a:lnTo>
                <a:cubicBezTo>
                  <a:pt x="12525" y="15944"/>
                  <a:pt x="12206" y="15944"/>
                  <a:pt x="11599" y="15944"/>
                </a:cubicBezTo>
                <a:lnTo>
                  <a:pt x="9618" y="15944"/>
                </a:lnTo>
                <a:cubicBezTo>
                  <a:pt x="8979" y="15944"/>
                  <a:pt x="8723" y="15944"/>
                  <a:pt x="8276" y="15912"/>
                </a:cubicBezTo>
                <a:cubicBezTo>
                  <a:pt x="6614" y="15849"/>
                  <a:pt x="5815" y="15082"/>
                  <a:pt x="5688" y="13516"/>
                </a:cubicBezTo>
                <a:lnTo>
                  <a:pt x="5656" y="12845"/>
                </a:lnTo>
                <a:cubicBezTo>
                  <a:pt x="5656" y="12525"/>
                  <a:pt x="5656" y="12174"/>
                  <a:pt x="5656" y="11439"/>
                </a:cubicBezTo>
                <a:lnTo>
                  <a:pt x="5656" y="9490"/>
                </a:lnTo>
                <a:cubicBezTo>
                  <a:pt x="5656" y="8915"/>
                  <a:pt x="5656" y="8691"/>
                  <a:pt x="5688" y="8276"/>
                </a:cubicBezTo>
                <a:cubicBezTo>
                  <a:pt x="5751" y="6646"/>
                  <a:pt x="6486" y="5815"/>
                  <a:pt x="8084" y="5688"/>
                </a:cubicBezTo>
                <a:lnTo>
                  <a:pt x="8499" y="5688"/>
                </a:lnTo>
                <a:cubicBezTo>
                  <a:pt x="8883" y="5656"/>
                  <a:pt x="9170" y="5656"/>
                  <a:pt x="9969" y="5656"/>
                </a:cubicBezTo>
                <a:lnTo>
                  <a:pt x="12174" y="5656"/>
                </a:lnTo>
                <a:cubicBezTo>
                  <a:pt x="12685" y="5656"/>
                  <a:pt x="12909" y="5656"/>
                  <a:pt x="13324" y="5688"/>
                </a:cubicBezTo>
                <a:close/>
                <a:moveTo>
                  <a:pt x="10832" y="7573"/>
                </a:moveTo>
                <a:cubicBezTo>
                  <a:pt x="9043" y="7573"/>
                  <a:pt x="7573" y="9043"/>
                  <a:pt x="7573" y="10832"/>
                </a:cubicBezTo>
                <a:cubicBezTo>
                  <a:pt x="7573" y="12589"/>
                  <a:pt x="9043" y="14027"/>
                  <a:pt x="10832" y="14027"/>
                </a:cubicBezTo>
                <a:cubicBezTo>
                  <a:pt x="12589" y="14027"/>
                  <a:pt x="14027" y="12557"/>
                  <a:pt x="14027" y="10832"/>
                </a:cubicBezTo>
                <a:cubicBezTo>
                  <a:pt x="14027" y="9043"/>
                  <a:pt x="12557" y="7573"/>
                  <a:pt x="10832" y="7573"/>
                </a:cubicBezTo>
                <a:close/>
                <a:moveTo>
                  <a:pt x="10832" y="8723"/>
                </a:moveTo>
                <a:cubicBezTo>
                  <a:pt x="11950" y="8723"/>
                  <a:pt x="12877" y="9650"/>
                  <a:pt x="12877" y="10832"/>
                </a:cubicBezTo>
                <a:cubicBezTo>
                  <a:pt x="12877" y="11950"/>
                  <a:pt x="11982" y="12877"/>
                  <a:pt x="10832" y="12877"/>
                </a:cubicBezTo>
                <a:cubicBezTo>
                  <a:pt x="9650" y="12877"/>
                  <a:pt x="8723" y="11950"/>
                  <a:pt x="8723" y="10832"/>
                </a:cubicBezTo>
                <a:cubicBezTo>
                  <a:pt x="8723" y="9650"/>
                  <a:pt x="9650" y="8723"/>
                  <a:pt x="10832" y="8723"/>
                </a:cubicBezTo>
                <a:close/>
                <a:moveTo>
                  <a:pt x="14155" y="6678"/>
                </a:moveTo>
                <a:cubicBezTo>
                  <a:pt x="13740" y="6678"/>
                  <a:pt x="13388" y="7030"/>
                  <a:pt x="13388" y="7445"/>
                </a:cubicBezTo>
                <a:cubicBezTo>
                  <a:pt x="13388" y="7860"/>
                  <a:pt x="13740" y="8212"/>
                  <a:pt x="14155" y="8212"/>
                </a:cubicBezTo>
                <a:cubicBezTo>
                  <a:pt x="14570" y="8212"/>
                  <a:pt x="14922" y="7860"/>
                  <a:pt x="14922" y="7445"/>
                </a:cubicBezTo>
                <a:cubicBezTo>
                  <a:pt x="14922" y="7030"/>
                  <a:pt x="14570" y="6678"/>
                  <a:pt x="14155" y="6678"/>
                </a:cubicBezTo>
                <a:close/>
              </a:path>
            </a:pathLst>
          </a:custGeom>
          <a:solidFill>
            <a:srgbClr val="BE7C0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1078;p32">
            <a:extLst>
              <a:ext uri="{FF2B5EF4-FFF2-40B4-BE49-F238E27FC236}">
                <a16:creationId xmlns:a16="http://schemas.microsoft.com/office/drawing/2014/main" id="{FC260F48-32F1-4723-8355-ABF44AB8D08F}"/>
              </a:ext>
            </a:extLst>
          </p:cNvPr>
          <p:cNvSpPr/>
          <p:nvPr/>
        </p:nvSpPr>
        <p:spPr>
          <a:xfrm>
            <a:off x="16357801" y="5620344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BE7C0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1079;p32">
            <a:extLst>
              <a:ext uri="{FF2B5EF4-FFF2-40B4-BE49-F238E27FC236}">
                <a16:creationId xmlns:a16="http://schemas.microsoft.com/office/drawing/2014/main" id="{5957D77D-8CB9-44E9-9940-EA21DFED9F1F}"/>
              </a:ext>
            </a:extLst>
          </p:cNvPr>
          <p:cNvSpPr/>
          <p:nvPr/>
        </p:nvSpPr>
        <p:spPr>
          <a:xfrm>
            <a:off x="16357801" y="6864706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BE7C0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Title 7">
            <a:extLst>
              <a:ext uri="{FF2B5EF4-FFF2-40B4-BE49-F238E27FC236}">
                <a16:creationId xmlns:a16="http://schemas.microsoft.com/office/drawing/2014/main" id="{03794A40-5B59-40DE-A3A2-BC4EE8F3E330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33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337F4A5-BE75-4F30-980E-FAA4581560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2061050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val 106">
            <a:extLst>
              <a:ext uri="{FF2B5EF4-FFF2-40B4-BE49-F238E27FC236}">
                <a16:creationId xmlns:a16="http://schemas.microsoft.com/office/drawing/2014/main" id="{2D53EFDF-9831-49FE-9353-60F7394A621C}"/>
              </a:ext>
            </a:extLst>
          </p:cNvPr>
          <p:cNvSpPr/>
          <p:nvPr/>
        </p:nvSpPr>
        <p:spPr>
          <a:xfrm>
            <a:off x="16408234" y="7060822"/>
            <a:ext cx="1323776" cy="1323776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7">
            <a:extLst>
              <a:ext uri="{FF2B5EF4-FFF2-40B4-BE49-F238E27FC236}">
                <a16:creationId xmlns:a16="http://schemas.microsoft.com/office/drawing/2014/main" id="{FC1A8D38-DC62-427F-9F85-EBBF4E253E6B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2" name="Title 7">
            <a:extLst>
              <a:ext uri="{FF2B5EF4-FFF2-40B4-BE49-F238E27FC236}">
                <a16:creationId xmlns:a16="http://schemas.microsoft.com/office/drawing/2014/main" id="{8941F812-56BD-4663-8651-8D8E0EC0DADD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AC0D6-5ACF-48E5-982A-5CB3A70556A1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965B57-0528-4F56-8E4B-90B443C0D3BA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itle 7">
            <a:extLst>
              <a:ext uri="{FF2B5EF4-FFF2-40B4-BE49-F238E27FC236}">
                <a16:creationId xmlns:a16="http://schemas.microsoft.com/office/drawing/2014/main" id="{8440F5B1-85B4-41E3-9C0C-DFF86139AA65}"/>
              </a:ext>
            </a:extLst>
          </p:cNvPr>
          <p:cNvSpPr txBox="1"/>
          <p:nvPr/>
        </p:nvSpPr>
        <p:spPr>
          <a:xfrm>
            <a:off x="14869217" y="7922983"/>
            <a:ext cx="8507993" cy="394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altLang="en-US" sz="7400" dirty="0">
                <a:solidFill>
                  <a:schemeClr val="bg1"/>
                </a:solidFill>
                <a:latin typeface="Lora" pitchFamily="2" charset="0"/>
              </a:rPr>
              <a:t>Amazing holiday, please contact us 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F80FD2FB-BAC2-459C-905B-81062E987488}"/>
              </a:ext>
            </a:extLst>
          </p:cNvPr>
          <p:cNvSpPr/>
          <p:nvPr/>
        </p:nvSpPr>
        <p:spPr>
          <a:xfrm>
            <a:off x="13660720" y="7124065"/>
            <a:ext cx="4187677" cy="5720191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TextBox 5">
            <a:extLst>
              <a:ext uri="{FF2B5EF4-FFF2-40B4-BE49-F238E27FC236}">
                <a16:creationId xmlns:a16="http://schemas.microsoft.com/office/drawing/2014/main" id="{10B73333-0EF6-4AC0-BE96-EAD550450D22}"/>
              </a:ext>
            </a:extLst>
          </p:cNvPr>
          <p:cNvSpPr txBox="1"/>
          <p:nvPr/>
        </p:nvSpPr>
        <p:spPr>
          <a:xfrm>
            <a:off x="8562917" y="11271174"/>
            <a:ext cx="5097803" cy="10992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</a:t>
            </a:r>
            <a:r>
              <a:rPr lang="en-US" sz="2300" spc="600" dirty="0">
                <a:solidFill>
                  <a:schemeClr val="bg1"/>
                </a:solidFill>
                <a:latin typeface="Source San"/>
              </a:rPr>
              <a:t> standard</a:t>
            </a:r>
            <a:endParaRPr sz="2300" spc="600" dirty="0">
              <a:solidFill>
                <a:schemeClr val="bg1"/>
              </a:solidFill>
              <a:latin typeface="Source San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40CE653-6DEB-4BB0-970D-50F754CEC816}"/>
              </a:ext>
            </a:extLst>
          </p:cNvPr>
          <p:cNvSpPr/>
          <p:nvPr/>
        </p:nvSpPr>
        <p:spPr>
          <a:xfrm>
            <a:off x="1135227" y="6777"/>
            <a:ext cx="11485241" cy="9822426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Google Shape;1068;p32">
            <a:extLst>
              <a:ext uri="{FF2B5EF4-FFF2-40B4-BE49-F238E27FC236}">
                <a16:creationId xmlns:a16="http://schemas.microsoft.com/office/drawing/2014/main" id="{E1E2B3E6-0F43-4A8E-8CFB-5CD8273501DA}"/>
              </a:ext>
            </a:extLst>
          </p:cNvPr>
          <p:cNvSpPr txBox="1"/>
          <p:nvPr/>
        </p:nvSpPr>
        <p:spPr>
          <a:xfrm>
            <a:off x="2174138" y="4016757"/>
            <a:ext cx="4488780" cy="166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Source San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400" dirty="0">
              <a:latin typeface="Source San"/>
            </a:endParaRPr>
          </a:p>
        </p:txBody>
      </p:sp>
      <p:sp>
        <p:nvSpPr>
          <p:cNvPr id="42" name="Google Shape;1069;p32">
            <a:extLst>
              <a:ext uri="{FF2B5EF4-FFF2-40B4-BE49-F238E27FC236}">
                <a16:creationId xmlns:a16="http://schemas.microsoft.com/office/drawing/2014/main" id="{4CFD85F4-A071-496C-9719-B58932066F25}"/>
              </a:ext>
            </a:extLst>
          </p:cNvPr>
          <p:cNvSpPr txBox="1"/>
          <p:nvPr/>
        </p:nvSpPr>
        <p:spPr>
          <a:xfrm>
            <a:off x="760920" y="3158672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Source San"/>
                <a:ea typeface="Playfair Display Regular"/>
                <a:cs typeface="Playfair Display Regular"/>
                <a:sym typeface="Playfair Display Regular"/>
              </a:rPr>
              <a:t>Phone</a:t>
            </a:r>
            <a:endParaRPr dirty="0">
              <a:latin typeface="Source San"/>
            </a:endParaRPr>
          </a:p>
        </p:txBody>
      </p:sp>
      <p:sp>
        <p:nvSpPr>
          <p:cNvPr id="43" name="Google Shape;1070;p32">
            <a:extLst>
              <a:ext uri="{FF2B5EF4-FFF2-40B4-BE49-F238E27FC236}">
                <a16:creationId xmlns:a16="http://schemas.microsoft.com/office/drawing/2014/main" id="{9D9EB378-9253-45AC-B300-E92907658509}"/>
              </a:ext>
            </a:extLst>
          </p:cNvPr>
          <p:cNvSpPr txBox="1"/>
          <p:nvPr/>
        </p:nvSpPr>
        <p:spPr>
          <a:xfrm>
            <a:off x="2174138" y="7358605"/>
            <a:ext cx="4488780" cy="166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Source San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400">
              <a:latin typeface="Source San"/>
            </a:endParaRPr>
          </a:p>
        </p:txBody>
      </p:sp>
      <p:sp>
        <p:nvSpPr>
          <p:cNvPr id="44" name="Google Shape;1071;p32">
            <a:extLst>
              <a:ext uri="{FF2B5EF4-FFF2-40B4-BE49-F238E27FC236}">
                <a16:creationId xmlns:a16="http://schemas.microsoft.com/office/drawing/2014/main" id="{8D7CD451-AD2F-4FB5-9473-9013492D0826}"/>
              </a:ext>
            </a:extLst>
          </p:cNvPr>
          <p:cNvSpPr txBox="1"/>
          <p:nvPr/>
        </p:nvSpPr>
        <p:spPr>
          <a:xfrm>
            <a:off x="782430" y="6482968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Source San"/>
                <a:ea typeface="Playfair Display Regular"/>
                <a:cs typeface="Playfair Display Regular"/>
                <a:sym typeface="Playfair Display Regular"/>
              </a:rPr>
              <a:t>Email</a:t>
            </a:r>
            <a:endParaRPr sz="1800" b="0" i="0" u="none" strike="noStrike" cap="none" dirty="0">
              <a:solidFill>
                <a:schemeClr val="lt1"/>
              </a:solidFill>
              <a:latin typeface="Source San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45" name="Google Shape;1072;p32">
            <a:extLst>
              <a:ext uri="{FF2B5EF4-FFF2-40B4-BE49-F238E27FC236}">
                <a16:creationId xmlns:a16="http://schemas.microsoft.com/office/drawing/2014/main" id="{8D096D36-D565-49E9-AB1E-4F91761936FA}"/>
              </a:ext>
            </a:extLst>
          </p:cNvPr>
          <p:cNvSpPr txBox="1"/>
          <p:nvPr/>
        </p:nvSpPr>
        <p:spPr>
          <a:xfrm>
            <a:off x="7605311" y="4016757"/>
            <a:ext cx="4488780" cy="166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Source San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400" dirty="0">
              <a:latin typeface="Source San"/>
            </a:endParaRPr>
          </a:p>
        </p:txBody>
      </p:sp>
      <p:sp>
        <p:nvSpPr>
          <p:cNvPr id="46" name="Google Shape;1073;p32">
            <a:extLst>
              <a:ext uri="{FF2B5EF4-FFF2-40B4-BE49-F238E27FC236}">
                <a16:creationId xmlns:a16="http://schemas.microsoft.com/office/drawing/2014/main" id="{838C642D-0051-429C-A950-1574F61CC287}"/>
              </a:ext>
            </a:extLst>
          </p:cNvPr>
          <p:cNvSpPr txBox="1"/>
          <p:nvPr/>
        </p:nvSpPr>
        <p:spPr>
          <a:xfrm>
            <a:off x="6215239" y="3158672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Source San"/>
                <a:ea typeface="Playfair Display Regular"/>
                <a:cs typeface="Playfair Display Regular"/>
                <a:sym typeface="Playfair Display Regular"/>
              </a:rPr>
              <a:t>Address</a:t>
            </a:r>
            <a:endParaRPr sz="1800" b="0" i="0" u="none" strike="noStrike" cap="none" dirty="0">
              <a:solidFill>
                <a:schemeClr val="lt1"/>
              </a:solidFill>
              <a:latin typeface="Source San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47" name="Google Shape;1074;p32">
            <a:extLst>
              <a:ext uri="{FF2B5EF4-FFF2-40B4-BE49-F238E27FC236}">
                <a16:creationId xmlns:a16="http://schemas.microsoft.com/office/drawing/2014/main" id="{F50316E5-7445-44E3-B13D-270BE8EE955D}"/>
              </a:ext>
            </a:extLst>
          </p:cNvPr>
          <p:cNvSpPr txBox="1"/>
          <p:nvPr/>
        </p:nvSpPr>
        <p:spPr>
          <a:xfrm>
            <a:off x="7605310" y="7358605"/>
            <a:ext cx="4488780" cy="166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Source San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sz="2400">
              <a:latin typeface="Source San"/>
            </a:endParaRPr>
          </a:p>
        </p:txBody>
      </p:sp>
      <p:sp>
        <p:nvSpPr>
          <p:cNvPr id="48" name="Google Shape;1075;p32">
            <a:extLst>
              <a:ext uri="{FF2B5EF4-FFF2-40B4-BE49-F238E27FC236}">
                <a16:creationId xmlns:a16="http://schemas.microsoft.com/office/drawing/2014/main" id="{8E2EEAA1-A664-4BFF-AC5C-3E358FFAD850}"/>
              </a:ext>
            </a:extLst>
          </p:cNvPr>
          <p:cNvSpPr txBox="1"/>
          <p:nvPr/>
        </p:nvSpPr>
        <p:spPr>
          <a:xfrm>
            <a:off x="6246769" y="6500520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Source San"/>
                <a:ea typeface="Playfair Display Regular"/>
                <a:cs typeface="Playfair Display Regular"/>
                <a:sym typeface="Playfair Display Regular"/>
              </a:rPr>
              <a:t>Website</a:t>
            </a:r>
            <a:endParaRPr sz="1800" b="0" i="0" u="none" strike="noStrike" cap="none" dirty="0">
              <a:solidFill>
                <a:schemeClr val="lt1"/>
              </a:solidFill>
              <a:latin typeface="Source San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49" name="Google Shape;1044;p31">
            <a:extLst>
              <a:ext uri="{FF2B5EF4-FFF2-40B4-BE49-F238E27FC236}">
                <a16:creationId xmlns:a16="http://schemas.microsoft.com/office/drawing/2014/main" id="{88810F77-9D29-464E-A8A8-F19CF122E6D9}"/>
              </a:ext>
            </a:extLst>
          </p:cNvPr>
          <p:cNvSpPr/>
          <p:nvPr/>
        </p:nvSpPr>
        <p:spPr>
          <a:xfrm>
            <a:off x="8553306" y="891506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1045;p31">
            <a:extLst>
              <a:ext uri="{FF2B5EF4-FFF2-40B4-BE49-F238E27FC236}">
                <a16:creationId xmlns:a16="http://schemas.microsoft.com/office/drawing/2014/main" id="{EBDD7C3B-6282-4A63-B14A-6A43817ACEE7}"/>
              </a:ext>
            </a:extLst>
          </p:cNvPr>
          <p:cNvSpPr/>
          <p:nvPr/>
        </p:nvSpPr>
        <p:spPr>
          <a:xfrm>
            <a:off x="4191877" y="891506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2142" y="4505"/>
                </a:moveTo>
                <a:lnTo>
                  <a:pt x="9458" y="4505"/>
                </a:lnTo>
                <a:cubicBezTo>
                  <a:pt x="8883" y="4505"/>
                  <a:pt x="8659" y="4537"/>
                  <a:pt x="8212" y="4537"/>
                </a:cubicBezTo>
                <a:cubicBezTo>
                  <a:pt x="6007" y="4633"/>
                  <a:pt x="4729" y="5847"/>
                  <a:pt x="4569" y="7988"/>
                </a:cubicBezTo>
                <a:lnTo>
                  <a:pt x="4537" y="8787"/>
                </a:lnTo>
                <a:cubicBezTo>
                  <a:pt x="4505" y="9075"/>
                  <a:pt x="4505" y="9394"/>
                  <a:pt x="4505" y="10033"/>
                </a:cubicBezTo>
                <a:lnTo>
                  <a:pt x="4505" y="12366"/>
                </a:lnTo>
                <a:cubicBezTo>
                  <a:pt x="4505" y="12781"/>
                  <a:pt x="4537" y="13005"/>
                  <a:pt x="4537" y="13388"/>
                </a:cubicBezTo>
                <a:cubicBezTo>
                  <a:pt x="4665" y="15689"/>
                  <a:pt x="5911" y="16935"/>
                  <a:pt x="8212" y="17063"/>
                </a:cubicBezTo>
                <a:lnTo>
                  <a:pt x="9138" y="17095"/>
                </a:lnTo>
                <a:cubicBezTo>
                  <a:pt x="9490" y="17095"/>
                  <a:pt x="9969" y="17095"/>
                  <a:pt x="10832" y="17095"/>
                </a:cubicBezTo>
                <a:lnTo>
                  <a:pt x="12366" y="17095"/>
                </a:lnTo>
                <a:cubicBezTo>
                  <a:pt x="12781" y="17095"/>
                  <a:pt x="13005" y="17063"/>
                  <a:pt x="13388" y="17063"/>
                </a:cubicBezTo>
                <a:cubicBezTo>
                  <a:pt x="15689" y="16935"/>
                  <a:pt x="16935" y="15689"/>
                  <a:pt x="17063" y="13388"/>
                </a:cubicBezTo>
                <a:lnTo>
                  <a:pt x="17095" y="12462"/>
                </a:lnTo>
                <a:cubicBezTo>
                  <a:pt x="17095" y="12110"/>
                  <a:pt x="17095" y="11631"/>
                  <a:pt x="17095" y="10832"/>
                </a:cubicBezTo>
                <a:lnTo>
                  <a:pt x="17095" y="9234"/>
                </a:lnTo>
                <a:cubicBezTo>
                  <a:pt x="17095" y="8819"/>
                  <a:pt x="17063" y="8595"/>
                  <a:pt x="17063" y="8212"/>
                </a:cubicBezTo>
                <a:cubicBezTo>
                  <a:pt x="16967" y="6007"/>
                  <a:pt x="15753" y="4729"/>
                  <a:pt x="13612" y="4569"/>
                </a:cubicBezTo>
                <a:lnTo>
                  <a:pt x="13069" y="4537"/>
                </a:lnTo>
                <a:cubicBezTo>
                  <a:pt x="12781" y="4537"/>
                  <a:pt x="12557" y="4505"/>
                  <a:pt x="12142" y="4505"/>
                </a:cubicBezTo>
                <a:close/>
                <a:moveTo>
                  <a:pt x="13324" y="5688"/>
                </a:moveTo>
                <a:cubicBezTo>
                  <a:pt x="15050" y="5751"/>
                  <a:pt x="15849" y="6582"/>
                  <a:pt x="15912" y="8276"/>
                </a:cubicBezTo>
                <a:lnTo>
                  <a:pt x="15944" y="8915"/>
                </a:lnTo>
                <a:cubicBezTo>
                  <a:pt x="15944" y="9170"/>
                  <a:pt x="15944" y="9490"/>
                  <a:pt x="15944" y="10001"/>
                </a:cubicBezTo>
                <a:lnTo>
                  <a:pt x="15944" y="12142"/>
                </a:lnTo>
                <a:cubicBezTo>
                  <a:pt x="15944" y="12685"/>
                  <a:pt x="15944" y="12909"/>
                  <a:pt x="15912" y="13324"/>
                </a:cubicBezTo>
                <a:cubicBezTo>
                  <a:pt x="15849" y="15018"/>
                  <a:pt x="15050" y="15849"/>
                  <a:pt x="13324" y="15912"/>
                </a:cubicBezTo>
                <a:lnTo>
                  <a:pt x="12781" y="15944"/>
                </a:lnTo>
                <a:cubicBezTo>
                  <a:pt x="12525" y="15944"/>
                  <a:pt x="12206" y="15944"/>
                  <a:pt x="11599" y="15944"/>
                </a:cubicBezTo>
                <a:lnTo>
                  <a:pt x="9618" y="15944"/>
                </a:lnTo>
                <a:cubicBezTo>
                  <a:pt x="8979" y="15944"/>
                  <a:pt x="8723" y="15944"/>
                  <a:pt x="8276" y="15912"/>
                </a:cubicBezTo>
                <a:cubicBezTo>
                  <a:pt x="6614" y="15849"/>
                  <a:pt x="5815" y="15082"/>
                  <a:pt x="5688" y="13516"/>
                </a:cubicBezTo>
                <a:lnTo>
                  <a:pt x="5656" y="12845"/>
                </a:lnTo>
                <a:cubicBezTo>
                  <a:pt x="5656" y="12525"/>
                  <a:pt x="5656" y="12174"/>
                  <a:pt x="5656" y="11439"/>
                </a:cubicBezTo>
                <a:lnTo>
                  <a:pt x="5656" y="9490"/>
                </a:lnTo>
                <a:cubicBezTo>
                  <a:pt x="5656" y="8915"/>
                  <a:pt x="5656" y="8691"/>
                  <a:pt x="5688" y="8276"/>
                </a:cubicBezTo>
                <a:cubicBezTo>
                  <a:pt x="5751" y="6646"/>
                  <a:pt x="6486" y="5815"/>
                  <a:pt x="8084" y="5688"/>
                </a:cubicBezTo>
                <a:lnTo>
                  <a:pt x="8499" y="5688"/>
                </a:lnTo>
                <a:cubicBezTo>
                  <a:pt x="8883" y="5656"/>
                  <a:pt x="9170" y="5656"/>
                  <a:pt x="9969" y="5656"/>
                </a:cubicBezTo>
                <a:lnTo>
                  <a:pt x="12174" y="5656"/>
                </a:lnTo>
                <a:cubicBezTo>
                  <a:pt x="12685" y="5656"/>
                  <a:pt x="12909" y="5656"/>
                  <a:pt x="13324" y="5688"/>
                </a:cubicBezTo>
                <a:close/>
                <a:moveTo>
                  <a:pt x="10832" y="7573"/>
                </a:moveTo>
                <a:cubicBezTo>
                  <a:pt x="9043" y="7573"/>
                  <a:pt x="7573" y="9043"/>
                  <a:pt x="7573" y="10832"/>
                </a:cubicBezTo>
                <a:cubicBezTo>
                  <a:pt x="7573" y="12589"/>
                  <a:pt x="9043" y="14027"/>
                  <a:pt x="10832" y="14027"/>
                </a:cubicBezTo>
                <a:cubicBezTo>
                  <a:pt x="12589" y="14027"/>
                  <a:pt x="14027" y="12557"/>
                  <a:pt x="14027" y="10832"/>
                </a:cubicBezTo>
                <a:cubicBezTo>
                  <a:pt x="14027" y="9043"/>
                  <a:pt x="12557" y="7573"/>
                  <a:pt x="10832" y="7573"/>
                </a:cubicBezTo>
                <a:close/>
                <a:moveTo>
                  <a:pt x="10832" y="8723"/>
                </a:moveTo>
                <a:cubicBezTo>
                  <a:pt x="11950" y="8723"/>
                  <a:pt x="12877" y="9650"/>
                  <a:pt x="12877" y="10832"/>
                </a:cubicBezTo>
                <a:cubicBezTo>
                  <a:pt x="12877" y="11950"/>
                  <a:pt x="11982" y="12877"/>
                  <a:pt x="10832" y="12877"/>
                </a:cubicBezTo>
                <a:cubicBezTo>
                  <a:pt x="9650" y="12877"/>
                  <a:pt x="8723" y="11950"/>
                  <a:pt x="8723" y="10832"/>
                </a:cubicBezTo>
                <a:cubicBezTo>
                  <a:pt x="8723" y="9650"/>
                  <a:pt x="9650" y="8723"/>
                  <a:pt x="10832" y="8723"/>
                </a:cubicBezTo>
                <a:close/>
                <a:moveTo>
                  <a:pt x="14155" y="6678"/>
                </a:moveTo>
                <a:cubicBezTo>
                  <a:pt x="13740" y="6678"/>
                  <a:pt x="13388" y="7030"/>
                  <a:pt x="13388" y="7445"/>
                </a:cubicBezTo>
                <a:cubicBezTo>
                  <a:pt x="13388" y="7860"/>
                  <a:pt x="13740" y="8212"/>
                  <a:pt x="14155" y="8212"/>
                </a:cubicBezTo>
                <a:cubicBezTo>
                  <a:pt x="14570" y="8212"/>
                  <a:pt x="14922" y="7860"/>
                  <a:pt x="14922" y="7445"/>
                </a:cubicBezTo>
                <a:cubicBezTo>
                  <a:pt x="14922" y="7030"/>
                  <a:pt x="14570" y="6678"/>
                  <a:pt x="14155" y="667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1046;p31">
            <a:extLst>
              <a:ext uri="{FF2B5EF4-FFF2-40B4-BE49-F238E27FC236}">
                <a16:creationId xmlns:a16="http://schemas.microsoft.com/office/drawing/2014/main" id="{D7F0C98F-5C59-4474-B7ED-E4F195ADFFB0}"/>
              </a:ext>
            </a:extLst>
          </p:cNvPr>
          <p:cNvSpPr/>
          <p:nvPr/>
        </p:nvSpPr>
        <p:spPr>
          <a:xfrm>
            <a:off x="5645687" y="891506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1047;p31">
            <a:extLst>
              <a:ext uri="{FF2B5EF4-FFF2-40B4-BE49-F238E27FC236}">
                <a16:creationId xmlns:a16="http://schemas.microsoft.com/office/drawing/2014/main" id="{68D81772-5168-4F45-B782-DB45B92816D3}"/>
              </a:ext>
            </a:extLst>
          </p:cNvPr>
          <p:cNvSpPr/>
          <p:nvPr/>
        </p:nvSpPr>
        <p:spPr>
          <a:xfrm>
            <a:off x="7099496" y="891506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Title 7">
            <a:extLst>
              <a:ext uri="{FF2B5EF4-FFF2-40B4-BE49-F238E27FC236}">
                <a16:creationId xmlns:a16="http://schemas.microsoft.com/office/drawing/2014/main" id="{567C49B2-A6BC-4527-8558-63717D0DB152}"/>
              </a:ext>
            </a:extLst>
          </p:cNvPr>
          <p:cNvSpPr txBox="1"/>
          <p:nvPr/>
        </p:nvSpPr>
        <p:spPr>
          <a:xfrm>
            <a:off x="1468758" y="12461473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Contact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7" name="Title 7">
            <a:extLst>
              <a:ext uri="{FF2B5EF4-FFF2-40B4-BE49-F238E27FC236}">
                <a16:creationId xmlns:a16="http://schemas.microsoft.com/office/drawing/2014/main" id="{953C75E6-DF31-463F-84CB-630B4E92B0F1}"/>
              </a:ext>
            </a:extLst>
          </p:cNvPr>
          <p:cNvSpPr txBox="1"/>
          <p:nvPr/>
        </p:nvSpPr>
        <p:spPr>
          <a:xfrm rot="16200000">
            <a:off x="23775072" y="497582"/>
            <a:ext cx="36576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34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D36FE4E-E5F8-433B-A52A-DA0C5C6999B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487381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Rectangle: Rounded Corners 356">
            <a:extLst>
              <a:ext uri="{FF2B5EF4-FFF2-40B4-BE49-F238E27FC236}">
                <a16:creationId xmlns:a16="http://schemas.microsoft.com/office/drawing/2014/main" id="{F9979EC4-EA98-4A05-BCF2-0497F5161987}"/>
              </a:ext>
            </a:extLst>
          </p:cNvPr>
          <p:cNvSpPr/>
          <p:nvPr/>
        </p:nvSpPr>
        <p:spPr>
          <a:xfrm>
            <a:off x="13001857" y="6593315"/>
            <a:ext cx="8313320" cy="11355645"/>
          </a:xfrm>
          <a:prstGeom prst="roundRect">
            <a:avLst>
              <a:gd name="adj" fmla="val 47285"/>
            </a:avLst>
          </a:prstGeom>
          <a:solidFill>
            <a:srgbClr val="BE7C0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FB5F17"/>
                </a:solidFill>
              </a:rPr>
              <a:t>i</a:t>
            </a:r>
            <a:endParaRPr lang="en-US" dirty="0">
              <a:solidFill>
                <a:srgbClr val="FB5F17"/>
              </a:solidFill>
            </a:endParaRPr>
          </a:p>
        </p:txBody>
      </p:sp>
      <p:sp>
        <p:nvSpPr>
          <p:cNvPr id="53" name="Title 7">
            <a:extLst>
              <a:ext uri="{FF2B5EF4-FFF2-40B4-BE49-F238E27FC236}">
                <a16:creationId xmlns:a16="http://schemas.microsoft.com/office/drawing/2014/main" id="{AED1DE2F-6267-4322-A3C1-1BFAD733FB8F}"/>
              </a:ext>
            </a:extLst>
          </p:cNvPr>
          <p:cNvSpPr txBox="1"/>
          <p:nvPr/>
        </p:nvSpPr>
        <p:spPr>
          <a:xfrm>
            <a:off x="3799932" y="5945918"/>
            <a:ext cx="6259866" cy="1802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00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EASTON</a:t>
            </a:r>
            <a:endParaRPr sz="100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54" name="Title 7">
            <a:extLst>
              <a:ext uri="{FF2B5EF4-FFF2-40B4-BE49-F238E27FC236}">
                <a16:creationId xmlns:a16="http://schemas.microsoft.com/office/drawing/2014/main" id="{97AA8B0F-811E-4F26-90F2-626BD08B034D}"/>
              </a:ext>
            </a:extLst>
          </p:cNvPr>
          <p:cNvSpPr txBox="1"/>
          <p:nvPr/>
        </p:nvSpPr>
        <p:spPr>
          <a:xfrm>
            <a:off x="4548847" y="6855979"/>
            <a:ext cx="5543783" cy="1802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4000" dirty="0">
                <a:solidFill>
                  <a:schemeClr val="bg1"/>
                </a:solidFill>
                <a:latin typeface="Lora" pitchFamily="2" charset="0"/>
                <a:ea typeface="Source Serif Pro" panose="02040603050405020204" pitchFamily="18" charset="0"/>
              </a:rPr>
              <a:t>Hotel and Resort </a:t>
            </a:r>
            <a:r>
              <a:rPr lang="en-US" sz="4000" dirty="0">
                <a:solidFill>
                  <a:srgbClr val="BE7C0E"/>
                </a:solidFill>
                <a:latin typeface="Lora" pitchFamily="2" charset="0"/>
                <a:ea typeface="Source Serif Pro" panose="02040603050405020204" pitchFamily="18" charset="0"/>
              </a:rPr>
              <a:t>.</a:t>
            </a:r>
            <a:endParaRPr sz="4000" dirty="0">
              <a:solidFill>
                <a:srgbClr val="BE7C0E"/>
              </a:solidFill>
              <a:latin typeface="Lora" pitchFamily="2" charset="0"/>
              <a:ea typeface="Source Serif Pro" panose="02040603050405020204" pitchFamily="18" charset="0"/>
            </a:endParaRPr>
          </a:p>
        </p:txBody>
      </p:sp>
      <p:sp>
        <p:nvSpPr>
          <p:cNvPr id="353" name="TextBox 5">
            <a:extLst>
              <a:ext uri="{FF2B5EF4-FFF2-40B4-BE49-F238E27FC236}">
                <a16:creationId xmlns:a16="http://schemas.microsoft.com/office/drawing/2014/main" id="{BCF69082-8491-4841-A31D-EA6833981B54}"/>
              </a:ext>
            </a:extLst>
          </p:cNvPr>
          <p:cNvSpPr txBox="1"/>
          <p:nvPr/>
        </p:nvSpPr>
        <p:spPr>
          <a:xfrm>
            <a:off x="4470423" y="10190138"/>
            <a:ext cx="4026172" cy="26919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b="1" spc="600" dirty="0">
                <a:solidFill>
                  <a:schemeClr val="bg1"/>
                </a:solidFill>
                <a:latin typeface="Source San"/>
              </a:rPr>
              <a:t>Lorem Ipsum </a:t>
            </a:r>
            <a:r>
              <a:rPr sz="2300" spc="600" dirty="0">
                <a:solidFill>
                  <a:schemeClr val="bg1"/>
                </a:solidFill>
                <a:latin typeface="Source San"/>
              </a:rPr>
              <a:t>has been the industry's standard dummy text ever since the 1500s, </a:t>
            </a:r>
          </a:p>
        </p:txBody>
      </p:sp>
      <p:sp>
        <p:nvSpPr>
          <p:cNvPr id="359" name="Title 7">
            <a:extLst>
              <a:ext uri="{FF2B5EF4-FFF2-40B4-BE49-F238E27FC236}">
                <a16:creationId xmlns:a16="http://schemas.microsoft.com/office/drawing/2014/main" id="{3C2B1D5E-C18F-4F77-A1C4-95F06CA6268D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360" name="Title 7">
            <a:extLst>
              <a:ext uri="{FF2B5EF4-FFF2-40B4-BE49-F238E27FC236}">
                <a16:creationId xmlns:a16="http://schemas.microsoft.com/office/drawing/2014/main" id="{4C465795-1BB0-4A9E-8578-7873E084460E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60" name="TextBox 5">
            <a:extLst>
              <a:ext uri="{FF2B5EF4-FFF2-40B4-BE49-F238E27FC236}">
                <a16:creationId xmlns:a16="http://schemas.microsoft.com/office/drawing/2014/main" id="{EC3E7997-4358-4A78-9062-BAEDAE073FAB}"/>
              </a:ext>
            </a:extLst>
          </p:cNvPr>
          <p:cNvSpPr txBox="1"/>
          <p:nvPr/>
        </p:nvSpPr>
        <p:spPr>
          <a:xfrm>
            <a:off x="17414575" y="4548053"/>
            <a:ext cx="3880958" cy="163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 standard</a:t>
            </a:r>
          </a:p>
        </p:txBody>
      </p:sp>
      <p:sp>
        <p:nvSpPr>
          <p:cNvPr id="16" name="Title 7">
            <a:extLst>
              <a:ext uri="{FF2B5EF4-FFF2-40B4-BE49-F238E27FC236}">
                <a16:creationId xmlns:a16="http://schemas.microsoft.com/office/drawing/2014/main" id="{A77D4C33-E25D-44EF-AB35-0DA859F138C6}"/>
              </a:ext>
            </a:extLst>
          </p:cNvPr>
          <p:cNvSpPr txBox="1"/>
          <p:nvPr/>
        </p:nvSpPr>
        <p:spPr>
          <a:xfrm>
            <a:off x="8133434" y="2024652"/>
            <a:ext cx="8800980" cy="238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r"/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BOOKING NOW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17" name="Title 7">
            <a:extLst>
              <a:ext uri="{FF2B5EF4-FFF2-40B4-BE49-F238E27FC236}">
                <a16:creationId xmlns:a16="http://schemas.microsoft.com/office/drawing/2014/main" id="{74F94487-ABC3-4286-9C7A-2F00953EC852}"/>
              </a:ext>
            </a:extLst>
          </p:cNvPr>
          <p:cNvSpPr txBox="1"/>
          <p:nvPr/>
        </p:nvSpPr>
        <p:spPr>
          <a:xfrm>
            <a:off x="7766973" y="3353434"/>
            <a:ext cx="6259865" cy="238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r"/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See you in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B75C93D-6985-4802-838A-6E3DDD33C8E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54" name="Rectangle: Rounded Corners 353">
            <a:extLst>
              <a:ext uri="{FF2B5EF4-FFF2-40B4-BE49-F238E27FC236}">
                <a16:creationId xmlns:a16="http://schemas.microsoft.com/office/drawing/2014/main" id="{A289D091-DDE0-4159-A8A5-245954F39BF1}"/>
              </a:ext>
            </a:extLst>
          </p:cNvPr>
          <p:cNvSpPr/>
          <p:nvPr/>
        </p:nvSpPr>
        <p:spPr>
          <a:xfrm>
            <a:off x="6887820" y="879515"/>
            <a:ext cx="7366875" cy="10062841"/>
          </a:xfrm>
          <a:prstGeom prst="roundRect">
            <a:avLst>
              <a:gd name="adj" fmla="val 47285"/>
            </a:avLst>
          </a:prstGeom>
          <a:noFill/>
          <a:ln w="28575">
            <a:solidFill>
              <a:srgbClr val="E0F2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5" name="Oval 354">
            <a:extLst>
              <a:ext uri="{FF2B5EF4-FFF2-40B4-BE49-F238E27FC236}">
                <a16:creationId xmlns:a16="http://schemas.microsoft.com/office/drawing/2014/main" id="{079FF945-67E6-4D00-84FB-7E2E8D54021F}"/>
              </a:ext>
            </a:extLst>
          </p:cNvPr>
          <p:cNvSpPr/>
          <p:nvPr/>
        </p:nvSpPr>
        <p:spPr>
          <a:xfrm>
            <a:off x="6465205" y="2990748"/>
            <a:ext cx="1275111" cy="1275111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921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3">
            <a:extLst>
              <a:ext uri="{FF2B5EF4-FFF2-40B4-BE49-F238E27FC236}">
                <a16:creationId xmlns:a16="http://schemas.microsoft.com/office/drawing/2014/main" id="{D5F7EA73-61C2-4121-AFE0-8EACC95BA5D8}"/>
              </a:ext>
            </a:extLst>
          </p:cNvPr>
          <p:cNvSpPr/>
          <p:nvPr/>
        </p:nvSpPr>
        <p:spPr>
          <a:xfrm>
            <a:off x="12180143" y="5493959"/>
            <a:ext cx="11229497" cy="6570222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5">
            <a:extLst>
              <a:ext uri="{FF2B5EF4-FFF2-40B4-BE49-F238E27FC236}">
                <a16:creationId xmlns:a16="http://schemas.microsoft.com/office/drawing/2014/main" id="{6888D243-FFC7-4D54-ADEF-740694418193}"/>
              </a:ext>
            </a:extLst>
          </p:cNvPr>
          <p:cNvSpPr txBox="1"/>
          <p:nvPr/>
        </p:nvSpPr>
        <p:spPr>
          <a:xfrm>
            <a:off x="7664864" y="11533312"/>
            <a:ext cx="4409086" cy="163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 standard, </a:t>
            </a:r>
          </a:p>
        </p:txBody>
      </p:sp>
      <p:sp>
        <p:nvSpPr>
          <p:cNvPr id="23" name="Title 7">
            <a:extLst>
              <a:ext uri="{FF2B5EF4-FFF2-40B4-BE49-F238E27FC236}">
                <a16:creationId xmlns:a16="http://schemas.microsoft.com/office/drawing/2014/main" id="{44757BE1-8673-4919-882D-E40DF8AB27BD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About Us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4" name="Title 7">
            <a:extLst>
              <a:ext uri="{FF2B5EF4-FFF2-40B4-BE49-F238E27FC236}">
                <a16:creationId xmlns:a16="http://schemas.microsoft.com/office/drawing/2014/main" id="{8D30864C-F5CA-4001-94AC-04CA7F0411D1}"/>
              </a:ext>
            </a:extLst>
          </p:cNvPr>
          <p:cNvSpPr txBox="1"/>
          <p:nvPr/>
        </p:nvSpPr>
        <p:spPr>
          <a:xfrm>
            <a:off x="11428218" y="334238"/>
            <a:ext cx="8800980" cy="4024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Our history will make changes for the future.</a:t>
            </a:r>
            <a:endParaRPr sz="7400" spc="300" dirty="0">
              <a:solidFill>
                <a:schemeClr val="bg1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5" name="Title 7">
            <a:extLst>
              <a:ext uri="{FF2B5EF4-FFF2-40B4-BE49-F238E27FC236}">
                <a16:creationId xmlns:a16="http://schemas.microsoft.com/office/drawing/2014/main" id="{17171039-4231-425C-9CAF-3711A6DD37D3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6" name="Title 7">
            <a:extLst>
              <a:ext uri="{FF2B5EF4-FFF2-40B4-BE49-F238E27FC236}">
                <a16:creationId xmlns:a16="http://schemas.microsoft.com/office/drawing/2014/main" id="{38A71B6F-D570-4A24-B82C-D6D9D5A326C8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D64D538-B53B-495D-A6EE-10679C35E84C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itle 7">
            <a:extLst>
              <a:ext uri="{FF2B5EF4-FFF2-40B4-BE49-F238E27FC236}">
                <a16:creationId xmlns:a16="http://schemas.microsoft.com/office/drawing/2014/main" id="{7E2BD7C0-F953-4B9F-B455-EF41F43C46DC}"/>
              </a:ext>
            </a:extLst>
          </p:cNvPr>
          <p:cNvSpPr txBox="1"/>
          <p:nvPr/>
        </p:nvSpPr>
        <p:spPr>
          <a:xfrm rot="16200000">
            <a:off x="23818758" y="447612"/>
            <a:ext cx="278388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4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015D5B-DE87-4D86-9E32-9BFAA805254D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5">
            <a:extLst>
              <a:ext uri="{FF2B5EF4-FFF2-40B4-BE49-F238E27FC236}">
                <a16:creationId xmlns:a16="http://schemas.microsoft.com/office/drawing/2014/main" id="{121FF171-B99B-4902-B56B-4FF6229B3FFD}"/>
              </a:ext>
            </a:extLst>
          </p:cNvPr>
          <p:cNvSpPr txBox="1"/>
          <p:nvPr/>
        </p:nvSpPr>
        <p:spPr>
          <a:xfrm>
            <a:off x="1210849" y="3607347"/>
            <a:ext cx="5115741" cy="5575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400" dirty="0">
                <a:solidFill>
                  <a:schemeClr val="bg1"/>
                </a:solidFill>
                <a:latin typeface="Source San"/>
                <a:ea typeface="Open Sans Regular"/>
                <a:cs typeface="Open Sans Regular"/>
                <a:sym typeface="Open Sans Regular"/>
              </a:rPr>
            </a:br>
            <a:r>
              <a:rPr sz="2400" dirty="0">
                <a:solidFill>
                  <a:schemeClr val="bg1"/>
                </a:solidFill>
                <a:latin typeface="Source San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1CB9CEB-64ED-4F63-B692-FA70DC9F742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F65345-0815-4D72-9012-890E8699B77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5A99F795-B15E-4441-8B0F-1D5DB67249F3}"/>
              </a:ext>
            </a:extLst>
          </p:cNvPr>
          <p:cNvSpPr/>
          <p:nvPr/>
        </p:nvSpPr>
        <p:spPr>
          <a:xfrm>
            <a:off x="6754513" y="2229293"/>
            <a:ext cx="4780039" cy="6529332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47572371-0BC0-4FA7-B59E-1056C7C74081}"/>
              </a:ext>
            </a:extLst>
          </p:cNvPr>
          <p:cNvSpPr/>
          <p:nvPr/>
        </p:nvSpPr>
        <p:spPr>
          <a:xfrm>
            <a:off x="6741687" y="2790594"/>
            <a:ext cx="827363" cy="82736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3">
            <a:extLst>
              <a:ext uri="{FF2B5EF4-FFF2-40B4-BE49-F238E27FC236}">
                <a16:creationId xmlns:a16="http://schemas.microsoft.com/office/drawing/2014/main" id="{D5F7EA73-61C2-4121-AFE0-8EACC95BA5D8}"/>
              </a:ext>
            </a:extLst>
          </p:cNvPr>
          <p:cNvSpPr/>
          <p:nvPr/>
        </p:nvSpPr>
        <p:spPr>
          <a:xfrm>
            <a:off x="1904681" y="3801902"/>
            <a:ext cx="8901628" cy="7000318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5">
            <a:extLst>
              <a:ext uri="{FF2B5EF4-FFF2-40B4-BE49-F238E27FC236}">
                <a16:creationId xmlns:a16="http://schemas.microsoft.com/office/drawing/2014/main" id="{28F232BC-0C3E-4A57-9C89-2CB7EC783808}"/>
              </a:ext>
            </a:extLst>
          </p:cNvPr>
          <p:cNvSpPr txBox="1"/>
          <p:nvPr/>
        </p:nvSpPr>
        <p:spPr>
          <a:xfrm>
            <a:off x="15307176" y="4976004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5B1F2E4B-A0FC-4546-B376-9C1E59168F82}"/>
              </a:ext>
            </a:extLst>
          </p:cNvPr>
          <p:cNvSpPr/>
          <p:nvPr/>
        </p:nvSpPr>
        <p:spPr>
          <a:xfrm>
            <a:off x="15453857" y="9934204"/>
            <a:ext cx="366205" cy="344234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Source San"/>
            </a:endParaRPr>
          </a:p>
        </p:txBody>
      </p:sp>
      <p:sp>
        <p:nvSpPr>
          <p:cNvPr id="98" name="TextBox 5">
            <a:extLst>
              <a:ext uri="{FF2B5EF4-FFF2-40B4-BE49-F238E27FC236}">
                <a16:creationId xmlns:a16="http://schemas.microsoft.com/office/drawing/2014/main" id="{18035DB3-4BC7-499B-8107-80CCD7106350}"/>
              </a:ext>
            </a:extLst>
          </p:cNvPr>
          <p:cNvSpPr txBox="1"/>
          <p:nvPr/>
        </p:nvSpPr>
        <p:spPr>
          <a:xfrm>
            <a:off x="16069701" y="9728825"/>
            <a:ext cx="3541861" cy="10992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Source San"/>
              </a:rPr>
              <a:t>Lorem Ipsum has been the industry's standard</a:t>
            </a:r>
            <a:endParaRPr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B1801A11-6764-4039-AD8F-D15A2FD22845}"/>
              </a:ext>
            </a:extLst>
          </p:cNvPr>
          <p:cNvSpPr/>
          <p:nvPr/>
        </p:nvSpPr>
        <p:spPr>
          <a:xfrm>
            <a:off x="15453857" y="11082475"/>
            <a:ext cx="366205" cy="344234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E7C0E"/>
              </a:solidFill>
              <a:latin typeface="Source San"/>
            </a:endParaRPr>
          </a:p>
        </p:txBody>
      </p:sp>
      <p:sp>
        <p:nvSpPr>
          <p:cNvPr id="100" name="TextBox 5">
            <a:extLst>
              <a:ext uri="{FF2B5EF4-FFF2-40B4-BE49-F238E27FC236}">
                <a16:creationId xmlns:a16="http://schemas.microsoft.com/office/drawing/2014/main" id="{F61D1F7C-440B-4D4B-AF60-54D60499C955}"/>
              </a:ext>
            </a:extLst>
          </p:cNvPr>
          <p:cNvSpPr txBox="1"/>
          <p:nvPr/>
        </p:nvSpPr>
        <p:spPr>
          <a:xfrm>
            <a:off x="16069701" y="10877096"/>
            <a:ext cx="3541861" cy="10992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Source San"/>
              </a:rPr>
              <a:t>Lorem Ipsum has been the industry's standard</a:t>
            </a:r>
            <a:endParaRPr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101" name="TextBox 5">
            <a:extLst>
              <a:ext uri="{FF2B5EF4-FFF2-40B4-BE49-F238E27FC236}">
                <a16:creationId xmlns:a16="http://schemas.microsoft.com/office/drawing/2014/main" id="{8F401632-9099-4ACF-B064-80A572A69C94}"/>
              </a:ext>
            </a:extLst>
          </p:cNvPr>
          <p:cNvSpPr txBox="1"/>
          <p:nvPr/>
        </p:nvSpPr>
        <p:spPr>
          <a:xfrm>
            <a:off x="15307177" y="6163109"/>
            <a:ext cx="5115741" cy="2805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67" name="TextBox 5">
            <a:extLst>
              <a:ext uri="{FF2B5EF4-FFF2-40B4-BE49-F238E27FC236}">
                <a16:creationId xmlns:a16="http://schemas.microsoft.com/office/drawing/2014/main" id="{6888D243-FFC7-4D54-ADEF-740694418193}"/>
              </a:ext>
            </a:extLst>
          </p:cNvPr>
          <p:cNvSpPr txBox="1"/>
          <p:nvPr/>
        </p:nvSpPr>
        <p:spPr>
          <a:xfrm>
            <a:off x="6518787" y="10868687"/>
            <a:ext cx="4409086" cy="163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 standard, </a:t>
            </a:r>
          </a:p>
        </p:txBody>
      </p:sp>
      <p:sp>
        <p:nvSpPr>
          <p:cNvPr id="23" name="Title 7">
            <a:extLst>
              <a:ext uri="{FF2B5EF4-FFF2-40B4-BE49-F238E27FC236}">
                <a16:creationId xmlns:a16="http://schemas.microsoft.com/office/drawing/2014/main" id="{44757BE1-8673-4919-882D-E40DF8AB27BD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About Us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4" name="Title 7">
            <a:extLst>
              <a:ext uri="{FF2B5EF4-FFF2-40B4-BE49-F238E27FC236}">
                <a16:creationId xmlns:a16="http://schemas.microsoft.com/office/drawing/2014/main" id="{8D30864C-F5CA-4001-94AC-04CA7F0411D1}"/>
              </a:ext>
            </a:extLst>
          </p:cNvPr>
          <p:cNvSpPr txBox="1"/>
          <p:nvPr/>
        </p:nvSpPr>
        <p:spPr>
          <a:xfrm>
            <a:off x="10439449" y="875770"/>
            <a:ext cx="8800980" cy="4024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ctr"/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Our history will make changes for the future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5" name="Title 7">
            <a:extLst>
              <a:ext uri="{FF2B5EF4-FFF2-40B4-BE49-F238E27FC236}">
                <a16:creationId xmlns:a16="http://schemas.microsoft.com/office/drawing/2014/main" id="{17171039-4231-425C-9CAF-3711A6DD37D3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6" name="Title 7">
            <a:extLst>
              <a:ext uri="{FF2B5EF4-FFF2-40B4-BE49-F238E27FC236}">
                <a16:creationId xmlns:a16="http://schemas.microsoft.com/office/drawing/2014/main" id="{38A71B6F-D570-4A24-B82C-D6D9D5A326C8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D64D538-B53B-495D-A6EE-10679C35E84C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itle 7">
            <a:extLst>
              <a:ext uri="{FF2B5EF4-FFF2-40B4-BE49-F238E27FC236}">
                <a16:creationId xmlns:a16="http://schemas.microsoft.com/office/drawing/2014/main" id="{7E2BD7C0-F953-4B9F-B455-EF41F43C46DC}"/>
              </a:ext>
            </a:extLst>
          </p:cNvPr>
          <p:cNvSpPr txBox="1"/>
          <p:nvPr/>
        </p:nvSpPr>
        <p:spPr>
          <a:xfrm rot="16200000">
            <a:off x="23818758" y="447612"/>
            <a:ext cx="278388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5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015D5B-DE87-4D86-9E32-9BFAA805254D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D273044-9979-4ED2-8581-440D15E7226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5A99F795-B15E-4441-8B0F-1D5DB67249F3}"/>
              </a:ext>
            </a:extLst>
          </p:cNvPr>
          <p:cNvSpPr/>
          <p:nvPr/>
        </p:nvSpPr>
        <p:spPr>
          <a:xfrm>
            <a:off x="7400104" y="771190"/>
            <a:ext cx="4780039" cy="6529332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47572371-0BC0-4FA7-B59E-1056C7C74081}"/>
              </a:ext>
            </a:extLst>
          </p:cNvPr>
          <p:cNvSpPr/>
          <p:nvPr/>
        </p:nvSpPr>
        <p:spPr>
          <a:xfrm>
            <a:off x="11542462" y="5493959"/>
            <a:ext cx="827363" cy="82736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63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3">
            <a:extLst>
              <a:ext uri="{FF2B5EF4-FFF2-40B4-BE49-F238E27FC236}">
                <a16:creationId xmlns:a16="http://schemas.microsoft.com/office/drawing/2014/main" id="{D5F7EA73-61C2-4121-AFE0-8EACC95BA5D8}"/>
              </a:ext>
            </a:extLst>
          </p:cNvPr>
          <p:cNvSpPr/>
          <p:nvPr/>
        </p:nvSpPr>
        <p:spPr>
          <a:xfrm>
            <a:off x="10474699" y="6858000"/>
            <a:ext cx="6578527" cy="6858000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5">
            <a:extLst>
              <a:ext uri="{FF2B5EF4-FFF2-40B4-BE49-F238E27FC236}">
                <a16:creationId xmlns:a16="http://schemas.microsoft.com/office/drawing/2014/main" id="{6888D243-FFC7-4D54-ADEF-740694418193}"/>
              </a:ext>
            </a:extLst>
          </p:cNvPr>
          <p:cNvSpPr txBox="1"/>
          <p:nvPr/>
        </p:nvSpPr>
        <p:spPr>
          <a:xfrm>
            <a:off x="1937162" y="2991379"/>
            <a:ext cx="4409086" cy="163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 standard, </a:t>
            </a:r>
          </a:p>
        </p:txBody>
      </p:sp>
      <p:sp>
        <p:nvSpPr>
          <p:cNvPr id="23" name="Title 7">
            <a:extLst>
              <a:ext uri="{FF2B5EF4-FFF2-40B4-BE49-F238E27FC236}">
                <a16:creationId xmlns:a16="http://schemas.microsoft.com/office/drawing/2014/main" id="{44757BE1-8673-4919-882D-E40DF8AB27BD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About Us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4" name="Title 7">
            <a:extLst>
              <a:ext uri="{FF2B5EF4-FFF2-40B4-BE49-F238E27FC236}">
                <a16:creationId xmlns:a16="http://schemas.microsoft.com/office/drawing/2014/main" id="{8D30864C-F5CA-4001-94AC-04CA7F0411D1}"/>
              </a:ext>
            </a:extLst>
          </p:cNvPr>
          <p:cNvSpPr txBox="1"/>
          <p:nvPr/>
        </p:nvSpPr>
        <p:spPr>
          <a:xfrm>
            <a:off x="667203" y="8248493"/>
            <a:ext cx="8800980" cy="4024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r"/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Our history will make changes for the future.</a:t>
            </a:r>
            <a:endParaRPr sz="7400" spc="300" dirty="0">
              <a:solidFill>
                <a:schemeClr val="bg1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5" name="Title 7">
            <a:extLst>
              <a:ext uri="{FF2B5EF4-FFF2-40B4-BE49-F238E27FC236}">
                <a16:creationId xmlns:a16="http://schemas.microsoft.com/office/drawing/2014/main" id="{17171039-4231-425C-9CAF-3711A6DD37D3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6" name="Title 7">
            <a:extLst>
              <a:ext uri="{FF2B5EF4-FFF2-40B4-BE49-F238E27FC236}">
                <a16:creationId xmlns:a16="http://schemas.microsoft.com/office/drawing/2014/main" id="{38A71B6F-D570-4A24-B82C-D6D9D5A326C8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D64D538-B53B-495D-A6EE-10679C35E84C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itle 7">
            <a:extLst>
              <a:ext uri="{FF2B5EF4-FFF2-40B4-BE49-F238E27FC236}">
                <a16:creationId xmlns:a16="http://schemas.microsoft.com/office/drawing/2014/main" id="{7E2BD7C0-F953-4B9F-B455-EF41F43C46DC}"/>
              </a:ext>
            </a:extLst>
          </p:cNvPr>
          <p:cNvSpPr txBox="1"/>
          <p:nvPr/>
        </p:nvSpPr>
        <p:spPr>
          <a:xfrm rot="16200000">
            <a:off x="23818758" y="447612"/>
            <a:ext cx="278388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6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015D5B-DE87-4D86-9E32-9BFAA805254D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5">
            <a:extLst>
              <a:ext uri="{FF2B5EF4-FFF2-40B4-BE49-F238E27FC236}">
                <a16:creationId xmlns:a16="http://schemas.microsoft.com/office/drawing/2014/main" id="{121FF171-B99B-4902-B56B-4FF6229B3FFD}"/>
              </a:ext>
            </a:extLst>
          </p:cNvPr>
          <p:cNvSpPr txBox="1"/>
          <p:nvPr/>
        </p:nvSpPr>
        <p:spPr>
          <a:xfrm>
            <a:off x="11174389" y="7499499"/>
            <a:ext cx="5115741" cy="5575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sz="2400" dirty="0">
                <a:solidFill>
                  <a:schemeClr val="bg1"/>
                </a:solidFill>
                <a:latin typeface="Source San"/>
                <a:ea typeface="Open Sans Regular"/>
                <a:cs typeface="Open Sans Regular"/>
                <a:sym typeface="Open Sans Regular"/>
              </a:rPr>
            </a:br>
            <a:r>
              <a:rPr sz="2400" dirty="0">
                <a:solidFill>
                  <a:schemeClr val="bg1"/>
                </a:solidFill>
                <a:latin typeface="Source San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48C24F8-A41F-44AC-8B9E-FFB1D309A59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AAE019-041D-46B8-8FF6-D2DA58547A4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5A99F795-B15E-4441-8B0F-1D5DB67249F3}"/>
              </a:ext>
            </a:extLst>
          </p:cNvPr>
          <p:cNvSpPr/>
          <p:nvPr/>
        </p:nvSpPr>
        <p:spPr>
          <a:xfrm>
            <a:off x="5220827" y="1083322"/>
            <a:ext cx="6252887" cy="8541180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47572371-0BC0-4FA7-B59E-1056C7C74081}"/>
              </a:ext>
            </a:extLst>
          </p:cNvPr>
          <p:cNvSpPr/>
          <p:nvPr/>
        </p:nvSpPr>
        <p:spPr>
          <a:xfrm>
            <a:off x="4914559" y="7269868"/>
            <a:ext cx="1082294" cy="1082294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083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29CD2E0D-3789-4366-B74A-7331CF00AD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7" name="TextBox 5">
            <a:extLst>
              <a:ext uri="{FF2B5EF4-FFF2-40B4-BE49-F238E27FC236}">
                <a16:creationId xmlns:a16="http://schemas.microsoft.com/office/drawing/2014/main" id="{6888D243-FFC7-4D54-ADEF-740694418193}"/>
              </a:ext>
            </a:extLst>
          </p:cNvPr>
          <p:cNvSpPr txBox="1"/>
          <p:nvPr/>
        </p:nvSpPr>
        <p:spPr>
          <a:xfrm>
            <a:off x="19544017" y="11515008"/>
            <a:ext cx="4409086" cy="163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 standard, </a:t>
            </a:r>
          </a:p>
        </p:txBody>
      </p:sp>
      <p:sp>
        <p:nvSpPr>
          <p:cNvPr id="24" name="Title 7">
            <a:extLst>
              <a:ext uri="{FF2B5EF4-FFF2-40B4-BE49-F238E27FC236}">
                <a16:creationId xmlns:a16="http://schemas.microsoft.com/office/drawing/2014/main" id="{8D30864C-F5CA-4001-94AC-04CA7F0411D1}"/>
              </a:ext>
            </a:extLst>
          </p:cNvPr>
          <p:cNvSpPr txBox="1"/>
          <p:nvPr/>
        </p:nvSpPr>
        <p:spPr>
          <a:xfrm>
            <a:off x="9379991" y="2796106"/>
            <a:ext cx="8800980" cy="238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r"/>
            <a:r>
              <a:rPr lang="en-US" sz="7400" spc="300" dirty="0">
                <a:solidFill>
                  <a:schemeClr val="bg1"/>
                </a:solidFill>
                <a:latin typeface="Lora" pitchFamily="2" charset="0"/>
                <a:ea typeface="Source Serif Pro Black" panose="02040903050405020204" pitchFamily="18" charset="0"/>
              </a:rPr>
              <a:t>It’s time to Break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5" name="Title 7">
            <a:extLst>
              <a:ext uri="{FF2B5EF4-FFF2-40B4-BE49-F238E27FC236}">
                <a16:creationId xmlns:a16="http://schemas.microsoft.com/office/drawing/2014/main" id="{17171039-4231-425C-9CAF-3711A6DD37D3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6" name="Title 7">
            <a:extLst>
              <a:ext uri="{FF2B5EF4-FFF2-40B4-BE49-F238E27FC236}">
                <a16:creationId xmlns:a16="http://schemas.microsoft.com/office/drawing/2014/main" id="{38A71B6F-D570-4A24-B82C-D6D9D5A326C8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D64D538-B53B-495D-A6EE-10679C35E84C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itle 7">
            <a:extLst>
              <a:ext uri="{FF2B5EF4-FFF2-40B4-BE49-F238E27FC236}">
                <a16:creationId xmlns:a16="http://schemas.microsoft.com/office/drawing/2014/main" id="{7E2BD7C0-F953-4B9F-B455-EF41F43C46DC}"/>
              </a:ext>
            </a:extLst>
          </p:cNvPr>
          <p:cNvSpPr txBox="1"/>
          <p:nvPr/>
        </p:nvSpPr>
        <p:spPr>
          <a:xfrm rot="16200000">
            <a:off x="23818758" y="447612"/>
            <a:ext cx="278388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7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015D5B-DE87-4D86-9E32-9BFAA805254D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5A99F795-B15E-4441-8B0F-1D5DB67249F3}"/>
              </a:ext>
            </a:extLst>
          </p:cNvPr>
          <p:cNvSpPr/>
          <p:nvPr/>
        </p:nvSpPr>
        <p:spPr>
          <a:xfrm>
            <a:off x="15007184" y="365760"/>
            <a:ext cx="6252887" cy="8541180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47572371-0BC0-4FA7-B59E-1056C7C74081}"/>
              </a:ext>
            </a:extLst>
          </p:cNvPr>
          <p:cNvSpPr/>
          <p:nvPr/>
        </p:nvSpPr>
        <p:spPr>
          <a:xfrm>
            <a:off x="20529097" y="6917219"/>
            <a:ext cx="1082294" cy="1082294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5F7EA73-61C2-4121-AFE0-8EACC95BA5D8}"/>
              </a:ext>
            </a:extLst>
          </p:cNvPr>
          <p:cNvSpPr/>
          <p:nvPr/>
        </p:nvSpPr>
        <p:spPr>
          <a:xfrm>
            <a:off x="7421816" y="6917219"/>
            <a:ext cx="7149590" cy="6858000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6354CE-A92B-460D-9A40-4CE4A93A959C}"/>
              </a:ext>
            </a:extLst>
          </p:cNvPr>
          <p:cNvSpPr txBox="1"/>
          <p:nvPr/>
        </p:nvSpPr>
        <p:spPr>
          <a:xfrm>
            <a:off x="7967898" y="7991728"/>
            <a:ext cx="601357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6000" i="1" dirty="0">
                <a:solidFill>
                  <a:schemeClr val="bg1"/>
                </a:solidFill>
                <a:latin typeface="Merriweather"/>
                <a:ea typeface="Merriweather"/>
                <a:cs typeface="Merriweather"/>
                <a:sym typeface="Merriweather"/>
              </a:rPr>
              <a:t>“This is a quote. Words full of wisdom that someone important said”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093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5">
            <a:extLst>
              <a:ext uri="{FF2B5EF4-FFF2-40B4-BE49-F238E27FC236}">
                <a16:creationId xmlns:a16="http://schemas.microsoft.com/office/drawing/2014/main" id="{28F232BC-0C3E-4A57-9C89-2CB7EC783808}"/>
              </a:ext>
            </a:extLst>
          </p:cNvPr>
          <p:cNvSpPr txBox="1"/>
          <p:nvPr/>
        </p:nvSpPr>
        <p:spPr>
          <a:xfrm>
            <a:off x="1571315" y="8869293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67" name="TextBox 5">
            <a:extLst>
              <a:ext uri="{FF2B5EF4-FFF2-40B4-BE49-F238E27FC236}">
                <a16:creationId xmlns:a16="http://schemas.microsoft.com/office/drawing/2014/main" id="{6888D243-FFC7-4D54-ADEF-740694418193}"/>
              </a:ext>
            </a:extLst>
          </p:cNvPr>
          <p:cNvSpPr txBox="1"/>
          <p:nvPr/>
        </p:nvSpPr>
        <p:spPr>
          <a:xfrm>
            <a:off x="765985" y="1763592"/>
            <a:ext cx="4409086" cy="163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 standard, </a:t>
            </a:r>
          </a:p>
        </p:txBody>
      </p:sp>
      <p:sp>
        <p:nvSpPr>
          <p:cNvPr id="23" name="Title 7">
            <a:extLst>
              <a:ext uri="{FF2B5EF4-FFF2-40B4-BE49-F238E27FC236}">
                <a16:creationId xmlns:a16="http://schemas.microsoft.com/office/drawing/2014/main" id="{44757BE1-8673-4919-882D-E40DF8AB27BD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Why Choose Us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4" name="Title 7">
            <a:extLst>
              <a:ext uri="{FF2B5EF4-FFF2-40B4-BE49-F238E27FC236}">
                <a16:creationId xmlns:a16="http://schemas.microsoft.com/office/drawing/2014/main" id="{8D30864C-F5CA-4001-94AC-04CA7F0411D1}"/>
              </a:ext>
            </a:extLst>
          </p:cNvPr>
          <p:cNvSpPr txBox="1"/>
          <p:nvPr/>
        </p:nvSpPr>
        <p:spPr>
          <a:xfrm>
            <a:off x="12959177" y="940767"/>
            <a:ext cx="8800980" cy="40847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br>
              <a:rPr lang="en-US" sz="7400" dirty="0">
                <a:solidFill>
                  <a:schemeClr val="bg1"/>
                </a:solidFill>
                <a:latin typeface="Lora" pitchFamily="2" charset="0"/>
              </a:rPr>
            </a:br>
            <a:r>
              <a:rPr lang="en-US" sz="7400" dirty="0">
                <a:solidFill>
                  <a:schemeClr val="bg1"/>
                </a:solidFill>
                <a:latin typeface="Lora" pitchFamily="2" charset="0"/>
              </a:rPr>
              <a:t>We will provide the best service for your vacation 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5" name="Title 7">
            <a:extLst>
              <a:ext uri="{FF2B5EF4-FFF2-40B4-BE49-F238E27FC236}">
                <a16:creationId xmlns:a16="http://schemas.microsoft.com/office/drawing/2014/main" id="{17171039-4231-425C-9CAF-3711A6DD37D3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6" name="Title 7">
            <a:extLst>
              <a:ext uri="{FF2B5EF4-FFF2-40B4-BE49-F238E27FC236}">
                <a16:creationId xmlns:a16="http://schemas.microsoft.com/office/drawing/2014/main" id="{38A71B6F-D570-4A24-B82C-D6D9D5A326C8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D64D538-B53B-495D-A6EE-10679C35E84C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itle 7">
            <a:extLst>
              <a:ext uri="{FF2B5EF4-FFF2-40B4-BE49-F238E27FC236}">
                <a16:creationId xmlns:a16="http://schemas.microsoft.com/office/drawing/2014/main" id="{7E2BD7C0-F953-4B9F-B455-EF41F43C46DC}"/>
              </a:ext>
            </a:extLst>
          </p:cNvPr>
          <p:cNvSpPr txBox="1"/>
          <p:nvPr/>
        </p:nvSpPr>
        <p:spPr>
          <a:xfrm rot="16200000">
            <a:off x="23818758" y="447612"/>
            <a:ext cx="278388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8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015D5B-DE87-4D86-9E32-9BFAA805254D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1F98378-E4B2-442A-B954-69B80DFB11DF}"/>
              </a:ext>
            </a:extLst>
          </p:cNvPr>
          <p:cNvSpPr/>
          <p:nvPr/>
        </p:nvSpPr>
        <p:spPr>
          <a:xfrm>
            <a:off x="4269011" y="9312125"/>
            <a:ext cx="7334825" cy="228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78D328E-4FCC-4682-B2D0-216068538163}"/>
              </a:ext>
            </a:extLst>
          </p:cNvPr>
          <p:cNvSpPr/>
          <p:nvPr/>
        </p:nvSpPr>
        <p:spPr>
          <a:xfrm>
            <a:off x="4269010" y="9312125"/>
            <a:ext cx="5577840" cy="228968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8C164CD-C96A-4424-B70C-7D4BFAF17F92}"/>
              </a:ext>
            </a:extLst>
          </p:cNvPr>
          <p:cNvSpPr/>
          <p:nvPr/>
        </p:nvSpPr>
        <p:spPr>
          <a:xfrm>
            <a:off x="4269011" y="11190141"/>
            <a:ext cx="7334825" cy="228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416B0E2-12C3-4418-95F9-3750E370B16C}"/>
              </a:ext>
            </a:extLst>
          </p:cNvPr>
          <p:cNvSpPr/>
          <p:nvPr/>
        </p:nvSpPr>
        <p:spPr>
          <a:xfrm>
            <a:off x="4269010" y="11190141"/>
            <a:ext cx="6766560" cy="228968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id="{DFCC47B8-E76E-4FF1-8B79-64D6CEF12C77}"/>
              </a:ext>
            </a:extLst>
          </p:cNvPr>
          <p:cNvSpPr txBox="1"/>
          <p:nvPr/>
        </p:nvSpPr>
        <p:spPr>
          <a:xfrm>
            <a:off x="1553955" y="10751546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34" name="TextBox 5">
            <a:extLst>
              <a:ext uri="{FF2B5EF4-FFF2-40B4-BE49-F238E27FC236}">
                <a16:creationId xmlns:a16="http://schemas.microsoft.com/office/drawing/2014/main" id="{A320ED35-0895-43DD-9B55-41B027F127DD}"/>
              </a:ext>
            </a:extLst>
          </p:cNvPr>
          <p:cNvSpPr txBox="1"/>
          <p:nvPr/>
        </p:nvSpPr>
        <p:spPr>
          <a:xfrm>
            <a:off x="18579085" y="9139815"/>
            <a:ext cx="4514626" cy="33590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24FBC19-0B70-46E3-A58D-872FF919C39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BC90B7-C39F-4225-98B6-DA1E3297564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5A99F795-B15E-4441-8B0F-1D5DB67249F3}"/>
              </a:ext>
            </a:extLst>
          </p:cNvPr>
          <p:cNvSpPr/>
          <p:nvPr/>
        </p:nvSpPr>
        <p:spPr>
          <a:xfrm>
            <a:off x="9648795" y="313528"/>
            <a:ext cx="5345911" cy="7000318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47572371-0BC0-4FA7-B59E-1056C7C74081}"/>
              </a:ext>
            </a:extLst>
          </p:cNvPr>
          <p:cNvSpPr/>
          <p:nvPr/>
        </p:nvSpPr>
        <p:spPr>
          <a:xfrm>
            <a:off x="10100510" y="524747"/>
            <a:ext cx="827363" cy="82736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840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5">
            <a:extLst>
              <a:ext uri="{FF2B5EF4-FFF2-40B4-BE49-F238E27FC236}">
                <a16:creationId xmlns:a16="http://schemas.microsoft.com/office/drawing/2014/main" id="{28F232BC-0C3E-4A57-9C89-2CB7EC783808}"/>
              </a:ext>
            </a:extLst>
          </p:cNvPr>
          <p:cNvSpPr txBox="1"/>
          <p:nvPr/>
        </p:nvSpPr>
        <p:spPr>
          <a:xfrm>
            <a:off x="12990296" y="10175023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5A99F795-B15E-4441-8B0F-1D5DB67249F3}"/>
              </a:ext>
            </a:extLst>
          </p:cNvPr>
          <p:cNvSpPr/>
          <p:nvPr/>
        </p:nvSpPr>
        <p:spPr>
          <a:xfrm>
            <a:off x="6185072" y="3727154"/>
            <a:ext cx="5345911" cy="7000318"/>
          </a:xfrm>
          <a:prstGeom prst="roundRect">
            <a:avLst>
              <a:gd name="adj" fmla="val 4728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47572371-0BC0-4FA7-B59E-1056C7C74081}"/>
              </a:ext>
            </a:extLst>
          </p:cNvPr>
          <p:cNvSpPr/>
          <p:nvPr/>
        </p:nvSpPr>
        <p:spPr>
          <a:xfrm>
            <a:off x="6118333" y="8821178"/>
            <a:ext cx="827363" cy="827363"/>
          </a:xfrm>
          <a:prstGeom prst="ellipse">
            <a:avLst/>
          </a:prstGeom>
          <a:noFill/>
          <a:ln w="28575">
            <a:solidFill>
              <a:srgbClr val="BE7C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5">
            <a:extLst>
              <a:ext uri="{FF2B5EF4-FFF2-40B4-BE49-F238E27FC236}">
                <a16:creationId xmlns:a16="http://schemas.microsoft.com/office/drawing/2014/main" id="{6888D243-FFC7-4D54-ADEF-740694418193}"/>
              </a:ext>
            </a:extLst>
          </p:cNvPr>
          <p:cNvSpPr txBox="1"/>
          <p:nvPr/>
        </p:nvSpPr>
        <p:spPr>
          <a:xfrm>
            <a:off x="1468758" y="10427137"/>
            <a:ext cx="4409086" cy="163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spc="600" dirty="0">
                <a:solidFill>
                  <a:schemeClr val="bg1"/>
                </a:solidFill>
                <a:latin typeface="Source San"/>
              </a:rPr>
              <a:t>Lorem Ipsum has been the industry's standard, </a:t>
            </a:r>
          </a:p>
        </p:txBody>
      </p:sp>
      <p:sp>
        <p:nvSpPr>
          <p:cNvPr id="23" name="Title 7">
            <a:extLst>
              <a:ext uri="{FF2B5EF4-FFF2-40B4-BE49-F238E27FC236}">
                <a16:creationId xmlns:a16="http://schemas.microsoft.com/office/drawing/2014/main" id="{44757BE1-8673-4919-882D-E40DF8AB27BD}"/>
              </a:ext>
            </a:extLst>
          </p:cNvPr>
          <p:cNvSpPr txBox="1"/>
          <p:nvPr/>
        </p:nvSpPr>
        <p:spPr>
          <a:xfrm>
            <a:off x="1468758" y="285748"/>
            <a:ext cx="5070021" cy="103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32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Why Choose Us</a:t>
            </a:r>
            <a:endParaRPr sz="32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4" name="Title 7">
            <a:extLst>
              <a:ext uri="{FF2B5EF4-FFF2-40B4-BE49-F238E27FC236}">
                <a16:creationId xmlns:a16="http://schemas.microsoft.com/office/drawing/2014/main" id="{8D30864C-F5CA-4001-94AC-04CA7F0411D1}"/>
              </a:ext>
            </a:extLst>
          </p:cNvPr>
          <p:cNvSpPr txBox="1"/>
          <p:nvPr/>
        </p:nvSpPr>
        <p:spPr>
          <a:xfrm>
            <a:off x="2234590" y="1563329"/>
            <a:ext cx="8800980" cy="40847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 algn="r"/>
            <a:br>
              <a:rPr lang="en-US" sz="7400" dirty="0">
                <a:solidFill>
                  <a:schemeClr val="bg1"/>
                </a:solidFill>
                <a:latin typeface="Lora" pitchFamily="2" charset="0"/>
              </a:rPr>
            </a:br>
            <a:r>
              <a:rPr lang="en-US" sz="7400" dirty="0">
                <a:solidFill>
                  <a:schemeClr val="bg1"/>
                </a:solidFill>
                <a:latin typeface="Lora" pitchFamily="2" charset="0"/>
              </a:rPr>
              <a:t>We will provide the best service for your vacation </a:t>
            </a:r>
            <a:r>
              <a:rPr lang="en-US" sz="7400" spc="300" dirty="0">
                <a:solidFill>
                  <a:srgbClr val="BE7C0E"/>
                </a:solidFill>
                <a:latin typeface="Lora" pitchFamily="2" charset="0"/>
                <a:ea typeface="Source Serif Pro Black" panose="02040903050405020204" pitchFamily="18" charset="0"/>
              </a:rPr>
              <a:t>.</a:t>
            </a:r>
            <a:endParaRPr sz="7400" spc="300" dirty="0">
              <a:solidFill>
                <a:srgbClr val="BE7C0E"/>
              </a:solidFill>
              <a:latin typeface="Lora" pitchFamily="2" charset="0"/>
              <a:ea typeface="Source Serif Pro Black" panose="02040903050405020204" pitchFamily="18" charset="0"/>
            </a:endParaRPr>
          </a:p>
        </p:txBody>
      </p:sp>
      <p:sp>
        <p:nvSpPr>
          <p:cNvPr id="25" name="Title 7">
            <a:extLst>
              <a:ext uri="{FF2B5EF4-FFF2-40B4-BE49-F238E27FC236}">
                <a16:creationId xmlns:a16="http://schemas.microsoft.com/office/drawing/2014/main" id="{17171039-4231-425C-9CAF-3711A6DD37D3}"/>
              </a:ext>
            </a:extLst>
          </p:cNvPr>
          <p:cNvSpPr txBox="1"/>
          <p:nvPr/>
        </p:nvSpPr>
        <p:spPr>
          <a:xfrm rot="16200000">
            <a:off x="-1647056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6" name="Title 7">
            <a:extLst>
              <a:ext uri="{FF2B5EF4-FFF2-40B4-BE49-F238E27FC236}">
                <a16:creationId xmlns:a16="http://schemas.microsoft.com/office/drawing/2014/main" id="{38A71B6F-D570-4A24-B82C-D6D9D5A326C8}"/>
              </a:ext>
            </a:extLst>
          </p:cNvPr>
          <p:cNvSpPr txBox="1"/>
          <p:nvPr/>
        </p:nvSpPr>
        <p:spPr>
          <a:xfrm rot="16200000">
            <a:off x="21836983" y="5980167"/>
            <a:ext cx="4157398" cy="73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Easton - Hotel and Resort</a:t>
            </a:r>
            <a:endParaRPr sz="2000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D64D538-B53B-495D-A6EE-10679C35E84C}"/>
              </a:ext>
            </a:extLst>
          </p:cNvPr>
          <p:cNvSpPr/>
          <p:nvPr/>
        </p:nvSpPr>
        <p:spPr>
          <a:xfrm>
            <a:off x="23907383" y="440511"/>
            <a:ext cx="45720" cy="9144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itle 7">
            <a:extLst>
              <a:ext uri="{FF2B5EF4-FFF2-40B4-BE49-F238E27FC236}">
                <a16:creationId xmlns:a16="http://schemas.microsoft.com/office/drawing/2014/main" id="{7E2BD7C0-F953-4B9F-B455-EF41F43C46DC}"/>
              </a:ext>
            </a:extLst>
          </p:cNvPr>
          <p:cNvSpPr txBox="1"/>
          <p:nvPr/>
        </p:nvSpPr>
        <p:spPr>
          <a:xfrm rot="16200000">
            <a:off x="23818758" y="447612"/>
            <a:ext cx="278388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2000" b="1" dirty="0">
                <a:solidFill>
                  <a:srgbClr val="BE7C0E"/>
                </a:solidFill>
                <a:latin typeface="Source San"/>
                <a:ea typeface="Source Serif Pro" panose="02040603050405020204" pitchFamily="18" charset="0"/>
              </a:rPr>
              <a:t>9</a:t>
            </a:r>
            <a:endParaRPr sz="2000" b="1" dirty="0">
              <a:solidFill>
                <a:srgbClr val="BE7C0E"/>
              </a:solidFill>
              <a:latin typeface="Source San"/>
              <a:ea typeface="Source Serif Pro" panose="020406030504050202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015D5B-DE87-4D86-9E32-9BFAA805254D}"/>
              </a:ext>
            </a:extLst>
          </p:cNvPr>
          <p:cNvSpPr/>
          <p:nvPr/>
        </p:nvSpPr>
        <p:spPr>
          <a:xfrm>
            <a:off x="23907383" y="0"/>
            <a:ext cx="45720" cy="365760"/>
          </a:xfrm>
          <a:prstGeom prst="rect">
            <a:avLst/>
          </a:prstGeom>
          <a:solidFill>
            <a:srgbClr val="BE7C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1F98378-E4B2-442A-B954-69B80DFB11DF}"/>
              </a:ext>
            </a:extLst>
          </p:cNvPr>
          <p:cNvSpPr/>
          <p:nvPr/>
        </p:nvSpPr>
        <p:spPr>
          <a:xfrm>
            <a:off x="15687992" y="10617855"/>
            <a:ext cx="7334825" cy="228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78D328E-4FCC-4682-B2D0-216068538163}"/>
              </a:ext>
            </a:extLst>
          </p:cNvPr>
          <p:cNvSpPr/>
          <p:nvPr/>
        </p:nvSpPr>
        <p:spPr>
          <a:xfrm>
            <a:off x="15687991" y="10617855"/>
            <a:ext cx="5577840" cy="228968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8C164CD-C96A-4424-B70C-7D4BFAF17F92}"/>
              </a:ext>
            </a:extLst>
          </p:cNvPr>
          <p:cNvSpPr/>
          <p:nvPr/>
        </p:nvSpPr>
        <p:spPr>
          <a:xfrm>
            <a:off x="15687992" y="12495871"/>
            <a:ext cx="7334825" cy="228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416B0E2-12C3-4418-95F9-3750E370B16C}"/>
              </a:ext>
            </a:extLst>
          </p:cNvPr>
          <p:cNvSpPr/>
          <p:nvPr/>
        </p:nvSpPr>
        <p:spPr>
          <a:xfrm>
            <a:off x="15687991" y="12495871"/>
            <a:ext cx="6766560" cy="228968"/>
          </a:xfrm>
          <a:prstGeom prst="rect">
            <a:avLst/>
          </a:prstGeom>
          <a:solidFill>
            <a:srgbClr val="BE7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id="{DFCC47B8-E76E-4FF1-8B79-64D6CEF12C77}"/>
              </a:ext>
            </a:extLst>
          </p:cNvPr>
          <p:cNvSpPr txBox="1"/>
          <p:nvPr/>
        </p:nvSpPr>
        <p:spPr>
          <a:xfrm>
            <a:off x="12972936" y="12057276"/>
            <a:ext cx="3113691" cy="6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800" b="1" dirty="0">
                <a:solidFill>
                  <a:schemeClr val="bg1"/>
                </a:solidFill>
                <a:latin typeface="Source San"/>
              </a:rPr>
              <a:t>Lorem Ipsum</a:t>
            </a:r>
          </a:p>
        </p:txBody>
      </p:sp>
      <p:sp>
        <p:nvSpPr>
          <p:cNvPr id="34" name="TextBox 5">
            <a:extLst>
              <a:ext uri="{FF2B5EF4-FFF2-40B4-BE49-F238E27FC236}">
                <a16:creationId xmlns:a16="http://schemas.microsoft.com/office/drawing/2014/main" id="{A320ED35-0895-43DD-9B55-41B027F127DD}"/>
              </a:ext>
            </a:extLst>
          </p:cNvPr>
          <p:cNvSpPr txBox="1"/>
          <p:nvPr/>
        </p:nvSpPr>
        <p:spPr>
          <a:xfrm>
            <a:off x="12914983" y="6954383"/>
            <a:ext cx="5561928" cy="2805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400" dirty="0">
                <a:solidFill>
                  <a:schemeClr val="bg1"/>
                </a:solidFill>
                <a:latin typeface="Source San"/>
              </a:rPr>
              <a:t>Lorem Ipsum has been the industry's standard dummy text ever since the 1500s, when an unknown printer took a galley of type and scrambled it to make a type specimen book.</a:t>
            </a:r>
            <a:endParaRPr sz="2400" dirty="0">
              <a:solidFill>
                <a:schemeClr val="bg1"/>
              </a:solidFill>
              <a:latin typeface="Source San"/>
              <a:ea typeface="Open Sans Regular"/>
              <a:cs typeface="Open Sans Regular"/>
              <a:sym typeface="Open Sans Regular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5A68475-CED4-4599-84A1-0666DE433A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776724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1044</TotalTime>
  <Words>2774</Words>
  <Application>Microsoft Office PowerPoint</Application>
  <PresentationFormat>Custom</PresentationFormat>
  <Paragraphs>366</Paragraphs>
  <Slides>35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Calibri Light</vt:lpstr>
      <vt:lpstr>Lora</vt:lpstr>
      <vt:lpstr>Merriweather</vt:lpstr>
      <vt:lpstr>Source San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81</cp:revision>
  <dcterms:created xsi:type="dcterms:W3CDTF">2021-04-14T14:37:43Z</dcterms:created>
  <dcterms:modified xsi:type="dcterms:W3CDTF">2021-04-16T07:23:54Z</dcterms:modified>
</cp:coreProperties>
</file>