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375" r:id="rId3"/>
    <p:sldId id="321" r:id="rId4"/>
    <p:sldId id="362" r:id="rId5"/>
    <p:sldId id="359" r:id="rId6"/>
    <p:sldId id="360" r:id="rId7"/>
    <p:sldId id="361" r:id="rId8"/>
    <p:sldId id="332" r:id="rId9"/>
    <p:sldId id="333" r:id="rId10"/>
    <p:sldId id="363" r:id="rId11"/>
    <p:sldId id="364" r:id="rId12"/>
    <p:sldId id="365" r:id="rId13"/>
    <p:sldId id="366" r:id="rId14"/>
    <p:sldId id="367" r:id="rId15"/>
    <p:sldId id="309" r:id="rId16"/>
    <p:sldId id="371" r:id="rId17"/>
    <p:sldId id="372" r:id="rId18"/>
    <p:sldId id="373" r:id="rId19"/>
    <p:sldId id="374" r:id="rId20"/>
  </p:sldIdLst>
  <p:sldSz cx="24387175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86355" autoAdjust="0"/>
  </p:normalViewPr>
  <p:slideViewPr>
    <p:cSldViewPr>
      <p:cViewPr varScale="1">
        <p:scale>
          <a:sx n="35" d="100"/>
          <a:sy n="35" d="100"/>
        </p:scale>
        <p:origin x="678" y="6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6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2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3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05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36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64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0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910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0723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65913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6534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858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52038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9781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53408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30274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6249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93604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3257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75339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19/4/2020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8094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 THỪA – HÀM SỐ LŨY THỪA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9</a:t>
            </a:r>
            <a:endParaRPr lang="en-US" sz="3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186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50.png"/><Relationship Id="rId7" Type="http://schemas.openxmlformats.org/officeDocument/2006/relationships/image" Target="../media/image5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F5EC-9B91-49FE-AFDC-9F81277D93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7B1AC-2BD9-49E2-91EE-C03CA32198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 tro">
            <a:hlinkClick r:id="" action="ppaction://media"/>
            <a:extLst>
              <a:ext uri="{FF2B5EF4-FFF2-40B4-BE49-F238E27FC236}">
                <a16:creationId xmlns:a16="http://schemas.microsoft.com/office/drawing/2014/main" id="{3A1D9D0C-0514-45D0-957A-FF76611307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3831" y="0"/>
            <a:ext cx="24441006" cy="137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51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3364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4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7984911" cy="1376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giới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Calibri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7984911" cy="1376724"/>
              </a:xfrm>
              <a:prstGeom prst="rect">
                <a:avLst/>
              </a:prstGeom>
              <a:blipFill rotWithShape="0">
                <a:blip r:embed="rId3"/>
                <a:stretch>
                  <a:fillRect l="-2748" b="-66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99057" y="6394727"/>
                <a:ext cx="6067630" cy="1618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𝑇𝑎</m:t>
                      </m:r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</m:t>
                      </m:r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057" y="6394727"/>
                <a:ext cx="6067630" cy="16189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43041" y="6462634"/>
                <a:ext cx="7274327" cy="1058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=−11&lt;0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041" y="6462634"/>
                <a:ext cx="7274327" cy="10586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3447507" y="7672301"/>
                <a:ext cx="8614801" cy="1058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en-US" sz="480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47507" y="7672301"/>
                <a:ext cx="8614801" cy="10586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08512" y="9072149"/>
                <a:ext cx="89373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+3&lt;0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𝑘h𝑖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512" y="9072149"/>
                <a:ext cx="8937337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83111" y="10278974"/>
                <a:ext cx="7274327" cy="120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en-US" sz="4800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en-US" sz="4800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111" y="10278974"/>
                <a:ext cx="7274327" cy="1208729"/>
              </a:xfrm>
              <a:prstGeom prst="rect">
                <a:avLst/>
              </a:prstGeom>
              <a:blipFill rotWithShape="0">
                <a:blip r:embed="rId8"/>
                <a:stretch>
                  <a:fillRect l="-3856" b="-9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019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20" grpId="0"/>
      <p:bldP spid="23" grpId="0"/>
      <p:bldP spid="24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5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504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→12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−12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2019</m:t>
                            </m:r>
                          </m:sup>
                        </m:sSup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504451"/>
              </a:xfrm>
              <a:prstGeom prst="rect">
                <a:avLst/>
              </a:prstGeom>
              <a:blipFill rotWithShape="0">
                <a:blip r:embed="rId3"/>
                <a:stretch>
                  <a:fillRect l="-1201" b="-32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6635" y="172902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651252" y="6538948"/>
                <a:ext cx="4436935" cy="296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→12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−12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2019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252" y="6538948"/>
                <a:ext cx="4436935" cy="29602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807728" y="228600"/>
            <a:ext cx="16570148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76589" y="6715741"/>
                <a:ext cx="5545597" cy="1584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→12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2018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589" y="6715741"/>
                <a:ext cx="5545597" cy="15844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736387" y="7123256"/>
                <a:ext cx="36923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6387" y="7123256"/>
                <a:ext cx="369234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63987" y="8569382"/>
                <a:ext cx="8458199" cy="3421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→12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=13&gt;0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→12</m:t>
                                </m:r>
                              </m:lim>
                            </m:limLow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2018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2018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&gt;0,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→12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87" y="8569382"/>
                <a:ext cx="8458199" cy="3421771"/>
              </a:xfrm>
              <a:prstGeom prst="rect">
                <a:avLst/>
              </a:prstGeom>
              <a:blipFill rotWithShape="0">
                <a:blip r:embed="rId7"/>
                <a:stretch>
                  <a:fillRect l="-32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8803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6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e>
                    </m:d>
                  </m:oMath>
                </a14:m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  <a:blipFill rotWithShape="0">
                <a:blip r:embed="rId3"/>
                <a:stretch>
                  <a:fillRect l="-1201" b="-50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LỚP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4000" dirty="0">
                <a:solidFill>
                  <a:prstClr val="white"/>
                </a:solidFill>
              </a:rPr>
              <a:t>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</a:rPr>
              <a:t>Chương</a:t>
            </a:r>
            <a:r>
              <a:rPr lang="en-US" sz="3200" b="1" dirty="0">
                <a:solidFill>
                  <a:prstClr val="white"/>
                </a:solidFill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62042" y="6248400"/>
                <a:ext cx="9326745" cy="2943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400" dirty="0">
                  <a:solidFill>
                    <a:prstClr val="black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42" y="6248400"/>
                <a:ext cx="9326745" cy="29431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513456" y="228600"/>
            <a:ext cx="16873720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264950" y="5791200"/>
                <a:ext cx="9370732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ad>
                            <m:rad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4950" y="5791200"/>
                <a:ext cx="9370732" cy="24888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49147" y="7543800"/>
                <a:ext cx="8825240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47" y="7543800"/>
                <a:ext cx="8825240" cy="24888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507787" y="8458200"/>
                <a:ext cx="16776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787" y="8458200"/>
                <a:ext cx="1677669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25045" y="9677400"/>
                <a:ext cx="6477000" cy="3689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=−∞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4+</m:t>
                                    </m:r>
                                    <m:f>
                                      <m:f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4+</m:t>
                                    </m:r>
                                    <m:f>
                                      <m:f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e>
                            </m: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ad>
                              <m:ra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ra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−2&lt;0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45" y="9677400"/>
                <a:ext cx="6477000" cy="3689472"/>
              </a:xfrm>
              <a:prstGeom prst="rect">
                <a:avLst/>
              </a:prstGeom>
              <a:blipFill rotWithShape="0">
                <a:blip r:embed="rId8"/>
                <a:stretch>
                  <a:fillRect l="-4233" t="-3802" r="-749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60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5865361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7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rad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  <a:blipFill rotWithShape="0">
                <a:blip r:embed="rId3"/>
                <a:stretch>
                  <a:fillRect l="-1201" b="-50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LỚP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4000" dirty="0">
                <a:solidFill>
                  <a:prstClr val="white"/>
                </a:solidFill>
              </a:rPr>
              <a:t>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35587" y="201944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</a:rPr>
              <a:t>Chương</a:t>
            </a:r>
            <a:r>
              <a:rPr lang="en-US" sz="3200" b="1" dirty="0">
                <a:solidFill>
                  <a:prstClr val="white"/>
                </a:solidFill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62042" y="6538948"/>
                <a:ext cx="6126345" cy="3124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42" y="6538948"/>
                <a:ext cx="6126345" cy="31247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767456" y="231731"/>
            <a:ext cx="16619720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99491" y="6096000"/>
                <a:ext cx="7666095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491" y="6096000"/>
                <a:ext cx="7666095" cy="24888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33586" y="7952486"/>
                <a:ext cx="2408055" cy="3689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=−∞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e>
                            </m: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86" y="7952486"/>
                <a:ext cx="2408055" cy="3689472"/>
              </a:xfrm>
              <a:prstGeom prst="rect">
                <a:avLst/>
              </a:prstGeom>
              <a:blipFill rotWithShape="0">
                <a:blip r:embed="rId6"/>
                <a:stretch>
                  <a:fillRect l="-11646" t="-3636" r="-2455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79731" y="11597719"/>
                <a:ext cx="12395783" cy="1165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rad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−1&gt;0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731" y="11597719"/>
                <a:ext cx="12395783" cy="1165960"/>
              </a:xfrm>
              <a:prstGeom prst="rect">
                <a:avLst/>
              </a:prstGeom>
              <a:blipFill rotWithShape="0">
                <a:blip r:embed="rId7"/>
                <a:stretch>
                  <a:fillRect l="-2263" t="-3665" b="-68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575514" y="11659887"/>
                <a:ext cx="4380143" cy="941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514" y="11659887"/>
                <a:ext cx="4380143" cy="9417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7799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28600"/>
            <a:ext cx="2514600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11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  <a:blipFill rotWithShape="0">
                <a:blip r:embed="rId3"/>
                <a:stretch>
                  <a:fillRect l="-1423" b="-70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B.</a:t>
                </a:r>
                <a:endParaRPr lang="en-US" sz="4800" dirty="0">
                  <a:latin typeface="Tahoma" panose="020B0604030504040204" pitchFamily="34" charset="0"/>
                  <a:ea typeface="MS Mincho" panose="02020609040205080304" pitchFamily="49" charset="-128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  <a:blipFill rotWithShape="0">
                <a:blip r:embed="rId4"/>
                <a:stretch>
                  <a:fillRect l="-1413" t="-4945" b="-21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0376" y="4464862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773988" y="289602"/>
            <a:ext cx="16613188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7201271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57353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2019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2019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  <a:blipFill rotWithShape="0">
                <a:blip r:embed="rId3"/>
                <a:stretch>
                  <a:fillRect l="-1423" b="-72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A.</a:t>
                </a:r>
                <a:endParaRPr lang="en-US" sz="4800" dirty="0">
                  <a:latin typeface="Tahoma" panose="020B0604030504040204" pitchFamily="34" charset="0"/>
                  <a:ea typeface="MS Mincho" panose="02020609040205080304" pitchFamily="49" charset="-128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  <a:blipFill rotWithShape="0">
                <a:blip r:embed="rId4"/>
                <a:stretch>
                  <a:fillRect l="-1413" t="-4945" b="-21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089" y="4637800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646988" y="310639"/>
            <a:ext cx="167401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27144684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64024" y="202813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−5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  <a:blipFill rotWithShape="0">
                <a:blip r:embed="rId3"/>
                <a:stretch>
                  <a:fillRect l="-1423" b="-68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3657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3657604"/>
              </a:xfrm>
              <a:prstGeom prst="rect">
                <a:avLst/>
              </a:prstGeom>
              <a:blipFill rotWithShape="0">
                <a:blip r:embed="rId4"/>
                <a:stretch>
                  <a:fillRect l="-1413" t="-3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987" y="5663592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773987" y="290121"/>
            <a:ext cx="16613188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234632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84502" y="6206850"/>
            <a:ext cx="23372485" cy="6518550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010391" y="2209888"/>
            <a:ext cx="22175897" cy="3721080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35587" y="18375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406814" y="2353136"/>
                <a:ext cx="19274309" cy="3269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814" y="2353136"/>
                <a:ext cx="19274309" cy="3269036"/>
              </a:xfrm>
              <a:prstGeom prst="rect">
                <a:avLst/>
              </a:prstGeom>
              <a:blipFill rotWithShape="0">
                <a:blip r:embed="rId3"/>
                <a:stretch>
                  <a:fillRect l="-1455" b="-65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611188" y="6072150"/>
                <a:ext cx="23069936" cy="690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480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80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+6&gt;0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4800" b="0" i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den>
                    </m:f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Casio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2−1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8" y="6072150"/>
                <a:ext cx="23069936" cy="6907532"/>
              </a:xfrm>
              <a:prstGeom prst="rect">
                <a:avLst/>
              </a:prstGeom>
              <a:blipFill rotWithShape="0">
                <a:blip r:embed="rId4"/>
                <a:stretch>
                  <a:fillRect l="-1189" t="-1589" b="-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987" y="3702235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494588" y="220429"/>
            <a:ext cx="16892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3648175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7638" y="6586234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56037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  <a:blipFill rotWithShape="0">
                <a:blip r:embed="rId3"/>
                <a:stretch>
                  <a:fillRect l="-1423" b="-66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1305305" y="6553801"/>
                <a:ext cx="25896968" cy="6456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1: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=−1&lt;0</m:t>
                    </m:r>
                    <m:r>
                      <a:rPr lang="en-US" sz="480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→−3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Casio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−3+1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05" y="6553801"/>
                <a:ext cx="25896968" cy="6456447"/>
              </a:xfrm>
              <a:prstGeom prst="rect">
                <a:avLst/>
              </a:prstGeom>
              <a:blipFill rotWithShape="0">
                <a:blip r:embed="rId4"/>
                <a:stretch>
                  <a:fillRect l="-1059" t="-1700" b="-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480" y="5572358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623176" y="237309"/>
            <a:ext cx="16763999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3939632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8126" y="69865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49" y="198843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902834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413809" y="4081582"/>
            <a:ext cx="19130086" cy="1862018"/>
            <a:chOff x="3283180" y="4081582"/>
            <a:chExt cx="19130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83180" y="4081582"/>
              <a:ext cx="19130086" cy="1862018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GIỚI HẠN CỦA HÀM SỐ (</a:t>
              </a: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tt-Tiết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53)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6986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23056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3" y="155011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4" y="5796145"/>
            <a:ext cx="16625804" cy="907184"/>
            <a:chOff x="7459670" y="7086600"/>
            <a:chExt cx="1662772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99494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88713" y="6873088"/>
            <a:ext cx="15006769" cy="929775"/>
            <a:chOff x="7459670" y="8524495"/>
            <a:chExt cx="15008518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37573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4" y="8127809"/>
            <a:ext cx="11419250" cy="942109"/>
            <a:chOff x="7459670" y="9982200"/>
            <a:chExt cx="11420572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78778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6236" y="953453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21309" y="10826687"/>
            <a:ext cx="12654101" cy="861774"/>
            <a:chOff x="644526" y="2766774"/>
            <a:chExt cx="1265410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1392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07131" y="12112665"/>
            <a:ext cx="12668279" cy="861774"/>
            <a:chOff x="644526" y="2766774"/>
            <a:chExt cx="12668279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114062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906587" y="2504836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vài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vô</a:t>
            </a:r>
            <a:r>
              <a: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cực</a:t>
            </a:r>
            <a:endParaRPr lang="en-US" sz="4800" b="1" i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1B8B5CB-9A88-4A88-B50E-1C760B42E8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926" y="73370"/>
            <a:ext cx="3330409" cy="33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13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555674" y="5423343"/>
            <a:ext cx="3029105" cy="830997"/>
            <a:chOff x="1487714" y="7894730"/>
            <a:chExt cx="3029455" cy="831094"/>
          </a:xfrm>
        </p:grpSpPr>
        <p:sp>
          <p:nvSpPr>
            <p:cNvPr id="33" name="TextBox 32"/>
            <p:cNvSpPr txBox="1"/>
            <p:nvPr/>
          </p:nvSpPr>
          <p:spPr>
            <a:xfrm>
              <a:off x="2046335" y="7894730"/>
              <a:ext cx="2470834" cy="831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8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453315" y="1572066"/>
            <a:ext cx="13412923" cy="830997"/>
            <a:chOff x="-288924" y="1892299"/>
            <a:chExt cx="13415350" cy="830995"/>
          </a:xfrm>
        </p:grpSpPr>
        <p:sp>
          <p:nvSpPr>
            <p:cNvPr id="36" name="Rounded Rectangle 3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87561" y="1892299"/>
              <a:ext cx="110388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8722" y="2544280"/>
            <a:ext cx="22476937" cy="1000201"/>
            <a:chOff x="1296996" y="2497041"/>
            <a:chExt cx="22479538" cy="869375"/>
          </a:xfrm>
        </p:grpSpPr>
        <p:grpSp>
          <p:nvGrpSpPr>
            <p:cNvPr id="6" name="Group 70"/>
            <p:cNvGrpSpPr/>
            <p:nvPr/>
          </p:nvGrpSpPr>
          <p:grpSpPr>
            <a:xfrm>
              <a:off x="1296996" y="2497041"/>
              <a:ext cx="822960" cy="822960"/>
              <a:chOff x="1311958" y="3405486"/>
              <a:chExt cx="950173" cy="940513"/>
            </a:xfrm>
          </p:grpSpPr>
          <p:sp>
            <p:nvSpPr>
              <p:cNvPr id="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3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970164" y="2658448"/>
              <a:ext cx="19806370" cy="707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0" y="1842798"/>
            <a:ext cx="2438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2060078" y="10311465"/>
                <a:ext cx="7876629" cy="2450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𝑙𝑖𝑚</m:t>
                            </m:r>
                            <m:sSup>
                              <m:sSupPr>
                                <m:ctrlPr>
                                  <a:rPr lang="vi-VN" sz="4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vi-VN" sz="4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=+</m:t>
                            </m:r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∞</m:t>
                            </m:r>
                          </m:e>
                          <m:e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𝑙𝑖𝑚</m:t>
                            </m:r>
                            <m:d>
                              <m:dPr>
                                <m:ctrlPr>
                                  <a:rPr lang="vi-VN" sz="4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vi-VN" sz="4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vi-VN" sz="4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=1&gt;0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600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078" y="10311465"/>
                <a:ext cx="7876629" cy="2450543"/>
              </a:xfrm>
              <a:prstGeom prst="rect">
                <a:avLst/>
              </a:prstGeom>
              <a:blipFill rotWithShape="0">
                <a:blip r:embed="rId2"/>
                <a:stretch>
                  <a:fillRect l="-35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2210725" y="12772987"/>
                <a:ext cx="79722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𝑙𝑖𝑚</m:t>
                    </m:r>
                    <m:d>
                      <m:dPr>
                        <m:ctrlPr>
                          <a:rPr lang="vi-VN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−3</m:t>
                        </m:r>
                        <m:sSup>
                          <m:sSupPr>
                            <m:ctrlPr>
                              <a:rPr lang="vi-VN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vi-VN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=+</m:t>
                    </m:r>
                    <m:r>
                      <a:rPr lang="vi-VN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∞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endPara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25" y="12772987"/>
                <a:ext cx="797221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3520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p:sp>
        <p:nvSpPr>
          <p:cNvPr id="51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GIẢI TÍCH </a:t>
            </a:r>
            <a:endParaRPr lang="en-US" dirty="0"/>
          </a:p>
        </p:txBody>
      </p:sp>
      <p:sp>
        <p:nvSpPr>
          <p:cNvPr id="52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3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24522" y="3899646"/>
                <a:ext cx="5285760" cy="14945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𝑙𝑖𝑚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522" y="3899646"/>
                <a:ext cx="5285760" cy="14945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156403" y="4207870"/>
                <a:ext cx="432746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403" y="4207870"/>
                <a:ext cx="4327467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8451" t="-25620" b="-487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85746" y="5949487"/>
                <a:ext cx="5260241" cy="266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𝑙𝑖𝑚</m:t>
                      </m:r>
                      <m:f>
                        <m:fPr>
                          <m:ctrlPr>
                            <a:rPr lang="vi-VN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f>
                            <m:f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746" y="5949487"/>
                <a:ext cx="5260241" cy="26611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345987" y="6865203"/>
            <a:ext cx="167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62965" y="6490355"/>
                <a:ext cx="6908799" cy="158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48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𝑙𝑖𝑚</m:t>
                      </m:r>
                      <m:f>
                        <m:fPr>
                          <m:ctrlPr>
                            <a:rPr lang="vi-VN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965" y="6490355"/>
                <a:ext cx="6908799" cy="15868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88032" y="8939480"/>
                <a:ext cx="431143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032" y="8939480"/>
                <a:ext cx="4311437" cy="738664"/>
              </a:xfrm>
              <a:prstGeom prst="rect">
                <a:avLst/>
              </a:prstGeom>
              <a:blipFill rotWithShape="0">
                <a:blip r:embed="rId8"/>
                <a:stretch>
                  <a:fillRect l="-8628" t="-25410" b="-475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482912" y="2576242"/>
            <a:ext cx="6851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vi-VN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469187" y="8777623"/>
                <a:ext cx="3663439" cy="1053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⁡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(1−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187" y="8777623"/>
                <a:ext cx="3663439" cy="1053430"/>
              </a:xfrm>
              <a:prstGeom prst="rect">
                <a:avLst/>
              </a:prstGeom>
              <a:blipFill rotWithShape="0">
                <a:blip r:embed="rId9"/>
                <a:stretch>
                  <a:fillRect l="-6656" b="-132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250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2" grpId="0"/>
      <p:bldP spid="3" grpId="0"/>
      <p:bldP spid="55" grpId="0"/>
      <p:bldP spid="5" grpId="0"/>
      <p:bldP spid="7" grpId="0"/>
      <p:bldP spid="58" grpId="0"/>
      <p:bldP spid="46" grpId="0"/>
      <p:bldP spid="1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663" y="156784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061" y="1907101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6105" y="4114800"/>
            <a:ext cx="22781968" cy="9155404"/>
            <a:chOff x="1610656" y="4106757"/>
            <a:chExt cx="21655834" cy="3690550"/>
          </a:xfrm>
        </p:grpSpPr>
        <p:grpSp>
          <p:nvGrpSpPr>
            <p:cNvPr id="46" name="Group 45"/>
            <p:cNvGrpSpPr/>
            <p:nvPr/>
          </p:nvGrpSpPr>
          <p:grpSpPr>
            <a:xfrm>
              <a:off x="1610656" y="4106757"/>
              <a:ext cx="21655834" cy="3690550"/>
              <a:chOff x="1453001" y="2526332"/>
              <a:chExt cx="21655834" cy="36905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2692456" y="2654592"/>
                    <a:ext cx="20416379" cy="3562290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indent="201295">
                      <a:lnSpc>
                        <a:spcPct val="115000"/>
                      </a:lnSpc>
                    </a:pPr>
                    <a:endParaRPr lang="en-US" sz="4400" dirty="0">
                      <a:solidFill>
                        <a:schemeClr val="accent5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a)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nguyên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dương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chẵn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lẻ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algn="ctr"/>
                    <a:endParaRPr lang="en-US" sz="4800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ounded 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2456" y="2654592"/>
                    <a:ext cx="20416379" cy="3562290"/>
                  </a:xfrm>
                  <a:prstGeom prst="roundRect">
                    <a:avLst>
                      <a:gd name="adj" fmla="val 4611"/>
                    </a:avLst>
                  </a:prstGeom>
                  <a:blipFill>
                    <a:blip r:embed="rId3"/>
                    <a:stretch>
                      <a:fillRect/>
                    </a:stretch>
                  </a:blipFill>
                  <a:ln w="28575">
                    <a:solidFill>
                      <a:srgbClr val="AB7C3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453001" y="2526332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845869" y="4257069"/>
              <a:ext cx="3243196" cy="392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40657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</p:spTree>
    <p:extLst>
      <p:ext uri="{BB962C8B-B14F-4D97-AF65-F5344CB8AC3E}">
        <p14:creationId xmlns:p14="http://schemas.microsoft.com/office/powerpoint/2010/main" val="1672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8" y="1569747"/>
            <a:ext cx="12344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6680" y="1913523"/>
              <a:ext cx="1650882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2082461" cy="861774"/>
            <a:chOff x="644526" y="2766774"/>
            <a:chExt cx="120824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82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79129" y="3589910"/>
            <a:ext cx="22192058" cy="9736918"/>
            <a:chOff x="1141369" y="3965402"/>
            <a:chExt cx="21948825" cy="8302798"/>
          </a:xfrm>
        </p:grpSpPr>
        <p:grpSp>
          <p:nvGrpSpPr>
            <p:cNvPr id="45" name="Group 44"/>
            <p:cNvGrpSpPr/>
            <p:nvPr/>
          </p:nvGrpSpPr>
          <p:grpSpPr>
            <a:xfrm>
              <a:off x="1141369" y="3965402"/>
              <a:ext cx="21948825" cy="8302798"/>
              <a:chOff x="1390107" y="4076041"/>
              <a:chExt cx="21948825" cy="3924959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390107" y="4076041"/>
                <a:ext cx="21948825" cy="3924959"/>
                <a:chOff x="1232452" y="2495616"/>
                <a:chExt cx="21948825" cy="3924959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1232452" y="2858285"/>
                  <a:ext cx="21948825" cy="3562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201295">
                    <a:lnSpc>
                      <a:spcPct val="115000"/>
                    </a:lnSpc>
                  </a:pPr>
                  <a:endParaRPr lang="en-US" sz="4400" dirty="0">
                    <a:solidFill>
                      <a:srgbClr val="4BACC6">
                        <a:lumMod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1517582" y="4216783"/>
                <a:ext cx="3243196" cy="392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7316787" y="5075331"/>
              <a:ext cx="11689097" cy="941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indent="201295" defTabSz="914400" eaLnBrk="0" fontAlgn="base" hangingPunct="0">
                <a:lnSpc>
                  <a:spcPct val="115000"/>
                </a:lnSpc>
              </a:pP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</p:grpSp>
      <p:sp>
        <p:nvSpPr>
          <p:cNvPr id="17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678160"/>
                  </p:ext>
                </p:extLst>
              </p:nvPr>
            </p:nvGraphicFramePr>
            <p:xfrm>
              <a:off x="8531213" y="6629400"/>
              <a:ext cx="9260244" cy="45702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23599">
                      <a:extLst>
                        <a:ext uri="{9D8B030D-6E8A-4147-A177-3AD203B41FA5}">
                          <a16:colId xmlns:a16="http://schemas.microsoft.com/office/drawing/2014/main" val="1654498045"/>
                        </a:ext>
                      </a:extLst>
                    </a:gridCol>
                    <a:gridCol w="2451242">
                      <a:extLst>
                        <a:ext uri="{9D8B030D-6E8A-4147-A177-3AD203B41FA5}">
                          <a16:colId xmlns:a16="http://schemas.microsoft.com/office/drawing/2014/main" val="3752876716"/>
                        </a:ext>
                      </a:extLst>
                    </a:gridCol>
                    <a:gridCol w="4085403">
                      <a:extLst>
                        <a:ext uri="{9D8B030D-6E8A-4147-A177-3AD203B41FA5}">
                          <a16:colId xmlns:a16="http://schemas.microsoft.com/office/drawing/2014/main" val="1328177147"/>
                        </a:ext>
                      </a:extLst>
                    </a:gridCol>
                  </a:tblGrid>
                  <a:tr h="8357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09943642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75764872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3574345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51386532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69789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678160"/>
                  </p:ext>
                </p:extLst>
              </p:nvPr>
            </p:nvGraphicFramePr>
            <p:xfrm>
              <a:off x="8531213" y="6629400"/>
              <a:ext cx="9260244" cy="45702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2359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654498045"/>
                        </a:ext>
                      </a:extLst>
                    </a:gridCol>
                    <a:gridCol w="245124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52876716"/>
                        </a:ext>
                      </a:extLst>
                    </a:gridCol>
                    <a:gridCol w="40854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28177147"/>
                        </a:ext>
                      </a:extLst>
                    </a:gridCol>
                  </a:tblGrid>
                  <a:tr h="120523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1010" r="-240716" b="-2808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692" t="-1010" r="-167662" b="-2808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1010" r="-447" b="-2808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09943642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144928" r="-240716" b="-30289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692" t="-72202" r="-167662" b="-100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144928" r="-447" b="-30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575764872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243165" r="-240716" b="-20071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243165" r="-447" b="-200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23574345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345652" r="-240716" b="-10217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692" t="-172826" r="-167662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345652" r="-447" b="-1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51386532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445652" r="-240716" b="-217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445652" r="-447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697890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494588" y="228600"/>
            <a:ext cx="16892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36948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712" y="1475525"/>
            <a:ext cx="12937589" cy="848613"/>
            <a:chOff x="-288924" y="1905000"/>
            <a:chExt cx="19987414" cy="84861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9093" y="1913523"/>
              <a:ext cx="2162170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15375" y="1922616"/>
              <a:ext cx="1728311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2082461" cy="861774"/>
            <a:chOff x="644526" y="2766774"/>
            <a:chExt cx="120824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82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4931" y="3109550"/>
            <a:ext cx="22669499" cy="10524362"/>
            <a:chOff x="0" y="3191638"/>
            <a:chExt cx="22669499" cy="10524362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3191638"/>
              <a:ext cx="22669499" cy="10524362"/>
              <a:chOff x="1390107" y="4076041"/>
              <a:chExt cx="21948825" cy="3961165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390107" y="4076041"/>
                <a:ext cx="21948825" cy="3961165"/>
                <a:chOff x="1232452" y="2495616"/>
                <a:chExt cx="21948825" cy="3961165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1232452" y="2894491"/>
                  <a:ext cx="21948825" cy="3562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201295">
                    <a:lnSpc>
                      <a:spcPct val="115000"/>
                    </a:lnSpc>
                  </a:pPr>
                  <a:endParaRPr lang="en-US" sz="4400" dirty="0">
                    <a:solidFill>
                      <a:srgbClr val="4BACC6">
                        <a:lumMod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1603252" y="4205141"/>
                <a:ext cx="3243196" cy="392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749306" y="4316004"/>
              <a:ext cx="12806391" cy="941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01295">
                <a:lnSpc>
                  <a:spcPct val="115000"/>
                </a:lnSpc>
              </a:pP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thương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</p:grpSp>
      <p:grpSp>
        <p:nvGrpSpPr>
          <p:cNvPr id="18" name="Group 167"/>
          <p:cNvGrpSpPr/>
          <p:nvPr/>
        </p:nvGrpSpPr>
        <p:grpSpPr>
          <a:xfrm>
            <a:off x="216417" y="11645899"/>
            <a:ext cx="3794127" cy="927101"/>
            <a:chOff x="4867276" y="9361488"/>
            <a:chExt cx="3794125" cy="927101"/>
          </a:xfrm>
        </p:grpSpPr>
        <p:sp>
          <p:nvSpPr>
            <p:cNvPr id="19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614880" y="11567257"/>
                <a:ext cx="18053534" cy="2301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01295">
                  <a:lnSpc>
                    <a:spcPct val="115000"/>
                  </a:lnSpc>
                </a:pP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vẫn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→</m:t>
                    </m:r>
                    <m:sSubSup>
                      <m:sSubSupPr>
                        <m:ctrlP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</m:sup>
                    </m:sSubSup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</m:t>
                    </m:r>
                    <m:sSubSup>
                      <m:sSubSupPr>
                        <m:ctrlP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→+∞</m:t>
                    </m:r>
                  </m:oMath>
                </a14:m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→−∞</m:t>
                    </m:r>
                  </m:oMath>
                </a14:m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201295">
                  <a:lnSpc>
                    <a:spcPct val="115000"/>
                  </a:lnSpc>
                </a:pPr>
                <a:endParaRPr lang="en-US" sz="2800" b="1" i="1" dirty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880" y="11567257"/>
                <a:ext cx="18053534" cy="2301143"/>
              </a:xfrm>
              <a:prstGeom prst="rect">
                <a:avLst/>
              </a:prstGeom>
              <a:blipFill rotWithShape="0">
                <a:blip r:embed="rId3"/>
                <a:stretch>
                  <a:fillRect l="-405" t="-45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3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59671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265762"/>
                  </p:ext>
                </p:extLst>
              </p:nvPr>
            </p:nvGraphicFramePr>
            <p:xfrm>
              <a:off x="4223786" y="5213985"/>
              <a:ext cx="12985080" cy="621601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23664">
                      <a:extLst>
                        <a:ext uri="{9D8B030D-6E8A-4147-A177-3AD203B41FA5}">
                          <a16:colId xmlns:a16="http://schemas.microsoft.com/office/drawing/2014/main" val="2873435416"/>
                        </a:ext>
                      </a:extLst>
                    </a:gridCol>
                    <a:gridCol w="2463223">
                      <a:extLst>
                        <a:ext uri="{9D8B030D-6E8A-4147-A177-3AD203B41FA5}">
                          <a16:colId xmlns:a16="http://schemas.microsoft.com/office/drawing/2014/main" val="453505155"/>
                        </a:ext>
                      </a:extLst>
                    </a:gridCol>
                    <a:gridCol w="3873514">
                      <a:extLst>
                        <a:ext uri="{9D8B030D-6E8A-4147-A177-3AD203B41FA5}">
                          <a16:colId xmlns:a16="http://schemas.microsoft.com/office/drawing/2014/main" val="2439497612"/>
                        </a:ext>
                      </a:extLst>
                    </a:gridCol>
                    <a:gridCol w="4024679">
                      <a:extLst>
                        <a:ext uri="{9D8B030D-6E8A-4147-A177-3AD203B41FA5}">
                          <a16:colId xmlns:a16="http://schemas.microsoft.com/office/drawing/2014/main" val="3171524456"/>
                        </a:ext>
                      </a:extLst>
                    </a:gridCol>
                  </a:tblGrid>
                  <a:tr h="7546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Dấu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8446274"/>
                      </a:ext>
                    </a:extLst>
                  </a:tr>
                  <a:tr h="6478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±∞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Tùy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ý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66279881"/>
                      </a:ext>
                    </a:extLst>
                  </a:tr>
                  <a:tr h="956056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76342964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56056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264723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265762"/>
                  </p:ext>
                </p:extLst>
              </p:nvPr>
            </p:nvGraphicFramePr>
            <p:xfrm>
              <a:off x="4223786" y="5213985"/>
              <a:ext cx="12985080" cy="621601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2366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73435416"/>
                        </a:ext>
                      </a:extLst>
                    </a:gridCol>
                    <a:gridCol w="246322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53505155"/>
                        </a:ext>
                      </a:extLst>
                    </a:gridCol>
                    <a:gridCol w="38735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39497612"/>
                        </a:ext>
                      </a:extLst>
                    </a:gridCol>
                    <a:gridCol w="402467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71524456"/>
                        </a:ext>
                      </a:extLst>
                    </a:gridCol>
                  </a:tblGrid>
                  <a:tr h="1780159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685" r="-395360" b="-25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6931" t="-685" r="-321782" b="-25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685" r="-104403" b="-25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685" r="-606" b="-2506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808446274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213043" r="-395360" b="-4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6931" t="-213043" r="-321782" b="-4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Tùy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ý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466279881"/>
                      </a:ext>
                    </a:extLst>
                  </a:tr>
                  <a:tr h="956056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146441" r="-395360" b="-101356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275159" r="-104403" b="-278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275159" r="-606" b="-2783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476342964"/>
                      </a:ext>
                    </a:extLst>
                  </a:tr>
                  <a:tr h="841248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426812" r="-104403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426812" r="-606" b="-216667"/>
                          </a:stretch>
                        </a:blipFill>
                      </a:tcPr>
                    </a:tc>
                  </a:tr>
                  <a:tr h="956056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246441" r="-395360" b="-13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463057" r="-104403" b="-904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463057" r="-606" b="-904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40264723"/>
                      </a:ext>
                    </a:extLst>
                  </a:tr>
                  <a:tr h="841248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640580" r="-104403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640580" r="-606" b="-28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494588" y="293202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32748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76416" y="5696756"/>
            <a:ext cx="22122427" cy="7405238"/>
            <a:chOff x="1220788" y="7162797"/>
            <a:chExt cx="22124987" cy="7406095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27759" y="3260025"/>
                <a:ext cx="21325775" cy="2906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</a:pPr>
                <a:endParaRPr lang="en-US" sz="44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endParaRPr lang="en-US" sz="44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59" y="3260025"/>
                <a:ext cx="21325775" cy="29062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75210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86492" y="6103545"/>
                <a:ext cx="6241364" cy="166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4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en-US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492" y="6103545"/>
                <a:ext cx="6241364" cy="1668855"/>
              </a:xfrm>
              <a:prstGeom prst="rect">
                <a:avLst/>
              </a:prstGeom>
              <a:blipFill rotWithShape="0">
                <a:blip r:embed="rId3"/>
                <a:stretch>
                  <a:fillRect l="-3906" t="-72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593387" y="6400800"/>
                <a:ext cx="5542847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sSup>
                        <m:sSup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3387" y="6400800"/>
                <a:ext cx="5542847" cy="16137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43385" y="7696200"/>
                <a:ext cx="6402202" cy="327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limLow>
                              <m:limLow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=−∞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=1&gt;0</m:t>
                            </m:r>
                          </m:e>
                        </m:eqAr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385" y="7696200"/>
                <a:ext cx="6402202" cy="3276666"/>
              </a:xfrm>
              <a:prstGeom prst="rect">
                <a:avLst/>
              </a:prstGeom>
              <a:blipFill rotWithShape="0">
                <a:blip r:embed="rId5"/>
                <a:stretch>
                  <a:fillRect l="-3810" t="-3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45587" y="8846745"/>
                <a:ext cx="7391400" cy="991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587" y="8846745"/>
                <a:ext cx="7391400" cy="991746"/>
              </a:xfrm>
              <a:prstGeom prst="rect">
                <a:avLst/>
              </a:prstGeom>
              <a:blipFill rotWithShape="0">
                <a:blip r:embed="rId6"/>
                <a:stretch>
                  <a:fillRect l="-3298" t="-12883" b="-55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91226" y="10912836"/>
                <a:ext cx="19689871" cy="145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2: </a:t>
                </a:r>
                <a:r>
                  <a:rPr lang="en-US" sz="44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Casio</a:t>
                </a:r>
                <a:endParaRPr lang="en-US" sz="44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26" y="10912836"/>
                <a:ext cx="19689871" cy="1454244"/>
              </a:xfrm>
              <a:prstGeom prst="rect">
                <a:avLst/>
              </a:prstGeom>
              <a:blipFill rotWithShape="0">
                <a:blip r:embed="rId7"/>
                <a:stretch>
                  <a:fillRect l="-1238" t="-8368" b="-184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38489473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49937" y="4876800"/>
            <a:ext cx="22122427" cy="8839200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327177"/>
            <a:ext cx="4738451" cy="1028813"/>
            <a:chOff x="1082675" y="1647422"/>
            <a:chExt cx="4739308" cy="1028812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0639" y="1647422"/>
              <a:ext cx="368134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96467" y="2209800"/>
            <a:ext cx="23031920" cy="2572060"/>
            <a:chOff x="896467" y="2209800"/>
            <a:chExt cx="23031920" cy="2572060"/>
          </a:xfrm>
        </p:grpSpPr>
        <p:grpSp>
          <p:nvGrpSpPr>
            <p:cNvPr id="6" name="Group 49"/>
            <p:cNvGrpSpPr/>
            <p:nvPr/>
          </p:nvGrpSpPr>
          <p:grpSpPr>
            <a:xfrm>
              <a:off x="896467" y="2209800"/>
              <a:ext cx="22175897" cy="2572060"/>
              <a:chOff x="1175570" y="2468559"/>
              <a:chExt cx="22178464" cy="282962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175570" y="2496229"/>
                <a:ext cx="22178464" cy="2801958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"/>
              <p:cNvGrpSpPr/>
              <p:nvPr/>
            </p:nvGrpSpPr>
            <p:grpSpPr>
              <a:xfrm>
                <a:off x="1175570" y="2468559"/>
                <a:ext cx="3863374" cy="1089801"/>
                <a:chOff x="1175570" y="1834705"/>
                <a:chExt cx="4214228" cy="1188773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16200000" flipV="1">
                  <a:off x="2985646" y="616700"/>
                  <a:ext cx="836967" cy="3554717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94422" y="1877363"/>
                  <a:ext cx="3195376" cy="11461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2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Round Diagonal Corner Rectangle 10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1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5656476" y="2281389"/>
                  <a:ext cx="18271911" cy="13762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" lvl="0" defTabSz="91440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:r>
                    <a:rPr lang="en-US" sz="4800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</a:t>
                  </a: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hạn</a:t>
                  </a: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a14:m>
                  <a:endPara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476" y="2281389"/>
                  <a:ext cx="18271911" cy="137621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35" b="-442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30249" y="9540587"/>
                <a:ext cx="8615738" cy="425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limLow>
                                <m:limLow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→−∞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2+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limLow>
                                <m:limLow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→−∞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−1+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=−∞</m:t>
                              </m:r>
                              <m:r>
                                <a:rPr lang="en-US" sz="480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249" y="9540587"/>
                <a:ext cx="8615738" cy="42516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08688" y="5715000"/>
                <a:ext cx="7098699" cy="149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 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88" y="5715000"/>
                <a:ext cx="7098699" cy="1492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10638" y="4876800"/>
                <a:ext cx="9264349" cy="302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638" y="4876800"/>
                <a:ext cx="9264349" cy="30290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3377" y="8337468"/>
                <a:ext cx="8860684" cy="149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 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77" y="8337468"/>
                <a:ext cx="8860684" cy="1492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64440" y="7536579"/>
                <a:ext cx="5943600" cy="2979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40" y="7536579"/>
                <a:ext cx="5943600" cy="297902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326405" y="5715000"/>
                <a:ext cx="3896382" cy="149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0+0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1−0+0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405" y="5715000"/>
                <a:ext cx="3896382" cy="1492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070387" y="6019800"/>
                <a:ext cx="99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0387" y="6019800"/>
                <a:ext cx="990600" cy="830997"/>
              </a:xfrm>
              <a:prstGeom prst="rect">
                <a:avLst/>
              </a:prstGeom>
              <a:blipFill rotWithShape="0">
                <a:blip r:embed="rId10"/>
                <a:stretch>
                  <a:fillRect r="-30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956420" y="8694003"/>
                <a:ext cx="18814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6420" y="8694003"/>
                <a:ext cx="1881459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2355433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3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495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495218"/>
              </a:xfrm>
              <a:prstGeom prst="rect">
                <a:avLst/>
              </a:prstGeom>
              <a:blipFill rotWithShape="0">
                <a:blip r:embed="rId3"/>
                <a:stretch>
                  <a:fillRect l="-1201" b="-40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20787" y="6579683"/>
                <a:ext cx="5326964" cy="248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6579683"/>
                <a:ext cx="5326964" cy="2488117"/>
              </a:xfrm>
              <a:prstGeom prst="rect">
                <a:avLst/>
              </a:prstGeom>
              <a:blipFill>
                <a:blip r:embed="rId4"/>
                <a:stretch>
                  <a:fillRect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32338" y="6327311"/>
                <a:ext cx="4724400" cy="2732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4800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38" y="6327311"/>
                <a:ext cx="4724400" cy="2732736"/>
              </a:xfrm>
              <a:prstGeom prst="rect">
                <a:avLst/>
              </a:prstGeom>
              <a:blipFill>
                <a:blip r:embed="rId5"/>
                <a:stretch>
                  <a:fillRect r="-37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501830" y="6344127"/>
                <a:ext cx="2889368" cy="2851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80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−1+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800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800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1830" y="6344127"/>
                <a:ext cx="2889368" cy="2851486"/>
              </a:xfrm>
              <a:prstGeom prst="rect">
                <a:avLst/>
              </a:prstGeom>
              <a:blipFill>
                <a:blip r:embed="rId6"/>
                <a:stretch>
                  <a:fillRect r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727987" y="7278180"/>
                <a:ext cx="22596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=−∞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7987" y="7278180"/>
                <a:ext cx="2259633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60319" y="9187907"/>
                <a:ext cx="5638800" cy="3724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=+∞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=−1&lt;0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319" y="9187907"/>
                <a:ext cx="5638800" cy="3724609"/>
              </a:xfrm>
              <a:prstGeom prst="rect">
                <a:avLst/>
              </a:prstGeom>
              <a:blipFill>
                <a:blip r:embed="rId8"/>
                <a:stretch>
                  <a:fillRect l="-4865" t="-3764" r="-17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</p:spTree>
    <p:extLst>
      <p:ext uri="{BB962C8B-B14F-4D97-AF65-F5344CB8AC3E}">
        <p14:creationId xmlns:p14="http://schemas.microsoft.com/office/powerpoint/2010/main" val="6816500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20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1091</Words>
  <Application>Microsoft Office PowerPoint</Application>
  <PresentationFormat>Custom</PresentationFormat>
  <Paragraphs>289</Paragraphs>
  <Slides>18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Dinh Ngoc Thuy</cp:lastModifiedBy>
  <cp:revision>197</cp:revision>
  <dcterms:created xsi:type="dcterms:W3CDTF">2013-08-31T11:42:51Z</dcterms:created>
  <dcterms:modified xsi:type="dcterms:W3CDTF">2020-04-19T15:56:07Z</dcterms:modified>
</cp:coreProperties>
</file>