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343" r:id="rId4"/>
    <p:sldId id="258" r:id="rId5"/>
    <p:sldId id="260" r:id="rId6"/>
    <p:sldId id="293" r:id="rId7"/>
    <p:sldId id="336" r:id="rId8"/>
    <p:sldId id="288" r:id="rId9"/>
    <p:sldId id="346" r:id="rId10"/>
    <p:sldId id="296" r:id="rId11"/>
    <p:sldId id="350" r:id="rId12"/>
    <p:sldId id="340" r:id="rId13"/>
    <p:sldId id="332" r:id="rId14"/>
    <p:sldId id="317" r:id="rId15"/>
    <p:sldId id="355" r:id="rId16"/>
    <p:sldId id="277" r:id="rId17"/>
    <p:sldId id="342" r:id="rId18"/>
    <p:sldId id="325" r:id="rId19"/>
    <p:sldId id="353" r:id="rId20"/>
    <p:sldId id="354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66FF"/>
    <a:srgbClr val="006600"/>
    <a:srgbClr val="FFFFCC"/>
    <a:srgbClr val="FF3300"/>
    <a:srgbClr val="00FF00"/>
    <a:srgbClr val="003399"/>
    <a:srgbClr val="3333FF"/>
    <a:srgbClr val="5F5F5F"/>
    <a:srgbClr val="234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5345"/>
  </p:normalViewPr>
  <p:slideViewPr>
    <p:cSldViewPr snapToGrid="0" snapToObjects="1">
      <p:cViewPr varScale="1">
        <p:scale>
          <a:sx n="66" d="100"/>
          <a:sy n="66" d="100"/>
        </p:scale>
        <p:origin x="24" y="5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ABD8A3-7053-FA40-8116-85EEC55FD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BE8345-5FB6-FE45-BABB-F85D9B2E3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D8548D-B502-174C-A628-356A8AE7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15FB38-4E7C-464F-8EF0-6CD51DCB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7FF326-C482-8C42-90F9-95294593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661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A48B5F-78D2-2441-BB16-0B7D78EB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F9CE6B-6F0B-5245-9C18-DF6A14D77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5D438D-F324-C344-88C6-8D265C4D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A6BCDA-E678-AB4D-933D-66B2ADD6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BACFB4-03AE-E641-85C4-66FAB118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467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3141D86-A25B-6344-A8ED-907A0B1B6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86AF30-A186-7E42-ADEB-7065309F9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7C9CF1-30A7-AF49-8A93-41D8BEB4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BE79A0-1E69-EA49-B520-A5318B3A6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AFFB24-99CB-2D40-A556-E75FED44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3884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4BCC0-C949-4E67-926C-2A5843323F2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5B5C11-3344-459D-87EE-B9A6FE3C0A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5658B2-F4E2-4AD8-A54D-67ADF3502B8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81F6C70-EE61-44B4-88CC-889D17C431A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0FA3D0-A2F9-430F-A94E-78F25A0F5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30CCC2B-94C0-41E6-A141-5B2EB6BC0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73DC1B3-162F-4DD2-BBF2-4314D61AE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247F5C2-35B8-47D5-86A2-03A88AA184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3F43-A827-452E-9ABF-F294DC8ABBA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4252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EF2F61-B320-B84B-A064-93A321D9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788BDB-705D-A24E-B0BE-DE128B125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DAE98-82DE-EC41-92CB-2EF0DF18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57331D-9809-1649-9AD3-EF12381B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5EAC9E-A428-4542-8821-CEA68207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020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CAB997-CBB0-AC4A-982D-4A352094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F6A209-40E9-E649-896C-0EE1C9309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899CCA-3793-5C4D-9781-268B350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624297-04EC-444D-A83A-28B5CFAB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E5DCEA-40C1-E745-BDA2-CB90CD3D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207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D138FB-2933-B048-A8F2-1F1E6951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B38CAF-7014-2747-AB4C-63309AAF7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1C657E-4FDD-2F4C-B184-0A2B0F28A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26299F-BA30-C14D-8763-C5177600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B2CA83-9355-A24C-B325-2FFDCF82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61D16B-6F5E-6E4A-BF72-49B2C42E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405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BBEC82-3B49-5D43-87DA-94A95CB5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695A9D-430B-A245-B5D5-1CA1E7EDE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29327F-B78A-9446-8CEF-D9E29068A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27A83D-17CE-BE48-B82F-3985A6BBF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B4D050F-639A-B543-8314-727D23088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7A60C6-AB6D-DC41-A3E8-E9D2983F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5DEBD3-F231-2E4F-AA27-026AA42F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158B010-A814-D243-87EB-FB992FEB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068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61753C-24B8-524E-84C0-3D19256C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E35990-39D1-584A-ABFF-2962871E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D424C1-F3A0-3C42-AC20-D9B62F5A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F52C610-3706-F04E-BD07-B6297E19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57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DCCCCDC-4739-6B43-98A2-50BA73A3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3D5D7-F6EE-6848-9E2E-AB072079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F78826-88BE-7A40-9A86-79D349FC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684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FB281-9375-DA44-A4F8-191FCDF9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77B590-60E3-CE4B-A042-052D7269D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E15309-B0B9-6B40-B911-06CD17F85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B0A491-1343-E542-8F76-AB152E752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847A2A-BDB1-1B4F-8789-91F4A8A5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1E8D0C-D070-524F-9F54-20437376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664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B593C-46F2-4F45-A0C4-110ED2D2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21A641-FEC5-F245-8B0A-9E2ED9231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7B89E1-B8CA-5241-8DAB-1E59F5457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5623C6-E40F-5C46-B8EA-D532A30A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936760-65A6-9D45-A07D-4107E4BE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23A336-43CD-8B4B-BC19-34FC35AD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985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D46075-1D63-8941-BE70-A62C6ABC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611F71-0DD8-7B4F-9367-309A93A78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7EC3DD-3578-C54A-966C-55536F480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523DB-E62C-3D4E-84DD-861150E348EB}" type="datetimeFigureOut">
              <a:rPr lang="x-none" smtClean="0"/>
              <a:pPr/>
              <a:t>4/8/2020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B1F1FA-51F9-164D-B0E8-45059FAE5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7D4798-6B2C-6047-9054-9F65B7D22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F0686-9DED-DB4D-8CFC-B022C44FD92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165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49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wmf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53.wmf"/><Relationship Id="rId3" Type="http://schemas.microsoft.com/office/2007/relationships/media" Target="../media/media1.mp3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51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52.wmf"/><Relationship Id="rId5" Type="http://schemas.openxmlformats.org/officeDocument/2006/relationships/audio" Target="../media/audio1.wav"/><Relationship Id="rId15" Type="http://schemas.openxmlformats.org/officeDocument/2006/relationships/image" Target="../media/image55.png"/><Relationship Id="rId10" Type="http://schemas.openxmlformats.org/officeDocument/2006/relationships/oleObject" Target="../embeddings/oleObject5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wmf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wmf"/><Relationship Id="rId11" Type="http://schemas.openxmlformats.org/officeDocument/2006/relationships/image" Target="../media/image60.png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5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60.bin"/><Relationship Id="rId3" Type="http://schemas.microsoft.com/office/2007/relationships/media" Target="../media/media1.mp3"/><Relationship Id="rId21" Type="http://schemas.openxmlformats.org/officeDocument/2006/relationships/image" Target="../media/image67.wmf"/><Relationship Id="rId7" Type="http://schemas.openxmlformats.org/officeDocument/2006/relationships/image" Target="../media/image68.png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64.png"/><Relationship Id="rId2" Type="http://schemas.openxmlformats.org/officeDocument/2006/relationships/audio" Target="NULL" TargetMode="External"/><Relationship Id="rId16" Type="http://schemas.openxmlformats.org/officeDocument/2006/relationships/image" Target="../media/image630.png"/><Relationship Id="rId20" Type="http://schemas.openxmlformats.org/officeDocument/2006/relationships/oleObject" Target="../embeddings/oleObject61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png"/><Relationship Id="rId11" Type="http://schemas.openxmlformats.org/officeDocument/2006/relationships/image" Target="../media/image63.wmf"/><Relationship Id="rId37" Type="http://schemas.openxmlformats.org/officeDocument/2006/relationships/image" Target="../media/image85.png"/><Relationship Id="rId5" Type="http://schemas.openxmlformats.org/officeDocument/2006/relationships/audio" Target="../media/audio1.wav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66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59.bin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oleObject" Target="../embeddings/oleObject62.bin"/><Relationship Id="rId13" Type="http://schemas.openxmlformats.org/officeDocument/2006/relationships/image" Target="../media/image90.png"/><Relationship Id="rId3" Type="http://schemas.openxmlformats.org/officeDocument/2006/relationships/audio" Target="../media/audio2.wav"/><Relationship Id="rId21" Type="http://schemas.openxmlformats.org/officeDocument/2006/relationships/image" Target="../media/image70.wmf"/><Relationship Id="rId17" Type="http://schemas.openxmlformats.org/officeDocument/2006/relationships/image" Target="../media/image157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12.xml"/><Relationship Id="rId20" Type="http://schemas.openxmlformats.org/officeDocument/2006/relationships/oleObject" Target="../embeddings/oleObject63.bin"/><Relationship Id="rId1" Type="http://schemas.openxmlformats.org/officeDocument/2006/relationships/vmlDrawing" Target="../drawings/vmlDrawing12.vml"/><Relationship Id="rId19" Type="http://schemas.openxmlformats.org/officeDocument/2006/relationships/image" Target="../media/image69.wmf"/><Relationship Id="rId4" Type="http://schemas.openxmlformats.org/officeDocument/2006/relationships/image" Target="../media/image71.jpeg"/><Relationship Id="rId14" Type="http://schemas.openxmlformats.org/officeDocument/2006/relationships/image" Target="../media/image91.png"/><Relationship Id="rId22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82.png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3.wmf"/><Relationship Id="rId11" Type="http://schemas.openxmlformats.org/officeDocument/2006/relationships/image" Target="../media/image80.png"/><Relationship Id="rId5" Type="http://schemas.openxmlformats.org/officeDocument/2006/relationships/oleObject" Target="../embeddings/oleObject65.bin"/><Relationship Id="rId15" Type="http://schemas.openxmlformats.org/officeDocument/2006/relationships/image" Target="../media/image84.png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.wmf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18.png"/><Relationship Id="rId3" Type="http://schemas.openxmlformats.org/officeDocument/2006/relationships/oleObject" Target="../embeddings/oleObject7.bin"/><Relationship Id="rId21" Type="http://schemas.openxmlformats.org/officeDocument/2006/relationships/image" Target="../media/image16.wmf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3.wmf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17.png"/><Relationship Id="rId10" Type="http://schemas.openxmlformats.org/officeDocument/2006/relationships/image" Target="../media/image12.wmf"/><Relationship Id="rId19" Type="http://schemas.openxmlformats.org/officeDocument/2006/relationships/image" Target="../media/image19.png"/><Relationship Id="rId4" Type="http://schemas.openxmlformats.org/officeDocument/2006/relationships/image" Target="../media/image9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92.png"/><Relationship Id="rId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28.wmf"/><Relationship Id="rId3" Type="http://schemas.openxmlformats.org/officeDocument/2006/relationships/oleObject" Target="../embeddings/oleObject19.bin"/><Relationship Id="rId21" Type="http://schemas.openxmlformats.org/officeDocument/2006/relationships/image" Target="../media/image35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26.bin"/><Relationship Id="rId25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wmf"/><Relationship Id="rId20" Type="http://schemas.openxmlformats.org/officeDocument/2006/relationships/image" Target="../media/image34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3.bin"/><Relationship Id="rId24" Type="http://schemas.openxmlformats.org/officeDocument/2006/relationships/oleObject" Target="../embeddings/oleObject28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23" Type="http://schemas.openxmlformats.org/officeDocument/2006/relationships/image" Target="../media/image29.wmf"/><Relationship Id="rId10" Type="http://schemas.openxmlformats.org/officeDocument/2006/relationships/image" Target="../media/image24.wmf"/><Relationship Id="rId19" Type="http://schemas.openxmlformats.org/officeDocument/2006/relationships/image" Target="../media/image33.png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26.wmf"/><Relationship Id="rId22" Type="http://schemas.openxmlformats.org/officeDocument/2006/relationships/oleObject" Target="../embeddings/oleObject2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3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41.bin"/><Relationship Id="rId3" Type="http://schemas.openxmlformats.org/officeDocument/2006/relationships/oleObject" Target="../embeddings/oleObject34.bin"/><Relationship Id="rId21" Type="http://schemas.openxmlformats.org/officeDocument/2006/relationships/image" Target="../media/image44.wmf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39.wmf"/><Relationship Id="rId5" Type="http://schemas.openxmlformats.org/officeDocument/2006/relationships/image" Target="../media/image47.png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43.wmf"/><Relationship Id="rId4" Type="http://schemas.openxmlformats.org/officeDocument/2006/relationships/image" Target="../media/image36.wmf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2788" y="672123"/>
            <a:ext cx="67778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HÀ NỘI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630" y="1716989"/>
            <a:ext cx="1892913" cy="1892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203" y="3792415"/>
            <a:ext cx="107769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DẠY HỌC TRÊN TRUYỀN HÌNH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 6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7081725" y="2614870"/>
            <a:ext cx="16842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7081725" y="3535947"/>
            <a:ext cx="350144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781589"/>
              </p:ext>
            </p:extLst>
          </p:nvPr>
        </p:nvGraphicFramePr>
        <p:xfrm>
          <a:off x="3518343" y="2614870"/>
          <a:ext cx="306175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3" name="Equation" r:id="rId3" imgW="2921000" imgH="787400" progId="Equation.DSMT4">
                  <p:embed/>
                </p:oleObj>
              </mc:Choice>
              <mc:Fallback>
                <p:oleObj name="Equation" r:id="rId3" imgW="2921000" imgH="787400" progId="Equation.DSMT4">
                  <p:embed/>
                  <p:pic>
                    <p:nvPicPr>
                      <p:cNvPr id="0" name="Picture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8343" y="2614870"/>
                        <a:ext cx="3061752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051355"/>
              </p:ext>
            </p:extLst>
          </p:nvPr>
        </p:nvGraphicFramePr>
        <p:xfrm>
          <a:off x="3518343" y="3583245"/>
          <a:ext cx="32385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4" name="Equation" r:id="rId5" imgW="3238500" imgH="876300" progId="Equation.DSMT4">
                  <p:embed/>
                </p:oleObj>
              </mc:Choice>
              <mc:Fallback>
                <p:oleObj name="Equation" r:id="rId5" imgW="3238500" imgH="876300" progId="Equation.DSMT4">
                  <p:embed/>
                  <p:pic>
                    <p:nvPicPr>
                      <p:cNvPr id="0" name="Picture 2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8343" y="3583245"/>
                        <a:ext cx="323850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666565"/>
              </p:ext>
            </p:extLst>
          </p:nvPr>
        </p:nvGraphicFramePr>
        <p:xfrm>
          <a:off x="3518343" y="5513426"/>
          <a:ext cx="3048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5" name="Equation" r:id="rId7" imgW="3047760" imgH="787320" progId="Equation.DSMT4">
                  <p:embed/>
                </p:oleObj>
              </mc:Choice>
              <mc:Fallback>
                <p:oleObj name="Equation" r:id="rId7" imgW="3047760" imgH="787320" progId="Equation.DSMT4">
                  <p:embed/>
                  <p:pic>
                    <p:nvPicPr>
                      <p:cNvPr id="0" name="Picture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8343" y="5513426"/>
                        <a:ext cx="3048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107749"/>
              </p:ext>
            </p:extLst>
          </p:nvPr>
        </p:nvGraphicFramePr>
        <p:xfrm>
          <a:off x="3518343" y="4599851"/>
          <a:ext cx="33274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6" name="Equation" r:id="rId9" imgW="3327400" imgH="876300" progId="Equation.DSMT4">
                  <p:embed/>
                </p:oleObj>
              </mc:Choice>
              <mc:Fallback>
                <p:oleObj name="Equation" r:id="rId9" imgW="3327400" imgH="876300" progId="Equation.DSMT4">
                  <p:embed/>
                  <p:pic>
                    <p:nvPicPr>
                      <p:cNvPr id="0" name="Picture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8343" y="4599851"/>
                        <a:ext cx="332740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4703201" y="1370288"/>
            <a:ext cx="552578" cy="1182889"/>
          </a:xfrm>
          <a:prstGeom prst="ellipse">
            <a:avLst/>
          </a:prstGeom>
          <a:noFill/>
          <a:ln w="127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5371042" y="1346707"/>
            <a:ext cx="578616" cy="1182889"/>
          </a:xfrm>
          <a:prstGeom prst="ellipse">
            <a:avLst/>
          </a:prstGeom>
          <a:noFill/>
          <a:ln w="127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6138028" y="1370288"/>
            <a:ext cx="612000" cy="1182889"/>
          </a:xfrm>
          <a:prstGeom prst="ellipse">
            <a:avLst/>
          </a:prstGeom>
          <a:noFill/>
          <a:ln w="127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703098" y="758563"/>
            <a:ext cx="6640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?2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–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28)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x-none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 bwMode="auto">
              <a:xfrm>
                <a:off x="6580095" y="5455437"/>
                <a:ext cx="567463" cy="82259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0095" y="5455437"/>
                <a:ext cx="567463" cy="82259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693029"/>
              </p:ext>
            </p:extLst>
          </p:nvPr>
        </p:nvGraphicFramePr>
        <p:xfrm>
          <a:off x="3518343" y="1600587"/>
          <a:ext cx="3238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7" name="Equation" r:id="rId12" imgW="3238200" imgH="787320" progId="Equation.DSMT4">
                  <p:embed/>
                </p:oleObj>
              </mc:Choice>
              <mc:Fallback>
                <p:oleObj name="Equation" r:id="rId12" imgW="32382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8343" y="1600587"/>
                        <a:ext cx="32385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1876189" y="1686716"/>
            <a:ext cx="1453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7100859" y="5628301"/>
            <a:ext cx="243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4096311" y="3036419"/>
            <a:ext cx="504718" cy="476673"/>
          </a:xfrm>
          <a:prstGeom prst="ellipse">
            <a:avLst/>
          </a:prstGeom>
          <a:noFill/>
          <a:ln w="190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5359975" y="3036419"/>
            <a:ext cx="504718" cy="476673"/>
          </a:xfrm>
          <a:prstGeom prst="ellipse">
            <a:avLst/>
          </a:prstGeom>
          <a:noFill/>
          <a:ln w="190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6118921" y="3044879"/>
            <a:ext cx="504718" cy="476673"/>
          </a:xfrm>
          <a:prstGeom prst="ellipse">
            <a:avLst/>
          </a:prstGeom>
          <a:noFill/>
          <a:ln w="190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054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8" grpId="0"/>
      <p:bldP spid="23" grpId="0"/>
      <p:bldP spid="24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97307" y="1883278"/>
            <a:ext cx="2812737" cy="16399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532" y="1254398"/>
            <a:ext cx="227818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endParaRPr lang="x-none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653176" y="1075200"/>
            <a:ext cx="660827" cy="861774"/>
          </a:xfrm>
          <a:prstGeom prst="rect">
            <a:avLst/>
          </a:prstGeom>
          <a:noFill/>
          <a:ln w="28575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050268" y="1149574"/>
          <a:ext cx="4813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2" name="Equation" r:id="rId6" imgW="4813200" imgH="787320" progId="Equation.DSMT4">
                  <p:embed/>
                </p:oleObj>
              </mc:Choice>
              <mc:Fallback>
                <p:oleObj name="Equation" r:id="rId6" imgW="48132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268" y="1149574"/>
                        <a:ext cx="48133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45202"/>
              </p:ext>
            </p:extLst>
          </p:nvPr>
        </p:nvGraphicFramePr>
        <p:xfrm>
          <a:off x="3021240" y="2393875"/>
          <a:ext cx="4838534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3" name="Equation" r:id="rId8" imgW="3974760" imgH="787320" progId="Equation.DSMT4">
                  <p:embed/>
                </p:oleObj>
              </mc:Choice>
              <mc:Fallback>
                <p:oleObj name="Equation" r:id="rId8" imgW="39747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240" y="2393875"/>
                        <a:ext cx="4838534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08186"/>
              </p:ext>
            </p:extLst>
          </p:nvPr>
        </p:nvGraphicFramePr>
        <p:xfrm>
          <a:off x="3021240" y="3481528"/>
          <a:ext cx="46228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4" name="Equation" r:id="rId10" imgW="4622760" imgH="876240" progId="Equation.DSMT4">
                  <p:embed/>
                </p:oleObj>
              </mc:Choice>
              <mc:Fallback>
                <p:oleObj name="Equation" r:id="rId10" imgW="4622760" imgH="876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240" y="3481528"/>
                        <a:ext cx="462280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046077"/>
              </p:ext>
            </p:extLst>
          </p:nvPr>
        </p:nvGraphicFramePr>
        <p:xfrm>
          <a:off x="3021240" y="4596404"/>
          <a:ext cx="2641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5" name="Equation" r:id="rId12" imgW="2641320" imgH="787320" progId="Equation.DSMT4">
                  <p:embed/>
                </p:oleObj>
              </mc:Choice>
              <mc:Fallback>
                <p:oleObj name="Equation" r:id="rId12" imgW="264132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240" y="4596404"/>
                        <a:ext cx="2641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3599543" y="863648"/>
            <a:ext cx="675253" cy="1244744"/>
          </a:xfrm>
          <a:prstGeom prst="ellipse">
            <a:avLst/>
          </a:prstGeom>
          <a:noFill/>
          <a:ln w="127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5236743" y="871893"/>
            <a:ext cx="542360" cy="1244744"/>
          </a:xfrm>
          <a:prstGeom prst="ellipse">
            <a:avLst/>
          </a:prstGeom>
          <a:noFill/>
          <a:ln w="127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7167982" y="840644"/>
            <a:ext cx="612000" cy="1244744"/>
          </a:xfrm>
          <a:prstGeom prst="ellipse">
            <a:avLst/>
          </a:prstGeom>
          <a:noFill/>
          <a:ln w="127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 bwMode="auto">
              <a:xfrm>
                <a:off x="5735561" y="4556134"/>
                <a:ext cx="900888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2020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2021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561" y="4556134"/>
                <a:ext cx="900888" cy="82695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1759396" y="2498370"/>
            <a:ext cx="1453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6556267" y="4723391"/>
            <a:ext cx="243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8062910" y="2381520"/>
            <a:ext cx="16842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8109657" y="3481528"/>
            <a:ext cx="350144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Oval 40"/>
          <p:cNvSpPr/>
          <p:nvPr/>
        </p:nvSpPr>
        <p:spPr>
          <a:xfrm>
            <a:off x="8282194" y="804273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00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05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06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07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08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09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TiengChuongLopHoc-V.A-40253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0" end="2963.31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91678" y="7427179"/>
            <a:ext cx="406400" cy="40640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281791" y="791507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8276742" y="801350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"/>
                            </p:stCondLst>
                            <p:childTnLst>
                              <p:par>
                                <p:cTn id="7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2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3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4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5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6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70"/>
                            </p:stCondLst>
                            <p:childTnLst>
                              <p:par>
                                <p:cTn id="9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80"/>
                            </p:stCondLst>
                            <p:childTnLst>
                              <p:par>
                                <p:cTn id="9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90"/>
                            </p:stCondLst>
                            <p:childTnLst>
                              <p:par>
                                <p:cTn id="10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100"/>
                            </p:stCondLst>
                            <p:childTnLst>
                              <p:par>
                                <p:cTn id="10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11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12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13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14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15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160"/>
                            </p:stCondLst>
                            <p:childTnLst>
                              <p:par>
                                <p:cTn id="13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170"/>
                            </p:stCondLst>
                            <p:childTnLst>
                              <p:par>
                                <p:cTn id="1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42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/>
      <p:bldP spid="7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4" grpId="0"/>
      <p:bldP spid="25" grpId="0"/>
      <p:bldP spid="26" grpId="0"/>
      <p:bldP spid="39" grpId="0"/>
      <p:bldP spid="40" grpId="0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lowchart: Or 124"/>
          <p:cNvSpPr/>
          <p:nvPr/>
        </p:nvSpPr>
        <p:spPr>
          <a:xfrm>
            <a:off x="593511" y="2455347"/>
            <a:ext cx="1744134" cy="1744134"/>
          </a:xfrm>
          <a:prstGeom prst="flowChartOr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6FF66"/>
              </a:solidFill>
            </a:endParaRPr>
          </a:p>
        </p:txBody>
      </p:sp>
      <p:cxnSp>
        <p:nvCxnSpPr>
          <p:cNvPr id="126" name="Straight Connector 125"/>
          <p:cNvCxnSpPr>
            <a:endCxn id="128" idx="2"/>
          </p:cNvCxnSpPr>
          <p:nvPr/>
        </p:nvCxnSpPr>
        <p:spPr>
          <a:xfrm flipV="1">
            <a:off x="1097279" y="2040186"/>
            <a:ext cx="1545160" cy="49136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105746" y="4123282"/>
            <a:ext cx="1536693" cy="48269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2642439" y="1141600"/>
            <a:ext cx="7070573" cy="179717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 rot="20925334">
            <a:off x="2591637" y="1212105"/>
            <a:ext cx="3095368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 rot="641703">
            <a:off x="2401015" y="2612569"/>
            <a:ext cx="3651452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0315"/>
              </a:avLst>
            </a:prstTxWarp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104672" y="790385"/>
            <a:ext cx="1633767" cy="8800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2" name="Object 131"/>
          <p:cNvGraphicFramePr>
            <a:graphicFrameLocks noChangeAspect="1"/>
          </p:cNvGraphicFramePr>
          <p:nvPr>
            <p:extLst/>
          </p:nvPr>
        </p:nvGraphicFramePr>
        <p:xfrm>
          <a:off x="6183313" y="944563"/>
          <a:ext cx="1485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18" name="Equation" r:id="rId3" imgW="1485720" imgH="571320" progId="Equation.DSMT4">
                  <p:embed/>
                </p:oleObj>
              </mc:Choice>
              <mc:Fallback>
                <p:oleObj name="Equation" r:id="rId3" imgW="148572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944563"/>
                        <a:ext cx="14859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Rectangle 132"/>
          <p:cNvSpPr/>
          <p:nvPr/>
        </p:nvSpPr>
        <p:spPr>
          <a:xfrm>
            <a:off x="7738439" y="944638"/>
            <a:ext cx="2025374" cy="10729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121605" y="2125146"/>
            <a:ext cx="2676105" cy="136313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>
            <a:off x="6413543" y="2545907"/>
            <a:ext cx="224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>
            <a:off x="6464338" y="3113190"/>
            <a:ext cx="346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6113722" y="2739040"/>
            <a:ext cx="349367" cy="192226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6113722" y="2931266"/>
            <a:ext cx="466613" cy="370625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8535245" y="1995098"/>
            <a:ext cx="1617128" cy="10729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2650900" y="3707095"/>
            <a:ext cx="7070573" cy="179717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 rot="20630111">
            <a:off x="2664285" y="3962824"/>
            <a:ext cx="1448218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62899"/>
              </a:avLst>
            </a:prstTxWarp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Connector 141"/>
          <p:cNvCxnSpPr>
            <a:endCxn id="140" idx="6"/>
          </p:cNvCxnSpPr>
          <p:nvPr/>
        </p:nvCxnSpPr>
        <p:spPr>
          <a:xfrm flipV="1">
            <a:off x="2650900" y="4605681"/>
            <a:ext cx="7070573" cy="29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>
            <a:off x="2849083" y="4282976"/>
            <a:ext cx="128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 rot="1235149">
            <a:off x="2604903" y="4927223"/>
            <a:ext cx="1448218" cy="40011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869235" y="3396929"/>
            <a:ext cx="1948209" cy="7998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3886163" y="4319826"/>
            <a:ext cx="2694172" cy="7998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3869223" y="5200388"/>
            <a:ext cx="1948221" cy="7998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>
            <p:extLst/>
          </p:nvPr>
        </p:nvGraphicFramePr>
        <p:xfrm>
          <a:off x="3957638" y="3578225"/>
          <a:ext cx="1409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19" name="Equation" r:id="rId5" imgW="1409400" imgH="571320" progId="Equation.DSMT4">
                  <p:embed/>
                </p:oleObj>
              </mc:Choice>
              <mc:Fallback>
                <p:oleObj name="Equation" r:id="rId5" imgW="14094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3578225"/>
                        <a:ext cx="14097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/>
          </p:nvPr>
        </p:nvGraphicFramePr>
        <p:xfrm>
          <a:off x="3957638" y="4348163"/>
          <a:ext cx="26035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0" name="Equation" r:id="rId7" imgW="2603160" imgH="672840" progId="Equation.DSMT4">
                  <p:embed/>
                </p:oleObj>
              </mc:Choice>
              <mc:Fallback>
                <p:oleObj name="Equation" r:id="rId7" imgW="260316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4348163"/>
                        <a:ext cx="26035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/>
          </p:nvPr>
        </p:nvGraphicFramePr>
        <p:xfrm>
          <a:off x="3963988" y="5111750"/>
          <a:ext cx="1739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1" name="Equation" r:id="rId9" imgW="1739880" imgH="571320" progId="Equation.DSMT4">
                  <p:embed/>
                </p:oleObj>
              </mc:Choice>
              <mc:Fallback>
                <p:oleObj name="Equation" r:id="rId9" imgW="173988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88" y="5111750"/>
                        <a:ext cx="17399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ectangle 150"/>
          <p:cNvSpPr/>
          <p:nvPr/>
        </p:nvSpPr>
        <p:spPr>
          <a:xfrm>
            <a:off x="6580335" y="3673228"/>
            <a:ext cx="3284176" cy="97222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505699" y="4648753"/>
            <a:ext cx="3284176" cy="97222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Picture 17" descr="C:\Users\Ngo Tuyen\Desktop\index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1"/>
          <a:stretch/>
        </p:blipFill>
        <p:spPr bwMode="auto">
          <a:xfrm>
            <a:off x="9609878" y="4224411"/>
            <a:ext cx="784995" cy="9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" name="Group 153"/>
          <p:cNvGrpSpPr/>
          <p:nvPr/>
        </p:nvGrpSpPr>
        <p:grpSpPr>
          <a:xfrm>
            <a:off x="10251897" y="2905622"/>
            <a:ext cx="1583778" cy="1359823"/>
            <a:chOff x="9878513" y="3227368"/>
            <a:chExt cx="1583778" cy="1359823"/>
          </a:xfrm>
        </p:grpSpPr>
        <p:sp>
          <p:nvSpPr>
            <p:cNvPr id="155" name="Oval Callout 154"/>
            <p:cNvSpPr/>
            <p:nvPr/>
          </p:nvSpPr>
          <p:spPr>
            <a:xfrm>
              <a:off x="9878513" y="3227368"/>
              <a:ext cx="1583778" cy="1359823"/>
            </a:xfrm>
            <a:prstGeom prst="wedgeEllipseCallout">
              <a:avLst>
                <a:gd name="adj1" fmla="val -42216"/>
                <a:gd name="adj2" fmla="val 60009"/>
              </a:avLst>
            </a:prstGeom>
            <a:solidFill>
              <a:srgbClr val="7030A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AD71F05E-0C68-1040-A0D5-39567883F8E3}"/>
                </a:ext>
              </a:extLst>
            </p:cNvPr>
            <p:cNvSpPr txBox="1"/>
            <p:nvPr/>
          </p:nvSpPr>
          <p:spPr>
            <a:xfrm>
              <a:off x="10186290" y="3430826"/>
              <a:ext cx="11714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endParaRPr lang="x-none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7" name="Picture 34" descr="C:\Users\Ngo Tuyen\Desktop\a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052" y="1693750"/>
            <a:ext cx="670714" cy="6853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8" name="Group 157"/>
          <p:cNvGrpSpPr/>
          <p:nvPr/>
        </p:nvGrpSpPr>
        <p:grpSpPr>
          <a:xfrm>
            <a:off x="10002375" y="550476"/>
            <a:ext cx="1583778" cy="1359823"/>
            <a:chOff x="9810771" y="263912"/>
            <a:chExt cx="1583778" cy="1359823"/>
          </a:xfrm>
        </p:grpSpPr>
        <p:sp>
          <p:nvSpPr>
            <p:cNvPr id="159" name="Oval Callout 158"/>
            <p:cNvSpPr/>
            <p:nvPr/>
          </p:nvSpPr>
          <p:spPr>
            <a:xfrm>
              <a:off x="9810771" y="263912"/>
              <a:ext cx="1583778" cy="1359823"/>
            </a:xfrm>
            <a:prstGeom prst="wedgeEllipseCallout">
              <a:avLst>
                <a:gd name="adj1" fmla="val -37939"/>
                <a:gd name="adj2" fmla="val 50047"/>
              </a:avLst>
            </a:prstGeom>
            <a:solidFill>
              <a:srgbClr val="7030A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AD71F05E-0C68-1040-A0D5-39567883F8E3}"/>
                </a:ext>
              </a:extLst>
            </p:cNvPr>
            <p:cNvSpPr txBox="1"/>
            <p:nvPr/>
          </p:nvSpPr>
          <p:spPr>
            <a:xfrm>
              <a:off x="10118548" y="365178"/>
              <a:ext cx="117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b="1" i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endParaRPr lang="x-none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1" name="Oval 160"/>
          <p:cNvSpPr/>
          <p:nvPr/>
        </p:nvSpPr>
        <p:spPr>
          <a:xfrm>
            <a:off x="740662" y="2618000"/>
            <a:ext cx="1449832" cy="144983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>
            <a:off x="675088" y="3044623"/>
            <a:ext cx="158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</a:t>
            </a:r>
            <a:endParaRPr 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 rot="20572332">
            <a:off x="1232750" y="1898146"/>
            <a:ext cx="144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x-non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 rot="1027122">
            <a:off x="1166917" y="4368197"/>
            <a:ext cx="144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x-non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809560" y="3499423"/>
            <a:ext cx="1383505" cy="6238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5771336" y="5376347"/>
            <a:ext cx="1383505" cy="6238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AD71F05E-0C68-1040-A0D5-39567883F8E3}"/>
              </a:ext>
            </a:extLst>
          </p:cNvPr>
          <p:cNvSpPr txBox="1"/>
          <p:nvPr/>
        </p:nvSpPr>
        <p:spPr>
          <a:xfrm>
            <a:off x="2718146" y="280225"/>
            <a:ext cx="5477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KIẾN THỨC CẦN GHI NHỚ</a:t>
            </a:r>
            <a:endParaRPr lang="x-none" sz="2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Rectangular Callout 167"/>
          <p:cNvSpPr/>
          <p:nvPr/>
        </p:nvSpPr>
        <p:spPr>
          <a:xfrm>
            <a:off x="2020142" y="5837573"/>
            <a:ext cx="8290010" cy="641100"/>
          </a:xfrm>
          <a:prstGeom prst="wedgeRectCallout">
            <a:avLst>
              <a:gd name="adj1" fmla="val -21162"/>
              <a:gd name="adj2" fmla="val 4759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 </a:t>
            </a:r>
            <a:r>
              <a:rPr lang="en-US" sz="32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u="sng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u="sng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 NGUYÊN</a:t>
            </a:r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8" grpId="0" animBg="1"/>
      <p:bldP spid="129" grpId="0"/>
      <p:bldP spid="130" grpId="0"/>
      <p:bldP spid="133" grpId="0" animBg="1"/>
      <p:bldP spid="135" grpId="0"/>
      <p:bldP spid="136" grpId="0"/>
      <p:bldP spid="139" grpId="0" animBg="1"/>
      <p:bldP spid="140" grpId="0" animBg="1"/>
      <p:bldP spid="141" grpId="0"/>
      <p:bldP spid="143" grpId="0"/>
      <p:bldP spid="144" grpId="0"/>
      <p:bldP spid="151" grpId="0" animBg="1"/>
      <p:bldP spid="152" grpId="0" animBg="1"/>
      <p:bldP spid="163" grpId="0"/>
      <p:bldP spid="164" grpId="0"/>
      <p:bldP spid="165" grpId="0" animBg="1"/>
      <p:bldP spid="166" grpId="0" animBg="1"/>
      <p:bldP spid="1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539698" y="582034"/>
            <a:ext cx="32254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040" y="252638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00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05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06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07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08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09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TiengChuongLopHoc-V.A-40253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0" end="2963.31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64249" y="1577206"/>
            <a:ext cx="406400" cy="40640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17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180637" y="23987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9" name="Table 4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6529274"/>
                  </p:ext>
                </p:extLst>
              </p:nvPr>
            </p:nvGraphicFramePr>
            <p:xfrm>
              <a:off x="725283" y="2607789"/>
              <a:ext cx="7801860" cy="3658372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7801860"/>
                  </a:tblGrid>
                  <a:tr h="893811">
                    <a:tc>
                      <a:txBody>
                        <a:bodyPr/>
                        <a:lstStyle/>
                        <a:p>
                          <a:r>
                            <a:rPr lang="en-US" sz="2600" i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A)</a:t>
                          </a:r>
                          <a:r>
                            <a:rPr lang="en-US" sz="2600" b="0" i="0" baseline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9</m:t>
                                  </m:r>
                                </m:den>
                              </m:f>
                              <m:r>
                                <a:rPr lang="en-US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9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b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</a:t>
                          </a:r>
                          <a:endParaRPr lang="en-US" sz="2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976939">
                    <a:tc>
                      <a:txBody>
                        <a:bodyPr/>
                        <a:lstStyle/>
                        <a:p>
                          <a:r>
                            <a:rPr lang="en-US" sz="2600" i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B)</a:t>
                          </a:r>
                          <a:r>
                            <a:rPr lang="en-US" sz="2600" b="0" i="0" baseline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21</m:t>
                                  </m:r>
                                </m:den>
                              </m:f>
                              <m:r>
                                <a:rPr lang="en-US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endParaRPr lang="en-US" sz="2600" dirty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89381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C)</a:t>
                          </a:r>
                          <a:r>
                            <a:rPr lang="en-US" sz="2600" baseline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i="1" baseline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baseline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baseline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5 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baseline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21</m:t>
                                  </m:r>
                                </m:den>
                              </m:f>
                              <m:r>
                                <a:rPr lang="en-US" sz="2600" b="0" i="1" baseline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21</m:t>
                                  </m:r>
                                </m:den>
                              </m:f>
                            </m:oMath>
                          </a14:m>
                          <a:endParaRPr lang="en-US" sz="2600" dirty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893811">
                    <a:tc>
                      <a:txBody>
                        <a:bodyPr/>
                        <a:lstStyle/>
                        <a:p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chemeClr val="bg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11</m:t>
                                  </m:r>
                                </m:den>
                              </m:f>
                            </m:oMath>
                          </a14:m>
                          <a:endParaRPr lang="en-US" sz="2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9" name="Table 4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6529274"/>
                  </p:ext>
                </p:extLst>
              </p:nvPr>
            </p:nvGraphicFramePr>
            <p:xfrm>
              <a:off x="725283" y="2607789"/>
              <a:ext cx="7801860" cy="3658372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7801860"/>
                  </a:tblGrid>
                  <a:tr h="8938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78" t="-680" r="-156" b="-310204"/>
                          </a:stretch>
                        </a:blipFill>
                      </a:tcPr>
                    </a:tc>
                  </a:tr>
                  <a:tr h="9769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78" t="-92500" r="-156" b="-185000"/>
                          </a:stretch>
                        </a:blipFill>
                      </a:tcPr>
                    </a:tc>
                  </a:tr>
                  <a:tr h="8938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78" t="-209524" r="-156" b="-101361"/>
                          </a:stretch>
                        </a:blipFill>
                      </a:tcPr>
                    </a:tc>
                  </a:tr>
                  <a:tr h="8938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78" t="-309524" r="-156" b="-136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54817"/>
              </p:ext>
            </p:extLst>
          </p:nvPr>
        </p:nvGraphicFramePr>
        <p:xfrm>
          <a:off x="2304762" y="2639560"/>
          <a:ext cx="1917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08" name="Equation" r:id="rId8" imgW="1917360" imgH="787320" progId="Equation.DSMT4">
                  <p:embed/>
                </p:oleObj>
              </mc:Choice>
              <mc:Fallback>
                <p:oleObj name="Equation" r:id="rId8" imgW="19173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762" y="2639560"/>
                        <a:ext cx="19177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540222" y="1468474"/>
            <a:ext cx="115316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209634"/>
              </p:ext>
            </p:extLst>
          </p:nvPr>
        </p:nvGraphicFramePr>
        <p:xfrm>
          <a:off x="5346559" y="4499531"/>
          <a:ext cx="481778" cy="765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09" name="Equation" r:id="rId10" imgW="495000" imgH="787320" progId="Equation.DSMT4">
                  <p:embed/>
                </p:oleObj>
              </mc:Choice>
              <mc:Fallback>
                <p:oleObj name="Equation" r:id="rId10" imgW="4950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559" y="4499531"/>
                        <a:ext cx="481778" cy="7659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796211"/>
              </p:ext>
            </p:extLst>
          </p:nvPr>
        </p:nvGraphicFramePr>
        <p:xfrm>
          <a:off x="4631190" y="4499531"/>
          <a:ext cx="654724" cy="76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0" name="Equation" r:id="rId12" imgW="672840" imgH="787320" progId="Equation.DSMT4">
                  <p:embed/>
                </p:oleObj>
              </mc:Choice>
              <mc:Fallback>
                <p:oleObj name="Equation" r:id="rId12" imgW="6728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190" y="4499531"/>
                        <a:ext cx="654724" cy="7659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916343"/>
              </p:ext>
            </p:extLst>
          </p:nvPr>
        </p:nvGraphicFramePr>
        <p:xfrm>
          <a:off x="4007305" y="5364163"/>
          <a:ext cx="4321175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1" name="Equation" r:id="rId14" imgW="4444920" imgH="876240" progId="Equation.DSMT4">
                  <p:embed/>
                </p:oleObj>
              </mc:Choice>
              <mc:Fallback>
                <p:oleObj name="Equation" r:id="rId14" imgW="4444920" imgH="876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305" y="5364163"/>
                        <a:ext cx="4321175" cy="852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>
            <a:endCxn id="4" idx="1"/>
          </p:cNvCxnSpPr>
          <p:nvPr/>
        </p:nvCxnSpPr>
        <p:spPr>
          <a:xfrm>
            <a:off x="8543861" y="3197548"/>
            <a:ext cx="1734457" cy="123204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27143" y="4011613"/>
            <a:ext cx="1734457" cy="18957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566336" y="3084513"/>
            <a:ext cx="1664430" cy="281405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66336" y="3702835"/>
            <a:ext cx="1664430" cy="12231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BDB1AD87-978A-0749-83D3-E6DC3550F90C}"/>
                  </a:ext>
                </a:extLst>
              </p:cNvPr>
              <p:cNvSpPr txBox="1"/>
              <p:nvPr/>
            </p:nvSpPr>
            <p:spPr>
              <a:xfrm>
                <a:off x="3103366" y="1988267"/>
                <a:ext cx="145378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𝚰</m:t>
                    </m:r>
                  </m:oMath>
                </a14:m>
                <a:endParaRPr lang="x-none" sz="2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B1AD87-978A-0749-83D3-E6DC3550F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366" y="1988267"/>
                <a:ext cx="1453784" cy="492443"/>
              </a:xfrm>
              <a:prstGeom prst="rect">
                <a:avLst/>
              </a:prstGeom>
              <a:blipFill rotWithShape="0">
                <a:blip r:embed="rId16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BDB1AD87-978A-0749-83D3-E6DC3550F90C}"/>
                  </a:ext>
                </a:extLst>
              </p:cNvPr>
              <p:cNvSpPr txBox="1"/>
              <p:nvPr/>
            </p:nvSpPr>
            <p:spPr>
              <a:xfrm>
                <a:off x="10083270" y="1974754"/>
                <a:ext cx="145378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𝚰𝚰</m:t>
                    </m:r>
                  </m:oMath>
                </a14:m>
                <a:endParaRPr lang="x-none" sz="2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B1AD87-978A-0749-83D3-E6DC3550F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270" y="1974754"/>
                <a:ext cx="1453784" cy="492443"/>
              </a:xfrm>
              <a:prstGeom prst="rect">
                <a:avLst/>
              </a:prstGeom>
              <a:blipFill rotWithShape="0">
                <a:blip r:embed="rId17"/>
                <a:stretch>
                  <a:fillRect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389874"/>
              </p:ext>
            </p:extLst>
          </p:nvPr>
        </p:nvGraphicFramePr>
        <p:xfrm>
          <a:off x="3297241" y="4499883"/>
          <a:ext cx="12366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2" name="Equation" r:id="rId18" imgW="1269720" imgH="787320" progId="Equation.DSMT4">
                  <p:embed/>
                </p:oleObj>
              </mc:Choice>
              <mc:Fallback>
                <p:oleObj name="Equation" r:id="rId18" imgW="126972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7241" y="4499883"/>
                        <a:ext cx="1236662" cy="766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844954"/>
              </p:ext>
            </p:extLst>
          </p:nvPr>
        </p:nvGraphicFramePr>
        <p:xfrm>
          <a:off x="2477951" y="3519232"/>
          <a:ext cx="3022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3" name="Equation" r:id="rId20" imgW="3022560" imgH="787320" progId="Equation.DSMT4">
                  <p:embed/>
                </p:oleObj>
              </mc:Choice>
              <mc:Fallback>
                <p:oleObj name="Equation" r:id="rId20" imgW="30225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7951" y="3519232"/>
                        <a:ext cx="3022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329262"/>
                  </p:ext>
                </p:extLst>
              </p:nvPr>
            </p:nvGraphicFramePr>
            <p:xfrm>
              <a:off x="10278318" y="2593547"/>
              <a:ext cx="1298633" cy="3672094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298633"/>
                  </a:tblGrid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b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1)  </a:t>
                          </a:r>
                          <a:r>
                            <a:rPr lang="en-US" sz="2600" b="0" dirty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  <a:endParaRPr lang="en-US" sz="2600" b="0" dirty="0">
                            <a:solidFill>
                              <a:srgbClr val="FFFF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2)   </a:t>
                          </a:r>
                          <a:r>
                            <a:rPr lang="en-US" sz="2600" dirty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600" dirty="0">
                            <a:solidFill>
                              <a:srgbClr val="FFFF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3)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rgbClr val="FFFF00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rgbClr val="FFFF00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2600" dirty="0">
                            <a:solidFill>
                              <a:srgbClr val="FFFF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4)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rgbClr val="FFFF00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rgbClr val="FFFF00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11</m:t>
                                  </m:r>
                                </m:den>
                              </m:f>
                            </m:oMath>
                          </a14:m>
                          <a:endParaRPr lang="en-US" sz="2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5)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rgbClr val="FFFF00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solidFill>
                                        <a:srgbClr val="FFFF00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2600" dirty="0">
                            <a:solidFill>
                              <a:srgbClr val="FFFF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329262"/>
                  </p:ext>
                </p:extLst>
              </p:nvPr>
            </p:nvGraphicFramePr>
            <p:xfrm>
              <a:off x="10278318" y="2593547"/>
              <a:ext cx="1298633" cy="3672094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298633"/>
                  </a:tblGrid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b="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1)  </a:t>
                          </a:r>
                          <a:r>
                            <a:rPr lang="en-US" sz="2600" b="0" dirty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  <a:endParaRPr lang="en-US" sz="2600" b="0" dirty="0">
                            <a:solidFill>
                              <a:srgbClr val="FFFF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715049">
                    <a:tc>
                      <a:txBody>
                        <a:bodyPr/>
                        <a:lstStyle/>
                        <a:p>
                          <a:r>
                            <a:rPr lang="en-US" sz="2600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2)   </a:t>
                          </a:r>
                          <a:r>
                            <a:rPr lang="en-US" sz="2600" dirty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600" dirty="0">
                            <a:solidFill>
                              <a:srgbClr val="FFFF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006600"/>
                        </a:solidFill>
                      </a:tcPr>
                    </a:tc>
                  </a:tr>
                  <a:tr h="7501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7"/>
                          <a:stretch>
                            <a:fillRect l="-467" t="-198374" r="-935" b="-206504"/>
                          </a:stretch>
                        </a:blipFill>
                      </a:tcPr>
                    </a:tc>
                  </a:tr>
                  <a:tr h="7459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7"/>
                          <a:stretch>
                            <a:fillRect l="-467" t="-298374" r="-935" b="-106504"/>
                          </a:stretch>
                        </a:blipFill>
                      </a:tcPr>
                    </a:tc>
                  </a:tr>
                  <a:tr h="7459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7"/>
                          <a:stretch>
                            <a:fillRect l="-467" t="-401639" r="-935" b="-737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756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1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2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3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4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5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60"/>
                            </p:stCondLst>
                            <p:childTnLst>
                              <p:par>
                                <p:cTn id="9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70"/>
                            </p:stCondLst>
                            <p:childTnLst>
                              <p:par>
                                <p:cTn id="9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80"/>
                            </p:stCondLst>
                            <p:childTnLst>
                              <p:par>
                                <p:cTn id="10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90"/>
                            </p:stCondLst>
                            <p:childTnLst>
                              <p:par>
                                <p:cTn id="10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11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12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13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14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16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170"/>
                            </p:stCondLst>
                            <p:childTnLst>
                              <p:par>
                                <p:cTn id="13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8180"/>
                            </p:stCondLst>
                            <p:childTnLst>
                              <p:par>
                                <p:cTn id="14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9190"/>
                            </p:stCondLst>
                            <p:childTnLst>
                              <p:par>
                                <p:cTn id="14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1210"/>
                            </p:stCondLst>
                            <p:childTnLst>
                              <p:par>
                                <p:cTn id="1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4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9" name="Picture 17" descr="h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97362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12" name="Picture 20" descr="h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97362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13" name="Picture 21" descr="h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2478876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46" name="Line 54">
            <a:extLst>
              <a:ext uri="{FF2B5EF4-FFF2-40B4-BE49-F238E27FC236}">
                <a16:creationId xmlns:a16="http://schemas.microsoft.com/office/drawing/2014/main" xmlns="" id="{5CDF4D52-999E-42C8-80C3-E7E7B5E2BC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7383" y="3830371"/>
            <a:ext cx="9192017" cy="3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9876" name="Rectangle 84">
            <a:extLst>
              <a:ext uri="{FF2B5EF4-FFF2-40B4-BE49-F238E27FC236}">
                <a16:creationId xmlns:a16="http://schemas.microsoft.com/office/drawing/2014/main" xmlns="" id="{1FEE3787-DE01-43F2-9C15-33BC35CE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52664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D71F05E-0C68-1040-A0D5-39567883F8E3}"/>
                  </a:ext>
                </a:extLst>
              </p:cNvPr>
              <p:cNvSpPr txBox="1"/>
              <p:nvPr/>
            </p:nvSpPr>
            <p:spPr>
              <a:xfrm>
                <a:off x="421806" y="298820"/>
                <a:ext cx="7615596" cy="217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2.</a:t>
                </a:r>
                <a:r>
                  <a:rPr lang="en-US" sz="2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49 SGK – </a:t>
                </a:r>
                <a:r>
                  <a:rPr lang="en-US" sz="26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</a:t>
                </a:r>
                <a:r>
                  <a:rPr lang="en-US" sz="2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29) </a:t>
                </a:r>
              </a:p>
              <a:p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Hùng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xe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đạp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10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10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10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71F05E-0C68-1040-A0D5-39567883F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06" y="298820"/>
                <a:ext cx="7615596" cy="2176109"/>
              </a:xfrm>
              <a:prstGeom prst="rect">
                <a:avLst/>
              </a:prstGeom>
              <a:blipFill rotWithShape="0">
                <a:blip r:embed="rId17"/>
                <a:stretch>
                  <a:fillRect l="-1441" t="-2521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8159799" y="755006"/>
            <a:ext cx="27304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915044" y="4889407"/>
            <a:ext cx="10867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1875803" y="4778908"/>
            <a:ext cx="51429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30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410026"/>
              </p:ext>
            </p:extLst>
          </p:nvPr>
        </p:nvGraphicFramePr>
        <p:xfrm>
          <a:off x="1916527" y="5535965"/>
          <a:ext cx="1638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0" name="Equation" r:id="rId18" imgW="1638300" imgH="787400" progId="Equation.DSMT4">
                  <p:embed/>
                </p:oleObj>
              </mc:Choice>
              <mc:Fallback>
                <p:oleObj name="Equation" r:id="rId18" imgW="1638300" imgH="787400" progId="Equation.DSMT4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6527" y="5535965"/>
                        <a:ext cx="16383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8107291" y="5483618"/>
            <a:ext cx="278567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782554"/>
              </p:ext>
            </p:extLst>
          </p:nvPr>
        </p:nvGraphicFramePr>
        <p:xfrm>
          <a:off x="3635194" y="5530103"/>
          <a:ext cx="3911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1" name="Equation" r:id="rId20" imgW="3911400" imgH="787320" progId="Equation.DSMT4">
                  <p:embed/>
                </p:oleObj>
              </mc:Choice>
              <mc:Fallback>
                <p:oleObj name="Equation" r:id="rId20" imgW="3911400" imgH="787320" progId="Equation.DSMT4">
                  <p:embed/>
                  <p:pic>
                    <p:nvPicPr>
                      <p:cNvPr id="0" name="Picture 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194" y="5530103"/>
                        <a:ext cx="3911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ft Brace 7"/>
          <p:cNvSpPr/>
          <p:nvPr/>
        </p:nvSpPr>
        <p:spPr>
          <a:xfrm rot="16200000">
            <a:off x="2814075" y="2412746"/>
            <a:ext cx="191236" cy="3324620"/>
          </a:xfrm>
          <a:prstGeom prst="leftBrace">
            <a:avLst>
              <a:gd name="adj1" fmla="val 12351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16200000">
            <a:off x="5780598" y="2782307"/>
            <a:ext cx="170555" cy="2593848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e 42"/>
          <p:cNvSpPr/>
          <p:nvPr/>
        </p:nvSpPr>
        <p:spPr>
          <a:xfrm rot="16200000">
            <a:off x="8200566" y="2941674"/>
            <a:ext cx="185070" cy="2260598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 bwMode="auto">
              <a:xfrm>
                <a:off x="1787112" y="4213646"/>
                <a:ext cx="2430509" cy="69506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10′ đầ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đ</m:t>
                      </m:r>
                    </m:oMath>
                  </m:oMathPara>
                </a14:m>
                <a:endParaRPr lang="en-US" sz="20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7112" y="4213646"/>
                <a:ext cx="2430509" cy="69506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 bwMode="auto">
              <a:xfrm>
                <a:off x="4395276" y="4201971"/>
                <a:ext cx="2430509" cy="67993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10′ 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đ</m:t>
                      </m:r>
                    </m:oMath>
                  </m:oMathPara>
                </a14:m>
                <a:endParaRPr lang="en-US" sz="20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5276" y="4201971"/>
                <a:ext cx="2430509" cy="67993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 bwMode="auto">
              <a:xfrm>
                <a:off x="7029267" y="4232065"/>
                <a:ext cx="2430509" cy="67993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10′ 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cu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: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sz="2000" b="1" i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đ</m:t>
                      </m:r>
                    </m:oMath>
                  </m:oMathPara>
                </a14:m>
                <a:endParaRPr lang="en-US" sz="20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9267" y="4232065"/>
                <a:ext cx="2430509" cy="67993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 bwMode="auto">
              <a:xfrm>
                <a:off x="7546794" y="5465122"/>
                <a:ext cx="500137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6794" y="5465122"/>
                <a:ext cx="500137" cy="826958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767355"/>
      </p:ext>
    </p:extLst>
  </p:cSld>
  <p:clrMapOvr>
    <a:masterClrMapping/>
  </p:clrMapOvr>
  <p:transition spd="med">
    <p:pull dir="d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8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8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89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8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89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8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1" grpId="0"/>
      <p:bldP spid="32" grpId="0"/>
      <p:bldP spid="35" grpId="0"/>
      <p:bldP spid="8" grpId="0" animBg="1"/>
      <p:bldP spid="42" grpId="0" animBg="1"/>
      <p:bldP spid="43" grpId="0" animBg="1"/>
      <p:bldP spid="45" grpId="0" animBg="1"/>
      <p:bldP spid="48" grpId="0" animBg="1"/>
      <p:bldP spid="4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56221" y="1578699"/>
            <a:ext cx="3619631" cy="506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thấp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ts val="3000"/>
              </a:lnSpc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Chiếm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Tụ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nhỉ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trí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mốt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474" y="352069"/>
            <a:ext cx="73534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1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pha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 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?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87341" y="1552538"/>
            <a:ext cx="330272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cô-vít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tít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Bay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ta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thích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minh,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mình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bé</a:t>
            </a:r>
            <a:endParaRPr lang="en-US" sz="2400" b="1" dirty="0">
              <a:solidFill>
                <a:srgbClr val="FF66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39301" y="1963420"/>
            <a:ext cx="2677886" cy="4682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chốt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Tin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chớ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nghe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kê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đủ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ts val="3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Dù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nhọc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vươn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lên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tên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vô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057856" y="1565438"/>
                <a:ext cx="420308" cy="7387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itchFamily="34" charset="0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itchFamily="34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856" y="1565438"/>
                <a:ext cx="420308" cy="7387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962561" y="2553553"/>
                <a:ext cx="576535" cy="742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561" y="2553553"/>
                <a:ext cx="576535" cy="7421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93180" y="5588686"/>
                <a:ext cx="577401" cy="7387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180" y="5588686"/>
                <a:ext cx="577401" cy="73872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006152" y="4834599"/>
                <a:ext cx="489354" cy="742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152" y="4834599"/>
                <a:ext cx="489354" cy="74212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976680" y="3317800"/>
                <a:ext cx="534942" cy="742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1" i="0" smtClean="0">
                              <a:solidFill>
                                <a:srgbClr val="FFFF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80" y="3317800"/>
                <a:ext cx="534942" cy="7421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050248" y="4262343"/>
            <a:ext cx="3417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56221" y="1569580"/>
            <a:ext cx="3302439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sz="2400" b="1" dirty="0">
              <a:solidFill>
                <a:srgbClr val="FF66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56221" y="2708282"/>
            <a:ext cx="131441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sz="2400" b="1" dirty="0">
              <a:solidFill>
                <a:srgbClr val="FF66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6221" y="3476345"/>
            <a:ext cx="223636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thể</a:t>
            </a:r>
            <a:endParaRPr lang="en-US" sz="2400" b="1" dirty="0">
              <a:solidFill>
                <a:srgbClr val="FF66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6221" y="4210951"/>
            <a:ext cx="223636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Tụ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400" b="1" dirty="0">
              <a:solidFill>
                <a:srgbClr val="FF66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56221" y="4994361"/>
            <a:ext cx="262887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trí</a:t>
            </a:r>
            <a:endParaRPr lang="en-US" sz="2400" b="1" dirty="0">
              <a:solidFill>
                <a:srgbClr val="FF66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56221" y="5757661"/>
            <a:ext cx="362038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400" b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sz="2400" b="1" dirty="0">
              <a:solidFill>
                <a:srgbClr val="FF66FF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108858" y="231630"/>
            <a:ext cx="2641600" cy="1024964"/>
          </a:xfrm>
          <a:prstGeom prst="cloud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 XIN THẦN KÌ</a:t>
            </a:r>
            <a:endParaRPr lang="en-US" sz="2800" b="1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826029" y="22869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00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26029" y="22869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6029" y="22869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6029" y="22869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6029" y="22869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6029" y="228692"/>
            <a:ext cx="1295400" cy="1295400"/>
          </a:xfrm>
          <a:prstGeom prst="ellipse">
            <a:avLst/>
          </a:prstGeom>
          <a:solidFill>
            <a:srgbClr val="7030A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05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TiengChuongLopHoc-V.A-402534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2963.31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5279" y="1852179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46558" y="3476143"/>
            <a:ext cx="2691653" cy="830997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đủ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60731" y="744112"/>
            <a:ext cx="6965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vacxin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2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3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4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6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/>
      <p:bldP spid="5" grpId="0"/>
      <p:bldP spid="5" grpId="1"/>
      <p:bldP spid="7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3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48307"/>
              </p:ext>
            </p:extLst>
          </p:nvPr>
        </p:nvGraphicFramePr>
        <p:xfrm>
          <a:off x="3376703" y="465412"/>
          <a:ext cx="8485575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507"/>
                <a:gridCol w="1388550"/>
                <a:gridCol w="1012867"/>
                <a:gridCol w="1118976"/>
                <a:gridCol w="1212225"/>
                <a:gridCol w="1212225"/>
                <a:gridCol w="1212225"/>
              </a:tblGrid>
              <a:tr h="14313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Thành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phần</a:t>
                      </a:r>
                      <a:r>
                        <a:rPr lang="en-US" sz="22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200" baseline="0" dirty="0" err="1" smtClean="0"/>
                        <a:t>vac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xin</a:t>
                      </a:r>
                      <a:r>
                        <a:rPr lang="en-US" sz="2200" baseline="0" dirty="0" smtClean="0"/>
                        <a:t> </a:t>
                      </a:r>
                      <a:endParaRPr lang="en-US" sz="2200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Rèn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luyện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sức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khỏe</a:t>
                      </a:r>
                      <a:endParaRPr lang="en-US" sz="2200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Giữ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gìn</a:t>
                      </a:r>
                      <a:r>
                        <a:rPr lang="en-US" sz="2200" baseline="0" dirty="0" smtClean="0"/>
                        <a:t>           </a:t>
                      </a:r>
                      <a:r>
                        <a:rPr lang="en-US" sz="2200" baseline="0" dirty="0" err="1" smtClean="0"/>
                        <a:t>vệ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sinh</a:t>
                      </a:r>
                      <a:endParaRPr lang="en-US" sz="2200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Ý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thức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tập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thể</a:t>
                      </a:r>
                      <a:endParaRPr lang="en-US" sz="2200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Tụ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tập</a:t>
                      </a:r>
                      <a:r>
                        <a:rPr lang="en-US" sz="2200" baseline="0" dirty="0" smtClean="0"/>
                        <a:t>, </a:t>
                      </a:r>
                      <a:r>
                        <a:rPr lang="en-US" sz="2200" baseline="0" dirty="0" err="1" smtClean="0"/>
                        <a:t>xa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hoa</a:t>
                      </a:r>
                      <a:endParaRPr lang="en-US" sz="2200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Đoàn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kết</a:t>
                      </a:r>
                      <a:r>
                        <a:rPr lang="en-US" sz="2200" baseline="0" dirty="0" smtClean="0"/>
                        <a:t>           </a:t>
                      </a:r>
                      <a:r>
                        <a:rPr lang="en-US" sz="2200" baseline="0" dirty="0" err="1" smtClean="0"/>
                        <a:t>nhất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trí</a:t>
                      </a:r>
                      <a:endParaRPr lang="en-US" sz="2200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Yêu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thương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cộng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đồng</a:t>
                      </a:r>
                      <a:endParaRPr lang="en-US" sz="2200" dirty="0"/>
                    </a:p>
                  </a:txBody>
                  <a:tcPr/>
                </a:tc>
              </a:tr>
              <a:tr h="952804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 smtClean="0">
                          <a:solidFill>
                            <a:srgbClr val="FF0000"/>
                          </a:solidFill>
                        </a:rPr>
                        <a:t>Liều</a:t>
                      </a:r>
                      <a:r>
                        <a:rPr lang="en-US" sz="2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rgbClr val="FF0000"/>
                          </a:solidFill>
                        </a:rPr>
                        <a:t>lượng</a:t>
                      </a:r>
                      <a:endParaRPr lang="en-US" sz="26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26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T="36576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anchor="ctr"/>
                </a:tc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612762" y="3136754"/>
            <a:ext cx="20979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x-non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783" y="583545"/>
            <a:ext cx="29879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35217"/>
              </p:ext>
            </p:extLst>
          </p:nvPr>
        </p:nvGraphicFramePr>
        <p:xfrm>
          <a:off x="686027" y="3716281"/>
          <a:ext cx="3848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0" name="Equation" r:id="rId3" imgW="3848040" imgH="787320" progId="Equation.DSMT4">
                  <p:embed/>
                </p:oleObj>
              </mc:Choice>
              <mc:Fallback>
                <p:oleObj name="Equation" r:id="rId3" imgW="3848040" imgH="787320" progId="Equation.DSMT4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27" y="3716281"/>
                        <a:ext cx="38481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780412"/>
              </p:ext>
            </p:extLst>
          </p:nvPr>
        </p:nvGraphicFramePr>
        <p:xfrm>
          <a:off x="851127" y="4588734"/>
          <a:ext cx="36830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1" name="Equation" r:id="rId5" imgW="3682800" imgH="876240" progId="Equation.DSMT4">
                  <p:embed/>
                </p:oleObj>
              </mc:Choice>
              <mc:Fallback>
                <p:oleObj name="Equation" r:id="rId5" imgW="3682800" imgH="876240" progId="Equation.DSMT4">
                  <p:embed/>
                  <p:pic>
                    <p:nvPicPr>
                      <p:cNvPr id="0" name="Picture 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127" y="4588734"/>
                        <a:ext cx="368300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901318"/>
              </p:ext>
            </p:extLst>
          </p:nvPr>
        </p:nvGraphicFramePr>
        <p:xfrm>
          <a:off x="821291" y="5523090"/>
          <a:ext cx="4152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2" name="Equation" r:id="rId7" imgW="4152600" imgH="876240" progId="Equation.DSMT4">
                  <p:embed/>
                </p:oleObj>
              </mc:Choice>
              <mc:Fallback>
                <p:oleObj name="Equation" r:id="rId7" imgW="4152600" imgH="876240" progId="Equation.DSMT4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291" y="5523090"/>
                        <a:ext cx="415290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826660"/>
              </p:ext>
            </p:extLst>
          </p:nvPr>
        </p:nvGraphicFramePr>
        <p:xfrm>
          <a:off x="5110163" y="5548313"/>
          <a:ext cx="1574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3" name="Equation" r:id="rId9" imgW="1574640" imgH="787320" progId="Equation.DSMT4">
                  <p:embed/>
                </p:oleObj>
              </mc:Choice>
              <mc:Fallback>
                <p:oleObj name="Equation" r:id="rId9" imgW="1574640" imgH="787320" progId="Equation.DSMT4">
                  <p:embed/>
                  <p:pic>
                    <p:nvPicPr>
                      <p:cNvPr id="0" name="Picture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5548313"/>
                        <a:ext cx="15748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6543578" y="3716281"/>
            <a:ext cx="51404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4689" y="2179157"/>
            <a:ext cx="506012" cy="975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572" y="2173061"/>
            <a:ext cx="506012" cy="981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8388" y="2173060"/>
            <a:ext cx="506012" cy="9815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20347" y="2479290"/>
            <a:ext cx="71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4726" y="2179157"/>
            <a:ext cx="719390" cy="975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28927" y="2130345"/>
            <a:ext cx="71329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4647" y="1429421"/>
            <a:ext cx="3302720" cy="526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cô-vít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tít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Bay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ta</a:t>
            </a: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thích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minh,</a:t>
            </a: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mình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bé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4207" y="1310188"/>
            <a:ext cx="3650240" cy="5231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thấp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ts val="3100"/>
              </a:lnSpc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Chiếm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Tụ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nhỉ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trí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lăm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mốt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55975" y="1413237"/>
            <a:ext cx="351510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Tin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chớ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nghe</a:t>
            </a:r>
            <a:endParaRPr lang="en-US" sz="24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kê</a:t>
            </a:r>
            <a:endParaRPr lang="en-US" sz="24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1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đủ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sz="24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Dù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nhọc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vươn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lên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tên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1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vô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30" name="Cloud Callout 29"/>
          <p:cNvSpPr/>
          <p:nvPr/>
        </p:nvSpPr>
        <p:spPr>
          <a:xfrm>
            <a:off x="960120" y="272739"/>
            <a:ext cx="2639421" cy="10364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 XIN THẦN KÌ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55975" y="5372838"/>
            <a:ext cx="307856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tên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vô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" name="VietNamOi-MinhBeta_3b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8414" y="526804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61814" y="3008017"/>
            <a:ext cx="2583543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đủ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Vắc-xin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6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D71F05E-0C68-1040-A0D5-39567883F8E3}"/>
              </a:ext>
            </a:extLst>
          </p:cNvPr>
          <p:cNvSpPr txBox="1"/>
          <p:nvPr/>
        </p:nvSpPr>
        <p:spPr>
          <a:xfrm>
            <a:off x="2402116" y="2209054"/>
            <a:ext cx="7511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43; 44; 47; 55; 56 (SGK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– 31).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“PHÉP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SỐ”.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3926116" y="1428596"/>
            <a:ext cx="4339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x-none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13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525" y="271549"/>
            <a:ext cx="10342729" cy="58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686" y="693389"/>
            <a:ext cx="67778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HÀ NỘI</a:t>
            </a:r>
            <a:endParaRPr lang="en-US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982" y="3397243"/>
            <a:ext cx="11036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75 :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CƠ BẢN CỦA PHÉP CỘNG PHÂN SỐ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37" y="1504330"/>
            <a:ext cx="1892913" cy="1892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0224" y="5054016"/>
            <a:ext cx="63114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SG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iên</a:t>
            </a:r>
            <a:r>
              <a:rPr lang="en-SG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SG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SG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vi-VN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rường</a:t>
            </a: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THCS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SG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uận</a:t>
            </a:r>
            <a:r>
              <a:rPr lang="vi-VN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SG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vi-VN" sz="2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7600" y="1317269"/>
            <a:ext cx="10022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nay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19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Vacxin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bởi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!</a:t>
            </a: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6571" y="3555163"/>
            <a:ext cx="87593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6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vacxin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vacxin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bởi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pha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 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vac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0642" y="632511"/>
            <a:ext cx="85852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NHẮC LẠI </a:t>
            </a:r>
            <a:r>
              <a:rPr lang="en-US" sz="2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PHÉP CỘNG HAI SỐ NGUYÊN</a:t>
            </a:r>
            <a:endParaRPr lang="en-US" sz="2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897" y="3309220"/>
            <a:ext cx="54697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790939"/>
              </p:ext>
            </p:extLst>
          </p:nvPr>
        </p:nvGraphicFramePr>
        <p:xfrm>
          <a:off x="7035800" y="2686012"/>
          <a:ext cx="2209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0" name="Equation" r:id="rId3" imgW="2209680" imgH="469800" progId="Equation.DSMT4">
                  <p:embed/>
                </p:oleObj>
              </mc:Choice>
              <mc:Fallback>
                <p:oleObj name="Equation" r:id="rId3" imgW="2209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5800" y="2686012"/>
                        <a:ext cx="22098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978144"/>
              </p:ext>
            </p:extLst>
          </p:nvPr>
        </p:nvGraphicFramePr>
        <p:xfrm>
          <a:off x="9274630" y="2698712"/>
          <a:ext cx="2209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1" name="Equation" r:id="rId5" imgW="2209680" imgH="457200" progId="Equation.DSMT4">
                  <p:embed/>
                </p:oleObj>
              </mc:Choice>
              <mc:Fallback>
                <p:oleObj name="Equation" r:id="rId5" imgW="2209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4630" y="2698712"/>
                        <a:ext cx="2209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50366" y="2063305"/>
            <a:ext cx="6096000" cy="1092607"/>
          </a:xfrm>
          <a:prstGeom prst="rect">
            <a:avLst/>
          </a:prstGeom>
          <a:blipFill rotWithShape="0">
            <a:blip r:embed="rId7"/>
            <a:stretch>
              <a:fillRect l="-1800" t="-5000" b="-1277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8897" y="1599076"/>
            <a:ext cx="46891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612396"/>
              </p:ext>
            </p:extLst>
          </p:nvPr>
        </p:nvGraphicFramePr>
        <p:xfrm>
          <a:off x="7747000" y="4301374"/>
          <a:ext cx="1498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2" name="Equation" r:id="rId8" imgW="1498320" imgH="469800" progId="Equation.DSMT4">
                  <p:embed/>
                </p:oleObj>
              </mc:Choice>
              <mc:Fallback>
                <p:oleObj name="Equation" r:id="rId8" imgW="14983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0" y="4301374"/>
                        <a:ext cx="14986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099817"/>
              </p:ext>
            </p:extLst>
          </p:nvPr>
        </p:nvGraphicFramePr>
        <p:xfrm>
          <a:off x="9277350" y="4301374"/>
          <a:ext cx="1993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3" name="Equation" r:id="rId10" imgW="1993680" imgH="469800" progId="Equation.DSMT4">
                  <p:embed/>
                </p:oleObj>
              </mc:Choice>
              <mc:Fallback>
                <p:oleObj name="Equation" r:id="rId10" imgW="1993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7350" y="4301374"/>
                        <a:ext cx="19939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137307"/>
              </p:ext>
            </p:extLst>
          </p:nvPr>
        </p:nvGraphicFramePr>
        <p:xfrm>
          <a:off x="7657374" y="4940306"/>
          <a:ext cx="1625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4" name="Equation" r:id="rId12" imgW="1625400" imgH="469800" progId="Equation.DSMT4">
                  <p:embed/>
                </p:oleObj>
              </mc:Choice>
              <mc:Fallback>
                <p:oleObj name="Equation" r:id="rId12" imgW="16254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7374" y="4940306"/>
                        <a:ext cx="16256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372635"/>
              </p:ext>
            </p:extLst>
          </p:nvPr>
        </p:nvGraphicFramePr>
        <p:xfrm>
          <a:off x="9285878" y="4940306"/>
          <a:ext cx="2133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5" name="Equation" r:id="rId14" imgW="2133360" imgH="469800" progId="Equation.DSMT4">
                  <p:embed/>
                </p:oleObj>
              </mc:Choice>
              <mc:Fallback>
                <p:oleObj name="Equation" r:id="rId14" imgW="21333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5878" y="4940306"/>
                        <a:ext cx="21336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813521" y="3917490"/>
            <a:ext cx="630346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50000"/>
              </a:spcBef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endParaRPr lang="en-US" sz="2600" dirty="0">
              <a:solidFill>
                <a:schemeClr val="bg1"/>
              </a:solidFill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4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290708" y="1321944"/>
            <a:ext cx="5301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448434" y="1760080"/>
            <a:ext cx="42329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–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</a:t>
            </a:r>
          </a:p>
        </p:txBody>
      </p:sp>
      <p:sp>
        <p:nvSpPr>
          <p:cNvPr id="2" name="Rectangle 1"/>
          <p:cNvSpPr/>
          <p:nvPr/>
        </p:nvSpPr>
        <p:spPr>
          <a:xfrm>
            <a:off x="968865" y="2252753"/>
            <a:ext cx="3839513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434" y="3261096"/>
            <a:ext cx="232009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9730" y="68391"/>
            <a:ext cx="713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75 : 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CƠ BẢN CỦA PHÉP CỘNG PHÂN SỐ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45"/>
          <p:cNvGrpSpPr>
            <a:grpSpLocks/>
          </p:cNvGrpSpPr>
          <p:nvPr/>
        </p:nvGrpSpPr>
        <p:grpSpPr bwMode="auto">
          <a:xfrm>
            <a:off x="6076866" y="1302919"/>
            <a:ext cx="4406900" cy="1493838"/>
            <a:chOff x="1624" y="312"/>
            <a:chExt cx="2776" cy="941"/>
          </a:xfrm>
        </p:grpSpPr>
        <p:sp>
          <p:nvSpPr>
            <p:cNvPr id="15" name="Rectangle 46"/>
            <p:cNvSpPr>
              <a:spLocks noChangeArrowheads="1"/>
            </p:cNvSpPr>
            <p:nvPr/>
          </p:nvSpPr>
          <p:spPr bwMode="auto">
            <a:xfrm>
              <a:off x="1679" y="909"/>
              <a:ext cx="351" cy="3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47"/>
            <p:cNvSpPr>
              <a:spLocks noChangeArrowheads="1"/>
            </p:cNvSpPr>
            <p:nvPr/>
          </p:nvSpPr>
          <p:spPr bwMode="auto">
            <a:xfrm>
              <a:off x="2568" y="910"/>
              <a:ext cx="351" cy="3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48"/>
            <p:cNvSpPr>
              <a:spLocks noChangeArrowheads="1"/>
            </p:cNvSpPr>
            <p:nvPr/>
          </p:nvSpPr>
          <p:spPr bwMode="auto">
            <a:xfrm>
              <a:off x="3736" y="888"/>
              <a:ext cx="350" cy="3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9"/>
            <p:cNvSpPr>
              <a:spLocks noChangeArrowheads="1"/>
            </p:cNvSpPr>
            <p:nvPr/>
          </p:nvSpPr>
          <p:spPr bwMode="auto">
            <a:xfrm>
              <a:off x="1671" y="423"/>
              <a:ext cx="351" cy="343"/>
            </a:xfrm>
            <a:prstGeom prst="triangle">
              <a:avLst>
                <a:gd name="adj" fmla="val 53847"/>
              </a:avLst>
            </a:prstGeom>
            <a:solidFill>
              <a:srgbClr val="92D05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50"/>
            <p:cNvSpPr>
              <a:spLocks noChangeArrowheads="1"/>
            </p:cNvSpPr>
            <p:nvPr/>
          </p:nvSpPr>
          <p:spPr bwMode="auto">
            <a:xfrm>
              <a:off x="4032" y="408"/>
              <a:ext cx="351" cy="343"/>
            </a:xfrm>
            <a:prstGeom prst="triangle">
              <a:avLst>
                <a:gd name="adj" fmla="val 53847"/>
              </a:avLst>
            </a:prstGeom>
            <a:solidFill>
              <a:srgbClr val="92D05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51"/>
            <p:cNvSpPr>
              <a:spLocks noChangeArrowheads="1"/>
            </p:cNvSpPr>
            <p:nvPr/>
          </p:nvSpPr>
          <p:spPr bwMode="auto">
            <a:xfrm>
              <a:off x="3360" y="432"/>
              <a:ext cx="351" cy="3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52"/>
            <p:cNvSpPr>
              <a:spLocks noChangeArrowheads="1"/>
            </p:cNvSpPr>
            <p:nvPr/>
          </p:nvSpPr>
          <p:spPr bwMode="auto">
            <a:xfrm>
              <a:off x="2547" y="425"/>
              <a:ext cx="351" cy="3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>
              <a:off x="1624" y="840"/>
              <a:ext cx="432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54"/>
            <p:cNvSpPr>
              <a:spLocks noChangeShapeType="1"/>
            </p:cNvSpPr>
            <p:nvPr/>
          </p:nvSpPr>
          <p:spPr bwMode="auto">
            <a:xfrm flipV="1">
              <a:off x="2536" y="840"/>
              <a:ext cx="38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 flipV="1">
              <a:off x="3344" y="824"/>
              <a:ext cx="1056" cy="1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3712" y="312"/>
              <a:ext cx="28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5000" dirty="0">
                  <a:solidFill>
                    <a:schemeClr val="bg1"/>
                  </a:solidFill>
                  <a:latin typeface="VNI Times" pitchFamily="2" charset="0"/>
                  <a:cs typeface="Times New Roman" panose="02020603050405020304" pitchFamily="18" charset="0"/>
                </a:rPr>
                <a:t>+</a:t>
              </a:r>
              <a:endParaRPr lang="en-US" alt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57"/>
            <p:cNvSpPr>
              <a:spLocks noChangeArrowheads="1"/>
            </p:cNvSpPr>
            <p:nvPr/>
          </p:nvSpPr>
          <p:spPr bwMode="auto">
            <a:xfrm>
              <a:off x="2160" y="518"/>
              <a:ext cx="28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5000" dirty="0">
                  <a:solidFill>
                    <a:schemeClr val="bg1"/>
                  </a:solidFill>
                  <a:latin typeface="VNI Times" pitchFamily="2" charset="0"/>
                  <a:cs typeface="Times New Roman" panose="02020603050405020304" pitchFamily="18" charset="0"/>
                </a:rPr>
                <a:t>+</a:t>
              </a:r>
              <a:endParaRPr lang="en-US" alt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58"/>
            <p:cNvSpPr>
              <a:spLocks noChangeArrowheads="1"/>
            </p:cNvSpPr>
            <p:nvPr/>
          </p:nvSpPr>
          <p:spPr bwMode="auto">
            <a:xfrm>
              <a:off x="3024" y="568"/>
              <a:ext cx="336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0731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063977"/>
              </p:ext>
            </p:extLst>
          </p:nvPr>
        </p:nvGraphicFramePr>
        <p:xfrm>
          <a:off x="6612496" y="1866813"/>
          <a:ext cx="1385229" cy="92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7" name="Equation" r:id="rId3" imgW="1180800" imgH="787320" progId="Equation.DSMT4">
                  <p:embed/>
                </p:oleObj>
              </mc:Choice>
              <mc:Fallback>
                <p:oleObj name="Equation" r:id="rId3" imgW="1180800" imgH="787320" progId="Equation.DSMT4">
                  <p:embed/>
                  <p:pic>
                    <p:nvPicPr>
                      <p:cNvPr id="0" name="Picture 5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496" y="1866813"/>
                        <a:ext cx="1385229" cy="9238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373720"/>
              </p:ext>
            </p:extLst>
          </p:nvPr>
        </p:nvGraphicFramePr>
        <p:xfrm>
          <a:off x="8082267" y="1877893"/>
          <a:ext cx="848335" cy="92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8" name="Equation" r:id="rId5" imgW="723600" imgH="787320" progId="Equation.DSMT4">
                  <p:embed/>
                </p:oleObj>
              </mc:Choice>
              <mc:Fallback>
                <p:oleObj name="Equation" r:id="rId5" imgW="723600" imgH="787320" progId="Equation.DSMT4">
                  <p:embed/>
                  <p:pic>
                    <p:nvPicPr>
                      <p:cNvPr id="0" name="Picture 5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2267" y="1877893"/>
                        <a:ext cx="848335" cy="9238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128921"/>
              </p:ext>
            </p:extLst>
          </p:nvPr>
        </p:nvGraphicFramePr>
        <p:xfrm>
          <a:off x="6154738" y="4632090"/>
          <a:ext cx="2260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9" name="Equation" r:id="rId7" imgW="2260440" imgH="787320" progId="Equation.DSMT4">
                  <p:embed/>
                </p:oleObj>
              </mc:Choice>
              <mc:Fallback>
                <p:oleObj name="Equation" r:id="rId7" imgW="2260440" imgH="787320" progId="Equation.DSMT4">
                  <p:embed/>
                  <p:pic>
                    <p:nvPicPr>
                      <p:cNvPr id="0" name="Picture 5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8" y="4632090"/>
                        <a:ext cx="2260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Horizontal Scroll 31"/>
          <p:cNvSpPr/>
          <p:nvPr/>
        </p:nvSpPr>
        <p:spPr>
          <a:xfrm>
            <a:off x="1980828" y="5687942"/>
            <a:ext cx="7621474" cy="868054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483701"/>
              </p:ext>
            </p:extLst>
          </p:nvPr>
        </p:nvGraphicFramePr>
        <p:xfrm>
          <a:off x="8408200" y="4639867"/>
          <a:ext cx="1270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0" name="Equation" r:id="rId9" imgW="1270000" imgH="787400" progId="Equation.DSMT4">
                  <p:embed/>
                </p:oleObj>
              </mc:Choice>
              <mc:Fallback>
                <p:oleObj name="Equation" r:id="rId9" imgW="1270000" imgH="787400" progId="Equation.DSMT4">
                  <p:embed/>
                  <p:pic>
                    <p:nvPicPr>
                      <p:cNvPr id="0" name="Picture 5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8200" y="4639867"/>
                        <a:ext cx="1270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237918"/>
              </p:ext>
            </p:extLst>
          </p:nvPr>
        </p:nvGraphicFramePr>
        <p:xfrm>
          <a:off x="9719485" y="4572311"/>
          <a:ext cx="1397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1" name="Equation" r:id="rId11" imgW="1396800" imgH="850680" progId="Equation.DSMT4">
                  <p:embed/>
                </p:oleObj>
              </mc:Choice>
              <mc:Fallback>
                <p:oleObj name="Equation" r:id="rId11" imgW="1396800" imgH="850680" progId="Equation.DSMT4">
                  <p:embed/>
                  <p:pic>
                    <p:nvPicPr>
                      <p:cNvPr id="0" name="Picture 5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9485" y="4572311"/>
                        <a:ext cx="13970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4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375136"/>
              </p:ext>
            </p:extLst>
          </p:nvPr>
        </p:nvGraphicFramePr>
        <p:xfrm>
          <a:off x="573981" y="4644826"/>
          <a:ext cx="1905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2" name="Equation" r:id="rId13" imgW="1904760" imgH="787320" progId="Equation.DSMT4">
                  <p:embed/>
                </p:oleObj>
              </mc:Choice>
              <mc:Fallback>
                <p:oleObj name="Equation" r:id="rId13" imgW="1904760" imgH="787320" progId="Equation.DSMT4">
                  <p:embed/>
                  <p:pic>
                    <p:nvPicPr>
                      <p:cNvPr id="0" name="Picture 5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81" y="4644826"/>
                        <a:ext cx="1905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 bwMode="auto">
          <a:xfrm>
            <a:off x="1043739" y="3865001"/>
            <a:ext cx="3999315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400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16568" y="2892158"/>
                <a:ext cx="581120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b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a, b, 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600" b="1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b="1" u="sng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00" b="1" u="sng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b="1" u="sng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2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0)</a:t>
                </a:r>
                <a:endParaRPr lang="en-US" sz="2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568" y="2892158"/>
                <a:ext cx="5811206" cy="492443"/>
              </a:xfrm>
              <a:prstGeom prst="rect">
                <a:avLst/>
              </a:prstGeom>
              <a:blipFill rotWithShape="0">
                <a:blip r:embed="rId15"/>
                <a:stretch>
                  <a:fillRect l="-1889" t="-11111" r="-735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629508"/>
              </p:ext>
            </p:extLst>
          </p:nvPr>
        </p:nvGraphicFramePr>
        <p:xfrm>
          <a:off x="2500601" y="4569062"/>
          <a:ext cx="1663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3" name="Equation" r:id="rId16" imgW="1663560" imgH="850680" progId="Equation.DSMT4">
                  <p:embed/>
                </p:oleObj>
              </mc:Choice>
              <mc:Fallback>
                <p:oleObj name="Equation" r:id="rId16" imgW="1663560" imgH="850680" progId="Equation.DSMT4">
                  <p:embed/>
                  <p:pic>
                    <p:nvPicPr>
                      <p:cNvPr id="0" name="Picture 5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601" y="4569062"/>
                        <a:ext cx="16637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 bwMode="auto">
              <a:xfrm>
                <a:off x="4919939" y="4554042"/>
                <a:ext cx="934936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9939" y="4554042"/>
                <a:ext cx="934936" cy="82695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 bwMode="auto">
              <a:xfrm>
                <a:off x="11101580" y="4563969"/>
                <a:ext cx="567463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1580" y="4563969"/>
                <a:ext cx="567463" cy="826958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7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5458"/>
              </p:ext>
            </p:extLst>
          </p:nvPr>
        </p:nvGraphicFramePr>
        <p:xfrm>
          <a:off x="4305300" y="4619390"/>
          <a:ext cx="635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4" name="Equation" r:id="rId20" imgW="634680" imgH="787320" progId="Equation.DSMT4">
                  <p:embed/>
                </p:oleObj>
              </mc:Choice>
              <mc:Fallback>
                <p:oleObj name="Equation" r:id="rId20" imgW="6346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4619390"/>
                        <a:ext cx="635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al 41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4306053" y="4399608"/>
            <a:ext cx="689489" cy="1244744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6583021" y="4435893"/>
            <a:ext cx="689489" cy="1244744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7524666" y="4435893"/>
            <a:ext cx="689489" cy="1244744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65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2" grpId="0" build="allAtOnce"/>
      <p:bldP spid="32" grpId="0" animBg="1"/>
      <p:bldP spid="30" grpId="0"/>
      <p:bldP spid="3" grpId="0"/>
      <p:bldP spid="5" grpId="0"/>
      <p:bldP spid="41" grpId="0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361884" y="1349034"/>
            <a:ext cx="1874904" cy="143691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Đố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42027" y="585215"/>
            <a:ext cx="57240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?2(SGK –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58622" y="2751349"/>
                <a:ext cx="10302240" cy="1979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nên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+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22" y="2751349"/>
                <a:ext cx="10302240" cy="1979132"/>
              </a:xfrm>
              <a:prstGeom prst="rect">
                <a:avLst/>
              </a:prstGeom>
              <a:blipFill rotWithShape="0">
                <a:blip r:embed="rId3"/>
                <a:stretch>
                  <a:fillRect l="-1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9388"/>
              </p:ext>
            </p:extLst>
          </p:nvPr>
        </p:nvGraphicFramePr>
        <p:xfrm>
          <a:off x="2236788" y="4884681"/>
          <a:ext cx="55245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4" imgW="5524200" imgH="850680" progId="Equation.DSMT4">
                  <p:embed/>
                </p:oleObj>
              </mc:Choice>
              <mc:Fallback>
                <p:oleObj name="Equation" r:id="rId4" imgW="5524200" imgH="85068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788" y="4884681"/>
                        <a:ext cx="55245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348762" y="1532283"/>
            <a:ext cx="90121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Cho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6514" y="4960759"/>
            <a:ext cx="1202248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555051" y="1597793"/>
            <a:ext cx="61056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695734" y="2101683"/>
            <a:ext cx="54475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1066" y="491725"/>
            <a:ext cx="713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75 : 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CƠ BẢN CỦA PHÉP CỘNG PHÂN SỐ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696051"/>
              </p:ext>
            </p:extLst>
          </p:nvPr>
        </p:nvGraphicFramePr>
        <p:xfrm>
          <a:off x="1004284" y="3004768"/>
          <a:ext cx="1333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2" name="Equation" r:id="rId3" imgW="1333500" imgH="787400" progId="Equation.DSMT4">
                  <p:embed/>
                </p:oleObj>
              </mc:Choice>
              <mc:Fallback>
                <p:oleObj name="Equation" r:id="rId3" imgW="1333500" imgH="787400" progId="Equation.DSMT4">
                  <p:embed/>
                  <p:pic>
                    <p:nvPicPr>
                      <p:cNvPr id="0" name="Picture 2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284" y="3004768"/>
                        <a:ext cx="13335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212974"/>
              </p:ext>
            </p:extLst>
          </p:nvPr>
        </p:nvGraphicFramePr>
        <p:xfrm>
          <a:off x="2416738" y="2993318"/>
          <a:ext cx="1651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3" name="Equation" r:id="rId5" imgW="1650960" imgH="787320" progId="Equation.DSMT4">
                  <p:embed/>
                </p:oleObj>
              </mc:Choice>
              <mc:Fallback>
                <p:oleObj name="Equation" r:id="rId5" imgW="1650960" imgH="787320" progId="Equation.DSMT4">
                  <p:embed/>
                  <p:pic>
                    <p:nvPicPr>
                      <p:cNvPr id="0" name="Picture 2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738" y="2993318"/>
                        <a:ext cx="1651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743032" y="4053763"/>
            <a:ext cx="54475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–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59847" y="4639152"/>
            <a:ext cx="749275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2FB92A9-301E-0142-B92C-D3C34C62CB43}"/>
              </a:ext>
            </a:extLst>
          </p:cNvPr>
          <p:cNvSpPr txBox="1"/>
          <p:nvPr/>
        </p:nvSpPr>
        <p:spPr>
          <a:xfrm>
            <a:off x="1306797" y="3597997"/>
            <a:ext cx="47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  <a:endParaRPr 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2FB92A9-301E-0142-B92C-D3C34C62CB43}"/>
              </a:ext>
            </a:extLst>
          </p:cNvPr>
          <p:cNvSpPr txBox="1"/>
          <p:nvPr/>
        </p:nvSpPr>
        <p:spPr>
          <a:xfrm>
            <a:off x="1920284" y="3597997"/>
            <a:ext cx="51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endParaRPr 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430934"/>
              </p:ext>
            </p:extLst>
          </p:nvPr>
        </p:nvGraphicFramePr>
        <p:xfrm>
          <a:off x="4067730" y="2993318"/>
          <a:ext cx="1587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4" name="Equation" r:id="rId7" imgW="1587240" imgH="787320" progId="Equation.DSMT4">
                  <p:embed/>
                </p:oleObj>
              </mc:Choice>
              <mc:Fallback>
                <p:oleObj name="Equation" r:id="rId7" imgW="1587240" imgH="787320" progId="Equation.DSMT4">
                  <p:embed/>
                  <p:pic>
                    <p:nvPicPr>
                      <p:cNvPr id="0" name="Picture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730" y="2993318"/>
                        <a:ext cx="15875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 bwMode="auto">
              <a:xfrm>
                <a:off x="5655230" y="2950591"/>
                <a:ext cx="633699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5230" y="2950591"/>
                <a:ext cx="633699" cy="8269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921952" y="2571345"/>
            <a:ext cx="4703991" cy="1654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9847" y="5301490"/>
            <a:ext cx="5987537" cy="618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555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40" grpId="0"/>
      <p:bldP spid="41" grpId="0"/>
      <p:bldP spid="42" grpId="0"/>
      <p:bldP spid="42" grpId="1"/>
      <p:bldP spid="43" grpId="0"/>
      <p:bldP spid="43" grpId="1"/>
      <p:bldP spid="14" grpId="0"/>
      <p:bldP spid="2" grpId="0" animBg="1"/>
      <p:bldP spid="2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26682" y="309318"/>
            <a:ext cx="66153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?3 (SGK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26)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209686"/>
              </p:ext>
            </p:extLst>
          </p:nvPr>
        </p:nvGraphicFramePr>
        <p:xfrm>
          <a:off x="757238" y="1828150"/>
          <a:ext cx="1879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6" name="Equation" r:id="rId3" imgW="1879600" imgH="787400" progId="Equation.DSMT4">
                  <p:embed/>
                </p:oleObj>
              </mc:Choice>
              <mc:Fallback>
                <p:oleObj name="Equation" r:id="rId3" imgW="18796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828150"/>
                        <a:ext cx="1879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975691"/>
              </p:ext>
            </p:extLst>
          </p:nvPr>
        </p:nvGraphicFramePr>
        <p:xfrm>
          <a:off x="2643978" y="1812841"/>
          <a:ext cx="1625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7" name="Equation" r:id="rId5" imgW="1625400" imgH="787320" progId="Equation.DSMT4">
                  <p:embed/>
                </p:oleObj>
              </mc:Choice>
              <mc:Fallback>
                <p:oleObj name="Equation" r:id="rId5" imgW="16254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978" y="1812841"/>
                        <a:ext cx="1625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105691"/>
              </p:ext>
            </p:extLst>
          </p:nvPr>
        </p:nvGraphicFramePr>
        <p:xfrm>
          <a:off x="757238" y="3044453"/>
          <a:ext cx="2057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8" name="Equation" r:id="rId7" imgW="2057400" imgH="787320" progId="Equation.DSMT4">
                  <p:embed/>
                </p:oleObj>
              </mc:Choice>
              <mc:Fallback>
                <p:oleObj name="Equation" r:id="rId7" imgW="20574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3044453"/>
                        <a:ext cx="2057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236083"/>
              </p:ext>
            </p:extLst>
          </p:nvPr>
        </p:nvGraphicFramePr>
        <p:xfrm>
          <a:off x="4302469" y="3017916"/>
          <a:ext cx="1638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9" name="Equation" r:id="rId9" imgW="1638000" imgH="787320" progId="Equation.DSMT4">
                  <p:embed/>
                </p:oleObj>
              </mc:Choice>
              <mc:Fallback>
                <p:oleObj name="Equation" r:id="rId9" imgW="16380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469" y="3017916"/>
                        <a:ext cx="16383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149859"/>
              </p:ext>
            </p:extLst>
          </p:nvPr>
        </p:nvGraphicFramePr>
        <p:xfrm>
          <a:off x="757238" y="4291893"/>
          <a:ext cx="1638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0" name="Equation" r:id="rId11" imgW="1638300" imgH="787400" progId="Equation.DSMT4">
                  <p:embed/>
                </p:oleObj>
              </mc:Choice>
              <mc:Fallback>
                <p:oleObj name="Equation" r:id="rId11" imgW="16383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4291893"/>
                        <a:ext cx="16383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425853"/>
              </p:ext>
            </p:extLst>
          </p:nvPr>
        </p:nvGraphicFramePr>
        <p:xfrm>
          <a:off x="3698476" y="4299998"/>
          <a:ext cx="2730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1" name="Equation" r:id="rId13" imgW="2730240" imgH="787320" progId="Equation.DSMT4">
                  <p:embed/>
                </p:oleObj>
              </mc:Choice>
              <mc:Fallback>
                <p:oleObj name="Equation" r:id="rId13" imgW="27302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476" y="4299998"/>
                        <a:ext cx="27305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FB92A9-301E-0142-B92C-D3C34C62CB43}"/>
              </a:ext>
            </a:extLst>
          </p:cNvPr>
          <p:cNvSpPr txBox="1"/>
          <p:nvPr/>
        </p:nvSpPr>
        <p:spPr>
          <a:xfrm>
            <a:off x="1505267" y="2445849"/>
            <a:ext cx="51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endParaRPr 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FB92A9-301E-0142-B92C-D3C34C62CB43}"/>
              </a:ext>
            </a:extLst>
          </p:cNvPr>
          <p:cNvSpPr txBox="1"/>
          <p:nvPr/>
        </p:nvSpPr>
        <p:spPr>
          <a:xfrm>
            <a:off x="3170543" y="3791269"/>
            <a:ext cx="51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FB92A9-301E-0142-B92C-D3C34C62CB43}"/>
              </a:ext>
            </a:extLst>
          </p:cNvPr>
          <p:cNvSpPr txBox="1"/>
          <p:nvPr/>
        </p:nvSpPr>
        <p:spPr>
          <a:xfrm>
            <a:off x="4024942" y="3781293"/>
            <a:ext cx="70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x-non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orizontal Scroll 23"/>
          <p:cNvSpPr/>
          <p:nvPr/>
        </p:nvSpPr>
        <p:spPr>
          <a:xfrm>
            <a:off x="1040478" y="5285757"/>
            <a:ext cx="10110851" cy="868054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219893"/>
              </p:ext>
            </p:extLst>
          </p:nvPr>
        </p:nvGraphicFramePr>
        <p:xfrm>
          <a:off x="2834478" y="3030130"/>
          <a:ext cx="1435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2" name="Equation" r:id="rId15" imgW="1434960" imgH="787320" progId="Equation.DSMT4">
                  <p:embed/>
                </p:oleObj>
              </mc:Choice>
              <mc:Fallback>
                <p:oleObj name="Equation" r:id="rId15" imgW="14349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4478" y="3030130"/>
                        <a:ext cx="14351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708633"/>
              </p:ext>
            </p:extLst>
          </p:nvPr>
        </p:nvGraphicFramePr>
        <p:xfrm>
          <a:off x="2441575" y="4284123"/>
          <a:ext cx="1219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3" name="Equation" r:id="rId17" imgW="1218960" imgH="787320" progId="Equation.DSMT4">
                  <p:embed/>
                </p:oleObj>
              </mc:Choice>
              <mc:Fallback>
                <p:oleObj name="Equation" r:id="rId17" imgW="12189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575" y="4284123"/>
                        <a:ext cx="12192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6B49395-EEEE-C14F-B4C3-40EEE85B3CB5}"/>
              </a:ext>
            </a:extLst>
          </p:cNvPr>
          <p:cNvSpPr/>
          <p:nvPr/>
        </p:nvSpPr>
        <p:spPr>
          <a:xfrm>
            <a:off x="5711253" y="1566891"/>
            <a:ext cx="567684" cy="1244744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6B49395-EEEE-C14F-B4C3-40EEE85B3CB5}"/>
              </a:ext>
            </a:extLst>
          </p:cNvPr>
          <p:cNvSpPr/>
          <p:nvPr/>
        </p:nvSpPr>
        <p:spPr>
          <a:xfrm>
            <a:off x="7848485" y="2775595"/>
            <a:ext cx="534235" cy="1244744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 bwMode="auto">
              <a:xfrm>
                <a:off x="6207119" y="1753034"/>
                <a:ext cx="934936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7119" y="1753034"/>
                <a:ext cx="934936" cy="826958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 bwMode="auto">
              <a:xfrm>
                <a:off x="8369789" y="2957831"/>
                <a:ext cx="934936" cy="82695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789" y="2957831"/>
                <a:ext cx="934936" cy="826958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 bwMode="auto">
              <a:xfrm>
                <a:off x="6424519" y="4233768"/>
                <a:ext cx="500137" cy="82259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4519" y="4233768"/>
                <a:ext cx="500137" cy="82259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7058925" y="1931321"/>
            <a:ext cx="243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9204630" y="3139376"/>
            <a:ext cx="243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6815873" y="4398844"/>
            <a:ext cx="243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56493"/>
              </p:ext>
            </p:extLst>
          </p:nvPr>
        </p:nvGraphicFramePr>
        <p:xfrm>
          <a:off x="4276718" y="1788288"/>
          <a:ext cx="1905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4" name="Equation" r:id="rId22" imgW="1904760" imgH="787320" progId="Equation.DSMT4">
                  <p:embed/>
                </p:oleObj>
              </mc:Choice>
              <mc:Fallback>
                <p:oleObj name="Equation" r:id="rId22" imgW="19047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18" y="1788288"/>
                        <a:ext cx="1905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731573"/>
              </p:ext>
            </p:extLst>
          </p:nvPr>
        </p:nvGraphicFramePr>
        <p:xfrm>
          <a:off x="5975439" y="2945670"/>
          <a:ext cx="23368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5" name="Equation" r:id="rId24" imgW="2336760" imgH="850680" progId="Equation.DSMT4">
                  <p:embed/>
                </p:oleObj>
              </mc:Choice>
              <mc:Fallback>
                <p:oleObj name="Equation" r:id="rId24" imgW="2336760" imgH="850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439" y="2945670"/>
                        <a:ext cx="23368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0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5" grpId="0"/>
      <p:bldP spid="25" grpId="1"/>
      <p:bldP spid="26" grpId="0"/>
      <p:bldP spid="26" grpId="1"/>
      <p:bldP spid="24" grpId="0" animBg="1"/>
      <p:bldP spid="20" grpId="0" animBg="1"/>
      <p:bldP spid="27" grpId="0" animBg="1"/>
      <p:bldP spid="22" grpId="0"/>
      <p:bldP spid="28" grpId="0"/>
      <p:bldP spid="29" grpId="0"/>
      <p:bldP spid="23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893819" y="2481776"/>
            <a:ext cx="43697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674228"/>
              </p:ext>
            </p:extLst>
          </p:nvPr>
        </p:nvGraphicFramePr>
        <p:xfrm>
          <a:off x="4528342" y="2473013"/>
          <a:ext cx="812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7" name="Equation" r:id="rId3" imgW="812520" imgH="787320" progId="Equation.DSMT4">
                  <p:embed/>
                </p:oleObj>
              </mc:Choice>
              <mc:Fallback>
                <p:oleObj name="Equation" r:id="rId3" imgW="812520" imgH="787320" progId="Equation.DSMT4">
                  <p:embed/>
                  <p:pic>
                    <p:nvPicPr>
                      <p:cNvPr id="0" name="Picture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8342" y="2473013"/>
                        <a:ext cx="8128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216745"/>
              </p:ext>
            </p:extLst>
          </p:nvPr>
        </p:nvGraphicFramePr>
        <p:xfrm>
          <a:off x="6113008" y="3533768"/>
          <a:ext cx="37465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8" name="Equation" r:id="rId5" imgW="3746160" imgH="927000" progId="Equation.DSMT4">
                  <p:embed/>
                </p:oleObj>
              </mc:Choice>
              <mc:Fallback>
                <p:oleObj name="Equation" r:id="rId5" imgW="3746160" imgH="927000" progId="Equation.DSMT4">
                  <p:embed/>
                  <p:pic>
                    <p:nvPicPr>
                      <p:cNvPr id="0" name="Picture 2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008" y="3533768"/>
                        <a:ext cx="374650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35837"/>
              </p:ext>
            </p:extLst>
          </p:nvPr>
        </p:nvGraphicFramePr>
        <p:xfrm>
          <a:off x="4490922" y="4633906"/>
          <a:ext cx="2489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9" name="Equation" r:id="rId7" imgW="2489040" imgH="787320" progId="Equation.DSMT4">
                  <p:embed/>
                </p:oleObj>
              </mc:Choice>
              <mc:Fallback>
                <p:oleObj name="Equation" r:id="rId7" imgW="2489040" imgH="787320" progId="Equation.DSMT4">
                  <p:embed/>
                  <p:pic>
                    <p:nvPicPr>
                      <p:cNvPr id="0" name="Picture 2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0922" y="4633906"/>
                        <a:ext cx="24892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893819" y="4633463"/>
            <a:ext cx="304809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893819" y="3594273"/>
            <a:ext cx="356565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32974" y="398885"/>
            <a:ext cx="713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75 : </a:t>
            </a: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PHÂN SỐ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CƠ BẢN CỦA PHÉP CỘNG PHÂN SỐ</a:t>
            </a:r>
            <a:endParaRPr lang="en-US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516646" y="1757693"/>
            <a:ext cx="5254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(SGK – </a:t>
            </a:r>
            <a:r>
              <a:rPr lang="en-US" sz="2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325781"/>
              </p:ext>
            </p:extLst>
          </p:nvPr>
        </p:nvGraphicFramePr>
        <p:xfrm>
          <a:off x="4472479" y="3609968"/>
          <a:ext cx="1612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0" name="Equation" r:id="rId9" imgW="1612800" imgH="850680" progId="Equation.DSMT4">
                  <p:embed/>
                </p:oleObj>
              </mc:Choice>
              <mc:Fallback>
                <p:oleObj name="Equation" r:id="rId9" imgW="1612800" imgH="850680" progId="Equation.DSMT4">
                  <p:embed/>
                  <p:pic>
                    <p:nvPicPr>
                      <p:cNvPr id="0" name="Picture 2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2479" y="3609968"/>
                        <a:ext cx="16129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ular Callout 12"/>
          <p:cNvSpPr/>
          <p:nvPr/>
        </p:nvSpPr>
        <p:spPr>
          <a:xfrm>
            <a:off x="6761434" y="1745241"/>
            <a:ext cx="5122705" cy="108371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Lớp</a:t>
            </a:r>
            <a:r>
              <a:rPr lang="en-US" sz="2800" b="1" dirty="0" smtClean="0"/>
              <a:t> 6 :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u="sng" dirty="0" err="1" smtClean="0"/>
              <a:t>tử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và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mẫu</a:t>
            </a:r>
            <a:r>
              <a:rPr lang="en-US" sz="2800" b="1" u="sng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SỐ NGUYÊN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786563" y="1788649"/>
            <a:ext cx="5072446" cy="996900"/>
          </a:xfrm>
          <a:prstGeom prst="wedgeRectCallout">
            <a:avLst>
              <a:gd name="adj1" fmla="val -20833"/>
              <a:gd name="adj2" fmla="val 47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/>
              <a:t>Chú</a:t>
            </a:r>
            <a:r>
              <a:rPr lang="en-US" sz="2800" b="1" u="sng" dirty="0" smtClean="0"/>
              <a:t> ý</a:t>
            </a:r>
            <a:r>
              <a:rPr lang="en-US" sz="2800" b="1" dirty="0" smtClean="0"/>
              <a:t>: Ở </a:t>
            </a:r>
            <a:r>
              <a:rPr lang="en-US" sz="2800" b="1" dirty="0" err="1" smtClean="0"/>
              <a:t>Tiểu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</a:p>
          <a:p>
            <a:r>
              <a:rPr lang="en-US" sz="2800" b="1" dirty="0" err="1"/>
              <a:t>c</a:t>
            </a:r>
            <a:r>
              <a:rPr lang="en-US" sz="2800" b="1" dirty="0" err="1" smtClean="0"/>
              <a:t>ó</a:t>
            </a:r>
            <a:r>
              <a:rPr lang="en-US" sz="2800" b="1" dirty="0" smtClean="0"/>
              <a:t> </a:t>
            </a:r>
            <a:r>
              <a:rPr lang="en-US" sz="2800" b="1" u="sng" dirty="0" err="1" smtClean="0"/>
              <a:t>tử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và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mẫu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 </a:t>
            </a:r>
            <a:r>
              <a:rPr lang="en-US" sz="2600" b="1" dirty="0" smtClean="0">
                <a:solidFill>
                  <a:srgbClr val="FFFF00"/>
                </a:solidFill>
              </a:rPr>
              <a:t>SỐ TỰ NHIÊN</a:t>
            </a:r>
            <a:endParaRPr lang="en-US" sz="2600" b="1" dirty="0">
              <a:solidFill>
                <a:srgbClr val="FFFF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963548"/>
              </p:ext>
            </p:extLst>
          </p:nvPr>
        </p:nvGraphicFramePr>
        <p:xfrm>
          <a:off x="5389509" y="2473013"/>
          <a:ext cx="1168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1" name="Equation" r:id="rId11" imgW="1168200" imgH="787320" progId="Equation.DSMT4">
                  <p:embed/>
                </p:oleObj>
              </mc:Choice>
              <mc:Fallback>
                <p:oleObj name="Equation" r:id="rId11" imgW="11682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509" y="2473013"/>
                        <a:ext cx="1168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83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6" grpId="0"/>
      <p:bldP spid="13" grpId="0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D71F05E-0C68-1040-A0D5-39567883F8E3}"/>
              </a:ext>
            </a:extLst>
          </p:cNvPr>
          <p:cNvSpPr txBox="1"/>
          <p:nvPr/>
        </p:nvSpPr>
        <p:spPr>
          <a:xfrm>
            <a:off x="544285" y="706143"/>
            <a:ext cx="706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?2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–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28)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x-none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6549312" y="2955303"/>
            <a:ext cx="18834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0BA50C5-A215-2041-9A82-0D19C424A0CC}"/>
              </a:ext>
            </a:extLst>
          </p:cNvPr>
          <p:cNvSpPr txBox="1"/>
          <p:nvPr/>
        </p:nvSpPr>
        <p:spPr>
          <a:xfrm>
            <a:off x="6549312" y="4844053"/>
            <a:ext cx="29328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0).</a:t>
            </a: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269021"/>
              </p:ext>
            </p:extLst>
          </p:nvPr>
        </p:nvGraphicFramePr>
        <p:xfrm>
          <a:off x="1578204" y="3995740"/>
          <a:ext cx="4381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88" name="Equation" r:id="rId3" imgW="4381200" imgH="787320" progId="Equation.DSMT4">
                  <p:embed/>
                </p:oleObj>
              </mc:Choice>
              <mc:Fallback>
                <p:oleObj name="Equation" r:id="rId3" imgW="43812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204" y="3995740"/>
                        <a:ext cx="4381500" cy="787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 bwMode="auto">
              <a:xfrm>
                <a:off x="3666188" y="4768823"/>
                <a:ext cx="500137" cy="82715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FF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6188" y="4768823"/>
                <a:ext cx="500137" cy="8271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B1AD87-978A-0749-83D3-E6DC3550F90C}"/>
              </a:ext>
            </a:extLst>
          </p:cNvPr>
          <p:cNvSpPr txBox="1"/>
          <p:nvPr/>
        </p:nvSpPr>
        <p:spPr>
          <a:xfrm>
            <a:off x="5095528" y="2187061"/>
            <a:ext cx="1453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ble Bracket 2"/>
          <p:cNvSpPr/>
          <p:nvPr/>
        </p:nvSpPr>
        <p:spPr>
          <a:xfrm>
            <a:off x="2168145" y="2856343"/>
            <a:ext cx="1409626" cy="972769"/>
          </a:xfrm>
          <a:prstGeom prst="bracketPair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uble Bracket 31"/>
          <p:cNvSpPr/>
          <p:nvPr/>
        </p:nvSpPr>
        <p:spPr>
          <a:xfrm>
            <a:off x="3796598" y="2856343"/>
            <a:ext cx="1298615" cy="972769"/>
          </a:xfrm>
          <a:prstGeom prst="bracketPair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37">
            <a:extLst>
              <a:ext uri="{FF2B5EF4-FFF2-40B4-BE49-F238E27FC236}">
                <a16:creationId xmlns="" xmlns:a16="http://schemas.microsoft.com/office/drawing/2014/main" id="{4DCEC969-2F09-4223-B185-655BB001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411" y="2806265"/>
            <a:ext cx="508526" cy="1107996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Text Box 37">
            <a:extLst>
              <a:ext uri="{FF2B5EF4-FFF2-40B4-BE49-F238E27FC236}">
                <a16:creationId xmlns="" xmlns:a16="http://schemas.microsoft.com/office/drawing/2014/main" id="{4DCEC969-2F09-4223-B185-655BB001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825" y="2771980"/>
            <a:ext cx="598874" cy="1107996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2929311" y="2744976"/>
            <a:ext cx="572242" cy="1244744"/>
          </a:xfrm>
          <a:prstGeom prst="ellipse">
            <a:avLst/>
          </a:prstGeom>
          <a:noFill/>
          <a:ln w="190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56B49395-EEEE-C14F-B4C3-40EEE85B3CB5}"/>
              </a:ext>
            </a:extLst>
          </p:cNvPr>
          <p:cNvSpPr/>
          <p:nvPr/>
        </p:nvSpPr>
        <p:spPr>
          <a:xfrm>
            <a:off x="5196098" y="2736817"/>
            <a:ext cx="515337" cy="1244744"/>
          </a:xfrm>
          <a:prstGeom prst="ellipse">
            <a:avLst/>
          </a:prstGeom>
          <a:noFill/>
          <a:ln w="190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48263"/>
              </p:ext>
            </p:extLst>
          </p:nvPr>
        </p:nvGraphicFramePr>
        <p:xfrm>
          <a:off x="2187901" y="2917764"/>
          <a:ext cx="444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89" name="Equation" r:id="rId6" imgW="444240" imgH="787320" progId="Equation.DSMT4">
                  <p:embed/>
                </p:oleObj>
              </mc:Choice>
              <mc:Fallback>
                <p:oleObj name="Equation" r:id="rId6" imgW="4442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901" y="2917764"/>
                        <a:ext cx="4445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059542"/>
              </p:ext>
            </p:extLst>
          </p:nvPr>
        </p:nvGraphicFramePr>
        <p:xfrm>
          <a:off x="2632075" y="2932278"/>
          <a:ext cx="800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0" name="Equation" r:id="rId8" imgW="799920" imgH="787320" progId="Equation.DSMT4">
                  <p:embed/>
                </p:oleObj>
              </mc:Choice>
              <mc:Fallback>
                <p:oleObj name="Equation" r:id="rId8" imgW="79992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075" y="2932278"/>
                        <a:ext cx="800100" cy="787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697518"/>
              </p:ext>
            </p:extLst>
          </p:nvPr>
        </p:nvGraphicFramePr>
        <p:xfrm>
          <a:off x="3425143" y="2917764"/>
          <a:ext cx="876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1" name="Equation" r:id="rId10" imgW="876240" imgH="787320" progId="Equation.DSMT4">
                  <p:embed/>
                </p:oleObj>
              </mc:Choice>
              <mc:Fallback>
                <p:oleObj name="Equation" r:id="rId10" imgW="8762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143" y="2917764"/>
                        <a:ext cx="8763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952941"/>
              </p:ext>
            </p:extLst>
          </p:nvPr>
        </p:nvGraphicFramePr>
        <p:xfrm>
          <a:off x="4323709" y="2932279"/>
          <a:ext cx="660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2" name="Equation" r:id="rId12" imgW="660240" imgH="787320" progId="Equation.DSMT4">
                  <p:embed/>
                </p:oleObj>
              </mc:Choice>
              <mc:Fallback>
                <p:oleObj name="Equation" r:id="rId12" imgW="6602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3709" y="2932279"/>
                        <a:ext cx="660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05688"/>
              </p:ext>
            </p:extLst>
          </p:nvPr>
        </p:nvGraphicFramePr>
        <p:xfrm>
          <a:off x="5008129" y="2925019"/>
          <a:ext cx="685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3" name="Equation" r:id="rId14" imgW="685800" imgH="787320" progId="Equation.DSMT4">
                  <p:embed/>
                </p:oleObj>
              </mc:Choice>
              <mc:Fallback>
                <p:oleObj name="Equation" r:id="rId14" imgW="6858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129" y="2925019"/>
                        <a:ext cx="6858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8223020" y="2955303"/>
            <a:ext cx="1609736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875377"/>
              </p:ext>
            </p:extLst>
          </p:nvPr>
        </p:nvGraphicFramePr>
        <p:xfrm>
          <a:off x="1578204" y="1339856"/>
          <a:ext cx="42037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4" name="Equation" r:id="rId16" imgW="4203360" imgH="787320" progId="Equation.DSMT4">
                  <p:embed/>
                </p:oleObj>
              </mc:Choice>
              <mc:Fallback>
                <p:oleObj name="Equation" r:id="rId16" imgW="42033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204" y="1339856"/>
                        <a:ext cx="42037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925168"/>
              </p:ext>
            </p:extLst>
          </p:nvPr>
        </p:nvGraphicFramePr>
        <p:xfrm>
          <a:off x="1578204" y="4832949"/>
          <a:ext cx="2006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5" name="Equation" r:id="rId18" imgW="2006280" imgH="787320" progId="Equation.DSMT4">
                  <p:embed/>
                </p:oleObj>
              </mc:Choice>
              <mc:Fallback>
                <p:oleObj name="Equation" r:id="rId18" imgW="20062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204" y="4832949"/>
                        <a:ext cx="2006600" cy="787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87520"/>
              </p:ext>
            </p:extLst>
          </p:nvPr>
        </p:nvGraphicFramePr>
        <p:xfrm>
          <a:off x="1578204" y="3165414"/>
          <a:ext cx="508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6" name="Equation" r:id="rId20" imgW="507960" imgH="291960" progId="Equation.DSMT4">
                  <p:embed/>
                </p:oleObj>
              </mc:Choice>
              <mc:Fallback>
                <p:oleObj name="Equation" r:id="rId20" imgW="5079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78204" y="3165414"/>
                        <a:ext cx="508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7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556 L 0.07747 0.0046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0.00463 L -0.05925 0.0057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081 L -0.05312 0.005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-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0348 L 0.07149 0.001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10" grpId="0"/>
      <p:bldP spid="11" grpId="0"/>
      <p:bldP spid="3" grpId="0" animBg="1"/>
      <p:bldP spid="32" grpId="0" animBg="1"/>
      <p:bldP spid="24" grpId="0" animBg="1"/>
      <p:bldP spid="24" grpId="1" animBg="1"/>
      <p:bldP spid="25" grpId="0" animBg="1"/>
      <p:bldP spid="25" grpId="2" animBg="1"/>
      <p:bldP spid="33" grpId="0" animBg="1"/>
      <p:bldP spid="33" grpId="2" animBg="1"/>
      <p:bldP spid="34" grpId="0" animBg="1"/>
      <p:bldP spid="34" grpId="2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 w="28575">
          <a:solidFill>
            <a:srgbClr val="CC6600"/>
          </a:solidFill>
          <a:miter lim="800000"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>
        <a:spAutoFit/>
      </a:bodyPr>
      <a:lstStyle>
        <a:defPPr eaLnBrk="1" hangingPunct="1">
          <a:spcBef>
            <a:spcPct val="50000"/>
          </a:spcBef>
          <a:defRPr sz="1200">
            <a:solidFill>
              <a:schemeClr val="folHlink"/>
            </a:solidFill>
            <a:effectLst>
              <a:outerShdw blurRad="38100" dist="38100" dir="2700000" algn="tl">
                <a:srgbClr val="C0C0C0"/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6846</TotalTime>
  <Words>1449</Words>
  <Application>Microsoft Office PowerPoint</Application>
  <PresentationFormat>Widescreen</PresentationFormat>
  <Paragraphs>293</Paragraphs>
  <Slides>20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VNI Times</vt:lpstr>
      <vt:lpstr>Wingdings</vt:lpstr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Chinh Le</dc:creator>
  <cp:lastModifiedBy>Ta Huong</cp:lastModifiedBy>
  <cp:revision>418</cp:revision>
  <dcterms:created xsi:type="dcterms:W3CDTF">2020-03-31T03:16:37Z</dcterms:created>
  <dcterms:modified xsi:type="dcterms:W3CDTF">2020-04-08T16:07:17Z</dcterms:modified>
</cp:coreProperties>
</file>