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7"/>
  </p:notesMasterIdLst>
  <p:sldIdLst>
    <p:sldId id="310" r:id="rId3"/>
    <p:sldId id="470" r:id="rId4"/>
    <p:sldId id="456" r:id="rId5"/>
    <p:sldId id="486" r:id="rId6"/>
    <p:sldId id="440" r:id="rId7"/>
    <p:sldId id="441" r:id="rId8"/>
    <p:sldId id="471" r:id="rId9"/>
    <p:sldId id="462" r:id="rId10"/>
    <p:sldId id="484" r:id="rId11"/>
    <p:sldId id="485" r:id="rId12"/>
    <p:sldId id="463" r:id="rId13"/>
    <p:sldId id="487" r:id="rId14"/>
    <p:sldId id="464" r:id="rId15"/>
    <p:sldId id="446" r:id="rId16"/>
    <p:sldId id="482" r:id="rId17"/>
    <p:sldId id="483" r:id="rId18"/>
    <p:sldId id="475" r:id="rId19"/>
    <p:sldId id="453" r:id="rId20"/>
    <p:sldId id="434" r:id="rId21"/>
    <p:sldId id="433" r:id="rId22"/>
    <p:sldId id="432" r:id="rId23"/>
    <p:sldId id="459" r:id="rId24"/>
    <p:sldId id="422" r:id="rId25"/>
    <p:sldId id="261" r:id="rId2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  <p:bold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Arial Rounded MT Bold" panose="020F0704030504030204" pitchFamily="34" charset="0"/>
      <p:regular r:id="rId38"/>
    </p:embeddedFont>
    <p:embeddedFont>
      <p:font typeface="Quicksand Medium" panose="020B0604020202020204" charset="0"/>
      <p:regular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99"/>
    <a:srgbClr val="00518E"/>
    <a:srgbClr val="FF3B3B"/>
    <a:srgbClr val="E14B84"/>
    <a:srgbClr val="D4588D"/>
    <a:srgbClr val="002F8E"/>
    <a:srgbClr val="159BFF"/>
    <a:srgbClr val="8E4480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81" autoAdjust="0"/>
    <p:restoredTop sz="95501" autoAdjust="0"/>
  </p:normalViewPr>
  <p:slideViewPr>
    <p:cSldViewPr snapToGrid="0">
      <p:cViewPr varScale="1">
        <p:scale>
          <a:sx n="91" d="100"/>
          <a:sy n="91" d="100"/>
        </p:scale>
        <p:origin x="1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3" y="187890"/>
            <a:ext cx="8911947" cy="4955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521" y="2250196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4099" y="2493020"/>
            <a:ext cx="7375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1164" y="2484884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3226562" y="2473061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05737" y="2520012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47532" y="1115991"/>
            <a:ext cx="7230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54820" y="109177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169795" y="1566716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7955565" y="1088017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74511" y="1574852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49040" y="510866"/>
            <a:ext cx="7389024" cy="4401205"/>
            <a:chOff x="1241409" y="605809"/>
            <a:chExt cx="7389024" cy="4401205"/>
          </a:xfrm>
        </p:grpSpPr>
        <p:sp>
          <p:nvSpPr>
            <p:cNvPr id="14" name="Text Box 1"/>
            <p:cNvSpPr txBox="1"/>
            <p:nvPr/>
          </p:nvSpPr>
          <p:spPr>
            <a:xfrm>
              <a:off x="1241409" y="605809"/>
              <a:ext cx="7389024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Ngay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-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thoát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                               ( </a:t>
              </a:r>
              <a:r>
                <a:rPr lang="en-US" sz="2000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Ê-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6501008" y="605809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743205" y="964504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268867" y="1143851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056861" y="1860499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517704" y="1860499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918536" y="2169090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776586" y="2460242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580329" y="2410138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374715" y="2756307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877643" y="3089950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94976" y="3423593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674956" y="3655132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77632" y="4013827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806606" y="4193174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969736" y="972681"/>
              <a:ext cx="948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23836" y="1860499"/>
              <a:ext cx="8272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445080" y="2497820"/>
              <a:ext cx="8325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979654" y="4696539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C0099"/>
                </a:solidFill>
              </a:rPr>
              <a:t>Đọc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nối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tiếp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từng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câu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lần</a:t>
            </a:r>
            <a:r>
              <a:rPr lang="en-US" sz="2000" dirty="0" smtClean="0">
                <a:solidFill>
                  <a:srgbClr val="CC0099"/>
                </a:solidFill>
              </a:rPr>
              <a:t> 2</a:t>
            </a:r>
            <a:endParaRPr lang="en-US" sz="20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5417" y="30776"/>
            <a:ext cx="7675119" cy="4823838"/>
            <a:chOff x="1005418" y="30776"/>
            <a:chExt cx="7389024" cy="4823838"/>
          </a:xfrm>
        </p:grpSpPr>
        <p:sp>
          <p:nvSpPr>
            <p:cNvPr id="6" name="TextBox 5"/>
            <p:cNvSpPr txBox="1"/>
            <p:nvPr/>
          </p:nvSpPr>
          <p:spPr>
            <a:xfrm>
              <a:off x="2835873" y="30776"/>
              <a:ext cx="363913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9756" y="4454504"/>
              <a:ext cx="13548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</a:rPr>
                <a:t>Chia </a:t>
              </a:r>
              <a:r>
                <a:rPr lang="en-US" sz="2000" dirty="0" err="1" smtClean="0">
                  <a:solidFill>
                    <a:srgbClr val="002060"/>
                  </a:solidFill>
                </a:rPr>
                <a:t>đoạn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 Box 1"/>
            <p:cNvSpPr txBox="1"/>
            <p:nvPr/>
          </p:nvSpPr>
          <p:spPr>
            <a:xfrm>
              <a:off x="1005418" y="594545"/>
              <a:ext cx="738902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Ngay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-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thoát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                               ( 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Ê-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870931" y="675311"/>
            <a:ext cx="444338" cy="35154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8" name="Oval 7"/>
          <p:cNvSpPr/>
          <p:nvPr/>
        </p:nvSpPr>
        <p:spPr>
          <a:xfrm>
            <a:off x="892683" y="1956931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881313" y="1615857"/>
            <a:ext cx="233471" cy="301621"/>
            <a:chOff x="8299525" y="1442232"/>
            <a:chExt cx="175709" cy="539491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344129" y="2516732"/>
            <a:ext cx="210434" cy="356668"/>
            <a:chOff x="8330005" y="1433494"/>
            <a:chExt cx="145229" cy="548229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330005" y="1433494"/>
              <a:ext cx="96819" cy="523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337021" y="452854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37021" y="454315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nhóm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7021" y="4539413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toàn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bài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25749" y="2810243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54702" y="4011904"/>
            <a:ext cx="242063" cy="34805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4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 animBg="1"/>
      <p:bldP spid="18" grpId="0" animBg="1"/>
      <p:bldP spid="1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34989" y="11108"/>
            <a:ext cx="7177908" cy="5203566"/>
            <a:chOff x="1934989" y="11108"/>
            <a:chExt cx="7177908" cy="5203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1999" y="11108"/>
              <a:ext cx="5570898" cy="51323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34989" y="3060238"/>
              <a:ext cx="6013004" cy="21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1491" y="119860"/>
              <a:ext cx="27719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22790" y="8954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633609" y="3500826"/>
            <a:ext cx="518263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Callout 3"/>
          <p:cNvSpPr/>
          <p:nvPr/>
        </p:nvSpPr>
        <p:spPr>
          <a:xfrm>
            <a:off x="438411" y="629654"/>
            <a:ext cx="2443169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2" y="2724137"/>
            <a:ext cx="1822878" cy="201975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716476" y="64876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03399" y="4532259"/>
            <a:ext cx="551284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44087" y="4859805"/>
            <a:ext cx="40155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9930" y="119860"/>
            <a:ext cx="27350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 THẦM ĐOẠN 2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2790" y="6852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87592" y="62965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0" y="3066037"/>
            <a:ext cx="1822878" cy="2019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2301" y="899659"/>
            <a:ext cx="5855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67874" y="3063197"/>
            <a:ext cx="585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138329" y="648766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2301" y="3063197"/>
            <a:ext cx="5855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91599" y="71720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949" y="1538994"/>
            <a:ext cx="3917635" cy="1754326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754231" y="611826"/>
            <a:ext cx="1938080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51" y="2780824"/>
            <a:ext cx="2226247" cy="20197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82503" y="8953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46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24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5693" y="374997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2" y="1479504"/>
            <a:ext cx="7464402" cy="2124344"/>
            <a:chOff x="875722" y="1253081"/>
            <a:chExt cx="7464402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2" y="1253081"/>
              <a:ext cx="7464402" cy="2124344"/>
              <a:chOff x="875722" y="1253081"/>
              <a:chExt cx="7464402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2" y="1598336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η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a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ζ </a:t>
                </a:r>
                <a:r>
                  <a:rPr lang="en-US" sz="24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Ǉrí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5" y="1586604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4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082518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bò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ỗ wgưƟ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ợ săn và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cắn</a:t>
              </a:r>
              <a:r>
                <a:rPr lang="en-US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26329" y="785056"/>
            <a:ext cx="8219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(….                           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4168" y="821923"/>
            <a:ext cx="25811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  <a:endParaRPr lang="en-US" sz="2200" dirty="0">
              <a:solidFill>
                <a:srgbClr val="0418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2965" y="2906817"/>
            <a:ext cx="7019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ân a</a:t>
            </a:r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2800" b="1" dirty="0" smtClean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Ǉa.</a:t>
            </a:r>
            <a:endParaRPr lang="en-US" sz="2800" b="1" dirty="0">
              <a:solidFill>
                <a:srgbClr val="002F8E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2" y="1097280"/>
            <a:ext cx="7598786" cy="4046220"/>
          </a:xfrm>
          <a:prstGeom prst="rect">
            <a:avLst/>
          </a:prstGeom>
        </p:spPr>
      </p:pic>
      <p:sp>
        <p:nvSpPr>
          <p:cNvPr id="6" name="矩形 8"/>
          <p:cNvSpPr/>
          <p:nvPr/>
        </p:nvSpPr>
        <p:spPr>
          <a:xfrm>
            <a:off x="699248" y="94389"/>
            <a:ext cx="844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nhắc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tới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thiên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tai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sau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đây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1495313" y="595834"/>
            <a:ext cx="6605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óng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thần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hạn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hán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lũ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lụt</a:t>
            </a:r>
            <a:endParaRPr lang="zh-CN" altLang="en-US" sz="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959737" y="545166"/>
            <a:ext cx="1172583" cy="501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2730" y="122577"/>
            <a:ext cx="376518" cy="37192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1861541" y="90707"/>
            <a:ext cx="4774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  <p:bldP spid="8" grpId="1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32399" y="-10982"/>
            <a:ext cx="9290700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3" name="Flowchart: Document 17"/>
          <p:cNvSpPr/>
          <p:nvPr/>
        </p:nvSpPr>
        <p:spPr>
          <a:xfrm>
            <a:off x="-32399" y="8069"/>
            <a:ext cx="9290700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1991343" y="229911"/>
            <a:ext cx="6120313" cy="761711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5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 TỪ CUỘC SỐNG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94726" y="-636558"/>
            <a:ext cx="1852225" cy="1722548"/>
            <a:chOff x="-2957976" y="-1125796"/>
            <a:chExt cx="2469633" cy="2296731"/>
          </a:xfrm>
        </p:grpSpPr>
        <p:sp>
          <p:nvSpPr>
            <p:cNvPr id="6" name="Oval 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DD6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Oval 6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Oval 7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525" y="133796"/>
            <a:ext cx="1006148" cy="83096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6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10"/>
          <p:cNvSpPr/>
          <p:nvPr/>
        </p:nvSpPr>
        <p:spPr>
          <a:xfrm>
            <a:off x="2821132" y="2083628"/>
            <a:ext cx="4436918" cy="56957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98" y="2488212"/>
            <a:ext cx="1061844" cy="2564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43" y="1446687"/>
            <a:ext cx="6575652" cy="37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241409" y="605809"/>
            <a:ext cx="738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764" y="30776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mẫu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241409" y="605809"/>
            <a:ext cx="738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5195" y="4743390"/>
            <a:ext cx="31902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</a:t>
            </a:r>
            <a:r>
              <a:rPr lang="en-US" sz="2000" dirty="0" err="1" smtClean="0">
                <a:solidFill>
                  <a:srgbClr val="0070C0"/>
                </a:solidFill>
              </a:rPr>
              <a:t>ừ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ngữ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hiểu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501008" y="60580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743205" y="96450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68867" y="1143851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056861" y="186049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17704" y="186049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18536" y="2169090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76586" y="2460242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580329" y="2410138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74715" y="2756307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77643" y="3089950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94976" y="3423593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74956" y="3655132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77632" y="4013827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806606" y="419317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20862" y="4743390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C0099"/>
                </a:solidFill>
              </a:rPr>
              <a:t>Đọc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nối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tiếp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từng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câu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lần</a:t>
            </a:r>
            <a:r>
              <a:rPr lang="en-US" sz="2000" dirty="0" smtClean="0">
                <a:solidFill>
                  <a:srgbClr val="CC0099"/>
                </a:solidFill>
              </a:rPr>
              <a:t> 1</a:t>
            </a:r>
            <a:endParaRPr lang="en-US" sz="2000" dirty="0">
              <a:solidFill>
                <a:srgbClr val="CC0099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969736" y="972681"/>
            <a:ext cx="94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23836" y="1860499"/>
            <a:ext cx="8272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45080" y="2497820"/>
            <a:ext cx="832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91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846" y="4083419"/>
            <a:ext cx="754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5" y="0"/>
            <a:ext cx="7787718" cy="39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54" y="0"/>
            <a:ext cx="8197518" cy="4188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6343" y="2372062"/>
            <a:ext cx="46045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phó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5086</TotalTime>
  <Words>1125</Words>
  <PresentationFormat>On-screen Show (16:9)</PresentationFormat>
  <Paragraphs>124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 Light</vt:lpstr>
      <vt:lpstr>Calibri</vt:lpstr>
      <vt:lpstr>Arial-Rounded</vt:lpstr>
      <vt:lpstr>HP001 4 hàng</vt:lpstr>
      <vt:lpstr>Times New Roman</vt:lpstr>
      <vt:lpstr>Arial Rounded MT Bold</vt:lpstr>
      <vt:lpstr>Arial</vt:lpstr>
      <vt:lpstr>Quicksand Medium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2021-03-18T06:48:00Z</dcterms:modified>
</cp:coreProperties>
</file>