
<file path=[Content_Types].xml><?xml version="1.0" encoding="utf-8"?>
<Types xmlns="http://schemas.openxmlformats.org/package/2006/content-types">
  <Default Extension="bin" ContentType="application/vnd.ms-office.activeX"/>
  <Default Extension="fntdata" ContentType="application/x-fontdata"/>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vbaProject.bin" ContentType="application/vnd.ms-office.vbaPro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56" r:id="rId4"/>
    <p:sldId id="259" r:id="rId5"/>
    <p:sldId id="260" r:id="rId6"/>
    <p:sldId id="425" r:id="rId7"/>
  </p:sldIdLst>
  <p:sldSz cx="12192000" cy="6858000"/>
  <p:notesSz cx="6858000" cy="9144000"/>
  <p:embeddedFontLst>
    <p:embeddedFont>
      <p:font typeface="Arial Black" panose="020B0A04020102020204" pitchFamily="34" charset="0"/>
      <p:bold r:id="rId8"/>
    </p:embeddedFont>
    <p:embeddedFont>
      <p:font typeface="Arial Narrow" panose="020B0606020202030204" pitchFamily="34" charset="0"/>
      <p:regular r:id="rId9"/>
      <p:bold r:id="rId10"/>
      <p:italic r:id="rId11"/>
      <p:boldItalic r:id="rId12"/>
    </p:embeddedFon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Impact" panose="020B0806030902050204" pitchFamily="34" charset="0"/>
      <p:regular r:id="rId19"/>
    </p:embeddedFont>
    <p:embeddedFont>
      <p:font typeface="Score Board" panose="020B0604020202020204" charset="0"/>
      <p:regular r:id="rId20"/>
    </p:embeddedFont>
    <p:embeddedFont>
      <p:font typeface="Tw Cen MT Condensed Extra Bold" panose="020B0803020202020204" pitchFamily="34" charset="0"/>
      <p:regular r:id="rId21"/>
    </p:embeddedFont>
  </p:embeddedFontLst>
  <p:custShowLst>
    <p:custShow name="The Game" id="0">
      <p:sldLst>
        <p:sld r:id="rId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FF00"/>
    <a:srgbClr val="F07205"/>
    <a:srgbClr val="550000"/>
    <a:srgbClr val="001400"/>
    <a:srgbClr val="FFFF00"/>
    <a:srgbClr val="483700"/>
    <a:srgbClr val="292929"/>
    <a:srgbClr val="555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microsoft.com/office/2006/relationships/vbaProject" Target="vbaProject.bin"/><Relationship Id="rId3" Type="http://schemas.openxmlformats.org/officeDocument/2006/relationships/slide" Target="slides/slide1.xml"/><Relationship Id="rId21"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4.fntdata"/><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8.fntdata"/><Relationship Id="rId23"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9D4B2C-0C7F-4B2B-8DF7-29F00FF8AE54}"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314598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D4B2C-0C7F-4B2B-8DF7-29F00FF8AE54}"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24793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D4B2C-0C7F-4B2B-8DF7-29F00FF8AE54}"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403398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45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04401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58FA-9462-4B11-9BBC-5A397833B0A3}"/>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FE6B70C7-2991-4E5A-BEE5-153DF49FB6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5E51DF9C-A3CF-4902-9D08-A9D00D05CA9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1BA2FBF-0F1F-492F-991A-EBB74AAD8F21}"/>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101AF-0122-4521-83D9-72169DEF5AA6}"/>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88665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C1C82-651B-484B-999C-617A8C4783A7}"/>
              </a:ext>
            </a:extLst>
          </p:cNvPr>
          <p:cNvSpPr>
            <a:spLocks noGrp="1"/>
          </p:cNvSpPr>
          <p:nvPr>
            <p:ph type="title"/>
          </p:nvPr>
        </p:nvSpPr>
        <p:spPr>
          <a:xfrm>
            <a:off x="831851" y="1709740"/>
            <a:ext cx="10515600" cy="2852737"/>
          </a:xfrm>
        </p:spPr>
        <p:txBody>
          <a:bodyPr anchor="b"/>
          <a:lstStyle>
            <a:lvl1pPr>
              <a:defRPr sz="4500"/>
            </a:lvl1pPr>
          </a:lstStyle>
          <a:p>
            <a:r>
              <a:rPr lang="de-DE"/>
              <a:t>Mastertitelformat bearbeiten</a:t>
            </a:r>
            <a:endParaRPr lang="de-AT"/>
          </a:p>
        </p:txBody>
      </p:sp>
      <p:sp>
        <p:nvSpPr>
          <p:cNvPr id="3" name="Textplatzhalter 2">
            <a:extLst>
              <a:ext uri="{FF2B5EF4-FFF2-40B4-BE49-F238E27FC236}">
                <a16:creationId xmlns:a16="http://schemas.microsoft.com/office/drawing/2014/main" id="{02A25B5D-19FE-45FB-8AE1-A791E959BCD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6F1E635-82F1-4C47-9DCA-FCC8FB7ADF53}"/>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BDF1A0F6-54BC-4A22-B53C-39B9A25EFE9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1637EB1-BEAC-4B25-8305-6449B1427D4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730511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E5E42-9FB1-446D-B9E9-D27F657D743E}"/>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351593C-7390-4DF3-A99A-35505379667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1E6B09-6251-48A7-A878-45D2760D266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23E566C6-62A6-46D9-ACBD-282FBB291DD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AEEAF35F-E819-4AB4-8FF5-1FF52B6393A3}"/>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50D57C17-6E8E-470D-9573-C6DE3195F324}"/>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77135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3FD79-9555-417F-86A6-978B1B9F184B}"/>
              </a:ext>
            </a:extLst>
          </p:cNvPr>
          <p:cNvSpPr>
            <a:spLocks noGrp="1"/>
          </p:cNvSpPr>
          <p:nvPr>
            <p:ph type="title"/>
          </p:nvPr>
        </p:nvSpPr>
        <p:spPr>
          <a:xfrm>
            <a:off x="839788" y="365127"/>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4245A696-4F53-47C3-BCA4-90CFC500F21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E67FEDD7-040E-4EDC-ABF1-BF9E8CC549BA}"/>
              </a:ext>
            </a:extLst>
          </p:cNvPr>
          <p:cNvSpPr>
            <a:spLocks noGrp="1"/>
          </p:cNvSpPr>
          <p:nvPr>
            <p:ph sz="half" idx="2"/>
          </p:nvPr>
        </p:nvSpPr>
        <p:spPr>
          <a:xfrm>
            <a:off x="839789"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B7FD5EA6-A546-4B0F-8596-4BF9A2C4A2C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3EE3323-65E0-4540-8D34-E0C0307DC2D6}"/>
              </a:ext>
            </a:extLst>
          </p:cNvPr>
          <p:cNvSpPr>
            <a:spLocks noGrp="1"/>
          </p:cNvSpPr>
          <p:nvPr>
            <p:ph sz="quarter" idx="4"/>
          </p:nvPr>
        </p:nvSpPr>
        <p:spPr>
          <a:xfrm>
            <a:off x="6172201"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592B4223-DDE0-4BE6-9B90-23CB70AC0631}"/>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8" name="Fußzeilenplatzhalter 7">
            <a:extLst>
              <a:ext uri="{FF2B5EF4-FFF2-40B4-BE49-F238E27FC236}">
                <a16:creationId xmlns:a16="http://schemas.microsoft.com/office/drawing/2014/main" id="{062D05B7-BC5C-4FFF-9F40-F5DF29ED4A3B}"/>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0EB32C7F-28CB-42A0-B20A-F40693F7A94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55228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E2B99-741C-48A8-8E58-902ABCC2578F}"/>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6F9A63CA-6B7D-483E-9F49-8B14F66A622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4" name="Fußzeilenplatzhalter 3">
            <a:extLst>
              <a:ext uri="{FF2B5EF4-FFF2-40B4-BE49-F238E27FC236}">
                <a16:creationId xmlns:a16="http://schemas.microsoft.com/office/drawing/2014/main" id="{84685A2C-C38E-4AB5-A7F7-7BE7B3AE74C3}"/>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3B280966-6384-49A5-9AED-E88D1BE7E16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75508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1284AF-5B3B-44BF-BF76-1B4A1A38F7EC}"/>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3" name="Fußzeilenplatzhalter 2">
            <a:extLst>
              <a:ext uri="{FF2B5EF4-FFF2-40B4-BE49-F238E27FC236}">
                <a16:creationId xmlns:a16="http://schemas.microsoft.com/office/drawing/2014/main" id="{2D00718F-2A17-41E8-A27B-B8234DA0C489}"/>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524F0EC0-19A0-4307-A8A4-80AF108E1ED2}"/>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2252402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1A4C3-782E-4CC0-A711-06A9D8F574A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B20D6914-DA57-4C20-B9AF-856222236938}"/>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AD126A2-9A18-4AB9-923C-73C486DDAB0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A43C310B-0324-4F9C-AADA-9DA2C4E2EC9B}"/>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F5DEC1F9-6D7F-436E-9DFF-5DFF70294B58}"/>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0EDA25C2-8C1C-4D1C-A4F0-24D46B1C575F}"/>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6029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9D4B2C-0C7F-4B2B-8DF7-29F00FF8AE54}"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1712609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8CA5EA-E338-498B-AF7A-B45CCD521C59}"/>
              </a:ext>
            </a:extLst>
          </p:cNvPr>
          <p:cNvSpPr>
            <a:spLocks noGrp="1"/>
          </p:cNvSpPr>
          <p:nvPr>
            <p:ph type="title"/>
          </p:nvPr>
        </p:nvSpPr>
        <p:spPr>
          <a:xfrm>
            <a:off x="839788" y="457200"/>
            <a:ext cx="3932237" cy="1600200"/>
          </a:xfrm>
        </p:spPr>
        <p:txBody>
          <a:bodyPr anchor="b"/>
          <a:lstStyle>
            <a:lvl1pPr>
              <a:defRPr sz="2400"/>
            </a:lvl1pPr>
          </a:lstStyle>
          <a:p>
            <a:r>
              <a:rPr lang="de-DE"/>
              <a:t>Mastertitelformat bearbeiten</a:t>
            </a:r>
            <a:endParaRPr lang="de-AT"/>
          </a:p>
        </p:txBody>
      </p:sp>
      <p:sp>
        <p:nvSpPr>
          <p:cNvPr id="3" name="Bildplatzhalter 2">
            <a:extLst>
              <a:ext uri="{FF2B5EF4-FFF2-40B4-BE49-F238E27FC236}">
                <a16:creationId xmlns:a16="http://schemas.microsoft.com/office/drawing/2014/main" id="{9A77D26C-FB79-443F-BABE-7097A6D08A32}"/>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AT"/>
          </a:p>
        </p:txBody>
      </p:sp>
      <p:sp>
        <p:nvSpPr>
          <p:cNvPr id="4" name="Textplatzhalter 3">
            <a:extLst>
              <a:ext uri="{FF2B5EF4-FFF2-40B4-BE49-F238E27FC236}">
                <a16:creationId xmlns:a16="http://schemas.microsoft.com/office/drawing/2014/main" id="{16260DA0-4A07-4FF1-AE22-2A48A360BC2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493A49D-A289-4D95-BA26-A7824E055A10}"/>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6" name="Fußzeilenplatzhalter 5">
            <a:extLst>
              <a:ext uri="{FF2B5EF4-FFF2-40B4-BE49-F238E27FC236}">
                <a16:creationId xmlns:a16="http://schemas.microsoft.com/office/drawing/2014/main" id="{D4F50531-B3F1-439A-BD0E-CC28C7497B1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6FAE9095-B7D3-4AA7-9F13-FDECB4818263}"/>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229227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9E16F-A854-4517-B3A0-E8E9AB442A7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6A3E9848-0A69-450F-A620-3DF902B1D16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BFE4DF86-CE58-4FDA-A23D-ABCF4457BAA4}"/>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19AC1661-75CA-4953-A2A5-31C3B786E8D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31E0D62-1379-4DA4-A6EB-97727ED86E9C}"/>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1349392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32CD6A4-D367-42C9-8114-77A00BCD01B1}"/>
              </a:ext>
            </a:extLst>
          </p:cNvPr>
          <p:cNvSpPr>
            <a:spLocks noGrp="1"/>
          </p:cNvSpPr>
          <p:nvPr>
            <p:ph type="title" orient="vert"/>
          </p:nvPr>
        </p:nvSpPr>
        <p:spPr>
          <a:xfrm>
            <a:off x="8724901"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896B18D1-37D0-4ABE-823A-2A7B87E5D419}"/>
              </a:ext>
            </a:extLst>
          </p:cNvPr>
          <p:cNvSpPr>
            <a:spLocks noGrp="1"/>
          </p:cNvSpPr>
          <p:nvPr>
            <p:ph type="body" orient="vert" idx="1"/>
          </p:nvPr>
        </p:nvSpPr>
        <p:spPr>
          <a:xfrm>
            <a:off x="838201"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8CF97D1-5572-4E0B-8D43-BC16B377CC82}"/>
              </a:ext>
            </a:extLst>
          </p:cNvPr>
          <p:cNvSpPr>
            <a:spLocks noGrp="1"/>
          </p:cNvSpPr>
          <p:nvPr>
            <p:ph type="dt" sz="half" idx="10"/>
          </p:nvPr>
        </p:nvSpPr>
        <p:spPr/>
        <p:txBody>
          <a:body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75D9AA64-A950-417A-80E9-D9BA02FE2AD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9D72D132-F4CC-4F67-BCF2-C4ABBE315F0A}"/>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3977578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D4B2C-0C7F-4B2B-8DF7-29F00FF8AE54}" type="datetimeFigureOut">
              <a:rPr lang="en-US" smtClean="0"/>
              <a:t>16-Sep-23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280368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9D4B2C-0C7F-4B2B-8DF7-29F00FF8AE54}"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88983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9D4B2C-0C7F-4B2B-8DF7-29F00FF8AE54}" type="datetimeFigureOut">
              <a:rPr lang="en-US" smtClean="0"/>
              <a:t>16-Sep-23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317017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D4B2C-0C7F-4B2B-8DF7-29F00FF8AE54}" type="datetimeFigureOut">
              <a:rPr lang="en-US" smtClean="0"/>
              <a:t>16-Sep-23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26965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D4B2C-0C7F-4B2B-8DF7-29F00FF8AE54}" type="datetimeFigureOut">
              <a:rPr lang="en-US" smtClean="0"/>
              <a:t>16-Sep-23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58794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D4B2C-0C7F-4B2B-8DF7-29F00FF8AE54}"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1347116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9D4B2C-0C7F-4B2B-8DF7-29F00FF8AE54}" type="datetimeFigureOut">
              <a:rPr lang="en-US" smtClean="0"/>
              <a:t>16-Sep-23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71EBC-C1E9-4B6F-A0BE-3BB27B20E1B6}" type="slidenum">
              <a:rPr lang="en-US" smtClean="0"/>
              <a:t>‹#›</a:t>
            </a:fld>
            <a:endParaRPr lang="en-US"/>
          </a:p>
        </p:txBody>
      </p:sp>
    </p:spTree>
    <p:extLst>
      <p:ext uri="{BB962C8B-B14F-4D97-AF65-F5344CB8AC3E}">
        <p14:creationId xmlns:p14="http://schemas.microsoft.com/office/powerpoint/2010/main" val="318265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000">
              <a:schemeClr val="bg1">
                <a:lumMod val="50000"/>
              </a:schemeClr>
            </a:gs>
            <a:gs pos="84000">
              <a:schemeClr val="tx1">
                <a:lumMod val="95000"/>
                <a:lumOff val="5000"/>
              </a:scheme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D4B2C-0C7F-4B2B-8DF7-29F00FF8AE54}" type="datetimeFigureOut">
              <a:rPr lang="en-US" smtClean="0"/>
              <a:t>16-Sep-23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71EBC-C1E9-4B6F-A0BE-3BB27B20E1B6}" type="slidenum">
              <a:rPr lang="en-US" smtClean="0"/>
              <a:t>‹#›</a:t>
            </a:fld>
            <a:endParaRPr lang="en-US"/>
          </a:p>
        </p:txBody>
      </p:sp>
    </p:spTree>
    <p:extLst>
      <p:ext uri="{BB962C8B-B14F-4D97-AF65-F5344CB8AC3E}">
        <p14:creationId xmlns:p14="http://schemas.microsoft.com/office/powerpoint/2010/main" val="2925160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DC0CBFB-787F-4339-B7CB-7924570FD0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9ACF4F62-C072-4F38-8D90-2154F163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F57988C6-28B8-4EC4-BC7B-4038E30AF08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94CAB1-7F70-4FAA-83BB-7E489C0BCEFD}" type="datetimeFigureOut">
              <a:rPr lang="de-AT" smtClean="0"/>
              <a:t>16.09.2023</a:t>
            </a:fld>
            <a:endParaRPr lang="de-AT"/>
          </a:p>
        </p:txBody>
      </p:sp>
      <p:sp>
        <p:nvSpPr>
          <p:cNvPr id="5" name="Fußzeilenplatzhalter 4">
            <a:extLst>
              <a:ext uri="{FF2B5EF4-FFF2-40B4-BE49-F238E27FC236}">
                <a16:creationId xmlns:a16="http://schemas.microsoft.com/office/drawing/2014/main" id="{8BFFB9B2-31F8-44F6-8C95-30C9D5DF99B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D0F1DB94-9BD4-4088-92F7-61F9AB6410D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C07A06-13F1-4B5A-B124-C4B70AF12CB9}" type="slidenum">
              <a:rPr lang="de-AT" smtClean="0"/>
              <a:t>‹#›</a:t>
            </a:fld>
            <a:endParaRPr lang="de-AT"/>
          </a:p>
        </p:txBody>
      </p:sp>
    </p:spTree>
    <p:extLst>
      <p:ext uri="{BB962C8B-B14F-4D97-AF65-F5344CB8AC3E}">
        <p14:creationId xmlns:p14="http://schemas.microsoft.com/office/powerpoint/2010/main" val="1177590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7.wmf"/><Relationship Id="rId3" Type="http://schemas.openxmlformats.org/officeDocument/2006/relationships/control" Target="../activeX/activeX3.xml"/><Relationship Id="rId7" Type="http://schemas.openxmlformats.org/officeDocument/2006/relationships/image" Target="../media/image2.png"/><Relationship Id="rId12" Type="http://schemas.openxmlformats.org/officeDocument/2006/relationships/image" Target="../media/image6.wmf"/><Relationship Id="rId2" Type="http://schemas.openxmlformats.org/officeDocument/2006/relationships/control" Target="../activeX/activeX2.xml"/><Relationship Id="rId16" Type="http://schemas.openxmlformats.org/officeDocument/2006/relationships/audio" Target="../media/audio1.wav"/><Relationship Id="rId1" Type="http://schemas.openxmlformats.org/officeDocument/2006/relationships/control" Target="../activeX/activeX1.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audio" Target="../media/audio1.wav"/><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png"/><Relationship Id="rId14" Type="http://schemas.openxmlformats.org/officeDocument/2006/relationships/image" Target="../media/image8.w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3.png"/><Relationship Id="rId17" Type="http://schemas.openxmlformats.org/officeDocument/2006/relationships/image" Target="../media/image16.png"/><Relationship Id="rId2" Type="http://schemas.openxmlformats.org/officeDocument/2006/relationships/audio" Target="../media/audio2.wav"/><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audio" Target="../media/audio5.wav"/><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1.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hyperlink" Target="http://creativecommons.org/licenses/by-nc-sa/4.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facebook.com/groups/299257004355186"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Rectangle 257"/>
          <p:cNvSpPr/>
          <p:nvPr/>
        </p:nvSpPr>
        <p:spPr>
          <a:xfrm>
            <a:off x="8935453" y="0"/>
            <a:ext cx="3256547" cy="6858000"/>
          </a:xfrm>
          <a:prstGeom prst="rect">
            <a:avLst/>
          </a:prstGeom>
          <a:gradFill flip="none" rotWithShape="1">
            <a:gsLst>
              <a:gs pos="23000">
                <a:schemeClr val="bg1">
                  <a:lumMod val="50000"/>
                </a:schemeClr>
              </a:gs>
              <a:gs pos="100000">
                <a:schemeClr val="tx1">
                  <a:lumMod val="75000"/>
                  <a:lumOff val="25000"/>
                </a:schemeClr>
              </a:gs>
              <a:gs pos="41000">
                <a:schemeClr val="tx1">
                  <a:lumMod val="95000"/>
                  <a:lumOff val="5000"/>
                </a:schemeClr>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808924" y="794295"/>
            <a:ext cx="2459833" cy="1317636"/>
            <a:chOff x="9808924" y="794295"/>
            <a:chExt cx="2459833" cy="1308111"/>
          </a:xfrm>
        </p:grpSpPr>
        <p:sp>
          <p:nvSpPr>
            <p:cNvPr id="275" name="Rectangle 274"/>
            <p:cNvSpPr/>
            <p:nvPr/>
          </p:nvSpPr>
          <p:spPr>
            <a:xfrm>
              <a:off x="11776790"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11284822"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p:cNvSpPr/>
            <p:nvPr/>
          </p:nvSpPr>
          <p:spPr>
            <a:xfrm>
              <a:off x="10792856"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p:cNvSpPr/>
            <p:nvPr/>
          </p:nvSpPr>
          <p:spPr>
            <a:xfrm>
              <a:off x="10300890"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p:cNvSpPr/>
            <p:nvPr/>
          </p:nvSpPr>
          <p:spPr>
            <a:xfrm>
              <a:off x="9808924"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p:cNvSpPr/>
            <p:nvPr/>
          </p:nvSpPr>
          <p:spPr>
            <a:xfrm>
              <a:off x="11776790"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p:cNvSpPr/>
            <p:nvPr/>
          </p:nvSpPr>
          <p:spPr>
            <a:xfrm>
              <a:off x="11284822"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p:cNvSpPr/>
            <p:nvPr/>
          </p:nvSpPr>
          <p:spPr>
            <a:xfrm>
              <a:off x="10792856"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p:cNvSpPr/>
            <p:nvPr/>
          </p:nvSpPr>
          <p:spPr>
            <a:xfrm>
              <a:off x="10300890"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9808924"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11776790"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11284822"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0792856"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10300890"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p:cNvSpPr/>
            <p:nvPr/>
          </p:nvSpPr>
          <p:spPr>
            <a:xfrm>
              <a:off x="9808924"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4" name="Rectangle 383"/>
          <p:cNvSpPr/>
          <p:nvPr/>
        </p:nvSpPr>
        <p:spPr>
          <a:xfrm>
            <a:off x="11776790"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11282955"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10789120"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p:cNvSpPr/>
          <p:nvPr/>
        </p:nvSpPr>
        <p:spPr>
          <a:xfrm>
            <a:off x="10295285"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p:cNvSpPr/>
          <p:nvPr/>
        </p:nvSpPr>
        <p:spPr>
          <a:xfrm>
            <a:off x="9801450"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a:off x="11776790"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p:cNvSpPr/>
          <p:nvPr/>
        </p:nvSpPr>
        <p:spPr>
          <a:xfrm>
            <a:off x="11282955"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10789120"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p:cNvSpPr/>
          <p:nvPr/>
        </p:nvSpPr>
        <p:spPr>
          <a:xfrm>
            <a:off x="10295285"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p:cNvSpPr/>
          <p:nvPr/>
        </p:nvSpPr>
        <p:spPr>
          <a:xfrm>
            <a:off x="9801450"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p:cNvSpPr/>
          <p:nvPr/>
        </p:nvSpPr>
        <p:spPr>
          <a:xfrm>
            <a:off x="11776790"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ectangle 394"/>
          <p:cNvSpPr/>
          <p:nvPr/>
        </p:nvSpPr>
        <p:spPr>
          <a:xfrm>
            <a:off x="11284822"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p:cNvSpPr/>
          <p:nvPr/>
        </p:nvSpPr>
        <p:spPr>
          <a:xfrm>
            <a:off x="10792856"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p:cNvSpPr/>
          <p:nvPr/>
        </p:nvSpPr>
        <p:spPr>
          <a:xfrm>
            <a:off x="10300890"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p:cNvSpPr/>
          <p:nvPr/>
        </p:nvSpPr>
        <p:spPr>
          <a:xfrm>
            <a:off x="9808924"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p:cNvSpPr/>
          <p:nvPr/>
        </p:nvSpPr>
        <p:spPr>
          <a:xfrm>
            <a:off x="11776790" y="21119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p:cNvSpPr/>
          <p:nvPr/>
        </p:nvSpPr>
        <p:spPr>
          <a:xfrm>
            <a:off x="11284822" y="21119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p:cNvSpPr/>
          <p:nvPr/>
        </p:nvSpPr>
        <p:spPr>
          <a:xfrm>
            <a:off x="10792856" y="21119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p:cNvSpPr/>
          <p:nvPr/>
        </p:nvSpPr>
        <p:spPr>
          <a:xfrm>
            <a:off x="10300890" y="21119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402"/>
          <p:cNvSpPr/>
          <p:nvPr/>
        </p:nvSpPr>
        <p:spPr>
          <a:xfrm>
            <a:off x="9808924" y="21119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403"/>
          <p:cNvSpPr/>
          <p:nvPr/>
        </p:nvSpPr>
        <p:spPr>
          <a:xfrm>
            <a:off x="11776790"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04"/>
          <p:cNvSpPr/>
          <p:nvPr/>
        </p:nvSpPr>
        <p:spPr>
          <a:xfrm>
            <a:off x="11284822"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405"/>
          <p:cNvSpPr/>
          <p:nvPr/>
        </p:nvSpPr>
        <p:spPr>
          <a:xfrm>
            <a:off x="10792856"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406"/>
          <p:cNvSpPr/>
          <p:nvPr/>
        </p:nvSpPr>
        <p:spPr>
          <a:xfrm>
            <a:off x="10300890"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407"/>
          <p:cNvSpPr/>
          <p:nvPr/>
        </p:nvSpPr>
        <p:spPr>
          <a:xfrm>
            <a:off x="9808924"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p:cNvSpPr/>
          <p:nvPr/>
        </p:nvSpPr>
        <p:spPr>
          <a:xfrm>
            <a:off x="11776790"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11284822"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ectangle 410"/>
          <p:cNvSpPr/>
          <p:nvPr/>
        </p:nvSpPr>
        <p:spPr>
          <a:xfrm>
            <a:off x="10792856"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ectangle 411"/>
          <p:cNvSpPr/>
          <p:nvPr/>
        </p:nvSpPr>
        <p:spPr>
          <a:xfrm>
            <a:off x="10300890"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p:cNvSpPr/>
          <p:nvPr/>
        </p:nvSpPr>
        <p:spPr>
          <a:xfrm>
            <a:off x="9808924"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p:cNvGrpSpPr/>
          <p:nvPr/>
        </p:nvGrpSpPr>
        <p:grpSpPr>
          <a:xfrm>
            <a:off x="9805216" y="3090986"/>
            <a:ext cx="2463542" cy="1339487"/>
            <a:chOff x="9808924" y="794295"/>
            <a:chExt cx="2459833" cy="1308111"/>
          </a:xfrm>
        </p:grpSpPr>
        <p:sp>
          <p:nvSpPr>
            <p:cNvPr id="416" name="Rectangle 415"/>
            <p:cNvSpPr/>
            <p:nvPr/>
          </p:nvSpPr>
          <p:spPr>
            <a:xfrm>
              <a:off x="11776790"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ectangle 416"/>
            <p:cNvSpPr/>
            <p:nvPr/>
          </p:nvSpPr>
          <p:spPr>
            <a:xfrm>
              <a:off x="11284822"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p:cNvSpPr/>
            <p:nvPr/>
          </p:nvSpPr>
          <p:spPr>
            <a:xfrm>
              <a:off x="10792856"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ectangle 418"/>
            <p:cNvSpPr/>
            <p:nvPr/>
          </p:nvSpPr>
          <p:spPr>
            <a:xfrm>
              <a:off x="10300890"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ctangle 419"/>
            <p:cNvSpPr/>
            <p:nvPr/>
          </p:nvSpPr>
          <p:spPr>
            <a:xfrm>
              <a:off x="9808924" y="1236814"/>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p:cNvSpPr/>
            <p:nvPr/>
          </p:nvSpPr>
          <p:spPr>
            <a:xfrm>
              <a:off x="11776790"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ctangle 421"/>
            <p:cNvSpPr/>
            <p:nvPr/>
          </p:nvSpPr>
          <p:spPr>
            <a:xfrm>
              <a:off x="11284822"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ectangle 422"/>
            <p:cNvSpPr/>
            <p:nvPr/>
          </p:nvSpPr>
          <p:spPr>
            <a:xfrm>
              <a:off x="10792856"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p:cNvSpPr/>
            <p:nvPr/>
          </p:nvSpPr>
          <p:spPr>
            <a:xfrm>
              <a:off x="10300890"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p:cNvSpPr/>
            <p:nvPr/>
          </p:nvSpPr>
          <p:spPr>
            <a:xfrm>
              <a:off x="9808924" y="794295"/>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p:cNvSpPr/>
            <p:nvPr/>
          </p:nvSpPr>
          <p:spPr>
            <a:xfrm>
              <a:off x="11776790"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p:cNvSpPr/>
            <p:nvPr/>
          </p:nvSpPr>
          <p:spPr>
            <a:xfrm>
              <a:off x="11284822"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10792856"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p:cNvSpPr/>
            <p:nvPr/>
          </p:nvSpPr>
          <p:spPr>
            <a:xfrm>
              <a:off x="10300890"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p:cNvSpPr/>
            <p:nvPr/>
          </p:nvSpPr>
          <p:spPr>
            <a:xfrm>
              <a:off x="9808924" y="1653556"/>
              <a:ext cx="491967" cy="448850"/>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2" name="Rectangle 431"/>
          <p:cNvSpPr/>
          <p:nvPr/>
        </p:nvSpPr>
        <p:spPr>
          <a:xfrm>
            <a:off x="11776790" y="590489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p:cNvSpPr/>
          <p:nvPr/>
        </p:nvSpPr>
        <p:spPr>
          <a:xfrm>
            <a:off x="11282955" y="590489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ectangle 433"/>
          <p:cNvSpPr/>
          <p:nvPr/>
        </p:nvSpPr>
        <p:spPr>
          <a:xfrm>
            <a:off x="10789120" y="590489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p:cNvSpPr/>
          <p:nvPr/>
        </p:nvSpPr>
        <p:spPr>
          <a:xfrm>
            <a:off x="10295285" y="590489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9801450" y="590489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p:cNvSpPr/>
          <p:nvPr/>
        </p:nvSpPr>
        <p:spPr>
          <a:xfrm>
            <a:off x="11776790" y="541184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p:cNvSpPr/>
          <p:nvPr/>
        </p:nvSpPr>
        <p:spPr>
          <a:xfrm>
            <a:off x="11282955" y="541184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p:cNvSpPr/>
          <p:nvPr/>
        </p:nvSpPr>
        <p:spPr>
          <a:xfrm>
            <a:off x="10789120" y="541184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p:cNvSpPr/>
          <p:nvPr/>
        </p:nvSpPr>
        <p:spPr>
          <a:xfrm>
            <a:off x="10295285" y="541184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ectangle 440"/>
          <p:cNvSpPr/>
          <p:nvPr/>
        </p:nvSpPr>
        <p:spPr>
          <a:xfrm>
            <a:off x="9801450" y="541184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p:cNvSpPr/>
          <p:nvPr/>
        </p:nvSpPr>
        <p:spPr>
          <a:xfrm>
            <a:off x="11776790" y="64003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p:cNvSpPr/>
          <p:nvPr/>
        </p:nvSpPr>
        <p:spPr>
          <a:xfrm>
            <a:off x="11282955" y="64003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p:cNvSpPr/>
          <p:nvPr/>
        </p:nvSpPr>
        <p:spPr>
          <a:xfrm>
            <a:off x="10789120" y="64003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p:cNvSpPr/>
          <p:nvPr/>
        </p:nvSpPr>
        <p:spPr>
          <a:xfrm>
            <a:off x="10295285" y="64003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ectangle 445"/>
          <p:cNvSpPr/>
          <p:nvPr/>
        </p:nvSpPr>
        <p:spPr>
          <a:xfrm>
            <a:off x="9801450" y="6400331"/>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p:cNvSpPr/>
          <p:nvPr/>
        </p:nvSpPr>
        <p:spPr>
          <a:xfrm>
            <a:off x="7603087" y="0"/>
            <a:ext cx="4169664" cy="6892297"/>
          </a:xfrm>
          <a:prstGeom prst="rect">
            <a:avLst/>
          </a:prstGeom>
          <a:gradFill>
            <a:gsLst>
              <a:gs pos="55000">
                <a:srgbClr val="292929"/>
              </a:gs>
              <a:gs pos="100000">
                <a:schemeClr val="tx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arallelogram 114"/>
          <p:cNvSpPr/>
          <p:nvPr/>
        </p:nvSpPr>
        <p:spPr>
          <a:xfrm flipV="1">
            <a:off x="8866817" y="3479455"/>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rallelogram 115"/>
          <p:cNvSpPr/>
          <p:nvPr/>
        </p:nvSpPr>
        <p:spPr>
          <a:xfrm flipV="1">
            <a:off x="9045689" y="3938507"/>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arallelogram 116"/>
          <p:cNvSpPr/>
          <p:nvPr/>
        </p:nvSpPr>
        <p:spPr>
          <a:xfrm flipV="1">
            <a:off x="9266577" y="4456690"/>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Parallelogram 117"/>
          <p:cNvSpPr/>
          <p:nvPr/>
        </p:nvSpPr>
        <p:spPr>
          <a:xfrm flipV="1">
            <a:off x="9494483" y="5034010"/>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p:cNvSpPr/>
          <p:nvPr/>
        </p:nvSpPr>
        <p:spPr>
          <a:xfrm flipV="1">
            <a:off x="7991277" y="3479455"/>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arallelogram 119"/>
          <p:cNvSpPr/>
          <p:nvPr/>
        </p:nvSpPr>
        <p:spPr>
          <a:xfrm flipV="1">
            <a:off x="8183717" y="3938507"/>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arallelogram 120"/>
          <p:cNvSpPr/>
          <p:nvPr/>
        </p:nvSpPr>
        <p:spPr>
          <a:xfrm flipV="1">
            <a:off x="8384175" y="4456690"/>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arallelogram 121"/>
          <p:cNvSpPr/>
          <p:nvPr/>
        </p:nvSpPr>
        <p:spPr>
          <a:xfrm flipV="1">
            <a:off x="8596661" y="5034010"/>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flipV="1">
            <a:off x="8811037" y="5614799"/>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flipV="1">
            <a:off x="7502544" y="4456690"/>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arallelogram 124"/>
          <p:cNvSpPr/>
          <p:nvPr/>
        </p:nvSpPr>
        <p:spPr>
          <a:xfrm flipV="1">
            <a:off x="7715569" y="5034010"/>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arallelogram 125"/>
          <p:cNvSpPr/>
          <p:nvPr/>
        </p:nvSpPr>
        <p:spPr>
          <a:xfrm flipV="1">
            <a:off x="7935149" y="5614799"/>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Parallelogram 136"/>
          <p:cNvSpPr/>
          <p:nvPr/>
        </p:nvSpPr>
        <p:spPr>
          <a:xfrm flipH="1" flipV="1">
            <a:off x="-624946" y="3488348"/>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Parallelogram 137"/>
          <p:cNvSpPr/>
          <p:nvPr/>
        </p:nvSpPr>
        <p:spPr>
          <a:xfrm flipH="1" flipV="1">
            <a:off x="-844835" y="3947399"/>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arallelogram 138"/>
          <p:cNvSpPr/>
          <p:nvPr/>
        </p:nvSpPr>
        <p:spPr>
          <a:xfrm flipH="1" flipV="1">
            <a:off x="-1074204" y="4465582"/>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flipH="1" flipV="1">
            <a:off x="-1302110" y="5042902"/>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flipH="1" flipV="1">
            <a:off x="153561" y="3488348"/>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Parallelogram 141"/>
          <p:cNvSpPr/>
          <p:nvPr/>
        </p:nvSpPr>
        <p:spPr>
          <a:xfrm flipH="1" flipV="1">
            <a:off x="-48285" y="3947399"/>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arallelogram 142"/>
          <p:cNvSpPr/>
          <p:nvPr/>
        </p:nvSpPr>
        <p:spPr>
          <a:xfrm flipH="1" flipV="1">
            <a:off x="-257611" y="4465582"/>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arallelogram 143"/>
          <p:cNvSpPr/>
          <p:nvPr/>
        </p:nvSpPr>
        <p:spPr>
          <a:xfrm flipH="1" flipV="1">
            <a:off x="-471483" y="5042902"/>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arallelogram 144"/>
          <p:cNvSpPr/>
          <p:nvPr/>
        </p:nvSpPr>
        <p:spPr>
          <a:xfrm flipH="1" flipV="1">
            <a:off x="-724180" y="5623692"/>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arallelogram 145"/>
          <p:cNvSpPr/>
          <p:nvPr/>
        </p:nvSpPr>
        <p:spPr>
          <a:xfrm flipH="1" flipV="1">
            <a:off x="632888" y="4465582"/>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arallelogram 146"/>
          <p:cNvSpPr/>
          <p:nvPr/>
        </p:nvSpPr>
        <p:spPr>
          <a:xfrm flipH="1" flipV="1">
            <a:off x="421019" y="5042902"/>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arallelogram 147"/>
          <p:cNvSpPr/>
          <p:nvPr/>
        </p:nvSpPr>
        <p:spPr>
          <a:xfrm flipH="1" flipV="1">
            <a:off x="185985" y="5623692"/>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arallelogram 148"/>
          <p:cNvSpPr/>
          <p:nvPr/>
        </p:nvSpPr>
        <p:spPr>
          <a:xfrm>
            <a:off x="8866008" y="3026646"/>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p:cNvSpPr/>
          <p:nvPr/>
        </p:nvSpPr>
        <p:spPr>
          <a:xfrm>
            <a:off x="9044880" y="2494966"/>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arallelogram 150"/>
          <p:cNvSpPr/>
          <p:nvPr/>
        </p:nvSpPr>
        <p:spPr>
          <a:xfrm>
            <a:off x="9265768" y="1928673"/>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arallelogram 151"/>
          <p:cNvSpPr/>
          <p:nvPr/>
        </p:nvSpPr>
        <p:spPr>
          <a:xfrm>
            <a:off x="9493674" y="1351353"/>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arallelogram 152"/>
          <p:cNvSpPr/>
          <p:nvPr/>
        </p:nvSpPr>
        <p:spPr>
          <a:xfrm>
            <a:off x="7990468" y="3026646"/>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a:off x="8182908" y="2494966"/>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a:off x="8383366" y="1928673"/>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arallelogram 155"/>
          <p:cNvSpPr/>
          <p:nvPr/>
        </p:nvSpPr>
        <p:spPr>
          <a:xfrm>
            <a:off x="8595852" y="1351353"/>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p:cNvSpPr/>
          <p:nvPr/>
        </p:nvSpPr>
        <p:spPr>
          <a:xfrm>
            <a:off x="8810228" y="690843"/>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p:cNvSpPr/>
          <p:nvPr/>
        </p:nvSpPr>
        <p:spPr>
          <a:xfrm>
            <a:off x="7501735" y="1928673"/>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p:cNvSpPr/>
          <p:nvPr/>
        </p:nvSpPr>
        <p:spPr>
          <a:xfrm>
            <a:off x="7714760" y="1351353"/>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arallelogram 159"/>
          <p:cNvSpPr/>
          <p:nvPr/>
        </p:nvSpPr>
        <p:spPr>
          <a:xfrm>
            <a:off x="7934340" y="690843"/>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Parallelogram 170"/>
          <p:cNvSpPr/>
          <p:nvPr/>
        </p:nvSpPr>
        <p:spPr>
          <a:xfrm flipH="1">
            <a:off x="-625755" y="3017753"/>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Parallelogram 171"/>
          <p:cNvSpPr/>
          <p:nvPr/>
        </p:nvSpPr>
        <p:spPr>
          <a:xfrm flipH="1">
            <a:off x="-845644" y="2486074"/>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Parallelogram 172"/>
          <p:cNvSpPr/>
          <p:nvPr/>
        </p:nvSpPr>
        <p:spPr>
          <a:xfrm flipH="1">
            <a:off x="-1075013" y="1919781"/>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arallelogram 173"/>
          <p:cNvSpPr/>
          <p:nvPr/>
        </p:nvSpPr>
        <p:spPr>
          <a:xfrm flipH="1">
            <a:off x="-1302919" y="1342461"/>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arallelogram 174"/>
          <p:cNvSpPr/>
          <p:nvPr/>
        </p:nvSpPr>
        <p:spPr>
          <a:xfrm flipH="1">
            <a:off x="152752" y="3017753"/>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arallelogram 175"/>
          <p:cNvSpPr/>
          <p:nvPr/>
        </p:nvSpPr>
        <p:spPr>
          <a:xfrm flipH="1">
            <a:off x="-49094" y="2486074"/>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arallelogram 176"/>
          <p:cNvSpPr/>
          <p:nvPr/>
        </p:nvSpPr>
        <p:spPr>
          <a:xfrm flipH="1">
            <a:off x="-258420" y="1919781"/>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arallelogram 177"/>
          <p:cNvSpPr/>
          <p:nvPr/>
        </p:nvSpPr>
        <p:spPr>
          <a:xfrm flipH="1">
            <a:off x="-472292" y="1342461"/>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arallelogram 178"/>
          <p:cNvSpPr/>
          <p:nvPr/>
        </p:nvSpPr>
        <p:spPr>
          <a:xfrm flipH="1">
            <a:off x="-724989" y="681950"/>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arallelogram 179"/>
          <p:cNvSpPr/>
          <p:nvPr/>
        </p:nvSpPr>
        <p:spPr>
          <a:xfrm flipH="1">
            <a:off x="632079" y="1919781"/>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arallelogram 180"/>
          <p:cNvSpPr/>
          <p:nvPr/>
        </p:nvSpPr>
        <p:spPr>
          <a:xfrm flipH="1">
            <a:off x="420210" y="1342461"/>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flipH="1">
            <a:off x="185176" y="681950"/>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flipV="1">
            <a:off x="8866817" y="3479455"/>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Parallelogram 183"/>
          <p:cNvSpPr/>
          <p:nvPr/>
        </p:nvSpPr>
        <p:spPr>
          <a:xfrm flipV="1">
            <a:off x="9045689" y="3938507"/>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Parallelogram 184"/>
          <p:cNvSpPr/>
          <p:nvPr/>
        </p:nvSpPr>
        <p:spPr>
          <a:xfrm flipV="1">
            <a:off x="9266577" y="4456690"/>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arallelogram 185"/>
          <p:cNvSpPr/>
          <p:nvPr/>
        </p:nvSpPr>
        <p:spPr>
          <a:xfrm flipV="1">
            <a:off x="9494483" y="5034010"/>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arallelogram 186"/>
          <p:cNvSpPr/>
          <p:nvPr/>
        </p:nvSpPr>
        <p:spPr>
          <a:xfrm flipV="1">
            <a:off x="7991277" y="3479455"/>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arallelogram 187"/>
          <p:cNvSpPr/>
          <p:nvPr/>
        </p:nvSpPr>
        <p:spPr>
          <a:xfrm flipV="1">
            <a:off x="8183717" y="3938507"/>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Parallelogram 188"/>
          <p:cNvSpPr/>
          <p:nvPr/>
        </p:nvSpPr>
        <p:spPr>
          <a:xfrm flipV="1">
            <a:off x="8384175" y="4456690"/>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Parallelogram 189"/>
          <p:cNvSpPr/>
          <p:nvPr/>
        </p:nvSpPr>
        <p:spPr>
          <a:xfrm flipV="1">
            <a:off x="8596661" y="5034010"/>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Parallelogram 190"/>
          <p:cNvSpPr/>
          <p:nvPr/>
        </p:nvSpPr>
        <p:spPr>
          <a:xfrm flipV="1">
            <a:off x="8811037" y="5614799"/>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arallelogram 191"/>
          <p:cNvSpPr/>
          <p:nvPr/>
        </p:nvSpPr>
        <p:spPr>
          <a:xfrm flipV="1">
            <a:off x="7502544" y="4456690"/>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arallelogram 192"/>
          <p:cNvSpPr/>
          <p:nvPr/>
        </p:nvSpPr>
        <p:spPr>
          <a:xfrm flipV="1">
            <a:off x="7715569" y="5034010"/>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arallelogram 193"/>
          <p:cNvSpPr/>
          <p:nvPr/>
        </p:nvSpPr>
        <p:spPr>
          <a:xfrm flipV="1">
            <a:off x="7935149" y="5614799"/>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Parallelogram 204"/>
          <p:cNvSpPr/>
          <p:nvPr/>
        </p:nvSpPr>
        <p:spPr>
          <a:xfrm flipH="1" flipV="1">
            <a:off x="-624946" y="3488348"/>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Parallelogram 205"/>
          <p:cNvSpPr/>
          <p:nvPr/>
        </p:nvSpPr>
        <p:spPr>
          <a:xfrm flipH="1" flipV="1">
            <a:off x="-844835" y="3947399"/>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Parallelogram 206"/>
          <p:cNvSpPr/>
          <p:nvPr/>
        </p:nvSpPr>
        <p:spPr>
          <a:xfrm flipH="1" flipV="1">
            <a:off x="-1074204" y="4465582"/>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Parallelogram 207"/>
          <p:cNvSpPr/>
          <p:nvPr/>
        </p:nvSpPr>
        <p:spPr>
          <a:xfrm flipH="1" flipV="1">
            <a:off x="-1302110" y="5042902"/>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Parallelogram 208"/>
          <p:cNvSpPr/>
          <p:nvPr/>
        </p:nvSpPr>
        <p:spPr>
          <a:xfrm flipH="1" flipV="1">
            <a:off x="153561" y="3488348"/>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flipH="1" flipV="1">
            <a:off x="-48285" y="3947399"/>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flipH="1" flipV="1">
            <a:off x="-257611" y="4465582"/>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Parallelogram 211"/>
          <p:cNvSpPr/>
          <p:nvPr/>
        </p:nvSpPr>
        <p:spPr>
          <a:xfrm flipH="1" flipV="1">
            <a:off x="-471483" y="5042902"/>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Parallelogram 212"/>
          <p:cNvSpPr/>
          <p:nvPr/>
        </p:nvSpPr>
        <p:spPr>
          <a:xfrm flipH="1" flipV="1">
            <a:off x="-724180" y="5623692"/>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Parallelogram 213"/>
          <p:cNvSpPr/>
          <p:nvPr/>
        </p:nvSpPr>
        <p:spPr>
          <a:xfrm flipH="1" flipV="1">
            <a:off x="632888" y="4465582"/>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arallelogram 214"/>
          <p:cNvSpPr/>
          <p:nvPr/>
        </p:nvSpPr>
        <p:spPr>
          <a:xfrm flipH="1" flipV="1">
            <a:off x="421019" y="5042902"/>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arallelogram 215"/>
          <p:cNvSpPr/>
          <p:nvPr/>
        </p:nvSpPr>
        <p:spPr>
          <a:xfrm flipH="1" flipV="1">
            <a:off x="185985" y="5623692"/>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arallelogram 216"/>
          <p:cNvSpPr/>
          <p:nvPr/>
        </p:nvSpPr>
        <p:spPr>
          <a:xfrm>
            <a:off x="8866008" y="3026646"/>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Parallelogram 217"/>
          <p:cNvSpPr/>
          <p:nvPr/>
        </p:nvSpPr>
        <p:spPr>
          <a:xfrm>
            <a:off x="9044880" y="2494966"/>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arallelogram 218"/>
          <p:cNvSpPr/>
          <p:nvPr/>
        </p:nvSpPr>
        <p:spPr>
          <a:xfrm>
            <a:off x="9265768" y="1928673"/>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Parallelogram 219"/>
          <p:cNvSpPr/>
          <p:nvPr/>
        </p:nvSpPr>
        <p:spPr>
          <a:xfrm>
            <a:off x="9493674" y="1351353"/>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Parallelogram 220"/>
          <p:cNvSpPr/>
          <p:nvPr/>
        </p:nvSpPr>
        <p:spPr>
          <a:xfrm>
            <a:off x="7990468" y="3026646"/>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Parallelogram 221"/>
          <p:cNvSpPr/>
          <p:nvPr/>
        </p:nvSpPr>
        <p:spPr>
          <a:xfrm>
            <a:off x="8182908" y="2494966"/>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Parallelogram 222"/>
          <p:cNvSpPr/>
          <p:nvPr/>
        </p:nvSpPr>
        <p:spPr>
          <a:xfrm>
            <a:off x="8383366" y="1928673"/>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arallelogram 223"/>
          <p:cNvSpPr/>
          <p:nvPr/>
        </p:nvSpPr>
        <p:spPr>
          <a:xfrm>
            <a:off x="8595852" y="1351353"/>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Parallelogram 224"/>
          <p:cNvSpPr/>
          <p:nvPr/>
        </p:nvSpPr>
        <p:spPr>
          <a:xfrm>
            <a:off x="8810228" y="690843"/>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Parallelogram 225"/>
          <p:cNvSpPr/>
          <p:nvPr/>
        </p:nvSpPr>
        <p:spPr>
          <a:xfrm>
            <a:off x="7501735" y="1928673"/>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Parallelogram 226"/>
          <p:cNvSpPr/>
          <p:nvPr/>
        </p:nvSpPr>
        <p:spPr>
          <a:xfrm>
            <a:off x="7714760" y="1351353"/>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arallelogram 227"/>
          <p:cNvSpPr/>
          <p:nvPr/>
        </p:nvSpPr>
        <p:spPr>
          <a:xfrm>
            <a:off x="7934340" y="690843"/>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Parallelogram 238"/>
          <p:cNvSpPr/>
          <p:nvPr/>
        </p:nvSpPr>
        <p:spPr>
          <a:xfrm flipH="1">
            <a:off x="-625755" y="3017753"/>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Parallelogram 239"/>
          <p:cNvSpPr/>
          <p:nvPr/>
        </p:nvSpPr>
        <p:spPr>
          <a:xfrm flipH="1">
            <a:off x="-845644" y="2486074"/>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Parallelogram 240"/>
          <p:cNvSpPr/>
          <p:nvPr/>
        </p:nvSpPr>
        <p:spPr>
          <a:xfrm flipH="1">
            <a:off x="-1075013" y="1919781"/>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Parallelogram 241"/>
          <p:cNvSpPr/>
          <p:nvPr/>
        </p:nvSpPr>
        <p:spPr>
          <a:xfrm flipH="1">
            <a:off x="-1302919" y="1342461"/>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Parallelogram 242"/>
          <p:cNvSpPr/>
          <p:nvPr/>
        </p:nvSpPr>
        <p:spPr>
          <a:xfrm flipH="1">
            <a:off x="152752" y="3017753"/>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Parallelogram 243"/>
          <p:cNvSpPr/>
          <p:nvPr/>
        </p:nvSpPr>
        <p:spPr>
          <a:xfrm flipH="1">
            <a:off x="-49094" y="2486074"/>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Parallelogram 244"/>
          <p:cNvSpPr/>
          <p:nvPr/>
        </p:nvSpPr>
        <p:spPr>
          <a:xfrm flipH="1">
            <a:off x="-258420" y="1919781"/>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Parallelogram 245"/>
          <p:cNvSpPr/>
          <p:nvPr/>
        </p:nvSpPr>
        <p:spPr>
          <a:xfrm flipH="1">
            <a:off x="-472292" y="1342461"/>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Parallelogram 246"/>
          <p:cNvSpPr/>
          <p:nvPr/>
        </p:nvSpPr>
        <p:spPr>
          <a:xfrm flipH="1">
            <a:off x="-724989" y="681950"/>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arallelogram 247"/>
          <p:cNvSpPr/>
          <p:nvPr/>
        </p:nvSpPr>
        <p:spPr>
          <a:xfrm flipH="1">
            <a:off x="632079" y="1919781"/>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arallelogram 248"/>
          <p:cNvSpPr/>
          <p:nvPr/>
        </p:nvSpPr>
        <p:spPr>
          <a:xfrm flipH="1">
            <a:off x="420210" y="1342461"/>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Parallelogram 249"/>
          <p:cNvSpPr/>
          <p:nvPr/>
        </p:nvSpPr>
        <p:spPr>
          <a:xfrm flipH="1">
            <a:off x="185176" y="681950"/>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6" name="Group 335"/>
          <p:cNvGrpSpPr/>
          <p:nvPr/>
        </p:nvGrpSpPr>
        <p:grpSpPr>
          <a:xfrm>
            <a:off x="-102384" y="6293107"/>
            <a:ext cx="9245692" cy="641006"/>
            <a:chOff x="-102384" y="6293107"/>
            <a:chExt cx="9245692" cy="641006"/>
          </a:xfrm>
        </p:grpSpPr>
        <p:grpSp>
          <p:nvGrpSpPr>
            <p:cNvPr id="337" name="Group 336"/>
            <p:cNvGrpSpPr/>
            <p:nvPr/>
          </p:nvGrpSpPr>
          <p:grpSpPr>
            <a:xfrm flipH="1">
              <a:off x="4562557" y="6293107"/>
              <a:ext cx="4580751" cy="641006"/>
              <a:chOff x="-103307" y="6287757"/>
              <a:chExt cx="4580751" cy="641006"/>
            </a:xfrm>
          </p:grpSpPr>
          <p:sp>
            <p:nvSpPr>
              <p:cNvPr id="349" name="Parallelogram 348"/>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Parallelogram 349"/>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Parallelogram 350"/>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Parallelogram 351"/>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Parallelogram 352"/>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Parallelogram 353"/>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Parallelogram 354"/>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Parallelogram 355"/>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Parallelogram 356"/>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Parallelogram 357"/>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8" name="Group 337"/>
            <p:cNvGrpSpPr/>
            <p:nvPr/>
          </p:nvGrpSpPr>
          <p:grpSpPr>
            <a:xfrm>
              <a:off x="-102384" y="6293107"/>
              <a:ext cx="4580751" cy="641006"/>
              <a:chOff x="-103307" y="6287757"/>
              <a:chExt cx="4580751" cy="641006"/>
            </a:xfrm>
          </p:grpSpPr>
          <p:sp>
            <p:nvSpPr>
              <p:cNvPr id="339" name="Parallelogram 338"/>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arallelogram 339"/>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Parallelogram 340"/>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Parallelogram 341"/>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Parallelogram 342"/>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Parallelogram 343"/>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Parallelogram 344"/>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arallelogram 345"/>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arallelogram 346"/>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arallelogram 347"/>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9" name="Group 358"/>
          <p:cNvGrpSpPr/>
          <p:nvPr/>
        </p:nvGrpSpPr>
        <p:grpSpPr>
          <a:xfrm flipV="1">
            <a:off x="-67761" y="-48868"/>
            <a:ext cx="9245692" cy="641006"/>
            <a:chOff x="-102384" y="6293107"/>
            <a:chExt cx="9245692" cy="641006"/>
          </a:xfrm>
        </p:grpSpPr>
        <p:grpSp>
          <p:nvGrpSpPr>
            <p:cNvPr id="360" name="Group 359"/>
            <p:cNvGrpSpPr/>
            <p:nvPr/>
          </p:nvGrpSpPr>
          <p:grpSpPr>
            <a:xfrm flipH="1">
              <a:off x="4562557" y="6293107"/>
              <a:ext cx="4580751" cy="641006"/>
              <a:chOff x="-103307" y="6287757"/>
              <a:chExt cx="4580751" cy="641006"/>
            </a:xfrm>
          </p:grpSpPr>
          <p:sp>
            <p:nvSpPr>
              <p:cNvPr id="372" name="Parallelogram 371"/>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Parallelogram 372"/>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Parallelogram 373"/>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Parallelogram 374"/>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Parallelogram 375"/>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Parallelogram 376"/>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Parallelogram 377"/>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Parallelogram 378"/>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Parallelogram 379"/>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Parallelogram 380"/>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1" name="Group 360"/>
            <p:cNvGrpSpPr/>
            <p:nvPr/>
          </p:nvGrpSpPr>
          <p:grpSpPr>
            <a:xfrm>
              <a:off x="-102384" y="6293107"/>
              <a:ext cx="4580751" cy="641006"/>
              <a:chOff x="-103307" y="6287757"/>
              <a:chExt cx="4580751" cy="641006"/>
            </a:xfrm>
          </p:grpSpPr>
          <p:sp>
            <p:nvSpPr>
              <p:cNvPr id="362" name="Parallelogram 361"/>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Parallelogram 362"/>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Parallelogram 363"/>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Parallelogram 364"/>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Parallelogram 365"/>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Parallelogram 366"/>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Parallelogram 367"/>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Parallelogram 368"/>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Parallelogram 369"/>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Parallelogram 370"/>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1" name="BigBoardBorder"/>
          <p:cNvSpPr/>
          <p:nvPr/>
        </p:nvSpPr>
        <p:spPr>
          <a:xfrm>
            <a:off x="621792" y="457200"/>
            <a:ext cx="7772400" cy="6035040"/>
          </a:xfrm>
          <a:prstGeom prst="roundRect">
            <a:avLst>
              <a:gd name="adj" fmla="val 4856"/>
            </a:avLst>
          </a:prstGeom>
          <a:solidFill>
            <a:schemeClr val="tx1"/>
          </a:solidFill>
          <a:ln w="63500" cap="rnd">
            <a:no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32" name="Select18av"/>
          <p:cNvSpPr/>
          <p:nvPr/>
        </p:nvSpPr>
        <p:spPr>
          <a:xfrm>
            <a:off x="723900" y="1762125"/>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Select17av"/>
          <p:cNvSpPr/>
          <p:nvPr/>
        </p:nvSpPr>
        <p:spPr>
          <a:xfrm>
            <a:off x="723900" y="295275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elect16av"/>
          <p:cNvSpPr/>
          <p:nvPr/>
        </p:nvSpPr>
        <p:spPr>
          <a:xfrm>
            <a:off x="723900" y="4143375"/>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elect14av"/>
          <p:cNvSpPr/>
          <p:nvPr/>
        </p:nvSpPr>
        <p:spPr>
          <a:xfrm>
            <a:off x="2011680" y="533400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elect15av"/>
          <p:cNvSpPr/>
          <p:nvPr/>
        </p:nvSpPr>
        <p:spPr>
          <a:xfrm>
            <a:off x="723900" y="53340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elect13av"/>
          <p:cNvSpPr/>
          <p:nvPr/>
        </p:nvSpPr>
        <p:spPr>
          <a:xfrm>
            <a:off x="3299460" y="53340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elect12av"/>
          <p:cNvSpPr/>
          <p:nvPr/>
        </p:nvSpPr>
        <p:spPr>
          <a:xfrm>
            <a:off x="4587240" y="53340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elect11av"/>
          <p:cNvSpPr/>
          <p:nvPr/>
        </p:nvSpPr>
        <p:spPr>
          <a:xfrm>
            <a:off x="5875020" y="53340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elect10av"/>
          <p:cNvSpPr/>
          <p:nvPr/>
        </p:nvSpPr>
        <p:spPr>
          <a:xfrm>
            <a:off x="7162800" y="53340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elect9av"/>
          <p:cNvSpPr/>
          <p:nvPr/>
        </p:nvSpPr>
        <p:spPr>
          <a:xfrm>
            <a:off x="7162800" y="4143375"/>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elect8av"/>
          <p:cNvSpPr/>
          <p:nvPr/>
        </p:nvSpPr>
        <p:spPr>
          <a:xfrm>
            <a:off x="7162800" y="295275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elect7av"/>
          <p:cNvSpPr/>
          <p:nvPr/>
        </p:nvSpPr>
        <p:spPr>
          <a:xfrm>
            <a:off x="7162800" y="1762125"/>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Select5av"/>
          <p:cNvSpPr/>
          <p:nvPr/>
        </p:nvSpPr>
        <p:spPr>
          <a:xfrm>
            <a:off x="5875020" y="5715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elect6av"/>
          <p:cNvSpPr/>
          <p:nvPr/>
        </p:nvSpPr>
        <p:spPr>
          <a:xfrm>
            <a:off x="7162800" y="5715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elect4av"/>
          <p:cNvSpPr/>
          <p:nvPr/>
        </p:nvSpPr>
        <p:spPr>
          <a:xfrm>
            <a:off x="4587240" y="5715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Select3av"/>
          <p:cNvSpPr/>
          <p:nvPr/>
        </p:nvSpPr>
        <p:spPr>
          <a:xfrm>
            <a:off x="3299460" y="5715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Select2av"/>
          <p:cNvSpPr/>
          <p:nvPr/>
        </p:nvSpPr>
        <p:spPr>
          <a:xfrm>
            <a:off x="2011680" y="57150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elect1av"/>
          <p:cNvSpPr/>
          <p:nvPr/>
        </p:nvSpPr>
        <p:spPr>
          <a:xfrm>
            <a:off x="723900" y="5715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ShadedBorders"/>
          <p:cNvGrpSpPr/>
          <p:nvPr/>
        </p:nvGrpSpPr>
        <p:grpSpPr>
          <a:xfrm>
            <a:off x="723900" y="571500"/>
            <a:ext cx="7536180" cy="5768340"/>
            <a:chOff x="876300" y="533400"/>
            <a:chExt cx="7536180" cy="5768340"/>
          </a:xfrm>
        </p:grpSpPr>
        <p:sp>
          <p:nvSpPr>
            <p:cNvPr id="53" name="Select18a"/>
            <p:cNvSpPr/>
            <p:nvPr/>
          </p:nvSpPr>
          <p:spPr>
            <a:xfrm>
              <a:off x="876300" y="17240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Select17a"/>
            <p:cNvSpPr/>
            <p:nvPr/>
          </p:nvSpPr>
          <p:spPr>
            <a:xfrm>
              <a:off x="876300" y="29146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Select16a"/>
            <p:cNvSpPr/>
            <p:nvPr/>
          </p:nvSpPr>
          <p:spPr>
            <a:xfrm>
              <a:off x="876300" y="41052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Select15a"/>
            <p:cNvSpPr/>
            <p:nvPr/>
          </p:nvSpPr>
          <p:spPr>
            <a:xfrm>
              <a:off x="87630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Select14a"/>
            <p:cNvSpPr/>
            <p:nvPr/>
          </p:nvSpPr>
          <p:spPr>
            <a:xfrm>
              <a:off x="216408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elect13a"/>
            <p:cNvSpPr/>
            <p:nvPr/>
          </p:nvSpPr>
          <p:spPr>
            <a:xfrm>
              <a:off x="345186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Select12a"/>
            <p:cNvSpPr/>
            <p:nvPr/>
          </p:nvSpPr>
          <p:spPr>
            <a:xfrm>
              <a:off x="473964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Select11a"/>
            <p:cNvSpPr/>
            <p:nvPr/>
          </p:nvSpPr>
          <p:spPr>
            <a:xfrm>
              <a:off x="602742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Select10a"/>
            <p:cNvSpPr/>
            <p:nvPr/>
          </p:nvSpPr>
          <p:spPr>
            <a:xfrm>
              <a:off x="731520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elect9a"/>
            <p:cNvSpPr/>
            <p:nvPr/>
          </p:nvSpPr>
          <p:spPr>
            <a:xfrm>
              <a:off x="7315200" y="41052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Select8a"/>
            <p:cNvSpPr/>
            <p:nvPr/>
          </p:nvSpPr>
          <p:spPr>
            <a:xfrm>
              <a:off x="7315200" y="29146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Select7a"/>
            <p:cNvSpPr/>
            <p:nvPr/>
          </p:nvSpPr>
          <p:spPr>
            <a:xfrm>
              <a:off x="7315200" y="17240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Select5a"/>
            <p:cNvSpPr/>
            <p:nvPr/>
          </p:nvSpPr>
          <p:spPr>
            <a:xfrm>
              <a:off x="602742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Select6a"/>
            <p:cNvSpPr/>
            <p:nvPr/>
          </p:nvSpPr>
          <p:spPr>
            <a:xfrm>
              <a:off x="731520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elect4a"/>
            <p:cNvSpPr/>
            <p:nvPr/>
          </p:nvSpPr>
          <p:spPr>
            <a:xfrm>
              <a:off x="473964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Select3a"/>
            <p:cNvSpPr/>
            <p:nvPr/>
          </p:nvSpPr>
          <p:spPr>
            <a:xfrm>
              <a:off x="345186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Select2a"/>
            <p:cNvSpPr/>
            <p:nvPr/>
          </p:nvSpPr>
          <p:spPr>
            <a:xfrm>
              <a:off x="216408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elect1a"/>
            <p:cNvSpPr/>
            <p:nvPr/>
          </p:nvSpPr>
          <p:spPr>
            <a:xfrm>
              <a:off x="87630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BrownBorders"/>
          <p:cNvGrpSpPr/>
          <p:nvPr/>
        </p:nvGrpSpPr>
        <p:grpSpPr>
          <a:xfrm>
            <a:off x="723900" y="571500"/>
            <a:ext cx="7536180" cy="5768340"/>
            <a:chOff x="876300" y="533400"/>
            <a:chExt cx="7536180" cy="5768340"/>
          </a:xfrm>
        </p:grpSpPr>
        <p:sp>
          <p:nvSpPr>
            <p:cNvPr id="72" name="Select18a"/>
            <p:cNvSpPr/>
            <p:nvPr/>
          </p:nvSpPr>
          <p:spPr>
            <a:xfrm>
              <a:off x="876300" y="172402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Select17a"/>
            <p:cNvSpPr/>
            <p:nvPr/>
          </p:nvSpPr>
          <p:spPr>
            <a:xfrm>
              <a:off x="876300" y="291465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Select16a"/>
            <p:cNvSpPr/>
            <p:nvPr/>
          </p:nvSpPr>
          <p:spPr>
            <a:xfrm>
              <a:off x="876300" y="410527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Select15a"/>
            <p:cNvSpPr/>
            <p:nvPr/>
          </p:nvSpPr>
          <p:spPr>
            <a:xfrm>
              <a:off x="87630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elect14a"/>
            <p:cNvSpPr/>
            <p:nvPr/>
          </p:nvSpPr>
          <p:spPr>
            <a:xfrm>
              <a:off x="216408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Select13a"/>
            <p:cNvSpPr/>
            <p:nvPr/>
          </p:nvSpPr>
          <p:spPr>
            <a:xfrm>
              <a:off x="345186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Select12a"/>
            <p:cNvSpPr/>
            <p:nvPr/>
          </p:nvSpPr>
          <p:spPr>
            <a:xfrm>
              <a:off x="473964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Select11a"/>
            <p:cNvSpPr/>
            <p:nvPr/>
          </p:nvSpPr>
          <p:spPr>
            <a:xfrm>
              <a:off x="602742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Select10a"/>
            <p:cNvSpPr/>
            <p:nvPr/>
          </p:nvSpPr>
          <p:spPr>
            <a:xfrm>
              <a:off x="731520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Select9a"/>
            <p:cNvSpPr/>
            <p:nvPr/>
          </p:nvSpPr>
          <p:spPr>
            <a:xfrm>
              <a:off x="7315200" y="410527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Select8a"/>
            <p:cNvSpPr/>
            <p:nvPr/>
          </p:nvSpPr>
          <p:spPr>
            <a:xfrm>
              <a:off x="7315200" y="291465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Select7a"/>
            <p:cNvSpPr/>
            <p:nvPr/>
          </p:nvSpPr>
          <p:spPr>
            <a:xfrm>
              <a:off x="7315200" y="172402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Select5a"/>
            <p:cNvSpPr/>
            <p:nvPr/>
          </p:nvSpPr>
          <p:spPr>
            <a:xfrm>
              <a:off x="602742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Select6a"/>
            <p:cNvSpPr/>
            <p:nvPr/>
          </p:nvSpPr>
          <p:spPr>
            <a:xfrm>
              <a:off x="731520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Select4a"/>
            <p:cNvSpPr/>
            <p:nvPr/>
          </p:nvSpPr>
          <p:spPr>
            <a:xfrm>
              <a:off x="473964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Select3a"/>
            <p:cNvSpPr/>
            <p:nvPr/>
          </p:nvSpPr>
          <p:spPr>
            <a:xfrm>
              <a:off x="345186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Select2a"/>
            <p:cNvSpPr/>
            <p:nvPr/>
          </p:nvSpPr>
          <p:spPr>
            <a:xfrm>
              <a:off x="216408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Select1a"/>
            <p:cNvSpPr/>
            <p:nvPr/>
          </p:nvSpPr>
          <p:spPr>
            <a:xfrm>
              <a:off x="87630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SelectedBorders"/>
          <p:cNvGrpSpPr/>
          <p:nvPr/>
        </p:nvGrpSpPr>
        <p:grpSpPr>
          <a:xfrm>
            <a:off x="723900" y="571500"/>
            <a:ext cx="7536180" cy="5768340"/>
            <a:chOff x="723900" y="381000"/>
            <a:chExt cx="7536180" cy="5768340"/>
          </a:xfrm>
          <a:effectLst/>
        </p:grpSpPr>
        <p:sp>
          <p:nvSpPr>
            <p:cNvPr id="91" name="Select18"/>
            <p:cNvSpPr/>
            <p:nvPr/>
          </p:nvSpPr>
          <p:spPr>
            <a:xfrm>
              <a:off x="723900" y="157162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Select17"/>
            <p:cNvSpPr/>
            <p:nvPr/>
          </p:nvSpPr>
          <p:spPr>
            <a:xfrm>
              <a:off x="723900" y="276225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Select16"/>
            <p:cNvSpPr/>
            <p:nvPr/>
          </p:nvSpPr>
          <p:spPr>
            <a:xfrm>
              <a:off x="723900" y="395287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Select15"/>
            <p:cNvSpPr/>
            <p:nvPr/>
          </p:nvSpPr>
          <p:spPr>
            <a:xfrm>
              <a:off x="72390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Select14"/>
            <p:cNvSpPr/>
            <p:nvPr/>
          </p:nvSpPr>
          <p:spPr>
            <a:xfrm>
              <a:off x="201168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Select13"/>
            <p:cNvSpPr/>
            <p:nvPr/>
          </p:nvSpPr>
          <p:spPr>
            <a:xfrm>
              <a:off x="329946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Select12"/>
            <p:cNvSpPr/>
            <p:nvPr/>
          </p:nvSpPr>
          <p:spPr>
            <a:xfrm>
              <a:off x="458724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Select11"/>
            <p:cNvSpPr/>
            <p:nvPr/>
          </p:nvSpPr>
          <p:spPr>
            <a:xfrm>
              <a:off x="587502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Select10"/>
            <p:cNvSpPr/>
            <p:nvPr/>
          </p:nvSpPr>
          <p:spPr>
            <a:xfrm>
              <a:off x="716280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Select9"/>
            <p:cNvSpPr/>
            <p:nvPr/>
          </p:nvSpPr>
          <p:spPr>
            <a:xfrm>
              <a:off x="7162800" y="395287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Select8"/>
            <p:cNvSpPr/>
            <p:nvPr/>
          </p:nvSpPr>
          <p:spPr>
            <a:xfrm>
              <a:off x="7162800" y="276225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Select6"/>
            <p:cNvSpPr/>
            <p:nvPr/>
          </p:nvSpPr>
          <p:spPr>
            <a:xfrm>
              <a:off x="716280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Select7"/>
            <p:cNvSpPr/>
            <p:nvPr/>
          </p:nvSpPr>
          <p:spPr>
            <a:xfrm>
              <a:off x="7162800" y="157162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Select5"/>
            <p:cNvSpPr/>
            <p:nvPr/>
          </p:nvSpPr>
          <p:spPr>
            <a:xfrm>
              <a:off x="587502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Select4"/>
            <p:cNvSpPr/>
            <p:nvPr/>
          </p:nvSpPr>
          <p:spPr>
            <a:xfrm>
              <a:off x="458724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Select3"/>
            <p:cNvSpPr/>
            <p:nvPr/>
          </p:nvSpPr>
          <p:spPr>
            <a:xfrm>
              <a:off x="329946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Select2"/>
            <p:cNvSpPr/>
            <p:nvPr/>
          </p:nvSpPr>
          <p:spPr>
            <a:xfrm>
              <a:off x="201168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Select1"/>
            <p:cNvSpPr/>
            <p:nvPr/>
          </p:nvSpPr>
          <p:spPr>
            <a:xfrm>
              <a:off x="72390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9" name="Rounded Rectangle 108"/>
          <p:cNvSpPr/>
          <p:nvPr/>
        </p:nvSpPr>
        <p:spPr>
          <a:xfrm>
            <a:off x="2011680" y="1762125"/>
            <a:ext cx="4960620" cy="3387090"/>
          </a:xfrm>
          <a:prstGeom prst="roundRect">
            <a:avLst>
              <a:gd name="adj" fmla="val 4856"/>
            </a:avLst>
          </a:prstGeom>
          <a:solidFill>
            <a:srgbClr val="FFFF00"/>
          </a:solid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2313396" y="2438881"/>
            <a:ext cx="4374978" cy="2057604"/>
          </a:xfrm>
          <a:custGeom>
            <a:avLst/>
            <a:gdLst>
              <a:gd name="connsiteX0" fmla="*/ 27452 w 4374978"/>
              <a:gd name="connsiteY0" fmla="*/ 1395773 h 2057604"/>
              <a:gd name="connsiteX1" fmla="*/ 4347526 w 4374978"/>
              <a:gd name="connsiteY1" fmla="*/ 1395773 h 2057604"/>
              <a:gd name="connsiteX2" fmla="*/ 4319956 w 4374978"/>
              <a:gd name="connsiteY2" fmla="*/ 1429258 h 2057604"/>
              <a:gd name="connsiteX3" fmla="*/ 2187489 w 4374978"/>
              <a:gd name="connsiteY3" fmla="*/ 2057604 h 2057604"/>
              <a:gd name="connsiteX4" fmla="*/ 55022 w 4374978"/>
              <a:gd name="connsiteY4" fmla="*/ 1429258 h 2057604"/>
              <a:gd name="connsiteX5" fmla="*/ 2187489 w 4374978"/>
              <a:gd name="connsiteY5" fmla="*/ 0 h 2057604"/>
              <a:gd name="connsiteX6" fmla="*/ 4319956 w 4374978"/>
              <a:gd name="connsiteY6" fmla="*/ 628346 h 2057604"/>
              <a:gd name="connsiteX7" fmla="*/ 4374978 w 4374978"/>
              <a:gd name="connsiteY7" fmla="*/ 695173 h 2057604"/>
              <a:gd name="connsiteX8" fmla="*/ 0 w 4374978"/>
              <a:gd name="connsiteY8" fmla="*/ 695173 h 2057604"/>
              <a:gd name="connsiteX9" fmla="*/ 55022 w 4374978"/>
              <a:gd name="connsiteY9" fmla="*/ 628346 h 2057604"/>
              <a:gd name="connsiteX10" fmla="*/ 2187489 w 4374978"/>
              <a:gd name="connsiteY10" fmla="*/ 0 h 20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4978" h="2057604">
                <a:moveTo>
                  <a:pt x="27452" y="1395773"/>
                </a:moveTo>
                <a:lnTo>
                  <a:pt x="4347526" y="1395773"/>
                </a:lnTo>
                <a:lnTo>
                  <a:pt x="4319956" y="1429258"/>
                </a:lnTo>
                <a:cubicBezTo>
                  <a:pt x="3968620" y="1798511"/>
                  <a:pt x="3146120" y="2057604"/>
                  <a:pt x="2187489" y="2057604"/>
                </a:cubicBezTo>
                <a:cubicBezTo>
                  <a:pt x="1228859" y="2057604"/>
                  <a:pt x="406358" y="1798511"/>
                  <a:pt x="55022" y="1429258"/>
                </a:cubicBezTo>
                <a:close/>
                <a:moveTo>
                  <a:pt x="2187489" y="0"/>
                </a:moveTo>
                <a:cubicBezTo>
                  <a:pt x="3146120" y="0"/>
                  <a:pt x="3968620" y="259093"/>
                  <a:pt x="4319956" y="628346"/>
                </a:cubicBezTo>
                <a:lnTo>
                  <a:pt x="4374978" y="695173"/>
                </a:lnTo>
                <a:lnTo>
                  <a:pt x="0" y="695173"/>
                </a:lnTo>
                <a:lnTo>
                  <a:pt x="55022" y="628346"/>
                </a:lnTo>
                <a:cubicBezTo>
                  <a:pt x="406358" y="259093"/>
                  <a:pt x="1228859" y="0"/>
                  <a:pt x="2187489" y="0"/>
                </a:cubicBezTo>
                <a:close/>
              </a:path>
            </a:pathLst>
          </a:custGeom>
          <a:solidFill>
            <a:schemeClr val="tx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2" name="Straight Connector 381"/>
          <p:cNvCxnSpPr/>
          <p:nvPr/>
        </p:nvCxnSpPr>
        <p:spPr>
          <a:xfrm>
            <a:off x="446319" y="2075732"/>
            <a:ext cx="0" cy="27432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569058" y="1137268"/>
            <a:ext cx="0" cy="45720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8563499" y="2075732"/>
            <a:ext cx="0" cy="27432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8450330" y="1137268"/>
            <a:ext cx="0" cy="45720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99863" flipH="1">
            <a:off x="10067154" y="4696342"/>
            <a:ext cx="1797838" cy="202256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3536" y="2921024"/>
            <a:ext cx="2365453" cy="3993226"/>
          </a:xfrm>
          <a:prstGeom prst="rect">
            <a:avLst/>
          </a:prstGeom>
        </p:spPr>
      </p:pic>
      <p:sp>
        <p:nvSpPr>
          <p:cNvPr id="5" name="Rounded Rectangle 4"/>
          <p:cNvSpPr/>
          <p:nvPr/>
        </p:nvSpPr>
        <p:spPr>
          <a:xfrm>
            <a:off x="10336048" y="679880"/>
            <a:ext cx="1819856" cy="156650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ounded Rectangle 446"/>
          <p:cNvSpPr/>
          <p:nvPr/>
        </p:nvSpPr>
        <p:spPr>
          <a:xfrm>
            <a:off x="10330032" y="672941"/>
            <a:ext cx="1819856" cy="1582579"/>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ounded Rectangle 447"/>
          <p:cNvSpPr/>
          <p:nvPr/>
        </p:nvSpPr>
        <p:spPr>
          <a:xfrm>
            <a:off x="10330032" y="3313795"/>
            <a:ext cx="1819856" cy="122656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ounded Rectangle 448"/>
          <p:cNvSpPr/>
          <p:nvPr/>
        </p:nvSpPr>
        <p:spPr>
          <a:xfrm>
            <a:off x="10330032" y="3322933"/>
            <a:ext cx="1819856" cy="1226562"/>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10080" y="716211"/>
            <a:ext cx="2118004" cy="483081"/>
          </a:xfrm>
          <a:prstGeom prst="rect">
            <a:avLst/>
          </a:prstGeom>
          <a:noFill/>
        </p:spPr>
        <p:txBody>
          <a:bodyPr wrap="square" rtlCol="0">
            <a:spAutoFit/>
          </a:bodyPr>
          <a:lstStyle/>
          <a:p>
            <a:pPr algn="ctr">
              <a:lnSpc>
                <a:spcPts val="1500"/>
              </a:lnSpc>
            </a:pPr>
            <a:r>
              <a:rPr lang="en-US" sz="1600" b="1" spc="250" dirty="0">
                <a:solidFill>
                  <a:schemeClr val="bg1"/>
                </a:solidFill>
              </a:rPr>
              <a:t>INSERT PLAYER</a:t>
            </a:r>
          </a:p>
          <a:p>
            <a:pPr algn="ctr">
              <a:lnSpc>
                <a:spcPts val="1500"/>
              </a:lnSpc>
            </a:pPr>
            <a:r>
              <a:rPr lang="en-US" sz="1600" b="1" spc="250" dirty="0">
                <a:solidFill>
                  <a:schemeClr val="bg1"/>
                </a:solidFill>
              </a:rPr>
              <a:t>NAMES HERE</a:t>
            </a:r>
          </a:p>
        </p:txBody>
      </p:sp>
      <p:sp>
        <p:nvSpPr>
          <p:cNvPr id="2" name="Rectangle 1">
            <a:hlinkClick r:id="" action="ppaction://macro?name=StartGame"/>
          </p:cNvPr>
          <p:cNvSpPr/>
          <p:nvPr/>
        </p:nvSpPr>
        <p:spPr>
          <a:xfrm>
            <a:off x="10423591" y="3999437"/>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PLAY GAME</a:t>
            </a:r>
          </a:p>
        </p:txBody>
      </p:sp>
      <p:sp>
        <p:nvSpPr>
          <p:cNvPr id="431" name="Rectangle 430">
            <a:hlinkClick r:id="rId8" action="ppaction://hlinksldjump"/>
          </p:cNvPr>
          <p:cNvSpPr/>
          <p:nvPr/>
        </p:nvSpPr>
        <p:spPr>
          <a:xfrm>
            <a:off x="10423591" y="3627886"/>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ABOUT GAME</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3923" y="3872585"/>
            <a:ext cx="4743099" cy="1213209"/>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3922" y="1857930"/>
            <a:ext cx="4730906" cy="1159924"/>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4683" y="3190281"/>
            <a:ext cx="4785775" cy="579170"/>
          </a:xfrm>
          <a:prstGeom prst="rect">
            <a:avLst/>
          </a:prstGeom>
        </p:spPr>
      </p:pic>
    </p:spTree>
    <p:controls>
      <mc:AlternateContent xmlns:mc="http://schemas.openxmlformats.org/markup-compatibility/2006">
        <mc:Choice xmlns:v="urn:schemas-microsoft-com:vml" Requires="v">
          <p:control name="TextBox3" r:id="rId1" imgW="1647720" imgH="276120"/>
        </mc:Choice>
        <mc:Fallback>
          <p:control name="TextBox3" r:id="rId1" imgW="1647720" imgH="276120">
            <p:pic>
              <p:nvPicPr>
                <p:cNvPr id="25" name="TextBox3"/>
                <p:cNvPicPr preferRelativeResize="0">
                  <a:picLocks noChangeArrowheads="1" noChangeShapeType="1"/>
                </p:cNvPicPr>
                <p:nvPr/>
              </p:nvPicPr>
              <p:blipFill>
                <a:blip r:embed="rId12"/>
                <a:srcRect/>
                <a:stretch>
                  <a:fillRect/>
                </a:stretch>
              </p:blipFill>
              <p:spPr bwMode="auto">
                <a:xfrm>
                  <a:off x="10423591" y="1851742"/>
                  <a:ext cx="1645920" cy="27432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2" imgW="1647720" imgH="276120"/>
        </mc:Choice>
        <mc:Fallback>
          <p:control name="TextBox2" r:id="rId2" imgW="1647720" imgH="276120">
            <p:pic>
              <p:nvPicPr>
                <p:cNvPr id="24" name="TextBox2"/>
                <p:cNvPicPr preferRelativeResize="0">
                  <a:picLocks noChangeArrowheads="1" noChangeShapeType="1"/>
                </p:cNvPicPr>
                <p:nvPr/>
              </p:nvPicPr>
              <p:blipFill>
                <a:blip r:embed="rId13"/>
                <a:srcRect/>
                <a:stretch>
                  <a:fillRect/>
                </a:stretch>
              </p:blipFill>
              <p:spPr bwMode="auto">
                <a:xfrm>
                  <a:off x="10423591" y="1499344"/>
                  <a:ext cx="1645920" cy="27432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 r:id="rId3" imgW="1647720" imgH="276120"/>
        </mc:Choice>
        <mc:Fallback>
          <p:control name="TextBox1" r:id="rId3" imgW="1647720" imgH="276120">
            <p:pic>
              <p:nvPicPr>
                <p:cNvPr id="23" name="TextBox1"/>
                <p:cNvPicPr preferRelativeResize="0">
                  <a:picLocks noChangeArrowheads="1" noChangeShapeType="1"/>
                </p:cNvPicPr>
                <p:nvPr/>
              </p:nvPicPr>
              <p:blipFill>
                <a:blip r:embed="rId14"/>
                <a:srcRect/>
                <a:stretch>
                  <a:fillRect/>
                </a:stretch>
              </p:blipFill>
              <p:spPr bwMode="auto">
                <a:xfrm>
                  <a:off x="10423591" y="1146945"/>
                  <a:ext cx="1645920" cy="27432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613982455"/>
      </p:ext>
    </p:extLst>
  </p:cSld>
  <p:clrMapOvr>
    <a:masterClrMapping/>
  </p:clrMapOvr>
  <mc:AlternateContent xmlns:mc="http://schemas.openxmlformats.org/markup-compatibility/2006" xmlns:p14="http://schemas.microsoft.com/office/powerpoint/2010/main">
    <mc:Choice Requires="p14">
      <p:transition spd="slow" p14:dur="2000" advClick="0">
        <p:sndAc>
          <p:stSnd>
            <p:snd r:embed="rId5" name="PYLthemeSong.wav"/>
          </p:stSnd>
        </p:sndAc>
      </p:transition>
    </mc:Choice>
    <mc:Fallback xmlns="">
      <p:transition spd="slow" advClick="0">
        <p:sndAc>
          <p:stSnd>
            <p:snd r:embed="rId16" name="PYLthemeSon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90"/>
                                        </p:tgtEl>
                                        <p:attrNameLst>
                                          <p:attrName>style.visibility</p:attrName>
                                        </p:attrNameLst>
                                      </p:cBhvr>
                                      <p:tavLst>
                                        <p:tav tm="0">
                                          <p:val>
                                            <p:strVal val="hidden"/>
                                          </p:val>
                                        </p:tav>
                                        <p:tav tm="50000">
                                          <p:val>
                                            <p:strVal val="visible"/>
                                          </p:val>
                                        </p:tav>
                                      </p:tavLst>
                                    </p:anim>
                                  </p:childTnLst>
                                </p:cTn>
                              </p:par>
                              <p:par>
                                <p:cTn id="7" presetID="1" presetClass="emph" presetSubtype="6" repeatCount="indefinite" autoRev="1" fill="hold" nodeType="withEffect">
                                  <p:stCondLst>
                                    <p:cond delay="1500"/>
                                  </p:stCondLst>
                                  <p:childTnLst>
                                    <p:animClr clrSpc="hsl" dir="cw">
                                      <p:cBhvr>
                                        <p:cTn id="8" dur="2000" fill="hold"/>
                                        <p:tgtEl>
                                          <p:spTgt spid="32"/>
                                        </p:tgtEl>
                                        <p:attrNameLst>
                                          <p:attrName>fillcolor</p:attrName>
                                        </p:attrNameLst>
                                      </p:cBhvr>
                                      <p:to>
                                        <a:srgbClr val="00B0F0"/>
                                      </p:to>
                                    </p:animClr>
                                    <p:set>
                                      <p:cBhvr>
                                        <p:cTn id="9" dur="2000" fill="hold"/>
                                        <p:tgtEl>
                                          <p:spTgt spid="32"/>
                                        </p:tgtEl>
                                        <p:attrNameLst>
                                          <p:attrName>fill.type</p:attrName>
                                        </p:attrNameLst>
                                      </p:cBhvr>
                                      <p:to>
                                        <p:strVal val="solid"/>
                                      </p:to>
                                    </p:set>
                                    <p:set>
                                      <p:cBhvr>
                                        <p:cTn id="10" dur="2000" fill="hold"/>
                                        <p:tgtEl>
                                          <p:spTgt spid="32"/>
                                        </p:tgtEl>
                                        <p:attrNameLst>
                                          <p:attrName>fill.on</p:attrName>
                                        </p:attrNameLst>
                                      </p:cBhvr>
                                      <p:to>
                                        <p:strVal val="true"/>
                                      </p:to>
                                    </p:set>
                                  </p:childTnLst>
                                </p:cTn>
                              </p:par>
                              <p:par>
                                <p:cTn id="11" presetID="1" presetClass="emph" presetSubtype="6" repeatCount="indefinite" autoRev="1" fill="hold" nodeType="withEffect">
                                  <p:stCondLst>
                                    <p:cond delay="500"/>
                                  </p:stCondLst>
                                  <p:childTnLst>
                                    <p:animClr clrSpc="hsl" dir="cw">
                                      <p:cBhvr>
                                        <p:cTn id="12" dur="2000" fill="hold"/>
                                        <p:tgtEl>
                                          <p:spTgt spid="33"/>
                                        </p:tgtEl>
                                        <p:attrNameLst>
                                          <p:attrName>fillcolor</p:attrName>
                                        </p:attrNameLst>
                                      </p:cBhvr>
                                      <p:to>
                                        <a:srgbClr val="00FF00"/>
                                      </p:to>
                                    </p:animClr>
                                    <p:set>
                                      <p:cBhvr>
                                        <p:cTn id="13" dur="2000" fill="hold"/>
                                        <p:tgtEl>
                                          <p:spTgt spid="33"/>
                                        </p:tgtEl>
                                        <p:attrNameLst>
                                          <p:attrName>fill.type</p:attrName>
                                        </p:attrNameLst>
                                      </p:cBhvr>
                                      <p:to>
                                        <p:strVal val="solid"/>
                                      </p:to>
                                    </p:set>
                                    <p:set>
                                      <p:cBhvr>
                                        <p:cTn id="14" dur="2000" fill="hold"/>
                                        <p:tgtEl>
                                          <p:spTgt spid="33"/>
                                        </p:tgtEl>
                                        <p:attrNameLst>
                                          <p:attrName>fill.on</p:attrName>
                                        </p:attrNameLst>
                                      </p:cBhvr>
                                      <p:to>
                                        <p:strVal val="true"/>
                                      </p:to>
                                    </p:set>
                                  </p:childTnLst>
                                </p:cTn>
                              </p:par>
                              <p:par>
                                <p:cTn id="15" presetID="1" presetClass="emph" presetSubtype="6" repeatCount="indefinite" autoRev="1" fill="hold" nodeType="withEffect">
                                  <p:stCondLst>
                                    <p:cond delay="0"/>
                                  </p:stCondLst>
                                  <p:childTnLst>
                                    <p:animClr clrSpc="hsl" dir="cw">
                                      <p:cBhvr>
                                        <p:cTn id="16" dur="2000" fill="hold"/>
                                        <p:tgtEl>
                                          <p:spTgt spid="34"/>
                                        </p:tgtEl>
                                        <p:attrNameLst>
                                          <p:attrName>fillcolor</p:attrName>
                                        </p:attrNameLst>
                                      </p:cBhvr>
                                      <p:to>
                                        <a:srgbClr val="FFFF00"/>
                                      </p:to>
                                    </p:animClr>
                                    <p:set>
                                      <p:cBhvr>
                                        <p:cTn id="17" dur="2000" fill="hold"/>
                                        <p:tgtEl>
                                          <p:spTgt spid="34"/>
                                        </p:tgtEl>
                                        <p:attrNameLst>
                                          <p:attrName>fill.type</p:attrName>
                                        </p:attrNameLst>
                                      </p:cBhvr>
                                      <p:to>
                                        <p:strVal val="solid"/>
                                      </p:to>
                                    </p:set>
                                    <p:set>
                                      <p:cBhvr>
                                        <p:cTn id="18" dur="2000" fill="hold"/>
                                        <p:tgtEl>
                                          <p:spTgt spid="34"/>
                                        </p:tgtEl>
                                        <p:attrNameLst>
                                          <p:attrName>fill.on</p:attrName>
                                        </p:attrNameLst>
                                      </p:cBhvr>
                                      <p:to>
                                        <p:strVal val="true"/>
                                      </p:to>
                                    </p:set>
                                  </p:childTnLst>
                                </p:cTn>
                              </p:par>
                              <p:par>
                                <p:cTn id="19" presetID="1" presetClass="emph" presetSubtype="6" repeatCount="indefinite" autoRev="1" fill="hold" nodeType="withEffect">
                                  <p:stCondLst>
                                    <p:cond delay="1500"/>
                                  </p:stCondLst>
                                  <p:childTnLst>
                                    <p:animClr clrSpc="hsl" dir="cw">
                                      <p:cBhvr>
                                        <p:cTn id="20" dur="2000" fill="hold"/>
                                        <p:tgtEl>
                                          <p:spTgt spid="35"/>
                                        </p:tgtEl>
                                        <p:attrNameLst>
                                          <p:attrName>fillcolor</p:attrName>
                                        </p:attrNameLst>
                                      </p:cBhvr>
                                      <p:to>
                                        <a:srgbClr val="FFC000"/>
                                      </p:to>
                                    </p:animClr>
                                    <p:set>
                                      <p:cBhvr>
                                        <p:cTn id="21" dur="2000" fill="hold"/>
                                        <p:tgtEl>
                                          <p:spTgt spid="35"/>
                                        </p:tgtEl>
                                        <p:attrNameLst>
                                          <p:attrName>fill.type</p:attrName>
                                        </p:attrNameLst>
                                      </p:cBhvr>
                                      <p:to>
                                        <p:strVal val="solid"/>
                                      </p:to>
                                    </p:set>
                                    <p:set>
                                      <p:cBhvr>
                                        <p:cTn id="22" dur="2000" fill="hold"/>
                                        <p:tgtEl>
                                          <p:spTgt spid="35"/>
                                        </p:tgtEl>
                                        <p:attrNameLst>
                                          <p:attrName>fill.on</p:attrName>
                                        </p:attrNameLst>
                                      </p:cBhvr>
                                      <p:to>
                                        <p:strVal val="true"/>
                                      </p:to>
                                    </p:set>
                                  </p:childTnLst>
                                </p:cTn>
                              </p:par>
                              <p:par>
                                <p:cTn id="23" presetID="1" presetClass="emph" presetSubtype="6" repeatCount="indefinite" autoRev="1" fill="hold" nodeType="withEffect">
                                  <p:stCondLst>
                                    <p:cond delay="500"/>
                                  </p:stCondLst>
                                  <p:childTnLst>
                                    <p:animClr clrSpc="hsl" dir="cw">
                                      <p:cBhvr>
                                        <p:cTn id="24" dur="2000" fill="hold"/>
                                        <p:tgtEl>
                                          <p:spTgt spid="36"/>
                                        </p:tgtEl>
                                        <p:attrNameLst>
                                          <p:attrName>fillcolor</p:attrName>
                                        </p:attrNameLst>
                                      </p:cBhvr>
                                      <p:to>
                                        <a:srgbClr val="FF0000"/>
                                      </p:to>
                                    </p:animClr>
                                    <p:set>
                                      <p:cBhvr>
                                        <p:cTn id="25" dur="2000" fill="hold"/>
                                        <p:tgtEl>
                                          <p:spTgt spid="36"/>
                                        </p:tgtEl>
                                        <p:attrNameLst>
                                          <p:attrName>fill.type</p:attrName>
                                        </p:attrNameLst>
                                      </p:cBhvr>
                                      <p:to>
                                        <p:strVal val="solid"/>
                                      </p:to>
                                    </p:set>
                                    <p:set>
                                      <p:cBhvr>
                                        <p:cTn id="26" dur="2000" fill="hold"/>
                                        <p:tgtEl>
                                          <p:spTgt spid="36"/>
                                        </p:tgtEl>
                                        <p:attrNameLst>
                                          <p:attrName>fill.on</p:attrName>
                                        </p:attrNameLst>
                                      </p:cBhvr>
                                      <p:to>
                                        <p:strVal val="true"/>
                                      </p:to>
                                    </p:set>
                                  </p:childTnLst>
                                </p:cTn>
                              </p:par>
                              <p:par>
                                <p:cTn id="27" presetID="1" presetClass="emph" presetSubtype="6" repeatCount="indefinite" autoRev="1" fill="hold" nodeType="withEffect">
                                  <p:stCondLst>
                                    <p:cond delay="0"/>
                                  </p:stCondLst>
                                  <p:childTnLst>
                                    <p:animClr clrSpc="hsl" dir="cw">
                                      <p:cBhvr>
                                        <p:cTn id="28" dur="2000" fill="hold"/>
                                        <p:tgtEl>
                                          <p:spTgt spid="37"/>
                                        </p:tgtEl>
                                        <p:attrNameLst>
                                          <p:attrName>fillcolor</p:attrName>
                                        </p:attrNameLst>
                                      </p:cBhvr>
                                      <p:to>
                                        <a:srgbClr val="0070C0"/>
                                      </p:to>
                                    </p:animClr>
                                    <p:set>
                                      <p:cBhvr>
                                        <p:cTn id="29" dur="2000" fill="hold"/>
                                        <p:tgtEl>
                                          <p:spTgt spid="37"/>
                                        </p:tgtEl>
                                        <p:attrNameLst>
                                          <p:attrName>fill.type</p:attrName>
                                        </p:attrNameLst>
                                      </p:cBhvr>
                                      <p:to>
                                        <p:strVal val="solid"/>
                                      </p:to>
                                    </p:set>
                                    <p:set>
                                      <p:cBhvr>
                                        <p:cTn id="30" dur="2000" fill="hold"/>
                                        <p:tgtEl>
                                          <p:spTgt spid="37"/>
                                        </p:tgtEl>
                                        <p:attrNameLst>
                                          <p:attrName>fill.on</p:attrName>
                                        </p:attrNameLst>
                                      </p:cBhvr>
                                      <p:to>
                                        <p:strVal val="true"/>
                                      </p:to>
                                    </p:set>
                                  </p:childTnLst>
                                </p:cTn>
                              </p:par>
                              <p:par>
                                <p:cTn id="31" presetID="1" presetClass="emph" presetSubtype="6" repeatCount="indefinite" autoRev="1" fill="hold" nodeType="withEffect">
                                  <p:stCondLst>
                                    <p:cond delay="1500"/>
                                  </p:stCondLst>
                                  <p:childTnLst>
                                    <p:animClr clrSpc="hsl" dir="cw">
                                      <p:cBhvr>
                                        <p:cTn id="32" dur="2000" fill="hold"/>
                                        <p:tgtEl>
                                          <p:spTgt spid="38"/>
                                        </p:tgtEl>
                                        <p:attrNameLst>
                                          <p:attrName>fillcolor</p:attrName>
                                        </p:attrNameLst>
                                      </p:cBhvr>
                                      <p:to>
                                        <a:srgbClr val="00B0F0"/>
                                      </p:to>
                                    </p:animClr>
                                    <p:set>
                                      <p:cBhvr>
                                        <p:cTn id="33" dur="2000" fill="hold"/>
                                        <p:tgtEl>
                                          <p:spTgt spid="38"/>
                                        </p:tgtEl>
                                        <p:attrNameLst>
                                          <p:attrName>fill.type</p:attrName>
                                        </p:attrNameLst>
                                      </p:cBhvr>
                                      <p:to>
                                        <p:strVal val="solid"/>
                                      </p:to>
                                    </p:set>
                                    <p:set>
                                      <p:cBhvr>
                                        <p:cTn id="34" dur="2000" fill="hold"/>
                                        <p:tgtEl>
                                          <p:spTgt spid="38"/>
                                        </p:tgtEl>
                                        <p:attrNameLst>
                                          <p:attrName>fill.on</p:attrName>
                                        </p:attrNameLst>
                                      </p:cBhvr>
                                      <p:to>
                                        <p:strVal val="true"/>
                                      </p:to>
                                    </p:set>
                                  </p:childTnLst>
                                </p:cTn>
                              </p:par>
                              <p:par>
                                <p:cTn id="35" presetID="1" presetClass="emph" presetSubtype="6" repeatCount="indefinite" autoRev="1" fill="hold" nodeType="withEffect">
                                  <p:stCondLst>
                                    <p:cond delay="500"/>
                                  </p:stCondLst>
                                  <p:childTnLst>
                                    <p:animClr clrSpc="hsl" dir="cw">
                                      <p:cBhvr>
                                        <p:cTn id="36" dur="2000" fill="hold"/>
                                        <p:tgtEl>
                                          <p:spTgt spid="39"/>
                                        </p:tgtEl>
                                        <p:attrNameLst>
                                          <p:attrName>fillcolor</p:attrName>
                                        </p:attrNameLst>
                                      </p:cBhvr>
                                      <p:to>
                                        <a:srgbClr val="00FF00"/>
                                      </p:to>
                                    </p:animClr>
                                    <p:set>
                                      <p:cBhvr>
                                        <p:cTn id="37" dur="2000" fill="hold"/>
                                        <p:tgtEl>
                                          <p:spTgt spid="39"/>
                                        </p:tgtEl>
                                        <p:attrNameLst>
                                          <p:attrName>fill.type</p:attrName>
                                        </p:attrNameLst>
                                      </p:cBhvr>
                                      <p:to>
                                        <p:strVal val="solid"/>
                                      </p:to>
                                    </p:set>
                                    <p:set>
                                      <p:cBhvr>
                                        <p:cTn id="38" dur="2000" fill="hold"/>
                                        <p:tgtEl>
                                          <p:spTgt spid="39"/>
                                        </p:tgtEl>
                                        <p:attrNameLst>
                                          <p:attrName>fill.on</p:attrName>
                                        </p:attrNameLst>
                                      </p:cBhvr>
                                      <p:to>
                                        <p:strVal val="true"/>
                                      </p:to>
                                    </p:set>
                                  </p:childTnLst>
                                </p:cTn>
                              </p:par>
                              <p:par>
                                <p:cTn id="39" presetID="1" presetClass="emph" presetSubtype="6" repeatCount="indefinite" autoRev="1" fill="hold" nodeType="withEffect">
                                  <p:stCondLst>
                                    <p:cond delay="0"/>
                                  </p:stCondLst>
                                  <p:childTnLst>
                                    <p:animClr clrSpc="hsl" dir="cw">
                                      <p:cBhvr>
                                        <p:cTn id="40" dur="2000" fill="hold"/>
                                        <p:tgtEl>
                                          <p:spTgt spid="40"/>
                                        </p:tgtEl>
                                        <p:attrNameLst>
                                          <p:attrName>fillcolor</p:attrName>
                                        </p:attrNameLst>
                                      </p:cBhvr>
                                      <p:to>
                                        <a:srgbClr val="FFFF00"/>
                                      </p:to>
                                    </p:animClr>
                                    <p:set>
                                      <p:cBhvr>
                                        <p:cTn id="41" dur="2000" fill="hold"/>
                                        <p:tgtEl>
                                          <p:spTgt spid="40"/>
                                        </p:tgtEl>
                                        <p:attrNameLst>
                                          <p:attrName>fill.type</p:attrName>
                                        </p:attrNameLst>
                                      </p:cBhvr>
                                      <p:to>
                                        <p:strVal val="solid"/>
                                      </p:to>
                                    </p:set>
                                    <p:set>
                                      <p:cBhvr>
                                        <p:cTn id="42" dur="2000" fill="hold"/>
                                        <p:tgtEl>
                                          <p:spTgt spid="40"/>
                                        </p:tgtEl>
                                        <p:attrNameLst>
                                          <p:attrName>fill.on</p:attrName>
                                        </p:attrNameLst>
                                      </p:cBhvr>
                                      <p:to>
                                        <p:strVal val="true"/>
                                      </p:to>
                                    </p:set>
                                  </p:childTnLst>
                                </p:cTn>
                              </p:par>
                              <p:par>
                                <p:cTn id="43" presetID="1" presetClass="emph" presetSubtype="6" repeatCount="indefinite" autoRev="1" fill="hold" nodeType="withEffect">
                                  <p:stCondLst>
                                    <p:cond delay="1500"/>
                                  </p:stCondLst>
                                  <p:childTnLst>
                                    <p:animClr clrSpc="hsl" dir="cw">
                                      <p:cBhvr>
                                        <p:cTn id="44" dur="2000" fill="hold"/>
                                        <p:tgtEl>
                                          <p:spTgt spid="41"/>
                                        </p:tgtEl>
                                        <p:attrNameLst>
                                          <p:attrName>fillcolor</p:attrName>
                                        </p:attrNameLst>
                                      </p:cBhvr>
                                      <p:to>
                                        <a:srgbClr val="FFC000"/>
                                      </p:to>
                                    </p:animClr>
                                    <p:set>
                                      <p:cBhvr>
                                        <p:cTn id="45" dur="2000" fill="hold"/>
                                        <p:tgtEl>
                                          <p:spTgt spid="41"/>
                                        </p:tgtEl>
                                        <p:attrNameLst>
                                          <p:attrName>fill.type</p:attrName>
                                        </p:attrNameLst>
                                      </p:cBhvr>
                                      <p:to>
                                        <p:strVal val="solid"/>
                                      </p:to>
                                    </p:set>
                                    <p:set>
                                      <p:cBhvr>
                                        <p:cTn id="46" dur="2000" fill="hold"/>
                                        <p:tgtEl>
                                          <p:spTgt spid="41"/>
                                        </p:tgtEl>
                                        <p:attrNameLst>
                                          <p:attrName>fill.on</p:attrName>
                                        </p:attrNameLst>
                                      </p:cBhvr>
                                      <p:to>
                                        <p:strVal val="true"/>
                                      </p:to>
                                    </p:set>
                                  </p:childTnLst>
                                </p:cTn>
                              </p:par>
                              <p:par>
                                <p:cTn id="47" presetID="1" presetClass="emph" presetSubtype="6" repeatCount="indefinite" autoRev="1" fill="hold" nodeType="withEffect">
                                  <p:stCondLst>
                                    <p:cond delay="500"/>
                                  </p:stCondLst>
                                  <p:childTnLst>
                                    <p:animClr clrSpc="hsl" dir="cw">
                                      <p:cBhvr>
                                        <p:cTn id="48" dur="2000" fill="hold"/>
                                        <p:tgtEl>
                                          <p:spTgt spid="42"/>
                                        </p:tgtEl>
                                        <p:attrNameLst>
                                          <p:attrName>fillcolor</p:attrName>
                                        </p:attrNameLst>
                                      </p:cBhvr>
                                      <p:to>
                                        <a:srgbClr val="FF0000"/>
                                      </p:to>
                                    </p:animClr>
                                    <p:set>
                                      <p:cBhvr>
                                        <p:cTn id="49" dur="2000" fill="hold"/>
                                        <p:tgtEl>
                                          <p:spTgt spid="42"/>
                                        </p:tgtEl>
                                        <p:attrNameLst>
                                          <p:attrName>fill.type</p:attrName>
                                        </p:attrNameLst>
                                      </p:cBhvr>
                                      <p:to>
                                        <p:strVal val="solid"/>
                                      </p:to>
                                    </p:set>
                                    <p:set>
                                      <p:cBhvr>
                                        <p:cTn id="50" dur="2000" fill="hold"/>
                                        <p:tgtEl>
                                          <p:spTgt spid="42"/>
                                        </p:tgtEl>
                                        <p:attrNameLst>
                                          <p:attrName>fill.on</p:attrName>
                                        </p:attrNameLst>
                                      </p:cBhvr>
                                      <p:to>
                                        <p:strVal val="true"/>
                                      </p:to>
                                    </p:set>
                                  </p:childTnLst>
                                </p:cTn>
                              </p:par>
                              <p:par>
                                <p:cTn id="51" presetID="1" presetClass="emph" presetSubtype="6" repeatCount="indefinite" autoRev="1" fill="hold" nodeType="withEffect">
                                  <p:stCondLst>
                                    <p:cond delay="0"/>
                                  </p:stCondLst>
                                  <p:childTnLst>
                                    <p:animClr clrSpc="hsl" dir="cw">
                                      <p:cBhvr>
                                        <p:cTn id="52" dur="2000" fill="hold"/>
                                        <p:tgtEl>
                                          <p:spTgt spid="45"/>
                                        </p:tgtEl>
                                        <p:attrNameLst>
                                          <p:attrName>fillcolor</p:attrName>
                                        </p:attrNameLst>
                                      </p:cBhvr>
                                      <p:to>
                                        <a:srgbClr val="0070C0"/>
                                      </p:to>
                                    </p:animClr>
                                    <p:set>
                                      <p:cBhvr>
                                        <p:cTn id="53" dur="2000" fill="hold"/>
                                        <p:tgtEl>
                                          <p:spTgt spid="45"/>
                                        </p:tgtEl>
                                        <p:attrNameLst>
                                          <p:attrName>fill.type</p:attrName>
                                        </p:attrNameLst>
                                      </p:cBhvr>
                                      <p:to>
                                        <p:strVal val="solid"/>
                                      </p:to>
                                    </p:set>
                                    <p:set>
                                      <p:cBhvr>
                                        <p:cTn id="54" dur="2000" fill="hold"/>
                                        <p:tgtEl>
                                          <p:spTgt spid="45"/>
                                        </p:tgtEl>
                                        <p:attrNameLst>
                                          <p:attrName>fill.on</p:attrName>
                                        </p:attrNameLst>
                                      </p:cBhvr>
                                      <p:to>
                                        <p:strVal val="true"/>
                                      </p:to>
                                    </p:set>
                                  </p:childTnLst>
                                </p:cTn>
                              </p:par>
                              <p:par>
                                <p:cTn id="55" presetID="1" presetClass="emph" presetSubtype="6" repeatCount="indefinite" autoRev="1" fill="hold" nodeType="withEffect">
                                  <p:stCondLst>
                                    <p:cond delay="1500"/>
                                  </p:stCondLst>
                                  <p:childTnLst>
                                    <p:animClr clrSpc="hsl" dir="cw">
                                      <p:cBhvr>
                                        <p:cTn id="56" dur="2000" fill="hold"/>
                                        <p:tgtEl>
                                          <p:spTgt spid="47"/>
                                        </p:tgtEl>
                                        <p:attrNameLst>
                                          <p:attrName>fillcolor</p:attrName>
                                        </p:attrNameLst>
                                      </p:cBhvr>
                                      <p:to>
                                        <a:srgbClr val="00B0F0"/>
                                      </p:to>
                                    </p:animClr>
                                    <p:set>
                                      <p:cBhvr>
                                        <p:cTn id="57" dur="2000" fill="hold"/>
                                        <p:tgtEl>
                                          <p:spTgt spid="47"/>
                                        </p:tgtEl>
                                        <p:attrNameLst>
                                          <p:attrName>fill.type</p:attrName>
                                        </p:attrNameLst>
                                      </p:cBhvr>
                                      <p:to>
                                        <p:strVal val="solid"/>
                                      </p:to>
                                    </p:set>
                                    <p:set>
                                      <p:cBhvr>
                                        <p:cTn id="58" dur="2000" fill="hold"/>
                                        <p:tgtEl>
                                          <p:spTgt spid="47"/>
                                        </p:tgtEl>
                                        <p:attrNameLst>
                                          <p:attrName>fill.on</p:attrName>
                                        </p:attrNameLst>
                                      </p:cBhvr>
                                      <p:to>
                                        <p:strVal val="true"/>
                                      </p:to>
                                    </p:set>
                                  </p:childTnLst>
                                </p:cTn>
                              </p:par>
                              <p:par>
                                <p:cTn id="59" presetID="1" presetClass="emph" presetSubtype="6" repeatCount="indefinite" autoRev="1" fill="hold" nodeType="withEffect">
                                  <p:stCondLst>
                                    <p:cond delay="500"/>
                                  </p:stCondLst>
                                  <p:childTnLst>
                                    <p:animClr clrSpc="hsl" dir="cw">
                                      <p:cBhvr>
                                        <p:cTn id="60" dur="2000" fill="hold"/>
                                        <p:tgtEl>
                                          <p:spTgt spid="46"/>
                                        </p:tgtEl>
                                        <p:attrNameLst>
                                          <p:attrName>fillcolor</p:attrName>
                                        </p:attrNameLst>
                                      </p:cBhvr>
                                      <p:to>
                                        <a:srgbClr val="00FF00"/>
                                      </p:to>
                                    </p:animClr>
                                    <p:set>
                                      <p:cBhvr>
                                        <p:cTn id="61" dur="2000" fill="hold"/>
                                        <p:tgtEl>
                                          <p:spTgt spid="46"/>
                                        </p:tgtEl>
                                        <p:attrNameLst>
                                          <p:attrName>fill.type</p:attrName>
                                        </p:attrNameLst>
                                      </p:cBhvr>
                                      <p:to>
                                        <p:strVal val="solid"/>
                                      </p:to>
                                    </p:set>
                                    <p:set>
                                      <p:cBhvr>
                                        <p:cTn id="62" dur="2000" fill="hold"/>
                                        <p:tgtEl>
                                          <p:spTgt spid="46"/>
                                        </p:tgtEl>
                                        <p:attrNameLst>
                                          <p:attrName>fill.on</p:attrName>
                                        </p:attrNameLst>
                                      </p:cBhvr>
                                      <p:to>
                                        <p:strVal val="true"/>
                                      </p:to>
                                    </p:set>
                                  </p:childTnLst>
                                </p:cTn>
                              </p:par>
                              <p:par>
                                <p:cTn id="63" presetID="1" presetClass="emph" presetSubtype="6" repeatCount="indefinite" autoRev="1" fill="hold" nodeType="withEffect">
                                  <p:stCondLst>
                                    <p:cond delay="0"/>
                                  </p:stCondLst>
                                  <p:childTnLst>
                                    <p:animClr clrSpc="hsl" dir="cw">
                                      <p:cBhvr>
                                        <p:cTn id="64" dur="2000" fill="hold"/>
                                        <p:tgtEl>
                                          <p:spTgt spid="48"/>
                                        </p:tgtEl>
                                        <p:attrNameLst>
                                          <p:attrName>fillcolor</p:attrName>
                                        </p:attrNameLst>
                                      </p:cBhvr>
                                      <p:to>
                                        <a:srgbClr val="FFFF00"/>
                                      </p:to>
                                    </p:animClr>
                                    <p:set>
                                      <p:cBhvr>
                                        <p:cTn id="65" dur="2000" fill="hold"/>
                                        <p:tgtEl>
                                          <p:spTgt spid="48"/>
                                        </p:tgtEl>
                                        <p:attrNameLst>
                                          <p:attrName>fill.type</p:attrName>
                                        </p:attrNameLst>
                                      </p:cBhvr>
                                      <p:to>
                                        <p:strVal val="solid"/>
                                      </p:to>
                                    </p:set>
                                    <p:set>
                                      <p:cBhvr>
                                        <p:cTn id="66" dur="2000" fill="hold"/>
                                        <p:tgtEl>
                                          <p:spTgt spid="48"/>
                                        </p:tgtEl>
                                        <p:attrNameLst>
                                          <p:attrName>fill.on</p:attrName>
                                        </p:attrNameLst>
                                      </p:cBhvr>
                                      <p:to>
                                        <p:strVal val="true"/>
                                      </p:to>
                                    </p:set>
                                  </p:childTnLst>
                                </p:cTn>
                              </p:par>
                              <p:par>
                                <p:cTn id="67" presetID="1" presetClass="emph" presetSubtype="6" repeatCount="indefinite" autoRev="1" fill="hold" nodeType="withEffect">
                                  <p:stCondLst>
                                    <p:cond delay="1500"/>
                                  </p:stCondLst>
                                  <p:childTnLst>
                                    <p:animClr clrSpc="hsl" dir="cw">
                                      <p:cBhvr>
                                        <p:cTn id="68" dur="2000" fill="hold"/>
                                        <p:tgtEl>
                                          <p:spTgt spid="49"/>
                                        </p:tgtEl>
                                        <p:attrNameLst>
                                          <p:attrName>fillcolor</p:attrName>
                                        </p:attrNameLst>
                                      </p:cBhvr>
                                      <p:to>
                                        <a:srgbClr val="FFC000"/>
                                      </p:to>
                                    </p:animClr>
                                    <p:set>
                                      <p:cBhvr>
                                        <p:cTn id="69" dur="2000" fill="hold"/>
                                        <p:tgtEl>
                                          <p:spTgt spid="49"/>
                                        </p:tgtEl>
                                        <p:attrNameLst>
                                          <p:attrName>fill.type</p:attrName>
                                        </p:attrNameLst>
                                      </p:cBhvr>
                                      <p:to>
                                        <p:strVal val="solid"/>
                                      </p:to>
                                    </p:set>
                                    <p:set>
                                      <p:cBhvr>
                                        <p:cTn id="70" dur="2000" fill="hold"/>
                                        <p:tgtEl>
                                          <p:spTgt spid="49"/>
                                        </p:tgtEl>
                                        <p:attrNameLst>
                                          <p:attrName>fill.on</p:attrName>
                                        </p:attrNameLst>
                                      </p:cBhvr>
                                      <p:to>
                                        <p:strVal val="true"/>
                                      </p:to>
                                    </p:set>
                                  </p:childTnLst>
                                </p:cTn>
                              </p:par>
                              <p:par>
                                <p:cTn id="71" presetID="1" presetClass="emph" presetSubtype="6" repeatCount="indefinite" autoRev="1" fill="hold" nodeType="withEffect">
                                  <p:stCondLst>
                                    <p:cond delay="500"/>
                                  </p:stCondLst>
                                  <p:childTnLst>
                                    <p:animClr clrSpc="hsl" dir="cw">
                                      <p:cBhvr>
                                        <p:cTn id="72" dur="2000" fill="hold"/>
                                        <p:tgtEl>
                                          <p:spTgt spid="50"/>
                                        </p:tgtEl>
                                        <p:attrNameLst>
                                          <p:attrName>fillcolor</p:attrName>
                                        </p:attrNameLst>
                                      </p:cBhvr>
                                      <p:to>
                                        <a:srgbClr val="FF0000"/>
                                      </p:to>
                                    </p:animClr>
                                    <p:set>
                                      <p:cBhvr>
                                        <p:cTn id="73" dur="2000" fill="hold"/>
                                        <p:tgtEl>
                                          <p:spTgt spid="50"/>
                                        </p:tgtEl>
                                        <p:attrNameLst>
                                          <p:attrName>fill.type</p:attrName>
                                        </p:attrNameLst>
                                      </p:cBhvr>
                                      <p:to>
                                        <p:strVal val="solid"/>
                                      </p:to>
                                    </p:set>
                                    <p:set>
                                      <p:cBhvr>
                                        <p:cTn id="74" dur="2000" fill="hold"/>
                                        <p:tgtEl>
                                          <p:spTgt spid="50"/>
                                        </p:tgtEl>
                                        <p:attrNameLst>
                                          <p:attrName>fill.on</p:attrName>
                                        </p:attrNameLst>
                                      </p:cBhvr>
                                      <p:to>
                                        <p:strVal val="true"/>
                                      </p:to>
                                    </p:set>
                                  </p:childTnLst>
                                </p:cTn>
                              </p:par>
                              <p:par>
                                <p:cTn id="75" presetID="1" presetClass="emph" presetSubtype="6" repeatCount="indefinite" autoRev="1" fill="hold" nodeType="withEffect">
                                  <p:stCondLst>
                                    <p:cond delay="0"/>
                                  </p:stCondLst>
                                  <p:childTnLst>
                                    <p:animClr clrSpc="hsl" dir="cw">
                                      <p:cBhvr>
                                        <p:cTn id="76" dur="2000" fill="hold"/>
                                        <p:tgtEl>
                                          <p:spTgt spid="51"/>
                                        </p:tgtEl>
                                        <p:attrNameLst>
                                          <p:attrName>fillcolor</p:attrName>
                                        </p:attrNameLst>
                                      </p:cBhvr>
                                      <p:to>
                                        <a:srgbClr val="0070C0"/>
                                      </p:to>
                                    </p:animClr>
                                    <p:set>
                                      <p:cBhvr>
                                        <p:cTn id="77" dur="2000" fill="hold"/>
                                        <p:tgtEl>
                                          <p:spTgt spid="51"/>
                                        </p:tgtEl>
                                        <p:attrNameLst>
                                          <p:attrName>fill.type</p:attrName>
                                        </p:attrNameLst>
                                      </p:cBhvr>
                                      <p:to>
                                        <p:strVal val="solid"/>
                                      </p:to>
                                    </p:set>
                                    <p:set>
                                      <p:cBhvr>
                                        <p:cTn id="78" dur="2000" fill="hold"/>
                                        <p:tgtEl>
                                          <p:spTgt spid="51"/>
                                        </p:tgtEl>
                                        <p:attrNameLst>
                                          <p:attrName>fill.on</p:attrName>
                                        </p:attrNameLst>
                                      </p:cBhvr>
                                      <p:to>
                                        <p:strVal val="true"/>
                                      </p:to>
                                    </p:set>
                                  </p:childTnLst>
                                </p:cTn>
                              </p:par>
                              <p:par>
                                <p:cTn id="79" presetID="35" presetClass="emph" presetSubtype="0" repeatCount="indefinite" fill="hold" nodeType="withEffect">
                                  <p:stCondLst>
                                    <p:cond delay="0"/>
                                  </p:stCondLst>
                                  <p:childTnLst>
                                    <p:anim calcmode="discrete" valueType="str">
                                      <p:cBhvr>
                                        <p:cTn id="80" dur="1000" fill="hold"/>
                                        <p:tgtEl>
                                          <p:spTgt spid="7"/>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nodeType="withEffect">
                                  <p:stCondLst>
                                    <p:cond delay="330"/>
                                  </p:stCondLst>
                                  <p:childTnLst>
                                    <p:anim calcmode="discrete" valueType="str">
                                      <p:cBhvr>
                                        <p:cTn id="82" dur="1000" fill="hold"/>
                                        <p:tgtEl>
                                          <p:spTgt spid="10"/>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nodeType="withEffect">
                                  <p:stCondLst>
                                    <p:cond delay="660"/>
                                  </p:stCondLst>
                                  <p:childTnLst>
                                    <p:anim calcmode="discrete" valueType="str">
                                      <p:cBhvr>
                                        <p:cTn id="84"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rizeSound">
            <a:hlinkClick r:id="" action="ppaction://noaction">
              <a:snd r:embed="rId2" name="wtanpyl-buzzin.wav"/>
            </a:hlinkClick>
          </p:cNvPr>
          <p:cNvSpPr/>
          <p:nvPr/>
        </p:nvSpPr>
        <p:spPr>
          <a:xfrm>
            <a:off x="1997759" y="628981"/>
            <a:ext cx="994594" cy="250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Cash</a:t>
            </a:r>
          </a:p>
        </p:txBody>
      </p:sp>
      <p:sp>
        <p:nvSpPr>
          <p:cNvPr id="694" name="Rectangle 693"/>
          <p:cNvSpPr/>
          <p:nvPr/>
        </p:nvSpPr>
        <p:spPr>
          <a:xfrm>
            <a:off x="11776790"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p:cNvSpPr/>
          <p:nvPr/>
        </p:nvSpPr>
        <p:spPr>
          <a:xfrm>
            <a:off x="11284822"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p:cNvSpPr/>
          <p:nvPr/>
        </p:nvSpPr>
        <p:spPr>
          <a:xfrm>
            <a:off x="10792856"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p:cNvSpPr/>
          <p:nvPr/>
        </p:nvSpPr>
        <p:spPr>
          <a:xfrm>
            <a:off x="10300890"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p:cNvSpPr/>
          <p:nvPr/>
        </p:nvSpPr>
        <p:spPr>
          <a:xfrm>
            <a:off x="9808924" y="4915500"/>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ectangle 698"/>
          <p:cNvSpPr/>
          <p:nvPr/>
        </p:nvSpPr>
        <p:spPr>
          <a:xfrm>
            <a:off x="11776790"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a:off x="11284822"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p:cNvSpPr/>
          <p:nvPr/>
        </p:nvSpPr>
        <p:spPr>
          <a:xfrm>
            <a:off x="10792856"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p:cNvSpPr/>
          <p:nvPr/>
        </p:nvSpPr>
        <p:spPr>
          <a:xfrm>
            <a:off x="10300890"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p:cNvSpPr/>
          <p:nvPr/>
        </p:nvSpPr>
        <p:spPr>
          <a:xfrm>
            <a:off x="9808924" y="4422452"/>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Rectangle 704"/>
          <p:cNvSpPr/>
          <p:nvPr/>
        </p:nvSpPr>
        <p:spPr>
          <a:xfrm>
            <a:off x="11776790"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ectangle 705"/>
          <p:cNvSpPr/>
          <p:nvPr/>
        </p:nvSpPr>
        <p:spPr>
          <a:xfrm>
            <a:off x="11284822"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Rectangle 706"/>
          <p:cNvSpPr/>
          <p:nvPr/>
        </p:nvSpPr>
        <p:spPr>
          <a:xfrm>
            <a:off x="10792856"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ectangle 707"/>
          <p:cNvSpPr/>
          <p:nvPr/>
        </p:nvSpPr>
        <p:spPr>
          <a:xfrm>
            <a:off x="10300890"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ectangle 708"/>
          <p:cNvSpPr/>
          <p:nvPr/>
        </p:nvSpPr>
        <p:spPr>
          <a:xfrm>
            <a:off x="9808924" y="2599465"/>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ectangle 709"/>
          <p:cNvSpPr/>
          <p:nvPr/>
        </p:nvSpPr>
        <p:spPr>
          <a:xfrm>
            <a:off x="11776790" y="210240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ectangle 710"/>
          <p:cNvSpPr/>
          <p:nvPr/>
        </p:nvSpPr>
        <p:spPr>
          <a:xfrm>
            <a:off x="11284822" y="210240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2" name="Rectangle 711"/>
          <p:cNvSpPr/>
          <p:nvPr/>
        </p:nvSpPr>
        <p:spPr>
          <a:xfrm>
            <a:off x="10792856" y="210240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Rectangle 712"/>
          <p:cNvSpPr/>
          <p:nvPr/>
        </p:nvSpPr>
        <p:spPr>
          <a:xfrm>
            <a:off x="10300890" y="210240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ectangle 713"/>
          <p:cNvSpPr/>
          <p:nvPr/>
        </p:nvSpPr>
        <p:spPr>
          <a:xfrm>
            <a:off x="9808924" y="2102406"/>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ectangle 715"/>
          <p:cNvSpPr/>
          <p:nvPr/>
        </p:nvSpPr>
        <p:spPr>
          <a:xfrm>
            <a:off x="11776790"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Rectangle 716"/>
          <p:cNvSpPr/>
          <p:nvPr/>
        </p:nvSpPr>
        <p:spPr>
          <a:xfrm>
            <a:off x="11284822"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p:cNvSpPr/>
          <p:nvPr/>
        </p:nvSpPr>
        <p:spPr>
          <a:xfrm>
            <a:off x="10792856"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Rectangle 718"/>
          <p:cNvSpPr/>
          <p:nvPr/>
        </p:nvSpPr>
        <p:spPr>
          <a:xfrm>
            <a:off x="10300890"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ectangle 719"/>
          <p:cNvSpPr/>
          <p:nvPr/>
        </p:nvSpPr>
        <p:spPr>
          <a:xfrm>
            <a:off x="9808924" y="301413"/>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ectangle 720"/>
          <p:cNvSpPr/>
          <p:nvPr/>
        </p:nvSpPr>
        <p:spPr>
          <a:xfrm>
            <a:off x="11776790"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p:cNvSpPr/>
          <p:nvPr/>
        </p:nvSpPr>
        <p:spPr>
          <a:xfrm>
            <a:off x="11284822"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Rectangle 722"/>
          <p:cNvSpPr/>
          <p:nvPr/>
        </p:nvSpPr>
        <p:spPr>
          <a:xfrm>
            <a:off x="10792856"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Rectangle 723"/>
          <p:cNvSpPr/>
          <p:nvPr/>
        </p:nvSpPr>
        <p:spPr>
          <a:xfrm>
            <a:off x="10300890"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ectangle 724"/>
          <p:cNvSpPr/>
          <p:nvPr/>
        </p:nvSpPr>
        <p:spPr>
          <a:xfrm>
            <a:off x="9808924" y="-183614"/>
            <a:ext cx="491967" cy="491966"/>
          </a:xfrm>
          <a:prstGeom prst="rect">
            <a:avLst/>
          </a:prstGeom>
          <a:gradFill flip="none" rotWithShape="1">
            <a:gsLst>
              <a:gs pos="100000">
                <a:srgbClr val="002060"/>
              </a:gs>
              <a:gs pos="88000">
                <a:srgbClr val="7030A0">
                  <a:lumMod val="100000"/>
                </a:srgbClr>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935453" y="635554"/>
            <a:ext cx="3256547" cy="1605547"/>
          </a:xfrm>
          <a:prstGeom prst="rect">
            <a:avLst/>
          </a:prstGeom>
          <a:gradFill flip="none" rotWithShape="1">
            <a:gsLst>
              <a:gs pos="15000">
                <a:schemeClr val="bg1">
                  <a:lumMod val="50000"/>
                </a:schemeClr>
              </a:gs>
              <a:gs pos="100000">
                <a:schemeClr val="tx1">
                  <a:lumMod val="95000"/>
                  <a:lumOff val="5000"/>
                </a:schemeClr>
              </a:gs>
              <a:gs pos="77000">
                <a:schemeClr val="tx1">
                  <a:lumMod val="75000"/>
                  <a:lumOff val="25000"/>
                </a:schemeClr>
              </a:gs>
              <a:gs pos="29000">
                <a:schemeClr val="tx1">
                  <a:lumMod val="95000"/>
                  <a:lumOff val="5000"/>
                </a:schemeClr>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928158" y="2945580"/>
            <a:ext cx="3256547" cy="1605547"/>
          </a:xfrm>
          <a:prstGeom prst="rect">
            <a:avLst/>
          </a:prstGeom>
          <a:gradFill flip="none" rotWithShape="1">
            <a:gsLst>
              <a:gs pos="15000">
                <a:schemeClr val="bg1">
                  <a:lumMod val="50000"/>
                </a:schemeClr>
              </a:gs>
              <a:gs pos="100000">
                <a:schemeClr val="tx1">
                  <a:lumMod val="95000"/>
                  <a:lumOff val="5000"/>
                </a:schemeClr>
              </a:gs>
              <a:gs pos="77000">
                <a:schemeClr val="tx1">
                  <a:lumMod val="75000"/>
                  <a:lumOff val="25000"/>
                </a:schemeClr>
              </a:gs>
              <a:gs pos="29000">
                <a:schemeClr val="tx1">
                  <a:lumMod val="95000"/>
                  <a:lumOff val="5000"/>
                </a:schemeClr>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928157" y="5255606"/>
            <a:ext cx="3256547" cy="1605547"/>
          </a:xfrm>
          <a:prstGeom prst="rect">
            <a:avLst/>
          </a:prstGeom>
          <a:gradFill flip="none" rotWithShape="1">
            <a:gsLst>
              <a:gs pos="15000">
                <a:schemeClr val="bg1">
                  <a:lumMod val="50000"/>
                </a:schemeClr>
              </a:gs>
              <a:gs pos="100000">
                <a:schemeClr val="tx1">
                  <a:lumMod val="95000"/>
                  <a:lumOff val="5000"/>
                </a:schemeClr>
              </a:gs>
              <a:gs pos="77000">
                <a:schemeClr val="tx1">
                  <a:lumMod val="75000"/>
                  <a:lumOff val="25000"/>
                </a:schemeClr>
              </a:gs>
              <a:gs pos="29000">
                <a:schemeClr val="tx1">
                  <a:lumMod val="95000"/>
                  <a:lumOff val="5000"/>
                </a:schemeClr>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603087" y="0"/>
            <a:ext cx="4173702" cy="6851629"/>
          </a:xfrm>
          <a:prstGeom prst="rect">
            <a:avLst/>
          </a:prstGeom>
          <a:gradFill>
            <a:gsLst>
              <a:gs pos="55000">
                <a:srgbClr val="292929"/>
              </a:gs>
              <a:gs pos="100000">
                <a:schemeClr val="tx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Parallelogram 420"/>
          <p:cNvSpPr/>
          <p:nvPr/>
        </p:nvSpPr>
        <p:spPr>
          <a:xfrm flipV="1">
            <a:off x="8866817" y="3479455"/>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Parallelogram 426"/>
          <p:cNvSpPr/>
          <p:nvPr/>
        </p:nvSpPr>
        <p:spPr>
          <a:xfrm flipV="1">
            <a:off x="9045689" y="3938507"/>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Parallelogram 427"/>
          <p:cNvSpPr/>
          <p:nvPr/>
        </p:nvSpPr>
        <p:spPr>
          <a:xfrm flipV="1">
            <a:off x="9266577" y="4456690"/>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Parallelogram 428"/>
          <p:cNvSpPr/>
          <p:nvPr/>
        </p:nvSpPr>
        <p:spPr>
          <a:xfrm flipV="1">
            <a:off x="9494483" y="5034010"/>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Parallelogram 429"/>
          <p:cNvSpPr/>
          <p:nvPr/>
        </p:nvSpPr>
        <p:spPr>
          <a:xfrm flipV="1">
            <a:off x="7991277" y="3479455"/>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Parallelogram 430"/>
          <p:cNvSpPr/>
          <p:nvPr/>
        </p:nvSpPr>
        <p:spPr>
          <a:xfrm flipV="1">
            <a:off x="8183717" y="3938507"/>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Parallelogram 431"/>
          <p:cNvSpPr/>
          <p:nvPr/>
        </p:nvSpPr>
        <p:spPr>
          <a:xfrm flipV="1">
            <a:off x="8384175" y="4456690"/>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Parallelogram 432"/>
          <p:cNvSpPr/>
          <p:nvPr/>
        </p:nvSpPr>
        <p:spPr>
          <a:xfrm flipV="1">
            <a:off x="8596661" y="5034010"/>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Parallelogram 433"/>
          <p:cNvSpPr/>
          <p:nvPr/>
        </p:nvSpPr>
        <p:spPr>
          <a:xfrm flipV="1">
            <a:off x="8811037" y="5614799"/>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Parallelogram 434"/>
          <p:cNvSpPr/>
          <p:nvPr/>
        </p:nvSpPr>
        <p:spPr>
          <a:xfrm flipV="1">
            <a:off x="7502544" y="4456690"/>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Parallelogram 435"/>
          <p:cNvSpPr/>
          <p:nvPr/>
        </p:nvSpPr>
        <p:spPr>
          <a:xfrm flipV="1">
            <a:off x="7715569" y="5034010"/>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Parallelogram 436"/>
          <p:cNvSpPr/>
          <p:nvPr/>
        </p:nvSpPr>
        <p:spPr>
          <a:xfrm flipV="1">
            <a:off x="7935149" y="5614799"/>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Parallelogram 447"/>
          <p:cNvSpPr/>
          <p:nvPr/>
        </p:nvSpPr>
        <p:spPr>
          <a:xfrm flipH="1" flipV="1">
            <a:off x="-624946" y="3488348"/>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Parallelogram 448"/>
          <p:cNvSpPr/>
          <p:nvPr/>
        </p:nvSpPr>
        <p:spPr>
          <a:xfrm flipH="1" flipV="1">
            <a:off x="-844835" y="3947399"/>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Parallelogram 449"/>
          <p:cNvSpPr/>
          <p:nvPr/>
        </p:nvSpPr>
        <p:spPr>
          <a:xfrm flipH="1" flipV="1">
            <a:off x="-1074204" y="4465582"/>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Parallelogram 450"/>
          <p:cNvSpPr/>
          <p:nvPr/>
        </p:nvSpPr>
        <p:spPr>
          <a:xfrm flipH="1" flipV="1">
            <a:off x="-1302110" y="5042902"/>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Parallelogram 451"/>
          <p:cNvSpPr/>
          <p:nvPr/>
        </p:nvSpPr>
        <p:spPr>
          <a:xfrm flipH="1" flipV="1">
            <a:off x="153561" y="3488348"/>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Parallelogram 452"/>
          <p:cNvSpPr/>
          <p:nvPr/>
        </p:nvSpPr>
        <p:spPr>
          <a:xfrm flipH="1" flipV="1">
            <a:off x="-48285" y="3947399"/>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Parallelogram 453"/>
          <p:cNvSpPr/>
          <p:nvPr/>
        </p:nvSpPr>
        <p:spPr>
          <a:xfrm flipH="1" flipV="1">
            <a:off x="-257611" y="4465582"/>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Parallelogram 454"/>
          <p:cNvSpPr/>
          <p:nvPr/>
        </p:nvSpPr>
        <p:spPr>
          <a:xfrm flipH="1" flipV="1">
            <a:off x="-471483" y="5042902"/>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Parallelogram 455"/>
          <p:cNvSpPr/>
          <p:nvPr/>
        </p:nvSpPr>
        <p:spPr>
          <a:xfrm flipH="1" flipV="1">
            <a:off x="-724180" y="5623692"/>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Parallelogram 456"/>
          <p:cNvSpPr/>
          <p:nvPr/>
        </p:nvSpPr>
        <p:spPr>
          <a:xfrm flipH="1" flipV="1">
            <a:off x="632888" y="4465582"/>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Parallelogram 457"/>
          <p:cNvSpPr/>
          <p:nvPr/>
        </p:nvSpPr>
        <p:spPr>
          <a:xfrm flipH="1" flipV="1">
            <a:off x="421019" y="5042902"/>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Parallelogram 458"/>
          <p:cNvSpPr/>
          <p:nvPr/>
        </p:nvSpPr>
        <p:spPr>
          <a:xfrm flipH="1" flipV="1">
            <a:off x="185985" y="5623692"/>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Parallelogram 459"/>
          <p:cNvSpPr/>
          <p:nvPr/>
        </p:nvSpPr>
        <p:spPr>
          <a:xfrm>
            <a:off x="8866008" y="3026646"/>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Parallelogram 460"/>
          <p:cNvSpPr/>
          <p:nvPr/>
        </p:nvSpPr>
        <p:spPr>
          <a:xfrm>
            <a:off x="9044880" y="2494966"/>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Parallelogram 461"/>
          <p:cNvSpPr/>
          <p:nvPr/>
        </p:nvSpPr>
        <p:spPr>
          <a:xfrm>
            <a:off x="9265768" y="1928673"/>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Parallelogram 462"/>
          <p:cNvSpPr/>
          <p:nvPr/>
        </p:nvSpPr>
        <p:spPr>
          <a:xfrm>
            <a:off x="9493674" y="1351353"/>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Parallelogram 463"/>
          <p:cNvSpPr/>
          <p:nvPr/>
        </p:nvSpPr>
        <p:spPr>
          <a:xfrm>
            <a:off x="7990468" y="3026646"/>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Parallelogram 464"/>
          <p:cNvSpPr/>
          <p:nvPr/>
        </p:nvSpPr>
        <p:spPr>
          <a:xfrm>
            <a:off x="8182908" y="2494966"/>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Parallelogram 465"/>
          <p:cNvSpPr/>
          <p:nvPr/>
        </p:nvSpPr>
        <p:spPr>
          <a:xfrm>
            <a:off x="8383366" y="1928673"/>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Parallelogram 466"/>
          <p:cNvSpPr/>
          <p:nvPr/>
        </p:nvSpPr>
        <p:spPr>
          <a:xfrm>
            <a:off x="8595852" y="1351353"/>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Parallelogram 467"/>
          <p:cNvSpPr/>
          <p:nvPr/>
        </p:nvSpPr>
        <p:spPr>
          <a:xfrm>
            <a:off x="8810228" y="690843"/>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Parallelogram 468"/>
          <p:cNvSpPr/>
          <p:nvPr/>
        </p:nvSpPr>
        <p:spPr>
          <a:xfrm>
            <a:off x="7501735" y="1928673"/>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Parallelogram 469"/>
          <p:cNvSpPr/>
          <p:nvPr/>
        </p:nvSpPr>
        <p:spPr>
          <a:xfrm>
            <a:off x="7714760" y="1351353"/>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Parallelogram 470"/>
          <p:cNvSpPr/>
          <p:nvPr/>
        </p:nvSpPr>
        <p:spPr>
          <a:xfrm>
            <a:off x="7934340" y="690843"/>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Parallelogram 481"/>
          <p:cNvSpPr/>
          <p:nvPr/>
        </p:nvSpPr>
        <p:spPr>
          <a:xfrm flipH="1">
            <a:off x="-625755" y="3017753"/>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Parallelogram 482"/>
          <p:cNvSpPr/>
          <p:nvPr/>
        </p:nvSpPr>
        <p:spPr>
          <a:xfrm flipH="1">
            <a:off x="-845644" y="2486074"/>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Parallelogram 483"/>
          <p:cNvSpPr/>
          <p:nvPr/>
        </p:nvSpPr>
        <p:spPr>
          <a:xfrm flipH="1">
            <a:off x="-1075013" y="1919781"/>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Parallelogram 484"/>
          <p:cNvSpPr/>
          <p:nvPr/>
        </p:nvSpPr>
        <p:spPr>
          <a:xfrm flipH="1">
            <a:off x="-1302919" y="1342461"/>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Parallelogram 485"/>
          <p:cNvSpPr/>
          <p:nvPr/>
        </p:nvSpPr>
        <p:spPr>
          <a:xfrm flipH="1">
            <a:off x="152752" y="3017753"/>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Parallelogram 486"/>
          <p:cNvSpPr/>
          <p:nvPr/>
        </p:nvSpPr>
        <p:spPr>
          <a:xfrm flipH="1">
            <a:off x="-49094" y="2486074"/>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Parallelogram 487"/>
          <p:cNvSpPr/>
          <p:nvPr/>
        </p:nvSpPr>
        <p:spPr>
          <a:xfrm flipH="1">
            <a:off x="-258420" y="1919781"/>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Parallelogram 488"/>
          <p:cNvSpPr/>
          <p:nvPr/>
        </p:nvSpPr>
        <p:spPr>
          <a:xfrm flipH="1">
            <a:off x="-472292" y="1342461"/>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Parallelogram 489"/>
          <p:cNvSpPr/>
          <p:nvPr/>
        </p:nvSpPr>
        <p:spPr>
          <a:xfrm flipH="1">
            <a:off x="-724989" y="681950"/>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Parallelogram 490"/>
          <p:cNvSpPr/>
          <p:nvPr/>
        </p:nvSpPr>
        <p:spPr>
          <a:xfrm flipH="1">
            <a:off x="632079" y="1919781"/>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Parallelogram 491"/>
          <p:cNvSpPr/>
          <p:nvPr/>
        </p:nvSpPr>
        <p:spPr>
          <a:xfrm flipH="1">
            <a:off x="420210" y="1342461"/>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Parallelogram 492"/>
          <p:cNvSpPr/>
          <p:nvPr/>
        </p:nvSpPr>
        <p:spPr>
          <a:xfrm flipH="1">
            <a:off x="185176" y="681950"/>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Parallelogram 493"/>
          <p:cNvSpPr/>
          <p:nvPr/>
        </p:nvSpPr>
        <p:spPr>
          <a:xfrm flipV="1">
            <a:off x="8866817" y="3479455"/>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Parallelogram 494"/>
          <p:cNvSpPr/>
          <p:nvPr/>
        </p:nvSpPr>
        <p:spPr>
          <a:xfrm flipV="1">
            <a:off x="9045689" y="3938507"/>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Parallelogram 495"/>
          <p:cNvSpPr/>
          <p:nvPr/>
        </p:nvSpPr>
        <p:spPr>
          <a:xfrm flipV="1">
            <a:off x="9266577" y="4456690"/>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Parallelogram 496"/>
          <p:cNvSpPr/>
          <p:nvPr/>
        </p:nvSpPr>
        <p:spPr>
          <a:xfrm flipV="1">
            <a:off x="9494483" y="5034010"/>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Parallelogram 497"/>
          <p:cNvSpPr/>
          <p:nvPr/>
        </p:nvSpPr>
        <p:spPr>
          <a:xfrm flipV="1">
            <a:off x="7991277" y="3479455"/>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Parallelogram 498"/>
          <p:cNvSpPr/>
          <p:nvPr/>
        </p:nvSpPr>
        <p:spPr>
          <a:xfrm flipV="1">
            <a:off x="8183717" y="3938507"/>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Parallelogram 499"/>
          <p:cNvSpPr/>
          <p:nvPr/>
        </p:nvSpPr>
        <p:spPr>
          <a:xfrm flipV="1">
            <a:off x="8384175" y="4456690"/>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Parallelogram 500"/>
          <p:cNvSpPr/>
          <p:nvPr/>
        </p:nvSpPr>
        <p:spPr>
          <a:xfrm flipV="1">
            <a:off x="8596661" y="5034010"/>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Parallelogram 501"/>
          <p:cNvSpPr/>
          <p:nvPr/>
        </p:nvSpPr>
        <p:spPr>
          <a:xfrm flipV="1">
            <a:off x="8811037" y="5614799"/>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Parallelogram 502"/>
          <p:cNvSpPr/>
          <p:nvPr/>
        </p:nvSpPr>
        <p:spPr>
          <a:xfrm flipV="1">
            <a:off x="7502544" y="4456690"/>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Parallelogram 503"/>
          <p:cNvSpPr/>
          <p:nvPr/>
        </p:nvSpPr>
        <p:spPr>
          <a:xfrm flipV="1">
            <a:off x="7715569" y="5034010"/>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Parallelogram 504"/>
          <p:cNvSpPr/>
          <p:nvPr/>
        </p:nvSpPr>
        <p:spPr>
          <a:xfrm flipV="1">
            <a:off x="7935149" y="5614799"/>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Parallelogram 515"/>
          <p:cNvSpPr/>
          <p:nvPr/>
        </p:nvSpPr>
        <p:spPr>
          <a:xfrm flipH="1" flipV="1">
            <a:off x="-624946" y="3488348"/>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Parallelogram 516"/>
          <p:cNvSpPr/>
          <p:nvPr/>
        </p:nvSpPr>
        <p:spPr>
          <a:xfrm flipH="1" flipV="1">
            <a:off x="-844835" y="3947399"/>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Parallelogram 517"/>
          <p:cNvSpPr/>
          <p:nvPr/>
        </p:nvSpPr>
        <p:spPr>
          <a:xfrm flipH="1" flipV="1">
            <a:off x="-1074204" y="4465582"/>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Parallelogram 518"/>
          <p:cNvSpPr/>
          <p:nvPr/>
        </p:nvSpPr>
        <p:spPr>
          <a:xfrm flipH="1" flipV="1">
            <a:off x="-1302110" y="5042902"/>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Parallelogram 519"/>
          <p:cNvSpPr/>
          <p:nvPr/>
        </p:nvSpPr>
        <p:spPr>
          <a:xfrm flipH="1" flipV="1">
            <a:off x="153561" y="3488348"/>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Parallelogram 520"/>
          <p:cNvSpPr/>
          <p:nvPr/>
        </p:nvSpPr>
        <p:spPr>
          <a:xfrm flipH="1" flipV="1">
            <a:off x="-48285" y="3947399"/>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Parallelogram 521"/>
          <p:cNvSpPr/>
          <p:nvPr/>
        </p:nvSpPr>
        <p:spPr>
          <a:xfrm flipH="1" flipV="1">
            <a:off x="-257611" y="4465582"/>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Parallelogram 522"/>
          <p:cNvSpPr/>
          <p:nvPr/>
        </p:nvSpPr>
        <p:spPr>
          <a:xfrm flipH="1" flipV="1">
            <a:off x="-471483" y="5042902"/>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Parallelogram 523"/>
          <p:cNvSpPr/>
          <p:nvPr/>
        </p:nvSpPr>
        <p:spPr>
          <a:xfrm flipH="1" flipV="1">
            <a:off x="-724180" y="5623692"/>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Parallelogram 524"/>
          <p:cNvSpPr/>
          <p:nvPr/>
        </p:nvSpPr>
        <p:spPr>
          <a:xfrm flipH="1" flipV="1">
            <a:off x="632888" y="4465582"/>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Parallelogram 525"/>
          <p:cNvSpPr/>
          <p:nvPr/>
        </p:nvSpPr>
        <p:spPr>
          <a:xfrm flipH="1" flipV="1">
            <a:off x="421019" y="5042902"/>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Parallelogram 526"/>
          <p:cNvSpPr/>
          <p:nvPr/>
        </p:nvSpPr>
        <p:spPr>
          <a:xfrm flipH="1" flipV="1">
            <a:off x="185985" y="5623692"/>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Parallelogram 527"/>
          <p:cNvSpPr/>
          <p:nvPr/>
        </p:nvSpPr>
        <p:spPr>
          <a:xfrm>
            <a:off x="8866008" y="3026646"/>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Parallelogram 528"/>
          <p:cNvSpPr/>
          <p:nvPr/>
        </p:nvSpPr>
        <p:spPr>
          <a:xfrm>
            <a:off x="9044880" y="2494966"/>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Parallelogram 529"/>
          <p:cNvSpPr/>
          <p:nvPr/>
        </p:nvSpPr>
        <p:spPr>
          <a:xfrm>
            <a:off x="9265768" y="1928673"/>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Parallelogram 530"/>
          <p:cNvSpPr/>
          <p:nvPr/>
        </p:nvSpPr>
        <p:spPr>
          <a:xfrm>
            <a:off x="9493674" y="1351353"/>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Parallelogram 531"/>
          <p:cNvSpPr/>
          <p:nvPr/>
        </p:nvSpPr>
        <p:spPr>
          <a:xfrm>
            <a:off x="7990468" y="3026646"/>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Parallelogram 532"/>
          <p:cNvSpPr/>
          <p:nvPr/>
        </p:nvSpPr>
        <p:spPr>
          <a:xfrm>
            <a:off x="8182908" y="2494966"/>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Parallelogram 533"/>
          <p:cNvSpPr/>
          <p:nvPr/>
        </p:nvSpPr>
        <p:spPr>
          <a:xfrm>
            <a:off x="8383366" y="1928673"/>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Parallelogram 534"/>
          <p:cNvSpPr/>
          <p:nvPr/>
        </p:nvSpPr>
        <p:spPr>
          <a:xfrm>
            <a:off x="8595852" y="1351353"/>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Parallelogram 535"/>
          <p:cNvSpPr/>
          <p:nvPr/>
        </p:nvSpPr>
        <p:spPr>
          <a:xfrm>
            <a:off x="8810228" y="690843"/>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Parallelogram 536"/>
          <p:cNvSpPr/>
          <p:nvPr/>
        </p:nvSpPr>
        <p:spPr>
          <a:xfrm>
            <a:off x="7501735" y="1928673"/>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Parallelogram 537"/>
          <p:cNvSpPr/>
          <p:nvPr/>
        </p:nvSpPr>
        <p:spPr>
          <a:xfrm>
            <a:off x="7714760" y="1351353"/>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Parallelogram 538"/>
          <p:cNvSpPr/>
          <p:nvPr/>
        </p:nvSpPr>
        <p:spPr>
          <a:xfrm>
            <a:off x="7934340" y="690843"/>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Parallelogram 549"/>
          <p:cNvSpPr/>
          <p:nvPr/>
        </p:nvSpPr>
        <p:spPr>
          <a:xfrm flipH="1">
            <a:off x="-625755" y="3017753"/>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Parallelogram 550"/>
          <p:cNvSpPr/>
          <p:nvPr/>
        </p:nvSpPr>
        <p:spPr>
          <a:xfrm flipH="1">
            <a:off x="-845644" y="2486074"/>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Parallelogram 551"/>
          <p:cNvSpPr/>
          <p:nvPr/>
        </p:nvSpPr>
        <p:spPr>
          <a:xfrm flipH="1">
            <a:off x="-1075013" y="1919781"/>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Parallelogram 552"/>
          <p:cNvSpPr/>
          <p:nvPr/>
        </p:nvSpPr>
        <p:spPr>
          <a:xfrm flipH="1">
            <a:off x="-1302919" y="1342461"/>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Parallelogram 553"/>
          <p:cNvSpPr/>
          <p:nvPr/>
        </p:nvSpPr>
        <p:spPr>
          <a:xfrm flipH="1">
            <a:off x="152752" y="3017753"/>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Parallelogram 554"/>
          <p:cNvSpPr/>
          <p:nvPr/>
        </p:nvSpPr>
        <p:spPr>
          <a:xfrm flipH="1">
            <a:off x="-49094" y="2486074"/>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Parallelogram 555"/>
          <p:cNvSpPr/>
          <p:nvPr/>
        </p:nvSpPr>
        <p:spPr>
          <a:xfrm flipH="1">
            <a:off x="-258420" y="1919781"/>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Parallelogram 556"/>
          <p:cNvSpPr/>
          <p:nvPr/>
        </p:nvSpPr>
        <p:spPr>
          <a:xfrm flipH="1">
            <a:off x="-472292" y="1342461"/>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Parallelogram 557"/>
          <p:cNvSpPr/>
          <p:nvPr/>
        </p:nvSpPr>
        <p:spPr>
          <a:xfrm flipH="1">
            <a:off x="-724989" y="681950"/>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Parallelogram 558"/>
          <p:cNvSpPr/>
          <p:nvPr/>
        </p:nvSpPr>
        <p:spPr>
          <a:xfrm flipH="1">
            <a:off x="632079" y="1919781"/>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Parallelogram 559"/>
          <p:cNvSpPr/>
          <p:nvPr/>
        </p:nvSpPr>
        <p:spPr>
          <a:xfrm flipH="1">
            <a:off x="420210" y="1342461"/>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Parallelogram 560"/>
          <p:cNvSpPr/>
          <p:nvPr/>
        </p:nvSpPr>
        <p:spPr>
          <a:xfrm flipH="1">
            <a:off x="185176" y="681950"/>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102384" y="6293107"/>
            <a:ext cx="9245692" cy="641006"/>
            <a:chOff x="-102384" y="6293107"/>
            <a:chExt cx="9245692" cy="641006"/>
          </a:xfrm>
        </p:grpSpPr>
        <p:grpSp>
          <p:nvGrpSpPr>
            <p:cNvPr id="582" name="Group 581"/>
            <p:cNvGrpSpPr/>
            <p:nvPr/>
          </p:nvGrpSpPr>
          <p:grpSpPr>
            <a:xfrm flipH="1">
              <a:off x="4562557" y="6293107"/>
              <a:ext cx="4580751" cy="641006"/>
              <a:chOff x="-103307" y="6287757"/>
              <a:chExt cx="4580751" cy="641006"/>
            </a:xfrm>
          </p:grpSpPr>
          <p:sp>
            <p:nvSpPr>
              <p:cNvPr id="583" name="Parallelogram 582"/>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Parallelogram 583"/>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Parallelogram 584"/>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Parallelogram 585"/>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Parallelogram 586"/>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Parallelogram 587"/>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Parallelogram 588"/>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Parallelogram 589"/>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Parallelogram 590"/>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Parallelogram 591"/>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02384" y="6293107"/>
              <a:ext cx="4580751" cy="641006"/>
              <a:chOff x="-103307" y="6287757"/>
              <a:chExt cx="4580751" cy="641006"/>
            </a:xfrm>
          </p:grpSpPr>
          <p:sp>
            <p:nvSpPr>
              <p:cNvPr id="572" name="Parallelogram 571"/>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Parallelogram 572"/>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Parallelogram 573"/>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Parallelogram 574"/>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Parallelogram 575"/>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Parallelogram 576"/>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Parallelogram 577"/>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Parallelogram 578"/>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Parallelogram 579"/>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Parallelogram 580"/>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592"/>
          <p:cNvGrpSpPr/>
          <p:nvPr/>
        </p:nvGrpSpPr>
        <p:grpSpPr>
          <a:xfrm flipV="1">
            <a:off x="-67761" y="-48868"/>
            <a:ext cx="9245692" cy="641006"/>
            <a:chOff x="-102384" y="6293107"/>
            <a:chExt cx="9245692" cy="641006"/>
          </a:xfrm>
        </p:grpSpPr>
        <p:grpSp>
          <p:nvGrpSpPr>
            <p:cNvPr id="594" name="Group 593"/>
            <p:cNvGrpSpPr/>
            <p:nvPr/>
          </p:nvGrpSpPr>
          <p:grpSpPr>
            <a:xfrm flipH="1">
              <a:off x="4562557" y="6293107"/>
              <a:ext cx="4580751" cy="641006"/>
              <a:chOff x="-103307" y="6287757"/>
              <a:chExt cx="4580751" cy="641006"/>
            </a:xfrm>
          </p:grpSpPr>
          <p:sp>
            <p:nvSpPr>
              <p:cNvPr id="606" name="Parallelogram 605"/>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Parallelogram 606"/>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Parallelogram 607"/>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Parallelogram 608"/>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Parallelogram 609"/>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Parallelogram 610"/>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Parallelogram 611"/>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Parallelogram 612"/>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Parallelogram 613"/>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Parallelogram 614"/>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5" name="Group 594"/>
            <p:cNvGrpSpPr/>
            <p:nvPr/>
          </p:nvGrpSpPr>
          <p:grpSpPr>
            <a:xfrm>
              <a:off x="-102384" y="6293107"/>
              <a:ext cx="4580751" cy="641006"/>
              <a:chOff x="-103307" y="6287757"/>
              <a:chExt cx="4580751" cy="641006"/>
            </a:xfrm>
          </p:grpSpPr>
          <p:sp>
            <p:nvSpPr>
              <p:cNvPr id="596" name="Parallelogram 595"/>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Parallelogram 596"/>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Parallelogram 597"/>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Parallelogram 598"/>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Parallelogram 599"/>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Parallelogram 600"/>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Parallelogram 601"/>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Parallelogram 602"/>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Parallelogram 603"/>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Parallelogram 604"/>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8" name="WhammySound">
            <a:hlinkClick r:id="" action="ppaction://noaction">
              <a:snd r:embed="rId3" name="pyl-whammy.wav"/>
            </a:hlinkClick>
          </p:cNvPr>
          <p:cNvSpPr/>
          <p:nvPr/>
        </p:nvSpPr>
        <p:spPr>
          <a:xfrm>
            <a:off x="3122674" y="637228"/>
            <a:ext cx="1231469" cy="231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Whammy</a:t>
            </a:r>
          </a:p>
        </p:txBody>
      </p:sp>
      <p:sp>
        <p:nvSpPr>
          <p:cNvPr id="419" name="PassSound">
            <a:hlinkClick r:id="" action="ppaction://noaction">
              <a:snd r:embed="rId4" name="pyl-passpin.wav"/>
            </a:hlinkClick>
          </p:cNvPr>
          <p:cNvSpPr/>
          <p:nvPr/>
        </p:nvSpPr>
        <p:spPr>
          <a:xfrm>
            <a:off x="4484464" y="637228"/>
            <a:ext cx="994594" cy="250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a:t>
            </a:r>
          </a:p>
        </p:txBody>
      </p:sp>
      <p:sp>
        <p:nvSpPr>
          <p:cNvPr id="420" name="BoardSound">
            <a:hlinkClick r:id="" action="ppaction://noaction">
              <a:snd r:embed="rId5" name="pylbord2.wav"/>
            </a:hlinkClick>
          </p:cNvPr>
          <p:cNvSpPr/>
          <p:nvPr/>
        </p:nvSpPr>
        <p:spPr>
          <a:xfrm>
            <a:off x="826243" y="626030"/>
            <a:ext cx="994594" cy="250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Board</a:t>
            </a:r>
          </a:p>
        </p:txBody>
      </p:sp>
      <p:sp>
        <p:nvSpPr>
          <p:cNvPr id="82" name="BigBoardBorder"/>
          <p:cNvSpPr/>
          <p:nvPr/>
        </p:nvSpPr>
        <p:spPr>
          <a:xfrm>
            <a:off x="617866" y="458984"/>
            <a:ext cx="7772400" cy="6035040"/>
          </a:xfrm>
          <a:prstGeom prst="roundRect">
            <a:avLst>
              <a:gd name="adj" fmla="val 4856"/>
            </a:avLst>
          </a:prstGeom>
          <a:solidFill>
            <a:schemeClr val="tx1"/>
          </a:solidFill>
          <a:ln w="63500" cap="rnd">
            <a:no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3" name="ColorSquares"/>
          <p:cNvGrpSpPr/>
          <p:nvPr/>
        </p:nvGrpSpPr>
        <p:grpSpPr>
          <a:xfrm>
            <a:off x="723900" y="577155"/>
            <a:ext cx="7536180" cy="5768340"/>
            <a:chOff x="723900" y="381000"/>
            <a:chExt cx="7536180" cy="5768340"/>
          </a:xfrm>
        </p:grpSpPr>
        <p:sp>
          <p:nvSpPr>
            <p:cNvPr id="124" name="Select18a"/>
            <p:cNvSpPr/>
            <p:nvPr/>
          </p:nvSpPr>
          <p:spPr>
            <a:xfrm>
              <a:off x="723900" y="1571625"/>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Select17a"/>
            <p:cNvSpPr/>
            <p:nvPr/>
          </p:nvSpPr>
          <p:spPr>
            <a:xfrm>
              <a:off x="723900" y="276225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Select16a"/>
            <p:cNvSpPr/>
            <p:nvPr/>
          </p:nvSpPr>
          <p:spPr>
            <a:xfrm>
              <a:off x="723900" y="3952875"/>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Select15a"/>
            <p:cNvSpPr/>
            <p:nvPr/>
          </p:nvSpPr>
          <p:spPr>
            <a:xfrm>
              <a:off x="723900" y="51435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Select14a"/>
            <p:cNvSpPr/>
            <p:nvPr/>
          </p:nvSpPr>
          <p:spPr>
            <a:xfrm>
              <a:off x="2011680" y="514350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Select13a"/>
            <p:cNvSpPr/>
            <p:nvPr/>
          </p:nvSpPr>
          <p:spPr>
            <a:xfrm>
              <a:off x="3299460" y="51435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Select12a"/>
            <p:cNvSpPr/>
            <p:nvPr/>
          </p:nvSpPr>
          <p:spPr>
            <a:xfrm>
              <a:off x="4587240" y="51435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Select11a"/>
            <p:cNvSpPr/>
            <p:nvPr/>
          </p:nvSpPr>
          <p:spPr>
            <a:xfrm>
              <a:off x="5875020" y="51435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Select10a"/>
            <p:cNvSpPr/>
            <p:nvPr/>
          </p:nvSpPr>
          <p:spPr>
            <a:xfrm>
              <a:off x="7162800" y="51435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Select9a"/>
            <p:cNvSpPr/>
            <p:nvPr/>
          </p:nvSpPr>
          <p:spPr>
            <a:xfrm>
              <a:off x="7162800" y="3952875"/>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Select8a"/>
            <p:cNvSpPr/>
            <p:nvPr/>
          </p:nvSpPr>
          <p:spPr>
            <a:xfrm>
              <a:off x="7162800" y="276225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Select7a"/>
            <p:cNvSpPr/>
            <p:nvPr/>
          </p:nvSpPr>
          <p:spPr>
            <a:xfrm>
              <a:off x="7162800" y="1571625"/>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Select5a"/>
            <p:cNvSpPr/>
            <p:nvPr/>
          </p:nvSpPr>
          <p:spPr>
            <a:xfrm>
              <a:off x="5875020" y="3810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Select6a"/>
            <p:cNvSpPr/>
            <p:nvPr/>
          </p:nvSpPr>
          <p:spPr>
            <a:xfrm>
              <a:off x="7162800" y="3810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Select4a"/>
            <p:cNvSpPr/>
            <p:nvPr/>
          </p:nvSpPr>
          <p:spPr>
            <a:xfrm>
              <a:off x="4587240" y="3810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Select3a"/>
            <p:cNvSpPr/>
            <p:nvPr/>
          </p:nvSpPr>
          <p:spPr>
            <a:xfrm>
              <a:off x="3299460" y="3810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Select2a"/>
            <p:cNvSpPr/>
            <p:nvPr/>
          </p:nvSpPr>
          <p:spPr>
            <a:xfrm>
              <a:off x="2011680" y="381000"/>
              <a:ext cx="1097280" cy="10058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Select1a"/>
            <p:cNvSpPr/>
            <p:nvPr/>
          </p:nvSpPr>
          <p:spPr>
            <a:xfrm>
              <a:off x="723900" y="3810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ShadedBorders"/>
          <p:cNvGrpSpPr/>
          <p:nvPr/>
        </p:nvGrpSpPr>
        <p:grpSpPr>
          <a:xfrm>
            <a:off x="723900" y="577155"/>
            <a:ext cx="7536180" cy="5768340"/>
            <a:chOff x="876300" y="533400"/>
            <a:chExt cx="7536180" cy="5768340"/>
          </a:xfrm>
        </p:grpSpPr>
        <p:sp>
          <p:nvSpPr>
            <p:cNvPr id="105" name="Select18a"/>
            <p:cNvSpPr/>
            <p:nvPr/>
          </p:nvSpPr>
          <p:spPr>
            <a:xfrm>
              <a:off x="876300" y="17240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Select17a"/>
            <p:cNvSpPr/>
            <p:nvPr/>
          </p:nvSpPr>
          <p:spPr>
            <a:xfrm>
              <a:off x="876300" y="29146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Select16a"/>
            <p:cNvSpPr/>
            <p:nvPr/>
          </p:nvSpPr>
          <p:spPr>
            <a:xfrm>
              <a:off x="876300" y="41052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Select15a"/>
            <p:cNvSpPr/>
            <p:nvPr/>
          </p:nvSpPr>
          <p:spPr>
            <a:xfrm>
              <a:off x="87630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Select14a"/>
            <p:cNvSpPr/>
            <p:nvPr/>
          </p:nvSpPr>
          <p:spPr>
            <a:xfrm>
              <a:off x="216408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Select13a"/>
            <p:cNvSpPr/>
            <p:nvPr/>
          </p:nvSpPr>
          <p:spPr>
            <a:xfrm>
              <a:off x="345186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Select12a"/>
            <p:cNvSpPr/>
            <p:nvPr/>
          </p:nvSpPr>
          <p:spPr>
            <a:xfrm>
              <a:off x="473964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Select11a"/>
            <p:cNvSpPr/>
            <p:nvPr/>
          </p:nvSpPr>
          <p:spPr>
            <a:xfrm>
              <a:off x="602742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Select10a"/>
            <p:cNvSpPr/>
            <p:nvPr/>
          </p:nvSpPr>
          <p:spPr>
            <a:xfrm>
              <a:off x="7315200" y="52959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Select9a"/>
            <p:cNvSpPr/>
            <p:nvPr/>
          </p:nvSpPr>
          <p:spPr>
            <a:xfrm>
              <a:off x="7315200" y="41052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Select8a"/>
            <p:cNvSpPr/>
            <p:nvPr/>
          </p:nvSpPr>
          <p:spPr>
            <a:xfrm>
              <a:off x="7315200" y="29146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Select7a"/>
            <p:cNvSpPr/>
            <p:nvPr/>
          </p:nvSpPr>
          <p:spPr>
            <a:xfrm>
              <a:off x="7315200" y="17240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Select5a"/>
            <p:cNvSpPr/>
            <p:nvPr/>
          </p:nvSpPr>
          <p:spPr>
            <a:xfrm>
              <a:off x="602742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Select6a"/>
            <p:cNvSpPr/>
            <p:nvPr/>
          </p:nvSpPr>
          <p:spPr>
            <a:xfrm>
              <a:off x="731520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Select4a"/>
            <p:cNvSpPr/>
            <p:nvPr/>
          </p:nvSpPr>
          <p:spPr>
            <a:xfrm>
              <a:off x="473964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Select3a"/>
            <p:cNvSpPr/>
            <p:nvPr/>
          </p:nvSpPr>
          <p:spPr>
            <a:xfrm>
              <a:off x="345186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Select2a"/>
            <p:cNvSpPr/>
            <p:nvPr/>
          </p:nvSpPr>
          <p:spPr>
            <a:xfrm>
              <a:off x="216408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Select1a"/>
            <p:cNvSpPr/>
            <p:nvPr/>
          </p:nvSpPr>
          <p:spPr>
            <a:xfrm>
              <a:off x="876300" y="5334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Block3" hidden="1"/>
          <p:cNvGrpSpPr/>
          <p:nvPr/>
        </p:nvGrpSpPr>
        <p:grpSpPr>
          <a:xfrm>
            <a:off x="714197" y="577155"/>
            <a:ext cx="7569186" cy="5781698"/>
            <a:chOff x="714197" y="381000"/>
            <a:chExt cx="7569186" cy="5781698"/>
          </a:xfrm>
        </p:grpSpPr>
        <p:grpSp>
          <p:nvGrpSpPr>
            <p:cNvPr id="143" name="3-18" hidden="1"/>
            <p:cNvGrpSpPr/>
            <p:nvPr/>
          </p:nvGrpSpPr>
          <p:grpSpPr>
            <a:xfrm>
              <a:off x="714197" y="1571625"/>
              <a:ext cx="1115293" cy="1005840"/>
              <a:chOff x="714197" y="1571625"/>
              <a:chExt cx="1115293" cy="1005840"/>
            </a:xfrm>
          </p:grpSpPr>
          <p:sp>
            <p:nvSpPr>
              <p:cNvPr id="223" name="18a" hidden="1"/>
              <p:cNvSpPr/>
              <p:nvPr/>
            </p:nvSpPr>
            <p:spPr>
              <a:xfrm>
                <a:off x="732210" y="1571625"/>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4" name="Picture 223"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79" y="1647600"/>
                <a:ext cx="804742" cy="768163"/>
              </a:xfrm>
              <a:prstGeom prst="rect">
                <a:avLst/>
              </a:prstGeom>
            </p:spPr>
          </p:pic>
          <p:sp>
            <p:nvSpPr>
              <p:cNvPr id="225" name="TextBox 224" hidden="1"/>
              <p:cNvSpPr txBox="1"/>
              <p:nvPr/>
            </p:nvSpPr>
            <p:spPr>
              <a:xfrm>
                <a:off x="714197" y="1855538"/>
                <a:ext cx="1098378"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26" name="18a" hidden="1"/>
              <p:cNvSpPr/>
              <p:nvPr/>
            </p:nvSpPr>
            <p:spPr>
              <a:xfrm>
                <a:off x="7239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4" name="3-17" hidden="1"/>
            <p:cNvGrpSpPr/>
            <p:nvPr/>
          </p:nvGrpSpPr>
          <p:grpSpPr>
            <a:xfrm>
              <a:off x="723900" y="2762250"/>
              <a:ext cx="1105590" cy="1005840"/>
              <a:chOff x="723900" y="2762250"/>
              <a:chExt cx="1105590" cy="1005840"/>
            </a:xfrm>
          </p:grpSpPr>
          <p:sp>
            <p:nvSpPr>
              <p:cNvPr id="219" name="17a" hidden="1"/>
              <p:cNvSpPr/>
              <p:nvPr/>
            </p:nvSpPr>
            <p:spPr>
              <a:xfrm>
                <a:off x="732210" y="276225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0" name="Picture 219"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79" y="2932200"/>
                <a:ext cx="804742" cy="768163"/>
              </a:xfrm>
              <a:prstGeom prst="rect">
                <a:avLst/>
              </a:prstGeom>
            </p:spPr>
          </p:pic>
          <p:sp>
            <p:nvSpPr>
              <p:cNvPr id="221" name="TextBox 220" hidden="1"/>
              <p:cNvSpPr txBox="1"/>
              <p:nvPr/>
            </p:nvSpPr>
            <p:spPr>
              <a:xfrm>
                <a:off x="782156" y="3040994"/>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22" name="17a" hidden="1"/>
              <p:cNvSpPr/>
              <p:nvPr/>
            </p:nvSpPr>
            <p:spPr>
              <a:xfrm>
                <a:off x="723900"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3-16" hidden="1"/>
            <p:cNvGrpSpPr/>
            <p:nvPr/>
          </p:nvGrpSpPr>
          <p:grpSpPr>
            <a:xfrm>
              <a:off x="723352" y="3952875"/>
              <a:ext cx="1106138" cy="1005840"/>
              <a:chOff x="723352" y="3952875"/>
              <a:chExt cx="1106138" cy="1005840"/>
            </a:xfrm>
          </p:grpSpPr>
          <p:sp>
            <p:nvSpPr>
              <p:cNvPr id="215" name="16a" hidden="1"/>
              <p:cNvSpPr/>
              <p:nvPr/>
            </p:nvSpPr>
            <p:spPr>
              <a:xfrm>
                <a:off x="732210" y="3952875"/>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6" name="Picture 215"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79" y="4078249"/>
                <a:ext cx="804742" cy="768163"/>
              </a:xfrm>
              <a:prstGeom prst="rect">
                <a:avLst/>
              </a:prstGeom>
            </p:spPr>
          </p:pic>
          <p:sp>
            <p:nvSpPr>
              <p:cNvPr id="217" name="TextBox 216" hidden="1"/>
              <p:cNvSpPr txBox="1"/>
              <p:nvPr/>
            </p:nvSpPr>
            <p:spPr>
              <a:xfrm>
                <a:off x="723352" y="4455795"/>
                <a:ext cx="1098378"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p:txBody>
          </p:sp>
          <p:sp>
            <p:nvSpPr>
              <p:cNvPr id="218" name="16a" hidden="1"/>
              <p:cNvSpPr/>
              <p:nvPr/>
            </p:nvSpPr>
            <p:spPr>
              <a:xfrm>
                <a:off x="7239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6" name="3-15" hidden="1"/>
            <p:cNvGrpSpPr/>
            <p:nvPr/>
          </p:nvGrpSpPr>
          <p:grpSpPr>
            <a:xfrm>
              <a:off x="723900" y="5143500"/>
              <a:ext cx="1105590" cy="1005840"/>
              <a:chOff x="723900" y="5143500"/>
              <a:chExt cx="1105590" cy="1005840"/>
            </a:xfrm>
          </p:grpSpPr>
          <p:sp>
            <p:nvSpPr>
              <p:cNvPr id="211" name="15a" hidden="1"/>
              <p:cNvSpPr/>
              <p:nvPr/>
            </p:nvSpPr>
            <p:spPr>
              <a:xfrm>
                <a:off x="732210" y="51435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2" name="Picture 21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79" y="5262339"/>
                <a:ext cx="804742" cy="768163"/>
              </a:xfrm>
              <a:prstGeom prst="rect">
                <a:avLst/>
              </a:prstGeom>
            </p:spPr>
          </p:pic>
          <p:sp>
            <p:nvSpPr>
              <p:cNvPr id="213" name="TextBox 212" hidden="1"/>
              <p:cNvSpPr txBox="1"/>
              <p:nvPr/>
            </p:nvSpPr>
            <p:spPr>
              <a:xfrm>
                <a:off x="839864" y="5609265"/>
                <a:ext cx="881972"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p:txBody>
          </p:sp>
          <p:sp>
            <p:nvSpPr>
              <p:cNvPr id="214" name="15a" hidden="1"/>
              <p:cNvSpPr/>
              <p:nvPr/>
            </p:nvSpPr>
            <p:spPr>
              <a:xfrm>
                <a:off x="7239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7" name="3-14" hidden="1"/>
            <p:cNvGrpSpPr/>
            <p:nvPr/>
          </p:nvGrpSpPr>
          <p:grpSpPr>
            <a:xfrm>
              <a:off x="1996690" y="5143500"/>
              <a:ext cx="1112270" cy="1005840"/>
              <a:chOff x="1996690" y="5143500"/>
              <a:chExt cx="1112270" cy="1005840"/>
            </a:xfrm>
          </p:grpSpPr>
          <p:sp>
            <p:nvSpPr>
              <p:cNvPr id="208" name="14a" hidden="1"/>
              <p:cNvSpPr/>
              <p:nvPr/>
            </p:nvSpPr>
            <p:spPr>
              <a:xfrm>
                <a:off x="1996690" y="51435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 name="Picture 208"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8090" y="5192228"/>
                <a:ext cx="914479" cy="908383"/>
              </a:xfrm>
              <a:prstGeom prst="rect">
                <a:avLst/>
              </a:prstGeom>
            </p:spPr>
          </p:pic>
          <p:sp>
            <p:nvSpPr>
              <p:cNvPr id="210" name="14a" hidden="1"/>
              <p:cNvSpPr/>
              <p:nvPr/>
            </p:nvSpPr>
            <p:spPr>
              <a:xfrm>
                <a:off x="201168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 name="3-13" hidden="1"/>
            <p:cNvGrpSpPr/>
            <p:nvPr/>
          </p:nvGrpSpPr>
          <p:grpSpPr>
            <a:xfrm>
              <a:off x="3284470" y="5143500"/>
              <a:ext cx="1112270" cy="1019198"/>
              <a:chOff x="3284470" y="5143500"/>
              <a:chExt cx="1112270" cy="1019198"/>
            </a:xfrm>
          </p:grpSpPr>
          <p:sp>
            <p:nvSpPr>
              <p:cNvPr id="205" name="13a" hidden="1"/>
              <p:cNvSpPr/>
              <p:nvPr/>
            </p:nvSpPr>
            <p:spPr>
              <a:xfrm>
                <a:off x="3284470" y="51435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TextBox 205" hidden="1"/>
              <p:cNvSpPr txBox="1"/>
              <p:nvPr/>
            </p:nvSpPr>
            <p:spPr>
              <a:xfrm>
                <a:off x="3426789" y="5454812"/>
                <a:ext cx="877163" cy="707886"/>
              </a:xfrm>
              <a:prstGeom prst="rect">
                <a:avLst/>
              </a:prstGeom>
              <a:noFill/>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TRIP</a:t>
                </a:r>
              </a:p>
            </p:txBody>
          </p:sp>
          <p:sp>
            <p:nvSpPr>
              <p:cNvPr id="207" name="13a" hidden="1"/>
              <p:cNvSpPr/>
              <p:nvPr/>
            </p:nvSpPr>
            <p:spPr>
              <a:xfrm>
                <a:off x="329946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 name="3-12" hidden="1"/>
            <p:cNvGrpSpPr/>
            <p:nvPr/>
          </p:nvGrpSpPr>
          <p:grpSpPr>
            <a:xfrm>
              <a:off x="4559066" y="5143500"/>
              <a:ext cx="1152239" cy="1005840"/>
              <a:chOff x="4559066" y="5143500"/>
              <a:chExt cx="1152239" cy="1005840"/>
            </a:xfrm>
          </p:grpSpPr>
          <p:sp>
            <p:nvSpPr>
              <p:cNvPr id="201" name="12a" hidden="1"/>
              <p:cNvSpPr/>
              <p:nvPr/>
            </p:nvSpPr>
            <p:spPr>
              <a:xfrm>
                <a:off x="4572250" y="5143500"/>
                <a:ext cx="1097280" cy="100584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2" name="Picture 20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011" y="5262339"/>
                <a:ext cx="804742" cy="768163"/>
              </a:xfrm>
              <a:prstGeom prst="rect">
                <a:avLst/>
              </a:prstGeom>
            </p:spPr>
          </p:pic>
          <p:sp>
            <p:nvSpPr>
              <p:cNvPr id="203" name="TextBox 202" hidden="1"/>
              <p:cNvSpPr txBox="1"/>
              <p:nvPr/>
            </p:nvSpPr>
            <p:spPr>
              <a:xfrm>
                <a:off x="4559066" y="5300861"/>
                <a:ext cx="1152239" cy="759182"/>
              </a:xfrm>
              <a:prstGeom prst="rect">
                <a:avLst/>
              </a:prstGeom>
              <a:noFill/>
            </p:spPr>
            <p:txBody>
              <a:bodyPr wrap="none" rtlCol="0">
                <a:spAutoFit/>
              </a:bodyPr>
              <a:lstStyle/>
              <a:p>
                <a:pPr algn="ctr">
                  <a:lnSpc>
                    <a:spcPts val="2600"/>
                  </a:lnSpc>
                </a:pPr>
                <a: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BIG</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BUCKS</a:t>
                </a:r>
              </a:p>
            </p:txBody>
          </p:sp>
          <p:sp>
            <p:nvSpPr>
              <p:cNvPr id="204" name="12a" hidden="1"/>
              <p:cNvSpPr/>
              <p:nvPr/>
            </p:nvSpPr>
            <p:spPr>
              <a:xfrm>
                <a:off x="458724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 name="3-11" hidden="1"/>
            <p:cNvGrpSpPr/>
            <p:nvPr/>
          </p:nvGrpSpPr>
          <p:grpSpPr>
            <a:xfrm>
              <a:off x="5875020" y="5143500"/>
              <a:ext cx="1098332" cy="1005840"/>
              <a:chOff x="5875020" y="5143500"/>
              <a:chExt cx="1098332" cy="1005840"/>
            </a:xfrm>
          </p:grpSpPr>
          <p:sp>
            <p:nvSpPr>
              <p:cNvPr id="197" name="11a" hidden="1"/>
              <p:cNvSpPr/>
              <p:nvPr/>
            </p:nvSpPr>
            <p:spPr>
              <a:xfrm>
                <a:off x="5876072" y="51435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8" name="Picture 197"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674" y="5254345"/>
                <a:ext cx="804742" cy="768163"/>
              </a:xfrm>
              <a:prstGeom prst="rect">
                <a:avLst/>
              </a:prstGeom>
            </p:spPr>
          </p:pic>
          <p:sp>
            <p:nvSpPr>
              <p:cNvPr id="199" name="TextBox 198" hidden="1"/>
              <p:cNvSpPr txBox="1"/>
              <p:nvPr/>
            </p:nvSpPr>
            <p:spPr>
              <a:xfrm>
                <a:off x="5926124" y="5425235"/>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00" name="11a" hidden="1"/>
              <p:cNvSpPr/>
              <p:nvPr/>
            </p:nvSpPr>
            <p:spPr>
              <a:xfrm>
                <a:off x="587502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3-10" hidden="1"/>
            <p:cNvGrpSpPr/>
            <p:nvPr/>
          </p:nvGrpSpPr>
          <p:grpSpPr>
            <a:xfrm>
              <a:off x="7162800" y="5143500"/>
              <a:ext cx="1111849" cy="1005840"/>
              <a:chOff x="7162800" y="5143500"/>
              <a:chExt cx="1111849" cy="1005840"/>
            </a:xfrm>
          </p:grpSpPr>
          <p:sp>
            <p:nvSpPr>
              <p:cNvPr id="193" name="10a" hidden="1"/>
              <p:cNvSpPr/>
              <p:nvPr/>
            </p:nvSpPr>
            <p:spPr>
              <a:xfrm>
                <a:off x="7163852" y="51435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 name="Picture 193"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121" y="5262339"/>
                <a:ext cx="804742" cy="768163"/>
              </a:xfrm>
              <a:prstGeom prst="rect">
                <a:avLst/>
              </a:prstGeom>
            </p:spPr>
          </p:pic>
          <p:sp>
            <p:nvSpPr>
              <p:cNvPr id="195" name="TextBox 194" hidden="1"/>
              <p:cNvSpPr txBox="1"/>
              <p:nvPr/>
            </p:nvSpPr>
            <p:spPr>
              <a:xfrm>
                <a:off x="7176271" y="5577083"/>
                <a:ext cx="1098378"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1500</a:t>
                </a:r>
              </a:p>
            </p:txBody>
          </p:sp>
          <p:sp>
            <p:nvSpPr>
              <p:cNvPr id="196" name="10a" hidden="1"/>
              <p:cNvSpPr/>
              <p:nvPr/>
            </p:nvSpPr>
            <p:spPr>
              <a:xfrm>
                <a:off x="71628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 name="3-9" hidden="1"/>
            <p:cNvGrpSpPr/>
            <p:nvPr/>
          </p:nvGrpSpPr>
          <p:grpSpPr>
            <a:xfrm>
              <a:off x="7162800" y="3952875"/>
              <a:ext cx="1098332" cy="1005840"/>
              <a:chOff x="7162800" y="3952875"/>
              <a:chExt cx="1098332" cy="1005840"/>
            </a:xfrm>
          </p:grpSpPr>
          <p:sp>
            <p:nvSpPr>
              <p:cNvPr id="190" name="9a" hidden="1"/>
              <p:cNvSpPr/>
              <p:nvPr/>
            </p:nvSpPr>
            <p:spPr>
              <a:xfrm>
                <a:off x="7163852" y="3952875"/>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1" name="Picture 190"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1459" y="4060293"/>
                <a:ext cx="762066" cy="841321"/>
              </a:xfrm>
              <a:prstGeom prst="rect">
                <a:avLst/>
              </a:prstGeom>
            </p:spPr>
          </p:pic>
          <p:sp>
            <p:nvSpPr>
              <p:cNvPr id="192" name="9a" hidden="1"/>
              <p:cNvSpPr/>
              <p:nvPr/>
            </p:nvSpPr>
            <p:spPr>
              <a:xfrm>
                <a:off x="71628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3" name="3-8" hidden="1"/>
            <p:cNvGrpSpPr/>
            <p:nvPr/>
          </p:nvGrpSpPr>
          <p:grpSpPr>
            <a:xfrm>
              <a:off x="7162800" y="2762250"/>
              <a:ext cx="1113032" cy="1005840"/>
              <a:chOff x="7162800" y="2762250"/>
              <a:chExt cx="1113032" cy="1005840"/>
            </a:xfrm>
          </p:grpSpPr>
          <p:sp>
            <p:nvSpPr>
              <p:cNvPr id="186" name="8a" hidden="1"/>
              <p:cNvSpPr/>
              <p:nvPr/>
            </p:nvSpPr>
            <p:spPr>
              <a:xfrm>
                <a:off x="7163852" y="276225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7" name="Picture 186"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121" y="2881088"/>
                <a:ext cx="804742" cy="768163"/>
              </a:xfrm>
              <a:prstGeom prst="rect">
                <a:avLst/>
              </a:prstGeom>
            </p:spPr>
          </p:pic>
          <p:sp>
            <p:nvSpPr>
              <p:cNvPr id="188" name="TextBox 187" hidden="1"/>
              <p:cNvSpPr txBox="1"/>
              <p:nvPr/>
            </p:nvSpPr>
            <p:spPr>
              <a:xfrm>
                <a:off x="7177454" y="3034709"/>
                <a:ext cx="1098378"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189" name="8a" hidden="1"/>
              <p:cNvSpPr/>
              <p:nvPr/>
            </p:nvSpPr>
            <p:spPr>
              <a:xfrm>
                <a:off x="7162800"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 name="3-7" hidden="1"/>
            <p:cNvGrpSpPr/>
            <p:nvPr/>
          </p:nvGrpSpPr>
          <p:grpSpPr>
            <a:xfrm>
              <a:off x="7162800" y="1571625"/>
              <a:ext cx="1120583" cy="1005840"/>
              <a:chOff x="7162800" y="1571625"/>
              <a:chExt cx="1120583" cy="1005840"/>
            </a:xfrm>
          </p:grpSpPr>
          <p:sp>
            <p:nvSpPr>
              <p:cNvPr id="183" name="7a" hidden="1"/>
              <p:cNvSpPr/>
              <p:nvPr/>
            </p:nvSpPr>
            <p:spPr>
              <a:xfrm>
                <a:off x="7163852" y="1571625"/>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TextBox 183" hidden="1"/>
              <p:cNvSpPr txBox="1"/>
              <p:nvPr/>
            </p:nvSpPr>
            <p:spPr>
              <a:xfrm>
                <a:off x="7175387" y="2060102"/>
                <a:ext cx="1107996" cy="464230"/>
              </a:xfrm>
              <a:prstGeom prst="rect">
                <a:avLst/>
              </a:prstGeom>
              <a:noFill/>
            </p:spPr>
            <p:txBody>
              <a:bodyPr wrap="none" rtlCol="0">
                <a:spAutoFit/>
              </a:bodyPr>
              <a:lstStyle/>
              <a:p>
                <a:pPr algn="ctr">
                  <a:lnSpc>
                    <a:spcPts val="100"/>
                  </a:lnSpc>
                </a:pPr>
                <a:r>
                  <a:rPr lang="en-US" sz="6600" dirty="0">
                    <a:ln w="6350">
                      <a:solidFill>
                        <a:schemeClr val="tx1"/>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endPar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endParaRPr>
              </a:p>
              <a:p>
                <a:pPr algn="ctr">
                  <a:lnSpc>
                    <a:spcPts val="1400"/>
                  </a:lnSpc>
                </a:pPr>
                <a:r>
                  <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DESIGNER</a:t>
                </a:r>
              </a:p>
              <a:p>
                <a:pPr algn="ctr">
                  <a:lnSpc>
                    <a:spcPts val="1400"/>
                  </a:lnSpc>
                </a:pPr>
                <a:r>
                  <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SUNGLASSES</a:t>
                </a:r>
              </a:p>
            </p:txBody>
          </p:sp>
          <p:sp>
            <p:nvSpPr>
              <p:cNvPr id="185" name="7a" hidden="1"/>
              <p:cNvSpPr/>
              <p:nvPr/>
            </p:nvSpPr>
            <p:spPr>
              <a:xfrm>
                <a:off x="71628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3-6" hidden="1"/>
            <p:cNvGrpSpPr/>
            <p:nvPr/>
          </p:nvGrpSpPr>
          <p:grpSpPr>
            <a:xfrm>
              <a:off x="7162800" y="381000"/>
              <a:ext cx="1098332" cy="1005840"/>
              <a:chOff x="7162800" y="381000"/>
              <a:chExt cx="1098332" cy="1005840"/>
            </a:xfrm>
          </p:grpSpPr>
          <p:sp>
            <p:nvSpPr>
              <p:cNvPr id="179" name="6a" hidden="1"/>
              <p:cNvSpPr/>
              <p:nvPr/>
            </p:nvSpPr>
            <p:spPr>
              <a:xfrm>
                <a:off x="7163852" y="381000"/>
                <a:ext cx="1097280" cy="100584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Left Arrow 179" hidden="1"/>
              <p:cNvSpPr/>
              <p:nvPr/>
            </p:nvSpPr>
            <p:spPr>
              <a:xfrm>
                <a:off x="7220471" y="565514"/>
                <a:ext cx="903917" cy="638757"/>
              </a:xfrm>
              <a:prstGeom prst="leftArrow">
                <a:avLst>
                  <a:gd name="adj1" fmla="val 40598"/>
                  <a:gd name="adj2" fmla="val 308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extBox 180" hidden="1"/>
              <p:cNvSpPr txBox="1"/>
              <p:nvPr/>
            </p:nvSpPr>
            <p:spPr>
              <a:xfrm>
                <a:off x="7276065" y="422049"/>
                <a:ext cx="963726" cy="938719"/>
              </a:xfrm>
              <a:prstGeom prst="rect">
                <a:avLst/>
              </a:prstGeom>
              <a:noFill/>
            </p:spPr>
            <p:txBody>
              <a:bodyPr wrap="none" rtlCol="0">
                <a:spAutoFit/>
              </a:bodyPr>
              <a:lstStyle/>
              <a:p>
                <a:pPr algn="ctr">
                  <a:lnSpc>
                    <a:spcPts val="2200"/>
                  </a:lnSpc>
                </a:pPr>
                <a:r>
                  <a:rPr lang="en-US" sz="16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  GO BACK</a:t>
                </a:r>
              </a:p>
              <a:p>
                <a:pPr algn="ctr">
                  <a:lnSpc>
                    <a:spcPts val="2200"/>
                  </a:lnSpc>
                </a:pP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TWO</a:t>
                </a:r>
              </a:p>
              <a:p>
                <a:pPr algn="ctr">
                  <a:lnSpc>
                    <a:spcPts val="2200"/>
                  </a:lnSpc>
                </a:pPr>
                <a:r>
                  <a:rPr lang="en-US" sz="16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SPACES</a:t>
                </a:r>
                <a:endPar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
            <p:nvSpPr>
              <p:cNvPr id="182" name="6a" hidden="1"/>
              <p:cNvSpPr/>
              <p:nvPr/>
            </p:nvSpPr>
            <p:spPr>
              <a:xfrm>
                <a:off x="71628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3-5" hidden="1"/>
            <p:cNvGrpSpPr/>
            <p:nvPr/>
          </p:nvGrpSpPr>
          <p:grpSpPr>
            <a:xfrm>
              <a:off x="5875020" y="381000"/>
              <a:ext cx="1098332" cy="1005840"/>
              <a:chOff x="5875020" y="381000"/>
              <a:chExt cx="1098332" cy="1005840"/>
            </a:xfrm>
          </p:grpSpPr>
          <p:sp>
            <p:nvSpPr>
              <p:cNvPr id="176" name="5a" hidden="1"/>
              <p:cNvSpPr/>
              <p:nvPr/>
            </p:nvSpPr>
            <p:spPr>
              <a:xfrm>
                <a:off x="5876072" y="3810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TextBox 176" hidden="1"/>
              <p:cNvSpPr txBox="1"/>
              <p:nvPr/>
            </p:nvSpPr>
            <p:spPr>
              <a:xfrm>
                <a:off x="5981771" y="667822"/>
                <a:ext cx="904414" cy="707886"/>
              </a:xfrm>
              <a:prstGeom prst="rect">
                <a:avLst/>
              </a:prstGeom>
              <a:noFill/>
              <a:ln>
                <a:noFill/>
              </a:ln>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CYCLE</a:t>
                </a:r>
              </a:p>
            </p:txBody>
          </p:sp>
          <p:sp>
            <p:nvSpPr>
              <p:cNvPr id="178" name="5a" hidden="1"/>
              <p:cNvSpPr/>
              <p:nvPr/>
            </p:nvSpPr>
            <p:spPr>
              <a:xfrm>
                <a:off x="587502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3-4" hidden="1"/>
            <p:cNvGrpSpPr/>
            <p:nvPr/>
          </p:nvGrpSpPr>
          <p:grpSpPr>
            <a:xfrm>
              <a:off x="4555085" y="381000"/>
              <a:ext cx="1160895" cy="1005840"/>
              <a:chOff x="4555085" y="381000"/>
              <a:chExt cx="1160895" cy="1005840"/>
            </a:xfrm>
          </p:grpSpPr>
          <p:sp>
            <p:nvSpPr>
              <p:cNvPr id="172" name="4a" hidden="1"/>
              <p:cNvSpPr/>
              <p:nvPr/>
            </p:nvSpPr>
            <p:spPr>
              <a:xfrm>
                <a:off x="4572250" y="3810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3" name="Picture 172"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8519" y="499839"/>
                <a:ext cx="804742" cy="768163"/>
              </a:xfrm>
              <a:prstGeom prst="rect">
                <a:avLst/>
              </a:prstGeom>
            </p:spPr>
          </p:pic>
          <p:sp>
            <p:nvSpPr>
              <p:cNvPr id="174" name="TextBox 173" hidden="1"/>
              <p:cNvSpPr txBox="1"/>
              <p:nvPr/>
            </p:nvSpPr>
            <p:spPr>
              <a:xfrm>
                <a:off x="4555085" y="642271"/>
                <a:ext cx="1160895"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175" name="4a" hidden="1"/>
              <p:cNvSpPr/>
              <p:nvPr/>
            </p:nvSpPr>
            <p:spPr>
              <a:xfrm>
                <a:off x="458724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8" name="3-3" hidden="1"/>
            <p:cNvGrpSpPr/>
            <p:nvPr/>
          </p:nvGrpSpPr>
          <p:grpSpPr>
            <a:xfrm>
              <a:off x="3284470" y="381000"/>
              <a:ext cx="1112270" cy="1005840"/>
              <a:chOff x="3284470" y="381000"/>
              <a:chExt cx="1112270" cy="1005840"/>
            </a:xfrm>
          </p:grpSpPr>
          <p:sp>
            <p:nvSpPr>
              <p:cNvPr id="169" name="3a" hidden="1"/>
              <p:cNvSpPr/>
              <p:nvPr/>
            </p:nvSpPr>
            <p:spPr>
              <a:xfrm>
                <a:off x="3284470" y="3810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0" name="Picture 169"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26075" y="444970"/>
                <a:ext cx="780356" cy="877900"/>
              </a:xfrm>
              <a:prstGeom prst="rect">
                <a:avLst/>
              </a:prstGeom>
            </p:spPr>
          </p:pic>
          <p:sp>
            <p:nvSpPr>
              <p:cNvPr id="171" name="3a" hidden="1"/>
              <p:cNvSpPr/>
              <p:nvPr/>
            </p:nvSpPr>
            <p:spPr>
              <a:xfrm>
                <a:off x="329946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 name="3-2" hidden="1"/>
            <p:cNvGrpSpPr/>
            <p:nvPr/>
          </p:nvGrpSpPr>
          <p:grpSpPr>
            <a:xfrm>
              <a:off x="2011680" y="381000"/>
              <a:ext cx="1098332" cy="1005840"/>
              <a:chOff x="2011680" y="381000"/>
              <a:chExt cx="1098332" cy="1005840"/>
            </a:xfrm>
          </p:grpSpPr>
          <p:sp>
            <p:nvSpPr>
              <p:cNvPr id="165" name="2a" hidden="1"/>
              <p:cNvSpPr/>
              <p:nvPr/>
            </p:nvSpPr>
            <p:spPr>
              <a:xfrm>
                <a:off x="2012732" y="3810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6" name="Picture 165"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992" y="499839"/>
                <a:ext cx="804742" cy="768163"/>
              </a:xfrm>
              <a:prstGeom prst="rect">
                <a:avLst/>
              </a:prstGeom>
            </p:spPr>
          </p:pic>
          <p:sp>
            <p:nvSpPr>
              <p:cNvPr id="167" name="TextBox 166" hidden="1"/>
              <p:cNvSpPr txBox="1"/>
              <p:nvPr/>
            </p:nvSpPr>
            <p:spPr>
              <a:xfrm>
                <a:off x="2102487" y="863731"/>
                <a:ext cx="881973"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p:txBody>
          </p:sp>
          <p:sp>
            <p:nvSpPr>
              <p:cNvPr id="168" name="2a" hidden="1"/>
              <p:cNvSpPr/>
              <p:nvPr/>
            </p:nvSpPr>
            <p:spPr>
              <a:xfrm>
                <a:off x="201168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3-1" hidden="1"/>
            <p:cNvGrpSpPr/>
            <p:nvPr/>
          </p:nvGrpSpPr>
          <p:grpSpPr>
            <a:xfrm>
              <a:off x="723900" y="381000"/>
              <a:ext cx="1106139" cy="1005840"/>
              <a:chOff x="723900" y="381000"/>
              <a:chExt cx="1106139" cy="1005840"/>
            </a:xfrm>
          </p:grpSpPr>
          <p:sp>
            <p:nvSpPr>
              <p:cNvPr id="161" name="1a" hidden="1"/>
              <p:cNvSpPr/>
              <p:nvPr/>
            </p:nvSpPr>
            <p:spPr>
              <a:xfrm>
                <a:off x="732210" y="3810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2" name="Picture 16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79" y="499839"/>
                <a:ext cx="804742" cy="768163"/>
              </a:xfrm>
              <a:prstGeom prst="rect">
                <a:avLst/>
              </a:prstGeom>
            </p:spPr>
          </p:pic>
          <p:sp>
            <p:nvSpPr>
              <p:cNvPr id="163" name="TextBox 162" hidden="1"/>
              <p:cNvSpPr txBox="1"/>
              <p:nvPr/>
            </p:nvSpPr>
            <p:spPr>
              <a:xfrm>
                <a:off x="731661" y="863731"/>
                <a:ext cx="1098378"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1500</a:t>
                </a:r>
              </a:p>
            </p:txBody>
          </p:sp>
          <p:sp>
            <p:nvSpPr>
              <p:cNvPr id="164" name="1a" hidden="1"/>
              <p:cNvSpPr/>
              <p:nvPr/>
            </p:nvSpPr>
            <p:spPr>
              <a:xfrm>
                <a:off x="7239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6" name="Block2" hidden="1"/>
          <p:cNvGrpSpPr/>
          <p:nvPr/>
        </p:nvGrpSpPr>
        <p:grpSpPr>
          <a:xfrm>
            <a:off x="721998" y="577155"/>
            <a:ext cx="7542887" cy="5768340"/>
            <a:chOff x="721998" y="381000"/>
            <a:chExt cx="7542887" cy="5768340"/>
          </a:xfrm>
        </p:grpSpPr>
        <p:grpSp>
          <p:nvGrpSpPr>
            <p:cNvPr id="228" name="2-18" hidden="1"/>
            <p:cNvGrpSpPr/>
            <p:nvPr/>
          </p:nvGrpSpPr>
          <p:grpSpPr>
            <a:xfrm>
              <a:off x="723900" y="1571625"/>
              <a:ext cx="1098332" cy="1005840"/>
              <a:chOff x="723900" y="1571625"/>
              <a:chExt cx="1098332" cy="1005840"/>
            </a:xfrm>
          </p:grpSpPr>
          <p:sp>
            <p:nvSpPr>
              <p:cNvPr id="309" name="18a" hidden="1"/>
              <p:cNvSpPr/>
              <p:nvPr/>
            </p:nvSpPr>
            <p:spPr>
              <a:xfrm>
                <a:off x="724952" y="1571625"/>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0" name="Picture 309"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220" y="1690462"/>
                <a:ext cx="804742" cy="768163"/>
              </a:xfrm>
              <a:prstGeom prst="rect">
                <a:avLst/>
              </a:prstGeom>
            </p:spPr>
          </p:pic>
          <p:sp>
            <p:nvSpPr>
              <p:cNvPr id="311" name="TextBox 310" hidden="1"/>
              <p:cNvSpPr txBox="1"/>
              <p:nvPr/>
            </p:nvSpPr>
            <p:spPr>
              <a:xfrm>
                <a:off x="751727" y="2077907"/>
                <a:ext cx="941283"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p:txBody>
          </p:sp>
          <p:sp>
            <p:nvSpPr>
              <p:cNvPr id="312" name="18a" hidden="1"/>
              <p:cNvSpPr/>
              <p:nvPr/>
            </p:nvSpPr>
            <p:spPr>
              <a:xfrm>
                <a:off x="7239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9" name="2-17" hidden="1"/>
            <p:cNvGrpSpPr/>
            <p:nvPr/>
          </p:nvGrpSpPr>
          <p:grpSpPr>
            <a:xfrm>
              <a:off x="723900" y="2762250"/>
              <a:ext cx="1098332" cy="1005840"/>
              <a:chOff x="723900" y="2762250"/>
              <a:chExt cx="1098332" cy="1005840"/>
            </a:xfrm>
          </p:grpSpPr>
          <p:sp>
            <p:nvSpPr>
              <p:cNvPr id="306" name="17a" hidden="1"/>
              <p:cNvSpPr/>
              <p:nvPr/>
            </p:nvSpPr>
            <p:spPr>
              <a:xfrm>
                <a:off x="724952" y="276225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 name="Picture 306" hidden="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739" y="2820123"/>
                <a:ext cx="713294" cy="890093"/>
              </a:xfrm>
              <a:prstGeom prst="rect">
                <a:avLst/>
              </a:prstGeom>
            </p:spPr>
          </p:pic>
          <p:sp>
            <p:nvSpPr>
              <p:cNvPr id="308" name="17a" hidden="1"/>
              <p:cNvSpPr/>
              <p:nvPr/>
            </p:nvSpPr>
            <p:spPr>
              <a:xfrm>
                <a:off x="723900"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0" name="2-16" hidden="1"/>
            <p:cNvGrpSpPr/>
            <p:nvPr/>
          </p:nvGrpSpPr>
          <p:grpSpPr>
            <a:xfrm>
              <a:off x="723900" y="3952875"/>
              <a:ext cx="1098332" cy="1005840"/>
              <a:chOff x="723900" y="3952875"/>
              <a:chExt cx="1098332" cy="1005840"/>
            </a:xfrm>
          </p:grpSpPr>
          <p:sp>
            <p:nvSpPr>
              <p:cNvPr id="302" name="16a" hidden="1"/>
              <p:cNvSpPr/>
              <p:nvPr/>
            </p:nvSpPr>
            <p:spPr>
              <a:xfrm>
                <a:off x="724952" y="3952875"/>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3" name="Picture 302"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644" y="4071713"/>
                <a:ext cx="804742" cy="768163"/>
              </a:xfrm>
              <a:prstGeom prst="rect">
                <a:avLst/>
              </a:prstGeom>
            </p:spPr>
          </p:pic>
          <p:sp>
            <p:nvSpPr>
              <p:cNvPr id="304" name="TextBox 303" hidden="1"/>
              <p:cNvSpPr txBox="1"/>
              <p:nvPr/>
            </p:nvSpPr>
            <p:spPr>
              <a:xfrm>
                <a:off x="774897" y="4215544"/>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305" name="16a" hidden="1"/>
              <p:cNvSpPr/>
              <p:nvPr/>
            </p:nvSpPr>
            <p:spPr>
              <a:xfrm>
                <a:off x="7239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1" name="2-15" hidden="1"/>
            <p:cNvGrpSpPr/>
            <p:nvPr/>
          </p:nvGrpSpPr>
          <p:grpSpPr>
            <a:xfrm>
              <a:off x="721998" y="5143500"/>
              <a:ext cx="1103187" cy="1005840"/>
              <a:chOff x="721998" y="5143500"/>
              <a:chExt cx="1103187" cy="1005840"/>
            </a:xfrm>
          </p:grpSpPr>
          <p:sp>
            <p:nvSpPr>
              <p:cNvPr id="299" name="15a" hidden="1"/>
              <p:cNvSpPr/>
              <p:nvPr/>
            </p:nvSpPr>
            <p:spPr>
              <a:xfrm>
                <a:off x="724952" y="51435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0" name="TextBox 299" hidden="1"/>
              <p:cNvSpPr txBox="1"/>
              <p:nvPr/>
            </p:nvSpPr>
            <p:spPr>
              <a:xfrm>
                <a:off x="721998" y="5449986"/>
                <a:ext cx="1103187" cy="668196"/>
              </a:xfrm>
              <a:prstGeom prst="rect">
                <a:avLst/>
              </a:prstGeom>
              <a:noFill/>
              <a:ln>
                <a:noFill/>
              </a:ln>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SNOWBOARD</a:t>
                </a:r>
              </a:p>
            </p:txBody>
          </p:sp>
          <p:sp>
            <p:nvSpPr>
              <p:cNvPr id="301" name="15a" hidden="1"/>
              <p:cNvSpPr/>
              <p:nvPr/>
            </p:nvSpPr>
            <p:spPr>
              <a:xfrm>
                <a:off x="7239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2" name="2-14" hidden="1"/>
            <p:cNvGrpSpPr/>
            <p:nvPr/>
          </p:nvGrpSpPr>
          <p:grpSpPr>
            <a:xfrm>
              <a:off x="1966260" y="5143500"/>
              <a:ext cx="1143752" cy="1005840"/>
              <a:chOff x="1966260" y="5143500"/>
              <a:chExt cx="1143752" cy="1005840"/>
            </a:xfrm>
          </p:grpSpPr>
          <p:sp>
            <p:nvSpPr>
              <p:cNvPr id="295" name="14a" hidden="1"/>
              <p:cNvSpPr/>
              <p:nvPr/>
            </p:nvSpPr>
            <p:spPr>
              <a:xfrm>
                <a:off x="2012732" y="51435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6" name="Picture 295"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5813" y="5266269"/>
                <a:ext cx="804742" cy="768163"/>
              </a:xfrm>
              <a:prstGeom prst="rect">
                <a:avLst/>
              </a:prstGeom>
            </p:spPr>
          </p:pic>
          <p:sp>
            <p:nvSpPr>
              <p:cNvPr id="297" name="TextBox 296" hidden="1"/>
              <p:cNvSpPr txBox="1"/>
              <p:nvPr/>
            </p:nvSpPr>
            <p:spPr>
              <a:xfrm>
                <a:off x="1966260" y="5623984"/>
                <a:ext cx="1098378"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p:txBody>
          </p:sp>
          <p:sp>
            <p:nvSpPr>
              <p:cNvPr id="298" name="14a" hidden="1"/>
              <p:cNvSpPr/>
              <p:nvPr/>
            </p:nvSpPr>
            <p:spPr>
              <a:xfrm>
                <a:off x="201168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3" name="2-13" hidden="1"/>
            <p:cNvGrpSpPr/>
            <p:nvPr/>
          </p:nvGrpSpPr>
          <p:grpSpPr>
            <a:xfrm>
              <a:off x="3259169" y="5143500"/>
              <a:ext cx="1137571" cy="1005840"/>
              <a:chOff x="3259169" y="5143500"/>
              <a:chExt cx="1137571" cy="1005840"/>
            </a:xfrm>
          </p:grpSpPr>
          <p:sp>
            <p:nvSpPr>
              <p:cNvPr id="291" name="13a" hidden="1"/>
              <p:cNvSpPr/>
              <p:nvPr/>
            </p:nvSpPr>
            <p:spPr>
              <a:xfrm>
                <a:off x="3284470" y="51435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2" name="Picture 29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823" y="5266269"/>
                <a:ext cx="804742" cy="768163"/>
              </a:xfrm>
              <a:prstGeom prst="rect">
                <a:avLst/>
              </a:prstGeom>
            </p:spPr>
          </p:pic>
          <p:sp>
            <p:nvSpPr>
              <p:cNvPr id="293" name="TextBox 292" hidden="1"/>
              <p:cNvSpPr txBox="1"/>
              <p:nvPr/>
            </p:nvSpPr>
            <p:spPr>
              <a:xfrm>
                <a:off x="3259169" y="5632728"/>
                <a:ext cx="1098378"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1500</a:t>
                </a:r>
              </a:p>
            </p:txBody>
          </p:sp>
          <p:sp>
            <p:nvSpPr>
              <p:cNvPr id="294" name="13a" hidden="1"/>
              <p:cNvSpPr/>
              <p:nvPr/>
            </p:nvSpPr>
            <p:spPr>
              <a:xfrm>
                <a:off x="329946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4" name="2-12" hidden="1"/>
            <p:cNvGrpSpPr/>
            <p:nvPr/>
          </p:nvGrpSpPr>
          <p:grpSpPr>
            <a:xfrm>
              <a:off x="4572250" y="5143500"/>
              <a:ext cx="1112270" cy="1005840"/>
              <a:chOff x="4572250" y="5143500"/>
              <a:chExt cx="1112270" cy="1005840"/>
            </a:xfrm>
          </p:grpSpPr>
          <p:sp>
            <p:nvSpPr>
              <p:cNvPr id="288" name="12a" hidden="1"/>
              <p:cNvSpPr/>
              <p:nvPr/>
            </p:nvSpPr>
            <p:spPr>
              <a:xfrm>
                <a:off x="4572250" y="51435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9" name="Picture 288" hid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2905" y="5207469"/>
                <a:ext cx="780356" cy="877900"/>
              </a:xfrm>
              <a:prstGeom prst="rect">
                <a:avLst/>
              </a:prstGeom>
            </p:spPr>
          </p:pic>
          <p:sp>
            <p:nvSpPr>
              <p:cNvPr id="290" name="12a" hidden="1"/>
              <p:cNvSpPr/>
              <p:nvPr/>
            </p:nvSpPr>
            <p:spPr>
              <a:xfrm>
                <a:off x="458724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5" name="2-11" hidden="1"/>
            <p:cNvGrpSpPr/>
            <p:nvPr/>
          </p:nvGrpSpPr>
          <p:grpSpPr>
            <a:xfrm>
              <a:off x="5875020" y="5143500"/>
              <a:ext cx="1098332" cy="1005840"/>
              <a:chOff x="5875020" y="5143500"/>
              <a:chExt cx="1098332" cy="1005840"/>
            </a:xfrm>
          </p:grpSpPr>
          <p:sp>
            <p:nvSpPr>
              <p:cNvPr id="284" name="11a" hidden="1"/>
              <p:cNvSpPr/>
              <p:nvPr/>
            </p:nvSpPr>
            <p:spPr>
              <a:xfrm>
                <a:off x="5876072" y="5143500"/>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5" name="Picture 284"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802" y="5266269"/>
                <a:ext cx="804742" cy="768163"/>
              </a:xfrm>
              <a:prstGeom prst="rect">
                <a:avLst/>
              </a:prstGeom>
            </p:spPr>
          </p:pic>
          <p:sp>
            <p:nvSpPr>
              <p:cNvPr id="286" name="TextBox 285" hidden="1"/>
              <p:cNvSpPr txBox="1"/>
              <p:nvPr/>
            </p:nvSpPr>
            <p:spPr>
              <a:xfrm>
                <a:off x="5903652" y="5632728"/>
                <a:ext cx="941283"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p:txBody>
          </p:sp>
          <p:sp>
            <p:nvSpPr>
              <p:cNvPr id="287" name="11a" hidden="1"/>
              <p:cNvSpPr/>
              <p:nvPr/>
            </p:nvSpPr>
            <p:spPr>
              <a:xfrm>
                <a:off x="587502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6" name="2-10" hidden="1"/>
            <p:cNvGrpSpPr/>
            <p:nvPr/>
          </p:nvGrpSpPr>
          <p:grpSpPr>
            <a:xfrm>
              <a:off x="7162800" y="5143500"/>
              <a:ext cx="1101211" cy="1005840"/>
              <a:chOff x="7162800" y="5143500"/>
              <a:chExt cx="1101211" cy="1005840"/>
            </a:xfrm>
          </p:grpSpPr>
          <p:sp>
            <p:nvSpPr>
              <p:cNvPr id="280" name="10a" hidden="1"/>
              <p:cNvSpPr/>
              <p:nvPr/>
            </p:nvSpPr>
            <p:spPr>
              <a:xfrm>
                <a:off x="7166731" y="51435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1" name="Picture 280"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000" y="5266269"/>
                <a:ext cx="804742" cy="768163"/>
              </a:xfrm>
              <a:prstGeom prst="rect">
                <a:avLst/>
              </a:prstGeom>
            </p:spPr>
          </p:pic>
          <p:sp>
            <p:nvSpPr>
              <p:cNvPr id="282" name="TextBox 281" hidden="1"/>
              <p:cNvSpPr txBox="1"/>
              <p:nvPr/>
            </p:nvSpPr>
            <p:spPr>
              <a:xfrm>
                <a:off x="7172594" y="5628772"/>
                <a:ext cx="1085554"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1250</a:t>
                </a:r>
              </a:p>
            </p:txBody>
          </p:sp>
          <p:sp>
            <p:nvSpPr>
              <p:cNvPr id="283" name="10a" hidden="1"/>
              <p:cNvSpPr/>
              <p:nvPr/>
            </p:nvSpPr>
            <p:spPr>
              <a:xfrm>
                <a:off x="71628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7" name="2-9" hidden="1"/>
            <p:cNvGrpSpPr/>
            <p:nvPr/>
          </p:nvGrpSpPr>
          <p:grpSpPr>
            <a:xfrm>
              <a:off x="7162800" y="3952875"/>
              <a:ext cx="1101211" cy="1005840"/>
              <a:chOff x="7162800" y="3952875"/>
              <a:chExt cx="1101211" cy="1005840"/>
            </a:xfrm>
          </p:grpSpPr>
          <p:sp>
            <p:nvSpPr>
              <p:cNvPr id="277" name="9a" hidden="1"/>
              <p:cNvSpPr/>
              <p:nvPr/>
            </p:nvSpPr>
            <p:spPr>
              <a:xfrm>
                <a:off x="7166731" y="3952875"/>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TextBox 277" hidden="1"/>
              <p:cNvSpPr txBox="1"/>
              <p:nvPr/>
            </p:nvSpPr>
            <p:spPr>
              <a:xfrm>
                <a:off x="7239119" y="4224230"/>
                <a:ext cx="952505" cy="707886"/>
              </a:xfrm>
              <a:prstGeom prst="rect">
                <a:avLst/>
              </a:prstGeom>
              <a:noFill/>
              <a:ln>
                <a:noFill/>
              </a:ln>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COMPUTER</a:t>
                </a:r>
              </a:p>
            </p:txBody>
          </p:sp>
          <p:sp>
            <p:nvSpPr>
              <p:cNvPr id="279" name="9a" hidden="1"/>
              <p:cNvSpPr/>
              <p:nvPr/>
            </p:nvSpPr>
            <p:spPr>
              <a:xfrm>
                <a:off x="71628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8" name="2-8" hidden="1"/>
            <p:cNvGrpSpPr/>
            <p:nvPr/>
          </p:nvGrpSpPr>
          <p:grpSpPr>
            <a:xfrm>
              <a:off x="7162800" y="2762250"/>
              <a:ext cx="1101211" cy="1005840"/>
              <a:chOff x="7162800" y="2762250"/>
              <a:chExt cx="1101211" cy="1005840"/>
            </a:xfrm>
          </p:grpSpPr>
          <p:sp>
            <p:nvSpPr>
              <p:cNvPr id="273" name="8a" hidden="1"/>
              <p:cNvSpPr/>
              <p:nvPr/>
            </p:nvSpPr>
            <p:spPr>
              <a:xfrm>
                <a:off x="7166731" y="276225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4" name="Picture 273"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000" y="2870974"/>
                <a:ext cx="804742" cy="768163"/>
              </a:xfrm>
              <a:prstGeom prst="rect">
                <a:avLst/>
              </a:prstGeom>
            </p:spPr>
          </p:pic>
          <p:sp>
            <p:nvSpPr>
              <p:cNvPr id="275" name="TextBox 274" hidden="1"/>
              <p:cNvSpPr txBox="1"/>
              <p:nvPr/>
            </p:nvSpPr>
            <p:spPr>
              <a:xfrm>
                <a:off x="7216677" y="3049786"/>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76" name="8a" hidden="1"/>
              <p:cNvSpPr/>
              <p:nvPr/>
            </p:nvSpPr>
            <p:spPr>
              <a:xfrm>
                <a:off x="7162800"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9" name="2-7" hidden="1"/>
            <p:cNvGrpSpPr/>
            <p:nvPr/>
          </p:nvGrpSpPr>
          <p:grpSpPr>
            <a:xfrm>
              <a:off x="7162800" y="1571625"/>
              <a:ext cx="1101211" cy="1005840"/>
              <a:chOff x="7162800" y="1571625"/>
              <a:chExt cx="1101211" cy="1005840"/>
            </a:xfrm>
          </p:grpSpPr>
          <p:sp>
            <p:nvSpPr>
              <p:cNvPr id="269" name="7a" hidden="1"/>
              <p:cNvSpPr/>
              <p:nvPr/>
            </p:nvSpPr>
            <p:spPr>
              <a:xfrm>
                <a:off x="7166731" y="1571625"/>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0" name="Picture 269"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000" y="1690463"/>
                <a:ext cx="804742" cy="768163"/>
              </a:xfrm>
              <a:prstGeom prst="rect">
                <a:avLst/>
              </a:prstGeom>
            </p:spPr>
          </p:pic>
          <p:sp>
            <p:nvSpPr>
              <p:cNvPr id="271" name="TextBox 270" hidden="1"/>
              <p:cNvSpPr txBox="1"/>
              <p:nvPr/>
            </p:nvSpPr>
            <p:spPr>
              <a:xfrm>
                <a:off x="7274385" y="2101247"/>
                <a:ext cx="881973"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p:txBody>
          </p:sp>
          <p:sp>
            <p:nvSpPr>
              <p:cNvPr id="272" name="7a" hidden="1"/>
              <p:cNvSpPr/>
              <p:nvPr/>
            </p:nvSpPr>
            <p:spPr>
              <a:xfrm>
                <a:off x="71628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0" name="2-6" hidden="1"/>
            <p:cNvGrpSpPr/>
            <p:nvPr/>
          </p:nvGrpSpPr>
          <p:grpSpPr>
            <a:xfrm>
              <a:off x="7162800" y="381000"/>
              <a:ext cx="1102085" cy="1005840"/>
              <a:chOff x="7162800" y="381000"/>
              <a:chExt cx="1102085" cy="1005840"/>
            </a:xfrm>
          </p:grpSpPr>
          <p:sp>
            <p:nvSpPr>
              <p:cNvPr id="265" name="6a" hidden="1"/>
              <p:cNvSpPr/>
              <p:nvPr/>
            </p:nvSpPr>
            <p:spPr>
              <a:xfrm>
                <a:off x="7166731" y="381000"/>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 name="Picture 265"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000" y="499839"/>
                <a:ext cx="804742" cy="768163"/>
              </a:xfrm>
              <a:prstGeom prst="rect">
                <a:avLst/>
              </a:prstGeom>
            </p:spPr>
          </p:pic>
          <p:sp>
            <p:nvSpPr>
              <p:cNvPr id="267" name="TextBox 266" hidden="1"/>
              <p:cNvSpPr txBox="1"/>
              <p:nvPr/>
            </p:nvSpPr>
            <p:spPr>
              <a:xfrm>
                <a:off x="7166507" y="642271"/>
                <a:ext cx="1098378"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68" name="6a" hidden="1"/>
              <p:cNvSpPr/>
              <p:nvPr/>
            </p:nvSpPr>
            <p:spPr>
              <a:xfrm>
                <a:off x="71628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1" name="2-5" hidden="1"/>
            <p:cNvGrpSpPr/>
            <p:nvPr/>
          </p:nvGrpSpPr>
          <p:grpSpPr>
            <a:xfrm>
              <a:off x="5860030" y="381000"/>
              <a:ext cx="1112270" cy="1005840"/>
              <a:chOff x="5860030" y="381000"/>
              <a:chExt cx="1112270" cy="1005840"/>
            </a:xfrm>
          </p:grpSpPr>
          <p:sp>
            <p:nvSpPr>
              <p:cNvPr id="262" name="5a" hidden="1"/>
              <p:cNvSpPr/>
              <p:nvPr/>
            </p:nvSpPr>
            <p:spPr>
              <a:xfrm>
                <a:off x="5860030" y="3810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3" name="Picture 262"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2373" y="475453"/>
                <a:ext cx="932769" cy="816935"/>
              </a:xfrm>
              <a:prstGeom prst="rect">
                <a:avLst/>
              </a:prstGeom>
            </p:spPr>
          </p:pic>
          <p:sp>
            <p:nvSpPr>
              <p:cNvPr id="264" name="5a" hidden="1"/>
              <p:cNvSpPr/>
              <p:nvPr/>
            </p:nvSpPr>
            <p:spPr>
              <a:xfrm>
                <a:off x="587502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2" name="2-4" hidden="1"/>
            <p:cNvGrpSpPr/>
            <p:nvPr/>
          </p:nvGrpSpPr>
          <p:grpSpPr>
            <a:xfrm>
              <a:off x="4534605" y="381000"/>
              <a:ext cx="1159293" cy="1005840"/>
              <a:chOff x="4534605" y="381000"/>
              <a:chExt cx="1159293" cy="1005840"/>
            </a:xfrm>
          </p:grpSpPr>
          <p:sp>
            <p:nvSpPr>
              <p:cNvPr id="258" name="4a" hidden="1"/>
              <p:cNvSpPr/>
              <p:nvPr/>
            </p:nvSpPr>
            <p:spPr>
              <a:xfrm>
                <a:off x="4572250" y="3810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9" name="Picture 258"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8519" y="499839"/>
                <a:ext cx="804742" cy="768163"/>
              </a:xfrm>
              <a:prstGeom prst="rect">
                <a:avLst/>
              </a:prstGeom>
            </p:spPr>
          </p:pic>
          <p:sp>
            <p:nvSpPr>
              <p:cNvPr id="260" name="TextBox 259" hidden="1"/>
              <p:cNvSpPr txBox="1"/>
              <p:nvPr/>
            </p:nvSpPr>
            <p:spPr>
              <a:xfrm>
                <a:off x="4534605" y="656238"/>
                <a:ext cx="1159293"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3000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261" name="4a" hidden="1"/>
              <p:cNvSpPr/>
              <p:nvPr/>
            </p:nvSpPr>
            <p:spPr>
              <a:xfrm>
                <a:off x="458724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3" name="2-3" hidden="1"/>
            <p:cNvGrpSpPr/>
            <p:nvPr/>
          </p:nvGrpSpPr>
          <p:grpSpPr>
            <a:xfrm>
              <a:off x="3281054" y="381000"/>
              <a:ext cx="1115686" cy="1005840"/>
              <a:chOff x="3281054" y="381000"/>
              <a:chExt cx="1115686" cy="1005840"/>
            </a:xfrm>
          </p:grpSpPr>
          <p:sp>
            <p:nvSpPr>
              <p:cNvPr id="254" name="3a" hidden="1"/>
              <p:cNvSpPr/>
              <p:nvPr/>
            </p:nvSpPr>
            <p:spPr>
              <a:xfrm>
                <a:off x="3284470" y="3810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5" name="Picture 254"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977" y="499839"/>
                <a:ext cx="804742" cy="768163"/>
              </a:xfrm>
              <a:prstGeom prst="rect">
                <a:avLst/>
              </a:prstGeom>
            </p:spPr>
          </p:pic>
          <p:sp>
            <p:nvSpPr>
              <p:cNvPr id="256" name="TextBox 255" hidden="1"/>
              <p:cNvSpPr txBox="1"/>
              <p:nvPr/>
            </p:nvSpPr>
            <p:spPr>
              <a:xfrm>
                <a:off x="3281054" y="831908"/>
                <a:ext cx="1098378"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p:txBody>
          </p:sp>
          <p:sp>
            <p:nvSpPr>
              <p:cNvPr id="257" name="3a" hidden="1"/>
              <p:cNvSpPr/>
              <p:nvPr/>
            </p:nvSpPr>
            <p:spPr>
              <a:xfrm>
                <a:off x="329946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4" name="2-2" hidden="1"/>
            <p:cNvGrpSpPr/>
            <p:nvPr/>
          </p:nvGrpSpPr>
          <p:grpSpPr>
            <a:xfrm>
              <a:off x="2011680" y="381000"/>
              <a:ext cx="1098332" cy="1026570"/>
              <a:chOff x="2011680" y="381000"/>
              <a:chExt cx="1098332" cy="1026570"/>
            </a:xfrm>
          </p:grpSpPr>
          <p:sp>
            <p:nvSpPr>
              <p:cNvPr id="251" name="2a" hidden="1"/>
              <p:cNvSpPr/>
              <p:nvPr/>
            </p:nvSpPr>
            <p:spPr>
              <a:xfrm>
                <a:off x="2012732" y="3810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2" name="TextBox 251" hidden="1"/>
              <p:cNvSpPr txBox="1"/>
              <p:nvPr/>
            </p:nvSpPr>
            <p:spPr>
              <a:xfrm>
                <a:off x="2056945" y="699684"/>
                <a:ext cx="994182" cy="707886"/>
              </a:xfrm>
              <a:prstGeom prst="rect">
                <a:avLst/>
              </a:prstGeom>
              <a:noFill/>
              <a:ln>
                <a:noFill/>
              </a:ln>
            </p:spPr>
            <p:txBody>
              <a:bodyPr wrap="none" rtlCol="0">
                <a:spAutoFit/>
              </a:bodyPr>
              <a:lstStyle/>
              <a:p>
                <a:pPr algn="ctr">
                  <a:lnSpc>
                    <a:spcPts val="16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GAMING</a:t>
                </a:r>
              </a:p>
              <a:p>
                <a:pPr algn="ctr">
                  <a:lnSpc>
                    <a:spcPts val="16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CONSOLE</a:t>
                </a:r>
              </a:p>
            </p:txBody>
          </p:sp>
          <p:sp>
            <p:nvSpPr>
              <p:cNvPr id="253" name="2a" hidden="1"/>
              <p:cNvSpPr/>
              <p:nvPr/>
            </p:nvSpPr>
            <p:spPr>
              <a:xfrm>
                <a:off x="201168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5" name="2-1" hidden="1"/>
            <p:cNvGrpSpPr/>
            <p:nvPr/>
          </p:nvGrpSpPr>
          <p:grpSpPr>
            <a:xfrm>
              <a:off x="723900" y="381000"/>
              <a:ext cx="1098332" cy="1005840"/>
              <a:chOff x="723900" y="381000"/>
              <a:chExt cx="1098332" cy="1005840"/>
            </a:xfrm>
          </p:grpSpPr>
          <p:sp>
            <p:nvSpPr>
              <p:cNvPr id="246" name="1a" hidden="1"/>
              <p:cNvSpPr/>
              <p:nvPr/>
            </p:nvSpPr>
            <p:spPr>
              <a:xfrm>
                <a:off x="724952" y="381000"/>
                <a:ext cx="1097280" cy="1005840"/>
              </a:xfrm>
              <a:prstGeom prst="round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Left Arrow 246" hidden="1"/>
              <p:cNvSpPr/>
              <p:nvPr/>
            </p:nvSpPr>
            <p:spPr>
              <a:xfrm flipH="1">
                <a:off x="832066" y="570434"/>
                <a:ext cx="957621" cy="638757"/>
              </a:xfrm>
              <a:prstGeom prst="leftArrow">
                <a:avLst>
                  <a:gd name="adj1" fmla="val 40598"/>
                  <a:gd name="adj2" fmla="val 3681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extBox 247" hidden="1"/>
              <p:cNvSpPr txBox="1"/>
              <p:nvPr/>
            </p:nvSpPr>
            <p:spPr>
              <a:xfrm>
                <a:off x="876922" y="481672"/>
                <a:ext cx="690894" cy="861774"/>
              </a:xfrm>
              <a:prstGeom prst="rect">
                <a:avLst/>
              </a:prstGeom>
              <a:noFill/>
            </p:spPr>
            <p:txBody>
              <a:bodyPr wrap="none" rtlCol="0">
                <a:spAutoFit/>
              </a:bodyPr>
              <a:lstStyle/>
              <a:p>
                <a:pPr algn="ctr">
                  <a:lnSpc>
                    <a:spcPts val="2000"/>
                  </a:lnSpc>
                </a:pPr>
                <a:r>
                  <a:rPr lang="en-US" sz="16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MOVE</a:t>
                </a:r>
              </a:p>
              <a:p>
                <a:pPr algn="ctr">
                  <a:lnSpc>
                    <a:spcPts val="2000"/>
                  </a:lnSpc>
                </a:pP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a:t>
                </a:r>
              </a:p>
              <a:p>
                <a:pPr algn="ctr">
                  <a:lnSpc>
                    <a:spcPts val="2000"/>
                  </a:lnSpc>
                </a:pPr>
                <a:r>
                  <a:rPr lang="en-US" sz="16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SPACE</a:t>
                </a:r>
                <a:endParaRPr lang="en-US" sz="1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endParaRPr>
              </a:p>
            </p:txBody>
          </p:sp>
          <p:sp>
            <p:nvSpPr>
              <p:cNvPr id="250" name="1a" hidden="1"/>
              <p:cNvSpPr/>
              <p:nvPr/>
            </p:nvSpPr>
            <p:spPr>
              <a:xfrm>
                <a:off x="7239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2" name="Block1" hidden="1"/>
          <p:cNvGrpSpPr/>
          <p:nvPr/>
        </p:nvGrpSpPr>
        <p:grpSpPr>
          <a:xfrm>
            <a:off x="675060" y="577155"/>
            <a:ext cx="7585020" cy="5768340"/>
            <a:chOff x="675060" y="381000"/>
            <a:chExt cx="7585020" cy="5768340"/>
          </a:xfrm>
        </p:grpSpPr>
        <p:grpSp>
          <p:nvGrpSpPr>
            <p:cNvPr id="333" name="1-18" hidden="1"/>
            <p:cNvGrpSpPr/>
            <p:nvPr/>
          </p:nvGrpSpPr>
          <p:grpSpPr>
            <a:xfrm>
              <a:off x="720942" y="1571625"/>
              <a:ext cx="1100238" cy="1005840"/>
              <a:chOff x="720942" y="1571625"/>
              <a:chExt cx="1100238" cy="1005840"/>
            </a:xfrm>
          </p:grpSpPr>
          <p:sp>
            <p:nvSpPr>
              <p:cNvPr id="414" name="18a" hidden="1"/>
              <p:cNvSpPr/>
              <p:nvPr/>
            </p:nvSpPr>
            <p:spPr>
              <a:xfrm>
                <a:off x="720942" y="1571625"/>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5" name="Picture 414"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123" y="1736259"/>
                <a:ext cx="804742" cy="768163"/>
              </a:xfrm>
              <a:prstGeom prst="rect">
                <a:avLst/>
              </a:prstGeom>
            </p:spPr>
          </p:pic>
          <p:sp>
            <p:nvSpPr>
              <p:cNvPr id="416" name="TextBox 415" hidden="1"/>
              <p:cNvSpPr txBox="1"/>
              <p:nvPr/>
            </p:nvSpPr>
            <p:spPr>
              <a:xfrm>
                <a:off x="759195" y="1857762"/>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417" name="18a" hidden="1"/>
              <p:cNvSpPr/>
              <p:nvPr/>
            </p:nvSpPr>
            <p:spPr>
              <a:xfrm>
                <a:off x="7239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4" name="1-17" hidden="1"/>
            <p:cNvGrpSpPr/>
            <p:nvPr/>
          </p:nvGrpSpPr>
          <p:grpSpPr>
            <a:xfrm>
              <a:off x="675060" y="2762250"/>
              <a:ext cx="1173719" cy="1005840"/>
              <a:chOff x="675060" y="2762250"/>
              <a:chExt cx="1173719" cy="1005840"/>
            </a:xfrm>
          </p:grpSpPr>
          <p:sp>
            <p:nvSpPr>
              <p:cNvPr id="411" name="17a" hidden="1"/>
              <p:cNvSpPr/>
              <p:nvPr/>
            </p:nvSpPr>
            <p:spPr>
              <a:xfrm>
                <a:off x="720942" y="276225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TextBox 411" hidden="1"/>
              <p:cNvSpPr txBox="1"/>
              <p:nvPr/>
            </p:nvSpPr>
            <p:spPr>
              <a:xfrm>
                <a:off x="675060" y="2990680"/>
                <a:ext cx="1173719" cy="707886"/>
              </a:xfrm>
              <a:prstGeom prst="rect">
                <a:avLst/>
              </a:prstGeom>
              <a:noFill/>
              <a:ln>
                <a:noFill/>
              </a:ln>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BEDROOM</a:t>
                </a:r>
              </a:p>
            </p:txBody>
          </p:sp>
          <p:sp>
            <p:nvSpPr>
              <p:cNvPr id="413" name="17a" hidden="1"/>
              <p:cNvSpPr/>
              <p:nvPr/>
            </p:nvSpPr>
            <p:spPr>
              <a:xfrm>
                <a:off x="723900"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5" name="1-16" hidden="1"/>
            <p:cNvGrpSpPr/>
            <p:nvPr/>
          </p:nvGrpSpPr>
          <p:grpSpPr>
            <a:xfrm>
              <a:off x="720942" y="3952875"/>
              <a:ext cx="1100238" cy="1005840"/>
              <a:chOff x="720942" y="3952875"/>
              <a:chExt cx="1100238" cy="1005840"/>
            </a:xfrm>
          </p:grpSpPr>
          <p:sp>
            <p:nvSpPr>
              <p:cNvPr id="408" name="16a" hidden="1"/>
              <p:cNvSpPr/>
              <p:nvPr/>
            </p:nvSpPr>
            <p:spPr>
              <a:xfrm>
                <a:off x="720942" y="3952875"/>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 name="Picture 408" hid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549" y="4073413"/>
                <a:ext cx="762066" cy="841321"/>
              </a:xfrm>
              <a:prstGeom prst="rect">
                <a:avLst/>
              </a:prstGeom>
            </p:spPr>
          </p:pic>
          <p:sp>
            <p:nvSpPr>
              <p:cNvPr id="410" name="16a" hidden="1"/>
              <p:cNvSpPr/>
              <p:nvPr/>
            </p:nvSpPr>
            <p:spPr>
              <a:xfrm>
                <a:off x="7239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6" name="1-15" hidden="1"/>
            <p:cNvGrpSpPr/>
            <p:nvPr/>
          </p:nvGrpSpPr>
          <p:grpSpPr>
            <a:xfrm>
              <a:off x="720942" y="5143500"/>
              <a:ext cx="1100238" cy="1005840"/>
              <a:chOff x="720942" y="5143500"/>
              <a:chExt cx="1100238" cy="1005840"/>
            </a:xfrm>
          </p:grpSpPr>
          <p:sp>
            <p:nvSpPr>
              <p:cNvPr id="404" name="15a" hidden="1"/>
              <p:cNvSpPr/>
              <p:nvPr/>
            </p:nvSpPr>
            <p:spPr>
              <a:xfrm>
                <a:off x="720942" y="51435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5" name="Picture 404"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123" y="5268043"/>
                <a:ext cx="804742" cy="768163"/>
              </a:xfrm>
              <a:prstGeom prst="rect">
                <a:avLst/>
              </a:prstGeom>
            </p:spPr>
          </p:pic>
          <p:sp>
            <p:nvSpPr>
              <p:cNvPr id="406" name="TextBox 405" hidden="1"/>
              <p:cNvSpPr txBox="1"/>
              <p:nvPr/>
            </p:nvSpPr>
            <p:spPr>
              <a:xfrm>
                <a:off x="778155" y="5436363"/>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407" name="15a" hidden="1"/>
              <p:cNvSpPr/>
              <p:nvPr/>
            </p:nvSpPr>
            <p:spPr>
              <a:xfrm>
                <a:off x="7239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7" name="1-14" hidden="1"/>
            <p:cNvGrpSpPr/>
            <p:nvPr/>
          </p:nvGrpSpPr>
          <p:grpSpPr>
            <a:xfrm>
              <a:off x="2004538" y="5143500"/>
              <a:ext cx="1148071" cy="1005840"/>
              <a:chOff x="2004538" y="5143500"/>
              <a:chExt cx="1148071" cy="1005840"/>
            </a:xfrm>
          </p:grpSpPr>
          <p:sp>
            <p:nvSpPr>
              <p:cNvPr id="400" name="14a" hidden="1"/>
              <p:cNvSpPr/>
              <p:nvPr/>
            </p:nvSpPr>
            <p:spPr>
              <a:xfrm>
                <a:off x="2008722" y="5143500"/>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1" name="Picture 400"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9276" y="5262046"/>
                <a:ext cx="804742" cy="768163"/>
              </a:xfrm>
              <a:prstGeom prst="rect">
                <a:avLst/>
              </a:prstGeom>
            </p:spPr>
          </p:pic>
          <p:sp>
            <p:nvSpPr>
              <p:cNvPr id="402" name="TextBox 401" hidden="1"/>
              <p:cNvSpPr txBox="1"/>
              <p:nvPr/>
            </p:nvSpPr>
            <p:spPr>
              <a:xfrm>
                <a:off x="2004538" y="5629885"/>
                <a:ext cx="1148071"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2000</a:t>
                </a:r>
              </a:p>
            </p:txBody>
          </p:sp>
          <p:sp>
            <p:nvSpPr>
              <p:cNvPr id="403" name="14a" hidden="1"/>
              <p:cNvSpPr/>
              <p:nvPr/>
            </p:nvSpPr>
            <p:spPr>
              <a:xfrm>
                <a:off x="201168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8" name="1-13" hidden="1"/>
            <p:cNvGrpSpPr/>
            <p:nvPr/>
          </p:nvGrpSpPr>
          <p:grpSpPr>
            <a:xfrm>
              <a:off x="3284470" y="5143500"/>
              <a:ext cx="1126558" cy="1005840"/>
              <a:chOff x="3284470" y="5143500"/>
              <a:chExt cx="1126558" cy="1005840"/>
            </a:xfrm>
          </p:grpSpPr>
          <p:sp>
            <p:nvSpPr>
              <p:cNvPr id="396" name="13a" hidden="1"/>
              <p:cNvSpPr/>
              <p:nvPr/>
            </p:nvSpPr>
            <p:spPr>
              <a:xfrm>
                <a:off x="3284470" y="51435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7" name="Picture 396"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684" y="5258901"/>
                <a:ext cx="804742" cy="768163"/>
              </a:xfrm>
              <a:prstGeom prst="rect">
                <a:avLst/>
              </a:prstGeom>
            </p:spPr>
          </p:pic>
          <p:sp>
            <p:nvSpPr>
              <p:cNvPr id="398" name="TextBox 397" hidden="1"/>
              <p:cNvSpPr txBox="1"/>
              <p:nvPr/>
            </p:nvSpPr>
            <p:spPr>
              <a:xfrm>
                <a:off x="3312650" y="5642112"/>
                <a:ext cx="1098378"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p:txBody>
          </p:sp>
          <p:sp>
            <p:nvSpPr>
              <p:cNvPr id="399" name="13a" hidden="1"/>
              <p:cNvSpPr/>
              <p:nvPr/>
            </p:nvSpPr>
            <p:spPr>
              <a:xfrm>
                <a:off x="329946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9" name="1-12" hidden="1"/>
            <p:cNvGrpSpPr/>
            <p:nvPr/>
          </p:nvGrpSpPr>
          <p:grpSpPr>
            <a:xfrm>
              <a:off x="4572250" y="5143500"/>
              <a:ext cx="1158075" cy="1005840"/>
              <a:chOff x="4572250" y="5143500"/>
              <a:chExt cx="1158075" cy="1005840"/>
            </a:xfrm>
          </p:grpSpPr>
          <p:sp>
            <p:nvSpPr>
              <p:cNvPr id="392" name="12a" hidden="1"/>
              <p:cNvSpPr/>
              <p:nvPr/>
            </p:nvSpPr>
            <p:spPr>
              <a:xfrm>
                <a:off x="4572250" y="51435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3" name="Picture 392"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848" y="5258031"/>
                <a:ext cx="804742" cy="768163"/>
              </a:xfrm>
              <a:prstGeom prst="rect">
                <a:avLst/>
              </a:prstGeom>
            </p:spPr>
          </p:pic>
          <p:sp>
            <p:nvSpPr>
              <p:cNvPr id="394" name="TextBox 393" hidden="1"/>
              <p:cNvSpPr txBox="1"/>
              <p:nvPr/>
            </p:nvSpPr>
            <p:spPr>
              <a:xfrm>
                <a:off x="4582254" y="5652124"/>
                <a:ext cx="1148071"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2500</a:t>
                </a:r>
              </a:p>
            </p:txBody>
          </p:sp>
          <p:sp>
            <p:nvSpPr>
              <p:cNvPr id="395" name="12a" hidden="1"/>
              <p:cNvSpPr/>
              <p:nvPr/>
            </p:nvSpPr>
            <p:spPr>
              <a:xfrm>
                <a:off x="458724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0" name="1-11" hidden="1"/>
            <p:cNvGrpSpPr/>
            <p:nvPr/>
          </p:nvGrpSpPr>
          <p:grpSpPr>
            <a:xfrm>
              <a:off x="5860030" y="5143500"/>
              <a:ext cx="1112270" cy="1005840"/>
              <a:chOff x="5860030" y="5143500"/>
              <a:chExt cx="1112270" cy="1005840"/>
            </a:xfrm>
          </p:grpSpPr>
          <p:sp>
            <p:nvSpPr>
              <p:cNvPr id="389" name="11a" hidden="1"/>
              <p:cNvSpPr/>
              <p:nvPr/>
            </p:nvSpPr>
            <p:spPr>
              <a:xfrm>
                <a:off x="5860030" y="5143500"/>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0" name="Picture 389"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2285" y="5219271"/>
                <a:ext cx="932769" cy="816935"/>
              </a:xfrm>
              <a:prstGeom prst="rect">
                <a:avLst/>
              </a:prstGeom>
            </p:spPr>
          </p:pic>
          <p:sp>
            <p:nvSpPr>
              <p:cNvPr id="391" name="11a" hidden="1"/>
              <p:cNvSpPr/>
              <p:nvPr/>
            </p:nvSpPr>
            <p:spPr>
              <a:xfrm>
                <a:off x="587502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1" name="1-10" hidden="1"/>
            <p:cNvGrpSpPr/>
            <p:nvPr/>
          </p:nvGrpSpPr>
          <p:grpSpPr>
            <a:xfrm>
              <a:off x="7159842" y="5143500"/>
              <a:ext cx="1100238" cy="1005840"/>
              <a:chOff x="7159842" y="5143500"/>
              <a:chExt cx="1100238" cy="1005840"/>
            </a:xfrm>
          </p:grpSpPr>
          <p:sp>
            <p:nvSpPr>
              <p:cNvPr id="386" name="10a" hidden="1"/>
              <p:cNvSpPr/>
              <p:nvPr/>
            </p:nvSpPr>
            <p:spPr>
              <a:xfrm>
                <a:off x="7159842" y="5143500"/>
                <a:ext cx="1097280" cy="10058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TextBox 386" hidden="1"/>
              <p:cNvSpPr txBox="1"/>
              <p:nvPr/>
            </p:nvSpPr>
            <p:spPr>
              <a:xfrm>
                <a:off x="7234117" y="5436363"/>
                <a:ext cx="1015021" cy="707886"/>
              </a:xfrm>
              <a:prstGeom prst="rect">
                <a:avLst/>
              </a:prstGeom>
              <a:noFill/>
              <a:ln>
                <a:noFill/>
              </a:ln>
            </p:spPr>
            <p:txBody>
              <a:bodyPr wrap="none" rtlCol="0">
                <a:spAutoFit/>
              </a:bodyPr>
              <a:lstStyle/>
              <a:p>
                <a:pPr algn="ctr">
                  <a:lnSpc>
                    <a:spcPts val="2400"/>
                  </a:lnSpc>
                </a:pPr>
                <a:r>
                  <a:rPr lang="en-US" sz="54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sym typeface="Webdings" panose="05030102010509060703" pitchFamily="18" charset="2"/>
                  </a:rPr>
                  <a:t></a:t>
                </a:r>
                <a:br>
                  <a:rPr lang="en-US" sz="28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br>
                <a:r>
                  <a:rPr lang="en-US" sz="20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CAMERA</a:t>
                </a:r>
              </a:p>
            </p:txBody>
          </p:sp>
          <p:sp>
            <p:nvSpPr>
              <p:cNvPr id="388" name="10a" hidden="1"/>
              <p:cNvSpPr/>
              <p:nvPr/>
            </p:nvSpPr>
            <p:spPr>
              <a:xfrm>
                <a:off x="7162800" y="51435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2" name="1-9" hidden="1"/>
            <p:cNvGrpSpPr/>
            <p:nvPr/>
          </p:nvGrpSpPr>
          <p:grpSpPr>
            <a:xfrm>
              <a:off x="7159842" y="3952875"/>
              <a:ext cx="1100238" cy="1005840"/>
              <a:chOff x="7159842" y="3952875"/>
              <a:chExt cx="1100238" cy="1005840"/>
            </a:xfrm>
          </p:grpSpPr>
          <p:sp>
            <p:nvSpPr>
              <p:cNvPr id="382" name="9a" hidden="1"/>
              <p:cNvSpPr/>
              <p:nvPr/>
            </p:nvSpPr>
            <p:spPr>
              <a:xfrm>
                <a:off x="7159842" y="3952875"/>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3" name="Picture 382"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369" y="4097677"/>
                <a:ext cx="804742" cy="768163"/>
              </a:xfrm>
              <a:prstGeom prst="rect">
                <a:avLst/>
              </a:prstGeom>
            </p:spPr>
          </p:pic>
          <p:sp>
            <p:nvSpPr>
              <p:cNvPr id="384" name="TextBox 383" hidden="1"/>
              <p:cNvSpPr txBox="1"/>
              <p:nvPr/>
            </p:nvSpPr>
            <p:spPr>
              <a:xfrm>
                <a:off x="7227394" y="4448003"/>
                <a:ext cx="941283"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p:txBody>
          </p:sp>
          <p:sp>
            <p:nvSpPr>
              <p:cNvPr id="385" name="9a" hidden="1"/>
              <p:cNvSpPr/>
              <p:nvPr/>
            </p:nvSpPr>
            <p:spPr>
              <a:xfrm>
                <a:off x="7162800" y="395287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3" name="1-8" hidden="1"/>
            <p:cNvGrpSpPr/>
            <p:nvPr/>
          </p:nvGrpSpPr>
          <p:grpSpPr>
            <a:xfrm>
              <a:off x="7148966" y="2762250"/>
              <a:ext cx="1108156" cy="1005840"/>
              <a:chOff x="7148966" y="2762250"/>
              <a:chExt cx="1108156" cy="1005840"/>
            </a:xfrm>
          </p:grpSpPr>
          <p:sp>
            <p:nvSpPr>
              <p:cNvPr id="378" name="8a" hidden="1"/>
              <p:cNvSpPr/>
              <p:nvPr/>
            </p:nvSpPr>
            <p:spPr>
              <a:xfrm>
                <a:off x="7159842" y="276225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9" name="Picture 378"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369" y="2881088"/>
                <a:ext cx="804742" cy="768163"/>
              </a:xfrm>
              <a:prstGeom prst="rect">
                <a:avLst/>
              </a:prstGeom>
            </p:spPr>
          </p:pic>
          <p:sp>
            <p:nvSpPr>
              <p:cNvPr id="380" name="TextBox 379" hidden="1"/>
              <p:cNvSpPr txBox="1"/>
              <p:nvPr/>
            </p:nvSpPr>
            <p:spPr>
              <a:xfrm>
                <a:off x="7242367" y="3050271"/>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381" name="8a" hidden="1"/>
              <p:cNvSpPr/>
              <p:nvPr/>
            </p:nvSpPr>
            <p:spPr>
              <a:xfrm>
                <a:off x="7148966" y="276225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4" name="1-7" hidden="1"/>
            <p:cNvGrpSpPr/>
            <p:nvPr/>
          </p:nvGrpSpPr>
          <p:grpSpPr>
            <a:xfrm>
              <a:off x="7159842" y="1571625"/>
              <a:ext cx="1100238" cy="1005840"/>
              <a:chOff x="7159842" y="1571625"/>
              <a:chExt cx="1100238" cy="1005840"/>
            </a:xfrm>
          </p:grpSpPr>
          <p:sp>
            <p:nvSpPr>
              <p:cNvPr id="375" name="7a" hidden="1"/>
              <p:cNvSpPr/>
              <p:nvPr/>
            </p:nvSpPr>
            <p:spPr>
              <a:xfrm>
                <a:off x="7159842" y="1571625"/>
                <a:ext cx="1097280" cy="10058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6" name="Picture 375" hid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3657" y="1620353"/>
                <a:ext cx="914479" cy="908383"/>
              </a:xfrm>
              <a:prstGeom prst="rect">
                <a:avLst/>
              </a:prstGeom>
            </p:spPr>
          </p:pic>
          <p:sp>
            <p:nvSpPr>
              <p:cNvPr id="377" name="7a" hidden="1"/>
              <p:cNvSpPr/>
              <p:nvPr/>
            </p:nvSpPr>
            <p:spPr>
              <a:xfrm>
                <a:off x="7162800" y="1571625"/>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5" name="1-6" hidden="1"/>
            <p:cNvGrpSpPr/>
            <p:nvPr/>
          </p:nvGrpSpPr>
          <p:grpSpPr>
            <a:xfrm>
              <a:off x="7159842" y="381000"/>
              <a:ext cx="1100238" cy="1005840"/>
              <a:chOff x="7159842" y="381000"/>
              <a:chExt cx="1100238" cy="1005840"/>
            </a:xfrm>
          </p:grpSpPr>
          <p:sp>
            <p:nvSpPr>
              <p:cNvPr id="371" name="6a" hidden="1"/>
              <p:cNvSpPr/>
              <p:nvPr/>
            </p:nvSpPr>
            <p:spPr>
              <a:xfrm>
                <a:off x="7159842" y="381000"/>
                <a:ext cx="1097280" cy="1005840"/>
              </a:xfrm>
              <a:prstGeom prst="round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2" name="Picture 37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369" y="499839"/>
                <a:ext cx="804742" cy="768163"/>
              </a:xfrm>
              <a:prstGeom prst="rect">
                <a:avLst/>
              </a:prstGeom>
            </p:spPr>
          </p:pic>
          <p:sp>
            <p:nvSpPr>
              <p:cNvPr id="373" name="TextBox 372" hidden="1"/>
              <p:cNvSpPr txBox="1"/>
              <p:nvPr/>
            </p:nvSpPr>
            <p:spPr>
              <a:xfrm>
                <a:off x="7240231" y="660291"/>
                <a:ext cx="99738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374" name="6a" hidden="1"/>
              <p:cNvSpPr/>
              <p:nvPr/>
            </p:nvSpPr>
            <p:spPr>
              <a:xfrm>
                <a:off x="71628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6" name="1-5" hidden="1"/>
            <p:cNvGrpSpPr/>
            <p:nvPr/>
          </p:nvGrpSpPr>
          <p:grpSpPr>
            <a:xfrm>
              <a:off x="5872062" y="381000"/>
              <a:ext cx="1100238" cy="1005840"/>
              <a:chOff x="5872062" y="381000"/>
              <a:chExt cx="1100238" cy="1005840"/>
            </a:xfrm>
          </p:grpSpPr>
          <p:sp>
            <p:nvSpPr>
              <p:cNvPr id="367" name="5a" hidden="1"/>
              <p:cNvSpPr/>
              <p:nvPr/>
            </p:nvSpPr>
            <p:spPr>
              <a:xfrm>
                <a:off x="5872062" y="381000"/>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8" name="Picture 367"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8330" y="499839"/>
                <a:ext cx="804742" cy="768163"/>
              </a:xfrm>
              <a:prstGeom prst="rect">
                <a:avLst/>
              </a:prstGeom>
            </p:spPr>
          </p:pic>
          <p:sp>
            <p:nvSpPr>
              <p:cNvPr id="369" name="TextBox 368" hidden="1"/>
              <p:cNvSpPr txBox="1"/>
              <p:nvPr/>
            </p:nvSpPr>
            <p:spPr>
              <a:xfrm>
                <a:off x="5941100" y="905713"/>
                <a:ext cx="881972"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750</a:t>
                </a:r>
              </a:p>
            </p:txBody>
          </p:sp>
          <p:sp>
            <p:nvSpPr>
              <p:cNvPr id="370" name="5a" hidden="1"/>
              <p:cNvSpPr/>
              <p:nvPr/>
            </p:nvSpPr>
            <p:spPr>
              <a:xfrm>
                <a:off x="587502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7" name="1-4" hidden="1"/>
            <p:cNvGrpSpPr/>
            <p:nvPr/>
          </p:nvGrpSpPr>
          <p:grpSpPr>
            <a:xfrm>
              <a:off x="4572250" y="381000"/>
              <a:ext cx="1148718" cy="1005840"/>
              <a:chOff x="4572250" y="381000"/>
              <a:chExt cx="1148718" cy="1005840"/>
            </a:xfrm>
          </p:grpSpPr>
          <p:sp>
            <p:nvSpPr>
              <p:cNvPr id="363" name="4a" hidden="1"/>
              <p:cNvSpPr/>
              <p:nvPr/>
            </p:nvSpPr>
            <p:spPr>
              <a:xfrm>
                <a:off x="4572250" y="381000"/>
                <a:ext cx="1097280" cy="10058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4" name="Picture 363"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848" y="499839"/>
                <a:ext cx="804742" cy="768163"/>
              </a:xfrm>
              <a:prstGeom prst="rect">
                <a:avLst/>
              </a:prstGeom>
            </p:spPr>
          </p:pic>
          <p:sp>
            <p:nvSpPr>
              <p:cNvPr id="365" name="TextBox 364" hidden="1"/>
              <p:cNvSpPr txBox="1"/>
              <p:nvPr/>
            </p:nvSpPr>
            <p:spPr>
              <a:xfrm>
                <a:off x="4574499" y="675389"/>
                <a:ext cx="1146469" cy="707886"/>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4000</a:t>
                </a:r>
              </a:p>
              <a:p>
                <a:pPr algn="ctr">
                  <a:lnSpc>
                    <a:spcPts val="1200"/>
                  </a:lnSpc>
                </a:pPr>
                <a:endPar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endParaRPr>
              </a:p>
              <a:p>
                <a:pPr algn="ctr">
                  <a:lnSpc>
                    <a:spcPts val="1200"/>
                  </a:lnSpc>
                </a:pPr>
                <a:r>
                  <a:rPr lang="en-US" sz="2800" spc="-15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a:t>
                </a:r>
              </a:p>
              <a:p>
                <a:pPr algn="ctr">
                  <a:lnSpc>
                    <a:spcPts val="1200"/>
                  </a:lnSpc>
                </a:pPr>
                <a:r>
                  <a:rPr lang="en-US"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cs typeface="Times New Roman" panose="02020603050405020304" pitchFamily="18" charset="0"/>
                  </a:rPr>
                  <a:t>ONE SPIN</a:t>
                </a:r>
              </a:p>
            </p:txBody>
          </p:sp>
          <p:sp>
            <p:nvSpPr>
              <p:cNvPr id="366" name="4a" hidden="1"/>
              <p:cNvSpPr/>
              <p:nvPr/>
            </p:nvSpPr>
            <p:spPr>
              <a:xfrm>
                <a:off x="458724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8" name="1-3" hidden="1"/>
            <p:cNvGrpSpPr/>
            <p:nvPr/>
          </p:nvGrpSpPr>
          <p:grpSpPr>
            <a:xfrm>
              <a:off x="3284470" y="381000"/>
              <a:ext cx="1112270" cy="1005840"/>
              <a:chOff x="3284470" y="381000"/>
              <a:chExt cx="1112270" cy="1005840"/>
            </a:xfrm>
          </p:grpSpPr>
          <p:sp>
            <p:nvSpPr>
              <p:cNvPr id="359" name="3a" hidden="1"/>
              <p:cNvSpPr/>
              <p:nvPr/>
            </p:nvSpPr>
            <p:spPr>
              <a:xfrm>
                <a:off x="3284470" y="381000"/>
                <a:ext cx="1097280" cy="100584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0" name="Picture 359"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684" y="499839"/>
                <a:ext cx="804742" cy="768163"/>
              </a:xfrm>
              <a:prstGeom prst="rect">
                <a:avLst/>
              </a:prstGeom>
            </p:spPr>
          </p:pic>
          <p:sp>
            <p:nvSpPr>
              <p:cNvPr id="361" name="TextBox 360" hidden="1"/>
              <p:cNvSpPr txBox="1"/>
              <p:nvPr/>
            </p:nvSpPr>
            <p:spPr>
              <a:xfrm>
                <a:off x="3380059" y="914131"/>
                <a:ext cx="928459"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250</a:t>
                </a:r>
              </a:p>
            </p:txBody>
          </p:sp>
          <p:sp>
            <p:nvSpPr>
              <p:cNvPr id="362" name="3a" hidden="1"/>
              <p:cNvSpPr/>
              <p:nvPr/>
            </p:nvSpPr>
            <p:spPr>
              <a:xfrm>
                <a:off x="329946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9" name="1-2" hidden="1"/>
            <p:cNvGrpSpPr/>
            <p:nvPr/>
          </p:nvGrpSpPr>
          <p:grpSpPr>
            <a:xfrm>
              <a:off x="2008722" y="381000"/>
              <a:ext cx="1100238" cy="1005840"/>
              <a:chOff x="2008722" y="381000"/>
              <a:chExt cx="1100238" cy="1005840"/>
            </a:xfrm>
          </p:grpSpPr>
          <p:sp>
            <p:nvSpPr>
              <p:cNvPr id="355" name="2a" hidden="1"/>
              <p:cNvSpPr/>
              <p:nvPr/>
            </p:nvSpPr>
            <p:spPr>
              <a:xfrm>
                <a:off x="2008722" y="381000"/>
                <a:ext cx="1097280" cy="100584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6" name="Picture 355"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991" y="499839"/>
                <a:ext cx="804742" cy="768163"/>
              </a:xfrm>
              <a:prstGeom prst="rect">
                <a:avLst/>
              </a:prstGeom>
            </p:spPr>
          </p:pic>
          <p:sp>
            <p:nvSpPr>
              <p:cNvPr id="357" name="TextBox 356" hidden="1"/>
              <p:cNvSpPr txBox="1"/>
              <p:nvPr/>
            </p:nvSpPr>
            <p:spPr>
              <a:xfrm>
                <a:off x="2077843" y="914131"/>
                <a:ext cx="941283" cy="29290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500</a:t>
                </a:r>
              </a:p>
            </p:txBody>
          </p:sp>
          <p:sp>
            <p:nvSpPr>
              <p:cNvPr id="358" name="2a" hidden="1"/>
              <p:cNvSpPr/>
              <p:nvPr/>
            </p:nvSpPr>
            <p:spPr>
              <a:xfrm>
                <a:off x="201168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0" name="1-1" hidden="1"/>
            <p:cNvGrpSpPr/>
            <p:nvPr/>
          </p:nvGrpSpPr>
          <p:grpSpPr>
            <a:xfrm>
              <a:off x="718746" y="381000"/>
              <a:ext cx="1102434" cy="1005840"/>
              <a:chOff x="718746" y="381000"/>
              <a:chExt cx="1102434" cy="1005840"/>
            </a:xfrm>
          </p:grpSpPr>
          <p:sp>
            <p:nvSpPr>
              <p:cNvPr id="351" name="1a" hidden="1"/>
              <p:cNvSpPr/>
              <p:nvPr/>
            </p:nvSpPr>
            <p:spPr>
              <a:xfrm>
                <a:off x="720942" y="381000"/>
                <a:ext cx="1097280" cy="1005840"/>
              </a:xfrm>
              <a:prstGeom prst="roundRect">
                <a:avLst/>
              </a:prstGeom>
              <a:solidFill>
                <a:srgbClr val="F07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2" name="Picture 351"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123" y="499839"/>
                <a:ext cx="804742" cy="768163"/>
              </a:xfrm>
              <a:prstGeom prst="rect">
                <a:avLst/>
              </a:prstGeom>
            </p:spPr>
          </p:pic>
          <p:sp>
            <p:nvSpPr>
              <p:cNvPr id="353" name="TextBox 352" hidden="1"/>
              <p:cNvSpPr txBox="1"/>
              <p:nvPr/>
            </p:nvSpPr>
            <p:spPr>
              <a:xfrm>
                <a:off x="718746" y="910650"/>
                <a:ext cx="1098378" cy="246221"/>
              </a:xfrm>
              <a:prstGeom prst="rect">
                <a:avLst/>
              </a:prstGeom>
              <a:noFill/>
            </p:spPr>
            <p:txBody>
              <a:bodyPr wrap="none" rtlCol="0">
                <a:spAutoFit/>
              </a:bodyPr>
              <a:lstStyle/>
              <a:p>
                <a:pPr algn="ctr">
                  <a:lnSpc>
                    <a:spcPts val="1200"/>
                  </a:lnSpc>
                </a:pPr>
                <a:r>
                  <a:rPr lang="en-US" sz="2000" b="1" spc="-150" dirty="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rPr>
                  <a:t>$</a:t>
                </a:r>
                <a:r>
                  <a:rPr lang="en-US" sz="3200" dirty="0">
                    <a:ln w="6350">
                      <a:solidFill>
                        <a:sysClr val="windowText" lastClr="000000"/>
                      </a:solidFill>
                    </a:ln>
                    <a:solidFill>
                      <a:schemeClr val="bg1"/>
                    </a:solidFill>
                    <a:effectLst>
                      <a:outerShdw blurRad="38100" dist="38100" dir="2700000" algn="tl">
                        <a:srgbClr val="000000">
                          <a:alpha val="43137"/>
                        </a:srgbClr>
                      </a:outerShdw>
                    </a:effectLst>
                    <a:latin typeface="Impact" panose="020B0806030902050204" pitchFamily="34" charset="0"/>
                  </a:rPr>
                  <a:t>1000</a:t>
                </a:r>
              </a:p>
            </p:txBody>
          </p:sp>
          <p:sp>
            <p:nvSpPr>
              <p:cNvPr id="354" name="1a" hidden="1"/>
              <p:cNvSpPr/>
              <p:nvPr/>
            </p:nvSpPr>
            <p:spPr>
              <a:xfrm>
                <a:off x="723900" y="381000"/>
                <a:ext cx="1097280" cy="1005840"/>
              </a:xfrm>
              <a:prstGeom prst="roundRect">
                <a:avLst/>
              </a:prstGeom>
              <a:gradFill flip="none" rotWithShape="1">
                <a:gsLst>
                  <a:gs pos="100000">
                    <a:schemeClr val="tx1">
                      <a:alpha val="35000"/>
                    </a:schemeClr>
                  </a:gs>
                  <a:gs pos="53000">
                    <a:srgbClr val="545C62">
                      <a:alpha val="1000"/>
                    </a:srgbClr>
                  </a:gs>
                  <a:gs pos="0">
                    <a:schemeClr val="accent1">
                      <a:lumMod val="30000"/>
                      <a:lumOff val="70000"/>
                      <a:alpha val="1000"/>
                    </a:schemeClr>
                  </a:gs>
                </a:gsLst>
                <a:path path="shape">
                  <a:fillToRect l="50000" t="50000" r="50000" b="50000"/>
                </a:path>
                <a:tileRect/>
              </a:gradFill>
              <a:ln w="25400">
                <a:gradFill flip="none" rotWithShape="1">
                  <a:gsLst>
                    <a:gs pos="47000">
                      <a:schemeClr val="tx1">
                        <a:lumMod val="95000"/>
                        <a:lumOff val="5000"/>
                        <a:alpha val="5000"/>
                      </a:schemeClr>
                    </a:gs>
                    <a:gs pos="100000">
                      <a:schemeClr val="tx1">
                        <a:lumMod val="95000"/>
                        <a:lumOff val="5000"/>
                      </a:schemeClr>
                    </a:gs>
                  </a:gsLst>
                  <a:path path="shap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1" name="BrownBorders"/>
          <p:cNvGrpSpPr/>
          <p:nvPr/>
        </p:nvGrpSpPr>
        <p:grpSpPr>
          <a:xfrm>
            <a:off x="723900" y="577155"/>
            <a:ext cx="7536180" cy="5768340"/>
            <a:chOff x="876300" y="533400"/>
            <a:chExt cx="7536180" cy="5768340"/>
          </a:xfrm>
        </p:grpSpPr>
        <p:sp>
          <p:nvSpPr>
            <p:cNvPr id="84" name="Select18a"/>
            <p:cNvSpPr/>
            <p:nvPr/>
          </p:nvSpPr>
          <p:spPr>
            <a:xfrm>
              <a:off x="876300" y="172402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Select17a"/>
            <p:cNvSpPr/>
            <p:nvPr/>
          </p:nvSpPr>
          <p:spPr>
            <a:xfrm>
              <a:off x="876300" y="291465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Select16a"/>
            <p:cNvSpPr/>
            <p:nvPr/>
          </p:nvSpPr>
          <p:spPr>
            <a:xfrm>
              <a:off x="876300" y="410527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Select15a"/>
            <p:cNvSpPr/>
            <p:nvPr/>
          </p:nvSpPr>
          <p:spPr>
            <a:xfrm>
              <a:off x="87630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Select14a"/>
            <p:cNvSpPr/>
            <p:nvPr/>
          </p:nvSpPr>
          <p:spPr>
            <a:xfrm>
              <a:off x="216408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Select13a"/>
            <p:cNvSpPr/>
            <p:nvPr/>
          </p:nvSpPr>
          <p:spPr>
            <a:xfrm>
              <a:off x="345186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Select12a"/>
            <p:cNvSpPr/>
            <p:nvPr/>
          </p:nvSpPr>
          <p:spPr>
            <a:xfrm>
              <a:off x="473964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Select11a"/>
            <p:cNvSpPr/>
            <p:nvPr/>
          </p:nvSpPr>
          <p:spPr>
            <a:xfrm>
              <a:off x="602742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Select10a"/>
            <p:cNvSpPr/>
            <p:nvPr/>
          </p:nvSpPr>
          <p:spPr>
            <a:xfrm>
              <a:off x="7315200" y="52959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Select9a"/>
            <p:cNvSpPr/>
            <p:nvPr/>
          </p:nvSpPr>
          <p:spPr>
            <a:xfrm>
              <a:off x="7315200" y="410527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Select8a"/>
            <p:cNvSpPr/>
            <p:nvPr/>
          </p:nvSpPr>
          <p:spPr>
            <a:xfrm>
              <a:off x="7315200" y="291465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Select7a"/>
            <p:cNvSpPr/>
            <p:nvPr/>
          </p:nvSpPr>
          <p:spPr>
            <a:xfrm>
              <a:off x="7315200" y="1724025"/>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Select5a"/>
            <p:cNvSpPr/>
            <p:nvPr/>
          </p:nvSpPr>
          <p:spPr>
            <a:xfrm>
              <a:off x="602742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Select6a"/>
            <p:cNvSpPr/>
            <p:nvPr/>
          </p:nvSpPr>
          <p:spPr>
            <a:xfrm>
              <a:off x="731520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Select4a"/>
            <p:cNvSpPr/>
            <p:nvPr/>
          </p:nvSpPr>
          <p:spPr>
            <a:xfrm>
              <a:off x="473964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Select3a"/>
            <p:cNvSpPr/>
            <p:nvPr/>
          </p:nvSpPr>
          <p:spPr>
            <a:xfrm>
              <a:off x="345186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Select2a"/>
            <p:cNvSpPr/>
            <p:nvPr/>
          </p:nvSpPr>
          <p:spPr>
            <a:xfrm>
              <a:off x="216408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Select1a"/>
            <p:cNvSpPr/>
            <p:nvPr/>
          </p:nvSpPr>
          <p:spPr>
            <a:xfrm>
              <a:off x="876300" y="533400"/>
              <a:ext cx="1097280" cy="1005840"/>
            </a:xfrm>
            <a:prstGeom prst="roundRect">
              <a:avLst/>
            </a:prstGeom>
            <a:noFill/>
            <a:ln w="82550" cap="rnd">
              <a:solidFill>
                <a:srgbClr val="48370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SelectedBorders"/>
          <p:cNvGrpSpPr/>
          <p:nvPr/>
        </p:nvGrpSpPr>
        <p:grpSpPr>
          <a:xfrm>
            <a:off x="723900" y="577155"/>
            <a:ext cx="7536180" cy="5768340"/>
            <a:chOff x="723900" y="381000"/>
            <a:chExt cx="7536180" cy="5768340"/>
          </a:xfrm>
          <a:effectLst/>
        </p:grpSpPr>
        <p:sp>
          <p:nvSpPr>
            <p:cNvPr id="11" name="Select18"/>
            <p:cNvSpPr/>
            <p:nvPr/>
          </p:nvSpPr>
          <p:spPr>
            <a:xfrm>
              <a:off x="723900" y="157162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lect17"/>
            <p:cNvSpPr/>
            <p:nvPr/>
          </p:nvSpPr>
          <p:spPr>
            <a:xfrm>
              <a:off x="723900" y="276225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elect16"/>
            <p:cNvSpPr/>
            <p:nvPr/>
          </p:nvSpPr>
          <p:spPr>
            <a:xfrm>
              <a:off x="723900" y="395287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elect15"/>
            <p:cNvSpPr/>
            <p:nvPr/>
          </p:nvSpPr>
          <p:spPr>
            <a:xfrm>
              <a:off x="72390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elect14"/>
            <p:cNvSpPr/>
            <p:nvPr/>
          </p:nvSpPr>
          <p:spPr>
            <a:xfrm>
              <a:off x="201168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elect13"/>
            <p:cNvSpPr/>
            <p:nvPr/>
          </p:nvSpPr>
          <p:spPr>
            <a:xfrm>
              <a:off x="329946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elect12"/>
            <p:cNvSpPr/>
            <p:nvPr/>
          </p:nvSpPr>
          <p:spPr>
            <a:xfrm>
              <a:off x="458724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elect11"/>
            <p:cNvSpPr/>
            <p:nvPr/>
          </p:nvSpPr>
          <p:spPr>
            <a:xfrm>
              <a:off x="587502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elect10"/>
            <p:cNvSpPr/>
            <p:nvPr/>
          </p:nvSpPr>
          <p:spPr>
            <a:xfrm>
              <a:off x="7162800" y="51435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elect9"/>
            <p:cNvSpPr/>
            <p:nvPr/>
          </p:nvSpPr>
          <p:spPr>
            <a:xfrm>
              <a:off x="7162800" y="395287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elect8"/>
            <p:cNvSpPr/>
            <p:nvPr/>
          </p:nvSpPr>
          <p:spPr>
            <a:xfrm>
              <a:off x="7162800" y="276225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elect6"/>
            <p:cNvSpPr/>
            <p:nvPr/>
          </p:nvSpPr>
          <p:spPr>
            <a:xfrm>
              <a:off x="716280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elect7"/>
            <p:cNvSpPr/>
            <p:nvPr/>
          </p:nvSpPr>
          <p:spPr>
            <a:xfrm>
              <a:off x="7162800" y="1571625"/>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elect5"/>
            <p:cNvSpPr/>
            <p:nvPr/>
          </p:nvSpPr>
          <p:spPr>
            <a:xfrm>
              <a:off x="587502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elect4"/>
            <p:cNvSpPr/>
            <p:nvPr/>
          </p:nvSpPr>
          <p:spPr>
            <a:xfrm>
              <a:off x="458724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elect3"/>
            <p:cNvSpPr/>
            <p:nvPr/>
          </p:nvSpPr>
          <p:spPr>
            <a:xfrm>
              <a:off x="329946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elect2"/>
            <p:cNvSpPr/>
            <p:nvPr/>
          </p:nvSpPr>
          <p:spPr>
            <a:xfrm>
              <a:off x="201168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elect1"/>
            <p:cNvSpPr/>
            <p:nvPr/>
          </p:nvSpPr>
          <p:spPr>
            <a:xfrm>
              <a:off x="723900" y="381000"/>
              <a:ext cx="1097280" cy="1005840"/>
            </a:xfrm>
            <a:prstGeom prst="roundRect">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ounded Rectangle 22"/>
          <p:cNvSpPr/>
          <p:nvPr/>
        </p:nvSpPr>
        <p:spPr>
          <a:xfrm>
            <a:off x="2011680" y="1767780"/>
            <a:ext cx="4960620" cy="3387090"/>
          </a:xfrm>
          <a:prstGeom prst="roundRect">
            <a:avLst>
              <a:gd name="adj" fmla="val 4856"/>
            </a:avLst>
          </a:prstGeom>
          <a:solidFill>
            <a:srgbClr val="FFFF00"/>
          </a:solid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2" name="Picture 6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3923" y="3872585"/>
            <a:ext cx="4743099" cy="1213209"/>
          </a:xfrm>
          <a:prstGeom prst="rect">
            <a:avLst/>
          </a:prstGeom>
        </p:spPr>
      </p:pic>
      <p:pic>
        <p:nvPicPr>
          <p:cNvPr id="623" name="Picture 6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3922" y="1857930"/>
            <a:ext cx="4730906" cy="1159924"/>
          </a:xfrm>
          <a:prstGeom prst="rect">
            <a:avLst/>
          </a:prstGeom>
        </p:spPr>
      </p:pic>
      <p:pic>
        <p:nvPicPr>
          <p:cNvPr id="624" name="Picture 6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4683" y="3190281"/>
            <a:ext cx="4785775" cy="579170"/>
          </a:xfrm>
          <a:prstGeom prst="rect">
            <a:avLst/>
          </a:prstGeom>
        </p:spPr>
      </p:pic>
      <p:sp>
        <p:nvSpPr>
          <p:cNvPr id="86" name="Freeform 85"/>
          <p:cNvSpPr/>
          <p:nvPr/>
        </p:nvSpPr>
        <p:spPr>
          <a:xfrm>
            <a:off x="2313396" y="2444536"/>
            <a:ext cx="4374978" cy="2057604"/>
          </a:xfrm>
          <a:custGeom>
            <a:avLst/>
            <a:gdLst>
              <a:gd name="connsiteX0" fmla="*/ 27452 w 4374978"/>
              <a:gd name="connsiteY0" fmla="*/ 1395773 h 2057604"/>
              <a:gd name="connsiteX1" fmla="*/ 4347526 w 4374978"/>
              <a:gd name="connsiteY1" fmla="*/ 1395773 h 2057604"/>
              <a:gd name="connsiteX2" fmla="*/ 4319956 w 4374978"/>
              <a:gd name="connsiteY2" fmla="*/ 1429258 h 2057604"/>
              <a:gd name="connsiteX3" fmla="*/ 2187489 w 4374978"/>
              <a:gd name="connsiteY3" fmla="*/ 2057604 h 2057604"/>
              <a:gd name="connsiteX4" fmla="*/ 55022 w 4374978"/>
              <a:gd name="connsiteY4" fmla="*/ 1429258 h 2057604"/>
              <a:gd name="connsiteX5" fmla="*/ 2187489 w 4374978"/>
              <a:gd name="connsiteY5" fmla="*/ 0 h 2057604"/>
              <a:gd name="connsiteX6" fmla="*/ 4319956 w 4374978"/>
              <a:gd name="connsiteY6" fmla="*/ 628346 h 2057604"/>
              <a:gd name="connsiteX7" fmla="*/ 4374978 w 4374978"/>
              <a:gd name="connsiteY7" fmla="*/ 695173 h 2057604"/>
              <a:gd name="connsiteX8" fmla="*/ 0 w 4374978"/>
              <a:gd name="connsiteY8" fmla="*/ 695173 h 2057604"/>
              <a:gd name="connsiteX9" fmla="*/ 55022 w 4374978"/>
              <a:gd name="connsiteY9" fmla="*/ 628346 h 2057604"/>
              <a:gd name="connsiteX10" fmla="*/ 2187489 w 4374978"/>
              <a:gd name="connsiteY10" fmla="*/ 0 h 20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4978" h="2057604">
                <a:moveTo>
                  <a:pt x="27452" y="1395773"/>
                </a:moveTo>
                <a:lnTo>
                  <a:pt x="4347526" y="1395773"/>
                </a:lnTo>
                <a:lnTo>
                  <a:pt x="4319956" y="1429258"/>
                </a:lnTo>
                <a:cubicBezTo>
                  <a:pt x="3968620" y="1798511"/>
                  <a:pt x="3146120" y="2057604"/>
                  <a:pt x="2187489" y="2057604"/>
                </a:cubicBezTo>
                <a:cubicBezTo>
                  <a:pt x="1228859" y="2057604"/>
                  <a:pt x="406358" y="1798511"/>
                  <a:pt x="55022" y="1429258"/>
                </a:cubicBezTo>
                <a:close/>
                <a:moveTo>
                  <a:pt x="2187489" y="0"/>
                </a:moveTo>
                <a:cubicBezTo>
                  <a:pt x="3146120" y="0"/>
                  <a:pt x="3968620" y="259093"/>
                  <a:pt x="4319956" y="628346"/>
                </a:cubicBezTo>
                <a:lnTo>
                  <a:pt x="4374978" y="695173"/>
                </a:lnTo>
                <a:lnTo>
                  <a:pt x="0" y="695173"/>
                </a:lnTo>
                <a:lnTo>
                  <a:pt x="55022" y="628346"/>
                </a:lnTo>
                <a:cubicBezTo>
                  <a:pt x="406358" y="259093"/>
                  <a:pt x="1228859" y="0"/>
                  <a:pt x="2187489" y="0"/>
                </a:cubicBezTo>
                <a:close/>
              </a:path>
            </a:pathLst>
          </a:custGeom>
          <a:solidFill>
            <a:schemeClr val="tx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BoardCenterBG"/>
          <p:cNvSpPr/>
          <p:nvPr/>
        </p:nvSpPr>
        <p:spPr>
          <a:xfrm>
            <a:off x="1975817" y="1693349"/>
            <a:ext cx="5029200" cy="3520440"/>
          </a:xfrm>
          <a:prstGeom prst="roundRect">
            <a:avLst>
              <a:gd name="adj" fmla="val 4856"/>
            </a:avLst>
          </a:prstGeom>
          <a:gradFill flip="none" rotWithShape="1">
            <a:gsLst>
              <a:gs pos="0">
                <a:srgbClr val="FFFF00">
                  <a:alpha val="97000"/>
                </a:srgbClr>
              </a:gs>
              <a:gs pos="100000">
                <a:srgbClr val="FFC000">
                  <a:alpha val="95000"/>
                </a:srgbClr>
              </a:gs>
              <a:gs pos="32000">
                <a:schemeClr val="accent4">
                  <a:alpha val="95000"/>
                </a:schemeClr>
              </a:gs>
              <a:gs pos="66000">
                <a:srgbClr val="F07205">
                  <a:alpha val="95000"/>
                </a:srgbClr>
              </a:gs>
            </a:gsLst>
            <a:path path="circle">
              <a:fillToRect l="50000" t="50000" r="50000" b="50000"/>
            </a:path>
            <a:tileRect/>
          </a:gradFill>
          <a:ln w="3175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P1Score"/>
          <p:cNvSpPr/>
          <p:nvPr/>
        </p:nvSpPr>
        <p:spPr>
          <a:xfrm>
            <a:off x="9907316" y="1047651"/>
            <a:ext cx="2209814" cy="548640"/>
          </a:xfrm>
          <a:prstGeom prst="rect">
            <a:avLst/>
          </a:prstGeom>
          <a:solidFill>
            <a:schemeClr val="accent6">
              <a:lumMod val="50000"/>
            </a:schemeClr>
          </a:solidFill>
          <a:ln w="38100">
            <a:solidFill>
              <a:srgbClr val="001400"/>
            </a:solidFill>
          </a:ln>
        </p:spPr>
        <p:style>
          <a:lnRef idx="2">
            <a:schemeClr val="accent1">
              <a:shade val="50000"/>
            </a:schemeClr>
          </a:lnRef>
          <a:fillRef idx="1">
            <a:schemeClr val="accent1"/>
          </a:fillRef>
          <a:effectRef idx="0">
            <a:schemeClr val="accent1"/>
          </a:effectRef>
          <a:fontRef idx="minor">
            <a:schemeClr val="lt1"/>
          </a:fontRef>
        </p:style>
        <p:txBody>
          <a:bodyPr wrap="none" tIns="0" rIns="0" bIns="0" rtlCol="0" anchor="ctr" anchorCtr="0"/>
          <a:lstStyle/>
          <a:p>
            <a:pPr algn="r"/>
            <a:r>
              <a:rPr lang="en-US" sz="4800" spc="300">
                <a:solidFill>
                  <a:srgbClr val="00FF00"/>
                </a:solidFill>
                <a:latin typeface="Score Board" panose="02000500000000000000" pitchFamily="2" charset="0"/>
              </a:rPr>
              <a:t>$0</a:t>
            </a:r>
            <a:endParaRPr lang="en-US" sz="4800" spc="300" dirty="0">
              <a:solidFill>
                <a:srgbClr val="00FF00"/>
              </a:solidFill>
              <a:latin typeface="Score Board" panose="02000500000000000000" pitchFamily="2" charset="0"/>
            </a:endParaRPr>
          </a:p>
        </p:txBody>
      </p:sp>
      <p:sp>
        <p:nvSpPr>
          <p:cNvPr id="71" name="P1Earned"/>
          <p:cNvSpPr/>
          <p:nvPr/>
        </p:nvSpPr>
        <p:spPr>
          <a:xfrm>
            <a:off x="9907316" y="1633438"/>
            <a:ext cx="731520" cy="548640"/>
          </a:xfrm>
          <a:prstGeom prst="rect">
            <a:avLst/>
          </a:prstGeom>
          <a:solidFill>
            <a:srgbClr val="555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FF00"/>
              </a:solidFill>
              <a:latin typeface="Score Board" panose="02000500000000000000" pitchFamily="2" charset="0"/>
            </a:endParaRPr>
          </a:p>
        </p:txBody>
      </p:sp>
      <p:sp>
        <p:nvSpPr>
          <p:cNvPr id="72" name="P1Passed"/>
          <p:cNvSpPr/>
          <p:nvPr/>
        </p:nvSpPr>
        <p:spPr>
          <a:xfrm>
            <a:off x="11385610" y="1633438"/>
            <a:ext cx="731520" cy="548640"/>
          </a:xfrm>
          <a:prstGeom prst="rect">
            <a:avLst/>
          </a:prstGeom>
          <a:solidFill>
            <a:srgbClr val="55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0000"/>
              </a:solidFill>
              <a:latin typeface="Score Board" panose="02000500000000000000" pitchFamily="2" charset="0"/>
            </a:endParaRPr>
          </a:p>
        </p:txBody>
      </p:sp>
      <p:sp>
        <p:nvSpPr>
          <p:cNvPr id="73" name="P1Pass">
            <a:hlinkClick r:id="" action="ppaction://macro?name=PassSpin1"/>
          </p:cNvPr>
          <p:cNvSpPr/>
          <p:nvPr/>
        </p:nvSpPr>
        <p:spPr>
          <a:xfrm>
            <a:off x="10692183" y="1932869"/>
            <a:ext cx="640080" cy="228600"/>
          </a:xfrm>
          <a:prstGeom prs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latin typeface="Arial Narrow" panose="020B0606020202030204" pitchFamily="34" charset="0"/>
              </a:rPr>
              <a:t> PASSED</a:t>
            </a:r>
          </a:p>
        </p:txBody>
      </p:sp>
      <p:sp>
        <p:nvSpPr>
          <p:cNvPr id="74" name="P1Earn">
            <a:hlinkClick r:id="" action="ppaction://macro?name=AddSpin"/>
          </p:cNvPr>
          <p:cNvSpPr/>
          <p:nvPr/>
        </p:nvSpPr>
        <p:spPr>
          <a:xfrm>
            <a:off x="10692183" y="1656644"/>
            <a:ext cx="640080" cy="228600"/>
          </a:xfrm>
          <a:prstGeom prst="leftArrow">
            <a:avLst>
              <a:gd name="adj1" fmla="val 10000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tx1"/>
                </a:solidFill>
                <a:latin typeface="Arial Narrow" panose="020B0606020202030204" pitchFamily="34" charset="0"/>
              </a:rPr>
              <a:t>EARNED </a:t>
            </a:r>
          </a:p>
        </p:txBody>
      </p:sp>
      <p:pic>
        <p:nvPicPr>
          <p:cNvPr id="75" name="P1W4"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598564" y="288469"/>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76" name="P1W3"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057749" y="288469"/>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67" name="P1W2"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0523594" y="288469"/>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68" name="P1W1"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9982779" y="288469"/>
            <a:ext cx="469231" cy="409074"/>
          </a:xfrm>
          <a:prstGeom prst="rect">
            <a:avLst/>
          </a:prstGeom>
          <a:noFill/>
          <a:extLst>
            <a:ext uri="{909E8E84-426E-40DD-AFC4-6F175D3DCCD1}">
              <a14:hiddenFill xmlns:a14="http://schemas.microsoft.com/office/drawing/2010/main">
                <a:solidFill>
                  <a:srgbClr val="FFFFFF"/>
                </a:solidFill>
              </a14:hiddenFill>
            </a:ext>
          </a:extLst>
        </p:spPr>
      </p:pic>
      <p:sp>
        <p:nvSpPr>
          <p:cNvPr id="69" name="P1Name">
            <a:hlinkClick r:id="" action="ppaction://macro?name=Activate"/>
          </p:cNvPr>
          <p:cNvSpPr/>
          <p:nvPr/>
        </p:nvSpPr>
        <p:spPr>
          <a:xfrm>
            <a:off x="9907316" y="681953"/>
            <a:ext cx="2209814" cy="32004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a:solidFill>
                  <a:schemeClr val="tx1"/>
                </a:solidFill>
                <a:latin typeface="Arial Black" panose="020B0A04020102020204" pitchFamily="34" charset="0"/>
              </a:rPr>
              <a:t>PLAYER 1</a:t>
            </a:r>
            <a:endParaRPr lang="en-US" sz="1400" dirty="0">
              <a:solidFill>
                <a:schemeClr val="tx1"/>
              </a:solidFill>
              <a:latin typeface="Arial Black" panose="020B0A04020102020204" pitchFamily="34" charset="0"/>
            </a:endParaRPr>
          </a:p>
        </p:txBody>
      </p:sp>
      <p:sp>
        <p:nvSpPr>
          <p:cNvPr id="59" name="P2Score"/>
          <p:cNvSpPr/>
          <p:nvPr/>
        </p:nvSpPr>
        <p:spPr>
          <a:xfrm>
            <a:off x="9907316" y="3356886"/>
            <a:ext cx="2209814" cy="548640"/>
          </a:xfrm>
          <a:prstGeom prst="rect">
            <a:avLst/>
          </a:prstGeom>
          <a:solidFill>
            <a:schemeClr val="accent6">
              <a:lumMod val="50000"/>
            </a:schemeClr>
          </a:solidFill>
          <a:ln w="38100">
            <a:solidFill>
              <a:srgbClr val="001400"/>
            </a:solidFill>
          </a:ln>
        </p:spPr>
        <p:style>
          <a:lnRef idx="2">
            <a:schemeClr val="accent1">
              <a:shade val="50000"/>
            </a:schemeClr>
          </a:lnRef>
          <a:fillRef idx="1">
            <a:schemeClr val="accent1"/>
          </a:fillRef>
          <a:effectRef idx="0">
            <a:schemeClr val="accent1"/>
          </a:effectRef>
          <a:fontRef idx="minor">
            <a:schemeClr val="lt1"/>
          </a:fontRef>
        </p:style>
        <p:txBody>
          <a:bodyPr wrap="none" tIns="0" rIns="0" bIns="0" rtlCol="0" anchor="ctr" anchorCtr="0"/>
          <a:lstStyle/>
          <a:p>
            <a:pPr algn="r"/>
            <a:r>
              <a:rPr lang="en-US" sz="4800" spc="300">
                <a:solidFill>
                  <a:srgbClr val="00FF00"/>
                </a:solidFill>
                <a:latin typeface="Score Board" panose="02000500000000000000" pitchFamily="2" charset="0"/>
              </a:rPr>
              <a:t>$0</a:t>
            </a:r>
            <a:endParaRPr lang="en-US" sz="4800" spc="300" dirty="0">
              <a:solidFill>
                <a:srgbClr val="00FF00"/>
              </a:solidFill>
              <a:latin typeface="Score Board" panose="02000500000000000000" pitchFamily="2" charset="0"/>
            </a:endParaRPr>
          </a:p>
        </p:txBody>
      </p:sp>
      <p:sp>
        <p:nvSpPr>
          <p:cNvPr id="60" name="P2Earned"/>
          <p:cNvSpPr/>
          <p:nvPr/>
        </p:nvSpPr>
        <p:spPr>
          <a:xfrm>
            <a:off x="9907316" y="3942673"/>
            <a:ext cx="731520" cy="548640"/>
          </a:xfrm>
          <a:prstGeom prst="rect">
            <a:avLst/>
          </a:prstGeom>
          <a:solidFill>
            <a:srgbClr val="555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FF00"/>
              </a:solidFill>
              <a:latin typeface="Score Board" panose="02000500000000000000" pitchFamily="2" charset="0"/>
            </a:endParaRPr>
          </a:p>
        </p:txBody>
      </p:sp>
      <p:sp>
        <p:nvSpPr>
          <p:cNvPr id="61" name="P2Passed"/>
          <p:cNvSpPr/>
          <p:nvPr/>
        </p:nvSpPr>
        <p:spPr>
          <a:xfrm>
            <a:off x="11385610" y="3942673"/>
            <a:ext cx="731520" cy="548640"/>
          </a:xfrm>
          <a:prstGeom prst="rect">
            <a:avLst/>
          </a:prstGeom>
          <a:solidFill>
            <a:srgbClr val="55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0000"/>
              </a:solidFill>
              <a:latin typeface="Score Board" panose="02000500000000000000" pitchFamily="2" charset="0"/>
            </a:endParaRPr>
          </a:p>
        </p:txBody>
      </p:sp>
      <p:sp>
        <p:nvSpPr>
          <p:cNvPr id="62" name="P2Pass">
            <a:hlinkClick r:id="" action="ppaction://macro?name=PassSpin2"/>
          </p:cNvPr>
          <p:cNvSpPr/>
          <p:nvPr/>
        </p:nvSpPr>
        <p:spPr>
          <a:xfrm>
            <a:off x="10692183" y="4242104"/>
            <a:ext cx="640080" cy="228600"/>
          </a:xfrm>
          <a:prstGeom prs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latin typeface="Arial Narrow" panose="020B0606020202030204" pitchFamily="34" charset="0"/>
              </a:rPr>
              <a:t> PASSED</a:t>
            </a:r>
          </a:p>
        </p:txBody>
      </p:sp>
      <p:sp>
        <p:nvSpPr>
          <p:cNvPr id="63" name="P2Earn">
            <a:hlinkClick r:id="" action="ppaction://macro?name=AddSpin"/>
          </p:cNvPr>
          <p:cNvSpPr/>
          <p:nvPr/>
        </p:nvSpPr>
        <p:spPr>
          <a:xfrm>
            <a:off x="10692183" y="3965879"/>
            <a:ext cx="640080" cy="228600"/>
          </a:xfrm>
          <a:prstGeom prst="leftArrow">
            <a:avLst>
              <a:gd name="adj1" fmla="val 10000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tx1"/>
                </a:solidFill>
                <a:latin typeface="Arial Narrow" panose="020B0606020202030204" pitchFamily="34" charset="0"/>
              </a:rPr>
              <a:t>EARNED </a:t>
            </a:r>
          </a:p>
        </p:txBody>
      </p:sp>
      <p:pic>
        <p:nvPicPr>
          <p:cNvPr id="64" name="P2W4"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598564" y="2597704"/>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65" name="P2W3"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057749" y="2597704"/>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56" name="P2W2"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0523594" y="2597704"/>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57" name="P2W1"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9982779" y="2597704"/>
            <a:ext cx="469231" cy="409074"/>
          </a:xfrm>
          <a:prstGeom prst="rect">
            <a:avLst/>
          </a:prstGeom>
          <a:noFill/>
          <a:extLst>
            <a:ext uri="{909E8E84-426E-40DD-AFC4-6F175D3DCCD1}">
              <a14:hiddenFill xmlns:a14="http://schemas.microsoft.com/office/drawing/2010/main">
                <a:solidFill>
                  <a:srgbClr val="FFFFFF"/>
                </a:solidFill>
              </a14:hiddenFill>
            </a:ext>
          </a:extLst>
        </p:spPr>
      </p:pic>
      <p:sp>
        <p:nvSpPr>
          <p:cNvPr id="58" name="P2Name">
            <a:hlinkClick r:id="" action="ppaction://macro?name=Activate"/>
          </p:cNvPr>
          <p:cNvSpPr/>
          <p:nvPr/>
        </p:nvSpPr>
        <p:spPr>
          <a:xfrm>
            <a:off x="9907316" y="2991188"/>
            <a:ext cx="2209814" cy="32004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a:solidFill>
                  <a:schemeClr val="tx1"/>
                </a:solidFill>
                <a:latin typeface="Arial Black" panose="020B0A04020102020204" pitchFamily="34" charset="0"/>
              </a:rPr>
              <a:t>PLAYER 2</a:t>
            </a:r>
            <a:endParaRPr lang="en-US" sz="1400" dirty="0">
              <a:solidFill>
                <a:schemeClr val="tx1"/>
              </a:solidFill>
              <a:latin typeface="Arial Black" panose="020B0A04020102020204" pitchFamily="34" charset="0"/>
            </a:endParaRPr>
          </a:p>
        </p:txBody>
      </p:sp>
      <p:sp>
        <p:nvSpPr>
          <p:cNvPr id="37" name="P3Score"/>
          <p:cNvSpPr/>
          <p:nvPr/>
        </p:nvSpPr>
        <p:spPr>
          <a:xfrm>
            <a:off x="9907316" y="5666120"/>
            <a:ext cx="2209814" cy="548640"/>
          </a:xfrm>
          <a:prstGeom prst="rect">
            <a:avLst/>
          </a:prstGeom>
          <a:solidFill>
            <a:schemeClr val="accent6">
              <a:lumMod val="50000"/>
            </a:schemeClr>
          </a:solidFill>
          <a:ln w="38100">
            <a:solidFill>
              <a:srgbClr val="001400"/>
            </a:solidFill>
          </a:ln>
        </p:spPr>
        <p:style>
          <a:lnRef idx="2">
            <a:schemeClr val="accent1">
              <a:shade val="50000"/>
            </a:schemeClr>
          </a:lnRef>
          <a:fillRef idx="1">
            <a:schemeClr val="accent1"/>
          </a:fillRef>
          <a:effectRef idx="0">
            <a:schemeClr val="accent1"/>
          </a:effectRef>
          <a:fontRef idx="minor">
            <a:schemeClr val="lt1"/>
          </a:fontRef>
        </p:style>
        <p:txBody>
          <a:bodyPr wrap="none" tIns="0" rIns="0" bIns="0" rtlCol="0" anchor="ctr" anchorCtr="0"/>
          <a:lstStyle/>
          <a:p>
            <a:pPr algn="r"/>
            <a:r>
              <a:rPr lang="en-US" sz="4800" spc="300">
                <a:solidFill>
                  <a:srgbClr val="00FF00"/>
                </a:solidFill>
                <a:latin typeface="Score Board" panose="02000500000000000000" pitchFamily="2" charset="0"/>
              </a:rPr>
              <a:t>$0</a:t>
            </a:r>
            <a:endParaRPr lang="en-US" sz="4800" spc="300" dirty="0">
              <a:solidFill>
                <a:srgbClr val="00FF00"/>
              </a:solidFill>
              <a:latin typeface="Score Board" panose="02000500000000000000" pitchFamily="2" charset="0"/>
            </a:endParaRPr>
          </a:p>
        </p:txBody>
      </p:sp>
      <p:sp>
        <p:nvSpPr>
          <p:cNvPr id="38" name="P3Earned"/>
          <p:cNvSpPr/>
          <p:nvPr/>
        </p:nvSpPr>
        <p:spPr>
          <a:xfrm>
            <a:off x="9907316" y="6251907"/>
            <a:ext cx="731520" cy="548640"/>
          </a:xfrm>
          <a:prstGeom prst="rect">
            <a:avLst/>
          </a:prstGeom>
          <a:solidFill>
            <a:srgbClr val="555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FF00"/>
              </a:solidFill>
              <a:latin typeface="Score Board" panose="02000500000000000000" pitchFamily="2" charset="0"/>
            </a:endParaRPr>
          </a:p>
        </p:txBody>
      </p:sp>
      <p:sp>
        <p:nvSpPr>
          <p:cNvPr id="39" name="P3Passed"/>
          <p:cNvSpPr/>
          <p:nvPr/>
        </p:nvSpPr>
        <p:spPr>
          <a:xfrm>
            <a:off x="11385610" y="6251907"/>
            <a:ext cx="731520" cy="548640"/>
          </a:xfrm>
          <a:prstGeom prst="rect">
            <a:avLst/>
          </a:prstGeom>
          <a:solidFill>
            <a:srgbClr val="55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45720" bIns="0" rtlCol="0" anchor="ctr" anchorCtr="0"/>
          <a:lstStyle/>
          <a:p>
            <a:pPr algn="r"/>
            <a:endParaRPr lang="en-US" sz="4800" dirty="0">
              <a:solidFill>
                <a:srgbClr val="FF0000"/>
              </a:solidFill>
              <a:latin typeface="Score Board" panose="02000500000000000000" pitchFamily="2" charset="0"/>
            </a:endParaRPr>
          </a:p>
        </p:txBody>
      </p:sp>
      <p:sp>
        <p:nvSpPr>
          <p:cNvPr id="36" name="P3Pass">
            <a:hlinkClick r:id="" action="ppaction://macro?name=PassSpin3"/>
          </p:cNvPr>
          <p:cNvSpPr/>
          <p:nvPr/>
        </p:nvSpPr>
        <p:spPr>
          <a:xfrm>
            <a:off x="10692183" y="6551338"/>
            <a:ext cx="640080" cy="228600"/>
          </a:xfrm>
          <a:prstGeom prst="rightArrow">
            <a:avLst>
              <a:gd name="adj1" fmla="val 10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latin typeface="Arial Narrow" panose="020B0606020202030204" pitchFamily="34" charset="0"/>
              </a:rPr>
              <a:t> PASSED</a:t>
            </a:r>
          </a:p>
        </p:txBody>
      </p:sp>
      <p:sp>
        <p:nvSpPr>
          <p:cNvPr id="40" name="P3Earn">
            <a:hlinkClick r:id="" action="ppaction://macro?name=AddSpin"/>
          </p:cNvPr>
          <p:cNvSpPr/>
          <p:nvPr/>
        </p:nvSpPr>
        <p:spPr>
          <a:xfrm>
            <a:off x="10692183" y="6275113"/>
            <a:ext cx="640080" cy="228600"/>
          </a:xfrm>
          <a:prstGeom prst="leftArrow">
            <a:avLst>
              <a:gd name="adj1" fmla="val 100000"/>
              <a:gd name="adj2"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a:solidFill>
                  <a:schemeClr val="tx1"/>
                </a:solidFill>
                <a:latin typeface="Arial Narrow" panose="020B0606020202030204" pitchFamily="34" charset="0"/>
              </a:rPr>
              <a:t>EARNED </a:t>
            </a:r>
          </a:p>
        </p:txBody>
      </p:sp>
      <p:pic>
        <p:nvPicPr>
          <p:cNvPr id="52" name="P3W4"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598564" y="4906938"/>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3W3"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1057749" y="4906938"/>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34" name="P3W2"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10523594" y="4906938"/>
            <a:ext cx="469231" cy="409074"/>
          </a:xfrm>
          <a:prstGeom prst="rect">
            <a:avLst/>
          </a:prstGeom>
          <a:noFill/>
          <a:extLst>
            <a:ext uri="{909E8E84-426E-40DD-AFC4-6F175D3DCCD1}">
              <a14:hiddenFill xmlns:a14="http://schemas.microsoft.com/office/drawing/2010/main">
                <a:solidFill>
                  <a:srgbClr val="FFFFFF"/>
                </a:solidFill>
              </a14:hiddenFill>
            </a:ext>
          </a:extLst>
        </p:spPr>
      </p:pic>
      <p:pic>
        <p:nvPicPr>
          <p:cNvPr id="35" name="P3W1" descr="http://s18.postimg.org/matwnoel5/Podium.png" hidden="1"/>
          <p:cNvPicPr>
            <a:picLocks noChangeAspect="1" noChangeArrowheads="1"/>
          </p:cNvPicPr>
          <p:nvPr/>
        </p:nvPicPr>
        <p:blipFill rotWithShape="1">
          <a:blip r:embed="rId15">
            <a:extLst>
              <a:ext uri="{28A0092B-C50C-407E-A947-70E740481C1C}">
                <a14:useLocalDpi xmlns:a14="http://schemas.microsoft.com/office/drawing/2010/main" val="0"/>
              </a:ext>
            </a:extLst>
          </a:blip>
          <a:srcRect l="35368" t="82" r="58474" b="82244"/>
          <a:stretch/>
        </p:blipFill>
        <p:spPr bwMode="auto">
          <a:xfrm>
            <a:off x="9982779" y="4906938"/>
            <a:ext cx="469231" cy="409074"/>
          </a:xfrm>
          <a:prstGeom prst="rect">
            <a:avLst/>
          </a:prstGeom>
          <a:noFill/>
          <a:extLst>
            <a:ext uri="{909E8E84-426E-40DD-AFC4-6F175D3DCCD1}">
              <a14:hiddenFill xmlns:a14="http://schemas.microsoft.com/office/drawing/2010/main">
                <a:solidFill>
                  <a:srgbClr val="FFFFFF"/>
                </a:solidFill>
              </a14:hiddenFill>
            </a:ext>
          </a:extLst>
        </p:spPr>
      </p:pic>
      <p:sp>
        <p:nvSpPr>
          <p:cNvPr id="32" name="P3Name">
            <a:hlinkClick r:id="" action="ppaction://macro?name=Activate"/>
          </p:cNvPr>
          <p:cNvSpPr/>
          <p:nvPr/>
        </p:nvSpPr>
        <p:spPr>
          <a:xfrm>
            <a:off x="9907316" y="5300422"/>
            <a:ext cx="2209814" cy="320040"/>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a:solidFill>
                  <a:schemeClr val="tx1"/>
                </a:solidFill>
                <a:latin typeface="Arial Black" panose="020B0A04020102020204" pitchFamily="34" charset="0"/>
              </a:rPr>
              <a:t>PLAYER 3</a:t>
            </a:r>
            <a:endParaRPr lang="en-US" sz="1400" dirty="0">
              <a:solidFill>
                <a:schemeClr val="tx1"/>
              </a:solidFill>
              <a:latin typeface="Arial Black" panose="020B0A04020102020204" pitchFamily="34" charset="0"/>
            </a:endParaRPr>
          </a:p>
        </p:txBody>
      </p:sp>
      <p:cxnSp>
        <p:nvCxnSpPr>
          <p:cNvPr id="24" name="Straight Connector 23"/>
          <p:cNvCxnSpPr/>
          <p:nvPr/>
        </p:nvCxnSpPr>
        <p:spPr>
          <a:xfrm>
            <a:off x="446319" y="2075732"/>
            <a:ext cx="0" cy="27432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a:off x="569058" y="1137268"/>
            <a:ext cx="0" cy="45720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H="1">
            <a:off x="8563499" y="2075732"/>
            <a:ext cx="0" cy="27432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cxnSp>
        <p:nvCxnSpPr>
          <p:cNvPr id="565" name="Straight Connector 564"/>
          <p:cNvCxnSpPr/>
          <p:nvPr/>
        </p:nvCxnSpPr>
        <p:spPr>
          <a:xfrm flipH="1">
            <a:off x="8450330" y="1137268"/>
            <a:ext cx="0" cy="4572000"/>
          </a:xfrm>
          <a:prstGeom prst="line">
            <a:avLst/>
          </a:prstGeom>
          <a:ln w="114300" cap="rnd">
            <a:solidFill>
              <a:srgbClr val="FF0000"/>
            </a:solid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cxnSp>
      <p:grpSp>
        <p:nvGrpSpPr>
          <p:cNvPr id="29" name="BuzzerGroup"/>
          <p:cNvGrpSpPr/>
          <p:nvPr/>
        </p:nvGrpSpPr>
        <p:grpSpPr>
          <a:xfrm>
            <a:off x="3418763" y="4743998"/>
            <a:ext cx="2080576" cy="527526"/>
            <a:chOff x="3418763" y="4743998"/>
            <a:chExt cx="2080576" cy="527526"/>
          </a:xfrm>
        </p:grpSpPr>
        <p:sp>
          <p:nvSpPr>
            <p:cNvPr id="568" name="Rectangle 567"/>
            <p:cNvSpPr/>
            <p:nvPr/>
          </p:nvSpPr>
          <p:spPr>
            <a:xfrm>
              <a:off x="4135630" y="5077310"/>
              <a:ext cx="643890" cy="142488"/>
            </a:xfrm>
            <a:prstGeom prst="rect">
              <a:avLst/>
            </a:prstGeom>
            <a:gradFill flip="none" rotWithShape="1">
              <a:gsLst>
                <a:gs pos="0">
                  <a:schemeClr val="bg1">
                    <a:lumMod val="75000"/>
                  </a:schemeClr>
                </a:gs>
                <a:gs pos="15960">
                  <a:schemeClr val="tx1">
                    <a:lumMod val="65000"/>
                    <a:lumOff val="35000"/>
                  </a:schemeClr>
                </a:gs>
                <a:gs pos="84000">
                  <a:schemeClr val="tx1">
                    <a:lumMod val="95000"/>
                    <a:lumOff val="5000"/>
                  </a:schemeClr>
                </a:gs>
                <a:gs pos="100000">
                  <a:schemeClr val="bg1">
                    <a:lumMod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Freeform 568">
              <a:hlinkClick r:id="" action="ppaction://macro?name=OneBuzzer"/>
            </p:cNvPr>
            <p:cNvSpPr/>
            <p:nvPr/>
          </p:nvSpPr>
          <p:spPr>
            <a:xfrm>
              <a:off x="3471462" y="4743998"/>
              <a:ext cx="1972227" cy="329889"/>
            </a:xfrm>
            <a:custGeom>
              <a:avLst/>
              <a:gdLst>
                <a:gd name="connsiteX0" fmla="*/ 863302 w 1726604"/>
                <a:gd name="connsiteY0" fmla="*/ 0 h 239987"/>
                <a:gd name="connsiteX1" fmla="*/ 1726604 w 1726604"/>
                <a:gd name="connsiteY1" fmla="*/ 228600 h 239987"/>
                <a:gd name="connsiteX2" fmla="*/ 1722269 w 1726604"/>
                <a:gd name="connsiteY2" fmla="*/ 239987 h 239987"/>
                <a:gd name="connsiteX3" fmla="*/ 4335 w 1726604"/>
                <a:gd name="connsiteY3" fmla="*/ 239987 h 239987"/>
                <a:gd name="connsiteX4" fmla="*/ 0 w 1726604"/>
                <a:gd name="connsiteY4" fmla="*/ 228600 h 239987"/>
                <a:gd name="connsiteX5" fmla="*/ 863302 w 1726604"/>
                <a:gd name="connsiteY5" fmla="*/ 0 h 23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6604" h="239987">
                  <a:moveTo>
                    <a:pt x="863302" y="0"/>
                  </a:moveTo>
                  <a:cubicBezTo>
                    <a:pt x="1340091" y="0"/>
                    <a:pt x="1726604" y="102348"/>
                    <a:pt x="1726604" y="228600"/>
                  </a:cubicBezTo>
                  <a:lnTo>
                    <a:pt x="1722269" y="239987"/>
                  </a:lnTo>
                  <a:lnTo>
                    <a:pt x="4335" y="239987"/>
                  </a:lnTo>
                  <a:lnTo>
                    <a:pt x="0" y="228600"/>
                  </a:lnTo>
                  <a:cubicBezTo>
                    <a:pt x="0" y="102348"/>
                    <a:pt x="386513" y="0"/>
                    <a:pt x="863302" y="0"/>
                  </a:cubicBezTo>
                  <a:close/>
                </a:path>
              </a:pathLst>
            </a:custGeom>
            <a:gradFill flip="none" rotWithShape="1">
              <a:gsLst>
                <a:gs pos="0">
                  <a:schemeClr val="bg1">
                    <a:lumMod val="75000"/>
                  </a:schemeClr>
                </a:gs>
                <a:gs pos="81000">
                  <a:srgbClr val="FF0000"/>
                </a:gs>
                <a:gs pos="63000">
                  <a:srgbClr val="C00000"/>
                </a:gs>
                <a:gs pos="28000">
                  <a:srgbClr val="FF0000"/>
                </a:gs>
              </a:gsLst>
              <a:path path="circle">
                <a:fillToRect r="100000" b="100000"/>
              </a:path>
              <a:tileRect l="-100000" t="-100000"/>
            </a:gradFill>
            <a:ln w="19050">
              <a:noFill/>
            </a:ln>
            <a:effectLst/>
            <a:scene3d>
              <a:camera prst="orthographicFront">
                <a:rot lat="19119732" lon="0" rev="0"/>
              </a:camera>
              <a:lightRig rig="freezing" dir="t">
                <a:rot lat="0" lon="0" rev="9000000"/>
              </a:lightRig>
            </a:scene3d>
            <a:sp3d extrusionH="12700" prstMaterial="plastic">
              <a:bevelT w="190500" h="63500"/>
              <a:bevelB w="19050" h="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3200" spc="-150">
                <a:latin typeface="Tw Cen MT Condensed Extra Bold" panose="020B0803020202020204" pitchFamily="34" charset="0"/>
              </a:endParaRPr>
            </a:p>
          </p:txBody>
        </p:sp>
        <p:sp>
          <p:nvSpPr>
            <p:cNvPr id="570" name="Round Same Side Corner Rectangle 569"/>
            <p:cNvSpPr/>
            <p:nvPr/>
          </p:nvSpPr>
          <p:spPr>
            <a:xfrm>
              <a:off x="3418763" y="5129568"/>
              <a:ext cx="2080576" cy="141956"/>
            </a:xfrm>
            <a:prstGeom prst="round2SameRect">
              <a:avLst>
                <a:gd name="adj1" fmla="val 50000"/>
                <a:gd name="adj2" fmla="val 0"/>
              </a:avLst>
            </a:prstGeom>
            <a:gradFill>
              <a:gsLst>
                <a:gs pos="21000">
                  <a:schemeClr val="bg1">
                    <a:lumMod val="50000"/>
                    <a:alpha val="1000"/>
                  </a:schemeClr>
                </a:gs>
                <a:gs pos="71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assSpinsButton" hidden="1">
            <a:hlinkClick r:id="" action="ppaction://macro?name=PassSpins"/>
          </p:cNvPr>
          <p:cNvSpPr/>
          <p:nvPr/>
        </p:nvSpPr>
        <p:spPr>
          <a:xfrm>
            <a:off x="5586896" y="4896430"/>
            <a:ext cx="1301859" cy="292332"/>
          </a:xfrm>
          <a:prstGeom prst="homePlate">
            <a:avLst>
              <a:gd name="adj" fmla="val 94174"/>
            </a:avLst>
          </a:prstGeom>
          <a:gradFill flip="none" rotWithShape="1">
            <a:gsLst>
              <a:gs pos="100000">
                <a:srgbClr val="FF0000"/>
              </a:gs>
              <a:gs pos="0">
                <a:srgbClr val="FF0000"/>
              </a:gs>
            </a:gsLst>
            <a:path path="circle">
              <a:fillToRect r="100000" b="100000"/>
            </a:path>
            <a:tileRect l="-100000" t="-100000"/>
          </a:gradFill>
          <a:ln w="38100">
            <a:solidFill>
              <a:schemeClr val="bg1"/>
            </a:solidFill>
          </a:ln>
          <a:effectLst/>
          <a:scene3d>
            <a:camera prst="orthographicFront">
              <a:rot lat="19119732" lon="0" rev="0"/>
            </a:camera>
            <a:lightRig rig="threePt" dir="t"/>
          </a:scene3d>
          <a:sp3d prstMaterial="matte">
            <a:bevelB w="0" h="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wrap="none" lIns="137160" rtlCol="0" anchor="ctr"/>
          <a:lstStyle/>
          <a:p>
            <a:pPr algn="ctr"/>
            <a:r>
              <a:rPr lang="en-US" spc="-150" dirty="0">
                <a:latin typeface="Tw Cen MT Condensed Extra Bold" panose="020B0803020202020204" pitchFamily="34" charset="0"/>
              </a:rPr>
              <a:t> PASS SPINS </a:t>
            </a:r>
            <a:r>
              <a:rPr lang="en-US" spc="-150" dirty="0">
                <a:latin typeface="Tw Cen MT Condensed Extra Bold" panose="020B0803020202020204" pitchFamily="34" charset="0"/>
                <a:sym typeface="Wingdings 3" panose="05040102010807070707" pitchFamily="18" charset="2"/>
              </a:rPr>
              <a:t></a:t>
            </a:r>
            <a:endParaRPr lang="en-US" spc="-150" dirty="0">
              <a:latin typeface="Tw Cen MT Condensed Extra Bold" panose="020B0803020202020204" pitchFamily="34" charset="0"/>
            </a:endParaRPr>
          </a:p>
        </p:txBody>
      </p:sp>
      <p:grpSp>
        <p:nvGrpSpPr>
          <p:cNvPr id="28" name="PrizeValueGroup" hidden="1"/>
          <p:cNvGrpSpPr/>
          <p:nvPr/>
        </p:nvGrpSpPr>
        <p:grpSpPr>
          <a:xfrm>
            <a:off x="3048422" y="1828400"/>
            <a:ext cx="2826992" cy="1643100"/>
            <a:chOff x="3048422" y="1828400"/>
            <a:chExt cx="2826992" cy="1643100"/>
          </a:xfrm>
        </p:grpSpPr>
        <p:sp>
          <p:nvSpPr>
            <p:cNvPr id="616" name="PrizeValueText" hidden="1"/>
            <p:cNvSpPr txBox="1"/>
            <p:nvPr/>
          </p:nvSpPr>
          <p:spPr>
            <a:xfrm>
              <a:off x="3419502" y="2609726"/>
              <a:ext cx="2010487" cy="861774"/>
            </a:xfrm>
            <a:prstGeom prst="rect">
              <a:avLst/>
            </a:prstGeom>
            <a:noFill/>
          </p:spPr>
          <p:txBody>
            <a:bodyPr wrap="none" rtlCol="0">
              <a:spAutoFit/>
            </a:bodyPr>
            <a:lstStyle>
              <a:defPPr>
                <a:defRPr lang="en-US"/>
              </a:defPPr>
              <a:lvl1pPr algn="ctr">
                <a:lnSpc>
                  <a:spcPts val="1200"/>
                </a:lnSpc>
                <a:defRPr sz="2000" b="1" spc="-15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defRPr>
              </a:lvl1pPr>
            </a:lstStyle>
            <a:p>
              <a:pPr>
                <a:lnSpc>
                  <a:spcPts val="6000"/>
                </a:lnSpc>
              </a:pPr>
              <a:r>
                <a:rPr lang="en-US" sz="6600" spc="0">
                  <a:latin typeface="Impact" panose="020B0806030902050204" pitchFamily="34" charset="0"/>
                </a:rPr>
                <a:t>$500</a:t>
              </a:r>
              <a:endParaRPr lang="en-US" sz="6600" spc="0" dirty="0">
                <a:latin typeface="Impact" panose="020B0806030902050204" pitchFamily="34" charset="0"/>
              </a:endParaRPr>
            </a:p>
          </p:txBody>
        </p:sp>
        <p:sp>
          <p:nvSpPr>
            <p:cNvPr id="2" name="PrizeText" hidden="1"/>
            <p:cNvSpPr txBox="1"/>
            <p:nvPr/>
          </p:nvSpPr>
          <p:spPr>
            <a:xfrm>
              <a:off x="3048422" y="1828400"/>
              <a:ext cx="2826992" cy="861774"/>
            </a:xfrm>
            <a:prstGeom prst="rect">
              <a:avLst/>
            </a:prstGeom>
            <a:noFill/>
          </p:spPr>
          <p:txBody>
            <a:bodyPr wrap="none" rtlCol="0">
              <a:spAutoFit/>
            </a:bodyPr>
            <a:lstStyle>
              <a:defPPr>
                <a:defRPr lang="en-US"/>
              </a:defPPr>
              <a:lvl1pPr algn="ctr">
                <a:lnSpc>
                  <a:spcPts val="1200"/>
                </a:lnSpc>
                <a:defRPr sz="2000" b="1" spc="-15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defRPr>
              </a:lvl1pPr>
            </a:lstStyle>
            <a:p>
              <a:pPr>
                <a:lnSpc>
                  <a:spcPts val="6000"/>
                </a:lnSpc>
              </a:pPr>
              <a:r>
                <a:rPr lang="en-US" sz="4400" spc="0" dirty="0">
                  <a:latin typeface="Impact" panose="020B0806030902050204" pitchFamily="34" charset="0"/>
                </a:rPr>
                <a:t>PRIZE VALUE</a:t>
              </a:r>
            </a:p>
          </p:txBody>
        </p:sp>
      </p:grpSp>
      <p:sp>
        <p:nvSpPr>
          <p:cNvPr id="571" name="ButtonText" hidden="1"/>
          <p:cNvSpPr txBox="1"/>
          <p:nvPr/>
        </p:nvSpPr>
        <p:spPr>
          <a:xfrm>
            <a:off x="3366815" y="4210848"/>
            <a:ext cx="2137124" cy="669414"/>
          </a:xfrm>
          <a:prstGeom prst="rect">
            <a:avLst/>
          </a:prstGeom>
          <a:noFill/>
        </p:spPr>
        <p:txBody>
          <a:bodyPr wrap="none" rtlCol="0">
            <a:spAutoFit/>
          </a:bodyPr>
          <a:lstStyle>
            <a:defPPr>
              <a:defRPr lang="en-US"/>
            </a:defPPr>
            <a:lvl1pPr algn="ctr">
              <a:lnSpc>
                <a:spcPts val="1200"/>
              </a:lnSpc>
              <a:defRPr sz="2000" b="1" spc="-15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defRPr>
            </a:lvl1pPr>
          </a:lstStyle>
          <a:p>
            <a:pPr>
              <a:lnSpc>
                <a:spcPts val="3500"/>
              </a:lnSpc>
            </a:pPr>
            <a:r>
              <a:rPr lang="en-US" sz="2400" spc="-100" dirty="0">
                <a:latin typeface="Impact" panose="020B0806030902050204" pitchFamily="34" charset="0"/>
              </a:rPr>
              <a:t>PRESS YOUR LUCK</a:t>
            </a:r>
          </a:p>
          <a:p>
            <a:pPr>
              <a:lnSpc>
                <a:spcPts val="1000"/>
              </a:lnSpc>
            </a:pPr>
            <a:r>
              <a:rPr lang="en-US" sz="2800" spc="600" dirty="0">
                <a:latin typeface="Impact" panose="020B0806030902050204" pitchFamily="34" charset="0"/>
                <a:sym typeface="Wingdings 3" panose="05040102010807070707" pitchFamily="18" charset="2"/>
              </a:rPr>
              <a:t>   </a:t>
            </a:r>
            <a:endParaRPr lang="en-US" sz="3600" spc="600" dirty="0">
              <a:latin typeface="Impact" panose="020B0806030902050204" pitchFamily="34" charset="0"/>
            </a:endParaRPr>
          </a:p>
        </p:txBody>
      </p:sp>
      <p:sp>
        <p:nvSpPr>
          <p:cNvPr id="617" name="MoveButton" hidden="1">
            <a:hlinkClick r:id="" action="ppaction://macro?name=MoveSelected"/>
          </p:cNvPr>
          <p:cNvSpPr/>
          <p:nvPr/>
        </p:nvSpPr>
        <p:spPr>
          <a:xfrm>
            <a:off x="2068633" y="4885714"/>
            <a:ext cx="1301859" cy="292332"/>
          </a:xfrm>
          <a:prstGeom prst="leftArrow">
            <a:avLst>
              <a:gd name="adj1" fmla="val 100000"/>
              <a:gd name="adj2" fmla="val 90009"/>
            </a:avLst>
          </a:prstGeom>
          <a:solidFill>
            <a:schemeClr val="accent6"/>
          </a:solidFill>
          <a:ln w="38100">
            <a:solidFill>
              <a:schemeClr val="bg1"/>
            </a:solidFill>
          </a:ln>
          <a:effectLst/>
          <a:scene3d>
            <a:camera prst="orthographicFront">
              <a:rot lat="19119732" lon="0" rev="0"/>
            </a:camera>
            <a:lightRig rig="threePt" dir="t"/>
          </a:scene3d>
          <a:sp3d prstMaterial="matte">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wrap="none" lIns="0" rtlCol="0" anchor="ctr"/>
          <a:lstStyle/>
          <a:p>
            <a:pPr algn="ctr"/>
            <a:r>
              <a:rPr lang="en-US" spc="-150" dirty="0">
                <a:latin typeface="Tw Cen MT Condensed Extra Bold" panose="020B0803020202020204" pitchFamily="34" charset="0"/>
                <a:sym typeface="Wingdings 3" panose="05040102010807070707" pitchFamily="18" charset="2"/>
              </a:rPr>
              <a:t> </a:t>
            </a:r>
            <a:r>
              <a:rPr lang="en-US" sz="1600" spc="-150" dirty="0">
                <a:latin typeface="Tw Cen MT Condensed Extra Bold" panose="020B0803020202020204" pitchFamily="34" charset="0"/>
              </a:rPr>
              <a:t>MAKE  </a:t>
            </a:r>
            <a:r>
              <a:rPr lang="en-US" sz="1100" spc="-150" dirty="0">
                <a:latin typeface="Tw Cen MT Condensed Extra Bold" panose="020B0803020202020204" pitchFamily="34" charset="0"/>
              </a:rPr>
              <a:t>A</a:t>
            </a:r>
            <a:r>
              <a:rPr lang="en-US" sz="1600" spc="-150" dirty="0">
                <a:latin typeface="Tw Cen MT Condensed Extra Bold" panose="020B0803020202020204" pitchFamily="34" charset="0"/>
              </a:rPr>
              <a:t>  MOVE    </a:t>
            </a:r>
          </a:p>
        </p:txBody>
      </p:sp>
      <p:sp>
        <p:nvSpPr>
          <p:cNvPr id="618" name="PlusSpinText" hidden="1"/>
          <p:cNvSpPr txBox="1"/>
          <p:nvPr/>
        </p:nvSpPr>
        <p:spPr>
          <a:xfrm>
            <a:off x="3501127" y="3491144"/>
            <a:ext cx="1646606" cy="541174"/>
          </a:xfrm>
          <a:prstGeom prst="rect">
            <a:avLst/>
          </a:prstGeom>
          <a:noFill/>
        </p:spPr>
        <p:txBody>
          <a:bodyPr wrap="none" rtlCol="0">
            <a:spAutoFit/>
          </a:bodyPr>
          <a:lstStyle>
            <a:defPPr>
              <a:defRPr lang="en-US"/>
            </a:defPPr>
            <a:lvl1pPr algn="ctr">
              <a:lnSpc>
                <a:spcPts val="1200"/>
              </a:lnSpc>
              <a:defRPr sz="2000" b="1" spc="-15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defRPr>
            </a:lvl1pPr>
          </a:lstStyle>
          <a:p>
            <a:pPr>
              <a:lnSpc>
                <a:spcPts val="3500"/>
              </a:lnSpc>
            </a:pPr>
            <a:r>
              <a:rPr lang="en-US" sz="4800" dirty="0">
                <a:latin typeface="Impact" panose="020B0806030902050204" pitchFamily="34" charset="0"/>
              </a:rPr>
              <a:t>+ SPIN</a:t>
            </a:r>
            <a:endParaRPr lang="en-US" sz="3600" spc="600" dirty="0">
              <a:latin typeface="Impact" panose="020B0806030902050204" pitchFamily="34" charset="0"/>
            </a:endParaRPr>
          </a:p>
        </p:txBody>
      </p:sp>
      <p:grpSp>
        <p:nvGrpSpPr>
          <p:cNvPr id="49" name="WhammyGroup" hidden="1"/>
          <p:cNvGrpSpPr/>
          <p:nvPr/>
        </p:nvGrpSpPr>
        <p:grpSpPr>
          <a:xfrm>
            <a:off x="2703766" y="1828139"/>
            <a:ext cx="3773751" cy="2517890"/>
            <a:chOff x="2703766" y="1828139"/>
            <a:chExt cx="3773751" cy="2517890"/>
          </a:xfrm>
        </p:grpSpPr>
        <p:sp>
          <p:nvSpPr>
            <p:cNvPr id="30" name="Cloud Callout 29" hidden="1"/>
            <p:cNvSpPr/>
            <p:nvPr/>
          </p:nvSpPr>
          <p:spPr>
            <a:xfrm rot="860042">
              <a:off x="4325741" y="2489695"/>
              <a:ext cx="1461583" cy="848954"/>
            </a:xfrm>
            <a:prstGeom prst="cloudCallout">
              <a:avLst>
                <a:gd name="adj1" fmla="val -44788"/>
                <a:gd name="adj2" fmla="val 55282"/>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Cloud Callout 618" hidden="1"/>
            <p:cNvSpPr/>
            <p:nvPr/>
          </p:nvSpPr>
          <p:spPr>
            <a:xfrm rot="20370822">
              <a:off x="4298092" y="3163175"/>
              <a:ext cx="1461583" cy="848954"/>
            </a:xfrm>
            <a:prstGeom prst="cloudCallout">
              <a:avLst>
                <a:gd name="adj1" fmla="val -52687"/>
                <a:gd name="adj2" fmla="val -33866"/>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Cloud Callout 619" hidden="1"/>
            <p:cNvSpPr/>
            <p:nvPr/>
          </p:nvSpPr>
          <p:spPr>
            <a:xfrm rot="20274282">
              <a:off x="3274863" y="2375317"/>
              <a:ext cx="1461583" cy="848954"/>
            </a:xfrm>
            <a:prstGeom prst="cloudCallout">
              <a:avLst>
                <a:gd name="adj1" fmla="val 5111"/>
                <a:gd name="adj2" fmla="val 69422"/>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Cloud Callout 620" hidden="1"/>
            <p:cNvSpPr/>
            <p:nvPr/>
          </p:nvSpPr>
          <p:spPr>
            <a:xfrm rot="2193981">
              <a:off x="3198181" y="3084535"/>
              <a:ext cx="1461583" cy="848954"/>
            </a:xfrm>
            <a:prstGeom prst="cloudCallout">
              <a:avLst>
                <a:gd name="adj1" fmla="val 18225"/>
                <a:gd name="adj2" fmla="val -6498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hidden="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03766" y="1828139"/>
              <a:ext cx="3773751" cy="1560711"/>
            </a:xfrm>
            <a:prstGeom prst="rect">
              <a:avLst/>
            </a:prstGeom>
          </p:spPr>
        </p:pic>
        <p:pic>
          <p:nvPicPr>
            <p:cNvPr id="25" name="Picture 24" hidden="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56880" y="2309463"/>
              <a:ext cx="1809787" cy="2036566"/>
            </a:xfrm>
            <a:prstGeom prst="rect">
              <a:avLst/>
            </a:prstGeom>
          </p:spPr>
        </p:pic>
      </p:grpSp>
      <p:sp>
        <p:nvSpPr>
          <p:cNvPr id="625" name="NoSpinsText" hidden="1"/>
          <p:cNvSpPr txBox="1"/>
          <p:nvPr/>
        </p:nvSpPr>
        <p:spPr>
          <a:xfrm>
            <a:off x="2170624" y="1914095"/>
            <a:ext cx="4502515" cy="2505301"/>
          </a:xfrm>
          <a:prstGeom prst="rect">
            <a:avLst/>
          </a:prstGeom>
          <a:noFill/>
        </p:spPr>
        <p:txBody>
          <a:bodyPr wrap="none" rtlCol="0">
            <a:spAutoFit/>
          </a:bodyPr>
          <a:lstStyle>
            <a:defPPr>
              <a:defRPr lang="en-US"/>
            </a:defPPr>
            <a:lvl1pPr algn="ctr">
              <a:lnSpc>
                <a:spcPts val="1200"/>
              </a:lnSpc>
              <a:defRPr sz="2000" b="1" spc="-150">
                <a:ln w="6350">
                  <a:solidFill>
                    <a:sysClr val="windowText" lastClr="000000"/>
                  </a:solidFill>
                </a:ln>
                <a:solidFill>
                  <a:schemeClr val="bg1"/>
                </a:solidFill>
                <a:effectLst>
                  <a:outerShdw blurRad="38100" dist="38100" dir="2700000" algn="tl">
                    <a:srgbClr val="000000">
                      <a:alpha val="43137"/>
                    </a:srgbClr>
                  </a:outerShdw>
                </a:effectLst>
                <a:latin typeface="Arial Narrow" panose="020B0606020202030204" pitchFamily="34" charset="0"/>
              </a:defRPr>
            </a:lvl1pPr>
          </a:lstStyle>
          <a:p>
            <a:pPr>
              <a:lnSpc>
                <a:spcPct val="80000"/>
              </a:lnSpc>
            </a:pPr>
            <a:r>
              <a:rPr lang="en-US" sz="5400" spc="0" dirty="0">
                <a:latin typeface="Impact" panose="020B0806030902050204" pitchFamily="34" charset="0"/>
              </a:rPr>
              <a:t>NO MORE SPINS</a:t>
            </a:r>
          </a:p>
          <a:p>
            <a:pPr>
              <a:lnSpc>
                <a:spcPct val="80000"/>
              </a:lnSpc>
            </a:pPr>
            <a:endParaRPr lang="en-US" sz="5400" spc="0" dirty="0">
              <a:latin typeface="Impact" panose="020B0806030902050204" pitchFamily="34" charset="0"/>
            </a:endParaRPr>
          </a:p>
          <a:p>
            <a:pPr>
              <a:lnSpc>
                <a:spcPct val="80000"/>
              </a:lnSpc>
            </a:pPr>
            <a:r>
              <a:rPr lang="en-US" sz="4400" spc="0" dirty="0">
                <a:latin typeface="Impact" panose="020B0806030902050204" pitchFamily="34" charset="0"/>
              </a:rPr>
              <a:t>ADD SPINS OR</a:t>
            </a:r>
          </a:p>
          <a:p>
            <a:pPr>
              <a:lnSpc>
                <a:spcPct val="80000"/>
              </a:lnSpc>
            </a:pPr>
            <a:r>
              <a:rPr lang="en-US" sz="4400" spc="0" dirty="0">
                <a:latin typeface="Impact" panose="020B0806030902050204" pitchFamily="34" charset="0"/>
              </a:rPr>
              <a:t>SELECT NEW PLAYER</a:t>
            </a:r>
          </a:p>
        </p:txBody>
      </p:sp>
    </p:spTree>
    <p:extLst>
      <p:ext uri="{BB962C8B-B14F-4D97-AF65-F5344CB8AC3E}">
        <p14:creationId xmlns:p14="http://schemas.microsoft.com/office/powerpoint/2010/main" val="2190070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76790"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84822"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92856"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00890"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08924"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776790"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284822"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92856"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300890"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808924"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776790"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84822"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792856"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00890"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808924"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77679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282955"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8912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295285"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80145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77679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82955"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78912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295285"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80145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776790"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284822"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792856"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00890"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808924"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776790"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284822"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0792856"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300890"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808924"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776790"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1284822"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0792856"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300890"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808924"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1776790"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1284822"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792856"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300890"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808924"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1776049"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1283339"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790632"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297924"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805216"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1776049"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283339"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0790632"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0297924"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805216"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1776049"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1283339"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0790632"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297924"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805216"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77679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1282955"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78912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95285"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0145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177679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1282955"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78912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0295285"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980145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177679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1282955"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078912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295285"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980145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603087" y="0"/>
            <a:ext cx="4173702" cy="6851629"/>
          </a:xfrm>
          <a:prstGeom prst="rect">
            <a:avLst/>
          </a:prstGeom>
          <a:gradFill>
            <a:gsLst>
              <a:gs pos="55000">
                <a:srgbClr val="292929"/>
              </a:gs>
              <a:gs pos="100000">
                <a:schemeClr val="tx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237"/>
          <p:cNvGrpSpPr/>
          <p:nvPr/>
        </p:nvGrpSpPr>
        <p:grpSpPr>
          <a:xfrm>
            <a:off x="-102384" y="6293107"/>
            <a:ext cx="9245692" cy="641006"/>
            <a:chOff x="-102384" y="6293107"/>
            <a:chExt cx="9245692" cy="641006"/>
          </a:xfrm>
        </p:grpSpPr>
        <p:grpSp>
          <p:nvGrpSpPr>
            <p:cNvPr id="239" name="Group 238"/>
            <p:cNvGrpSpPr/>
            <p:nvPr/>
          </p:nvGrpSpPr>
          <p:grpSpPr>
            <a:xfrm flipH="1">
              <a:off x="4562557" y="6293107"/>
              <a:ext cx="4580751" cy="641006"/>
              <a:chOff x="-103307" y="6287757"/>
              <a:chExt cx="4580751" cy="641006"/>
            </a:xfrm>
          </p:grpSpPr>
          <p:sp>
            <p:nvSpPr>
              <p:cNvPr id="251" name="Parallelogram 250"/>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Parallelogram 251"/>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Parallelogram 252"/>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Parallelogram 253"/>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Parallelogram 254"/>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arallelogram 255"/>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allelogram 256"/>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arallelogram 257"/>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arallelogram 258"/>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arallelogram 259"/>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239"/>
            <p:cNvGrpSpPr/>
            <p:nvPr/>
          </p:nvGrpSpPr>
          <p:grpSpPr>
            <a:xfrm>
              <a:off x="-102384" y="6293107"/>
              <a:ext cx="4580751" cy="641006"/>
              <a:chOff x="-103307" y="6287757"/>
              <a:chExt cx="4580751" cy="641006"/>
            </a:xfrm>
          </p:grpSpPr>
          <p:sp>
            <p:nvSpPr>
              <p:cNvPr id="241" name="Parallelogram 240"/>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Parallelogram 241"/>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Parallelogram 242"/>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Parallelogram 243"/>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Parallelogram 244"/>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Parallelogram 245"/>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Parallelogram 246"/>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arallelogram 247"/>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arallelogram 248"/>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Parallelogram 249"/>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1" name="Group 260"/>
          <p:cNvGrpSpPr/>
          <p:nvPr/>
        </p:nvGrpSpPr>
        <p:grpSpPr>
          <a:xfrm flipV="1">
            <a:off x="-67761" y="-48868"/>
            <a:ext cx="9245692" cy="641006"/>
            <a:chOff x="-102384" y="6293107"/>
            <a:chExt cx="9245692" cy="641006"/>
          </a:xfrm>
        </p:grpSpPr>
        <p:grpSp>
          <p:nvGrpSpPr>
            <p:cNvPr id="262" name="Group 261"/>
            <p:cNvGrpSpPr/>
            <p:nvPr/>
          </p:nvGrpSpPr>
          <p:grpSpPr>
            <a:xfrm flipH="1">
              <a:off x="4562557" y="6293107"/>
              <a:ext cx="4580751" cy="641006"/>
              <a:chOff x="-103307" y="6287757"/>
              <a:chExt cx="4580751" cy="641006"/>
            </a:xfrm>
          </p:grpSpPr>
          <p:sp>
            <p:nvSpPr>
              <p:cNvPr id="274" name="Parallelogram 273"/>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Parallelogram 274"/>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Parallelogram 275"/>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Parallelogram 276"/>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Parallelogram 277"/>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arallelogram 278"/>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Parallelogram 279"/>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Parallelogram 280"/>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Parallelogram 281"/>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Parallelogram 282"/>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p:cNvGrpSpPr/>
            <p:nvPr/>
          </p:nvGrpSpPr>
          <p:grpSpPr>
            <a:xfrm>
              <a:off x="-102384" y="6293107"/>
              <a:ext cx="4580751" cy="641006"/>
              <a:chOff x="-103307" y="6287757"/>
              <a:chExt cx="4580751" cy="641006"/>
            </a:xfrm>
          </p:grpSpPr>
          <p:sp>
            <p:nvSpPr>
              <p:cNvPr id="264" name="Parallelogram 263"/>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Parallelogram 264"/>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Parallelogram 265"/>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Parallelogram 266"/>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Parallelogram 267"/>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Parallelogram 268"/>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Parallelogram 269"/>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Parallelogram 270"/>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arallelogram 271"/>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Parallelogram 272"/>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ounded Rectangle 79"/>
          <p:cNvSpPr/>
          <p:nvPr/>
        </p:nvSpPr>
        <p:spPr>
          <a:xfrm>
            <a:off x="10330032" y="3313795"/>
            <a:ext cx="1819856" cy="122656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0330032" y="3322933"/>
            <a:ext cx="1819856" cy="1226562"/>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hlinkClick r:id="rId2" action="ppaction://hlinksldjump"/>
          </p:cNvPr>
          <p:cNvSpPr/>
          <p:nvPr/>
        </p:nvSpPr>
        <p:spPr>
          <a:xfrm>
            <a:off x="10423591" y="3627886"/>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TO USE</a:t>
            </a:r>
          </a:p>
        </p:txBody>
      </p:sp>
      <p:sp>
        <p:nvSpPr>
          <p:cNvPr id="84" name="Parallelogram 83"/>
          <p:cNvSpPr/>
          <p:nvPr/>
        </p:nvSpPr>
        <p:spPr>
          <a:xfrm flipV="1">
            <a:off x="8866817" y="3479455"/>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arallelogram 84"/>
          <p:cNvSpPr/>
          <p:nvPr/>
        </p:nvSpPr>
        <p:spPr>
          <a:xfrm flipV="1">
            <a:off x="9045689" y="3938507"/>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arallelogram 85"/>
          <p:cNvSpPr/>
          <p:nvPr/>
        </p:nvSpPr>
        <p:spPr>
          <a:xfrm flipV="1">
            <a:off x="9266577" y="4456690"/>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arallelogram 86"/>
          <p:cNvSpPr/>
          <p:nvPr/>
        </p:nvSpPr>
        <p:spPr>
          <a:xfrm flipV="1">
            <a:off x="9494483" y="5034010"/>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arallelogram 87"/>
          <p:cNvSpPr/>
          <p:nvPr/>
        </p:nvSpPr>
        <p:spPr>
          <a:xfrm flipV="1">
            <a:off x="7991277" y="3479455"/>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arallelogram 88"/>
          <p:cNvSpPr/>
          <p:nvPr/>
        </p:nvSpPr>
        <p:spPr>
          <a:xfrm flipV="1">
            <a:off x="8183717" y="3938507"/>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allelogram 89"/>
          <p:cNvSpPr/>
          <p:nvPr/>
        </p:nvSpPr>
        <p:spPr>
          <a:xfrm flipV="1">
            <a:off x="8384175" y="4456690"/>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arallelogram 90"/>
          <p:cNvSpPr/>
          <p:nvPr/>
        </p:nvSpPr>
        <p:spPr>
          <a:xfrm flipV="1">
            <a:off x="8596661" y="5034010"/>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arallelogram 91"/>
          <p:cNvSpPr/>
          <p:nvPr/>
        </p:nvSpPr>
        <p:spPr>
          <a:xfrm flipV="1">
            <a:off x="8811037" y="5614799"/>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arallelogram 92"/>
          <p:cNvSpPr/>
          <p:nvPr/>
        </p:nvSpPr>
        <p:spPr>
          <a:xfrm flipV="1">
            <a:off x="7502544" y="4456690"/>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flipV="1">
            <a:off x="7715569" y="5034010"/>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arallelogram 94"/>
          <p:cNvSpPr/>
          <p:nvPr/>
        </p:nvSpPr>
        <p:spPr>
          <a:xfrm flipV="1">
            <a:off x="7935149" y="5614799"/>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arallelogram 105"/>
          <p:cNvSpPr/>
          <p:nvPr/>
        </p:nvSpPr>
        <p:spPr>
          <a:xfrm flipH="1" flipV="1">
            <a:off x="-624946" y="3488348"/>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arallelogram 106"/>
          <p:cNvSpPr/>
          <p:nvPr/>
        </p:nvSpPr>
        <p:spPr>
          <a:xfrm flipH="1" flipV="1">
            <a:off x="-844835" y="3947399"/>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arallelogram 107"/>
          <p:cNvSpPr/>
          <p:nvPr/>
        </p:nvSpPr>
        <p:spPr>
          <a:xfrm flipH="1" flipV="1">
            <a:off x="-1074204" y="4465582"/>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flipH="1" flipV="1">
            <a:off x="-1302110" y="5042902"/>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flipH="1" flipV="1">
            <a:off x="153561" y="3488348"/>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arallelogram 110"/>
          <p:cNvSpPr/>
          <p:nvPr/>
        </p:nvSpPr>
        <p:spPr>
          <a:xfrm flipH="1" flipV="1">
            <a:off x="-48285" y="3947399"/>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p:cNvSpPr/>
          <p:nvPr/>
        </p:nvSpPr>
        <p:spPr>
          <a:xfrm flipH="1" flipV="1">
            <a:off x="-257611" y="4465582"/>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p:cNvSpPr/>
          <p:nvPr/>
        </p:nvSpPr>
        <p:spPr>
          <a:xfrm flipH="1" flipV="1">
            <a:off x="-471483" y="5042902"/>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arallelogram 113"/>
          <p:cNvSpPr/>
          <p:nvPr/>
        </p:nvSpPr>
        <p:spPr>
          <a:xfrm flipH="1" flipV="1">
            <a:off x="-724180" y="5623692"/>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arallelogram 114"/>
          <p:cNvSpPr/>
          <p:nvPr/>
        </p:nvSpPr>
        <p:spPr>
          <a:xfrm flipH="1" flipV="1">
            <a:off x="632888" y="4465582"/>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rallelogram 115"/>
          <p:cNvSpPr/>
          <p:nvPr/>
        </p:nvSpPr>
        <p:spPr>
          <a:xfrm flipH="1" flipV="1">
            <a:off x="421019" y="5042902"/>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arallelogram 116"/>
          <p:cNvSpPr/>
          <p:nvPr/>
        </p:nvSpPr>
        <p:spPr>
          <a:xfrm flipH="1" flipV="1">
            <a:off x="185985" y="5623692"/>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Parallelogram 117"/>
          <p:cNvSpPr/>
          <p:nvPr/>
        </p:nvSpPr>
        <p:spPr>
          <a:xfrm>
            <a:off x="8866008" y="3026646"/>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p:cNvSpPr/>
          <p:nvPr/>
        </p:nvSpPr>
        <p:spPr>
          <a:xfrm>
            <a:off x="9044880" y="2494966"/>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arallelogram 119"/>
          <p:cNvSpPr/>
          <p:nvPr/>
        </p:nvSpPr>
        <p:spPr>
          <a:xfrm>
            <a:off x="9265768" y="1928673"/>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arallelogram 120"/>
          <p:cNvSpPr/>
          <p:nvPr/>
        </p:nvSpPr>
        <p:spPr>
          <a:xfrm>
            <a:off x="9493674" y="1351353"/>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arallelogram 121"/>
          <p:cNvSpPr/>
          <p:nvPr/>
        </p:nvSpPr>
        <p:spPr>
          <a:xfrm>
            <a:off x="7990468" y="3026646"/>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a:off x="8182908" y="2494966"/>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a:off x="8383366" y="1928673"/>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arallelogram 124"/>
          <p:cNvSpPr/>
          <p:nvPr/>
        </p:nvSpPr>
        <p:spPr>
          <a:xfrm>
            <a:off x="8595852" y="1351353"/>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arallelogram 125"/>
          <p:cNvSpPr/>
          <p:nvPr/>
        </p:nvSpPr>
        <p:spPr>
          <a:xfrm>
            <a:off x="8810228" y="690843"/>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Parallelogram 126"/>
          <p:cNvSpPr/>
          <p:nvPr/>
        </p:nvSpPr>
        <p:spPr>
          <a:xfrm>
            <a:off x="7501735" y="1928673"/>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arallelogram 127"/>
          <p:cNvSpPr/>
          <p:nvPr/>
        </p:nvSpPr>
        <p:spPr>
          <a:xfrm>
            <a:off x="7714760" y="1351353"/>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arallelogram 128"/>
          <p:cNvSpPr/>
          <p:nvPr/>
        </p:nvSpPr>
        <p:spPr>
          <a:xfrm>
            <a:off x="7934340" y="690843"/>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flipH="1">
            <a:off x="-625755" y="3017753"/>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flipH="1">
            <a:off x="-845644" y="2486074"/>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Parallelogram 141"/>
          <p:cNvSpPr/>
          <p:nvPr/>
        </p:nvSpPr>
        <p:spPr>
          <a:xfrm flipH="1">
            <a:off x="-1075013" y="1919781"/>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arallelogram 142"/>
          <p:cNvSpPr/>
          <p:nvPr/>
        </p:nvSpPr>
        <p:spPr>
          <a:xfrm flipH="1">
            <a:off x="-1302919" y="1342461"/>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arallelogram 143"/>
          <p:cNvSpPr/>
          <p:nvPr/>
        </p:nvSpPr>
        <p:spPr>
          <a:xfrm flipH="1">
            <a:off x="152752" y="3017753"/>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arallelogram 144"/>
          <p:cNvSpPr/>
          <p:nvPr/>
        </p:nvSpPr>
        <p:spPr>
          <a:xfrm flipH="1">
            <a:off x="-49094" y="2486074"/>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arallelogram 145"/>
          <p:cNvSpPr/>
          <p:nvPr/>
        </p:nvSpPr>
        <p:spPr>
          <a:xfrm flipH="1">
            <a:off x="-258420" y="1919781"/>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arallelogram 146"/>
          <p:cNvSpPr/>
          <p:nvPr/>
        </p:nvSpPr>
        <p:spPr>
          <a:xfrm flipH="1">
            <a:off x="-472292" y="1342461"/>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arallelogram 147"/>
          <p:cNvSpPr/>
          <p:nvPr/>
        </p:nvSpPr>
        <p:spPr>
          <a:xfrm flipH="1">
            <a:off x="-724989" y="681950"/>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arallelogram 148"/>
          <p:cNvSpPr/>
          <p:nvPr/>
        </p:nvSpPr>
        <p:spPr>
          <a:xfrm flipH="1">
            <a:off x="632079" y="1919781"/>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p:cNvSpPr/>
          <p:nvPr/>
        </p:nvSpPr>
        <p:spPr>
          <a:xfrm flipH="1">
            <a:off x="420210" y="1342461"/>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arallelogram 150"/>
          <p:cNvSpPr/>
          <p:nvPr/>
        </p:nvSpPr>
        <p:spPr>
          <a:xfrm flipH="1">
            <a:off x="185176" y="681950"/>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arallelogram 151"/>
          <p:cNvSpPr/>
          <p:nvPr/>
        </p:nvSpPr>
        <p:spPr>
          <a:xfrm flipV="1">
            <a:off x="8866817" y="3479455"/>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arallelogram 152"/>
          <p:cNvSpPr/>
          <p:nvPr/>
        </p:nvSpPr>
        <p:spPr>
          <a:xfrm flipV="1">
            <a:off x="9045689" y="3938507"/>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flipV="1">
            <a:off x="9266577" y="4456690"/>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flipV="1">
            <a:off x="9494483" y="5034010"/>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arallelogram 155"/>
          <p:cNvSpPr/>
          <p:nvPr/>
        </p:nvSpPr>
        <p:spPr>
          <a:xfrm flipV="1">
            <a:off x="7991277" y="3479455"/>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p:cNvSpPr/>
          <p:nvPr/>
        </p:nvSpPr>
        <p:spPr>
          <a:xfrm flipV="1">
            <a:off x="8183717" y="3938507"/>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p:cNvSpPr/>
          <p:nvPr/>
        </p:nvSpPr>
        <p:spPr>
          <a:xfrm flipV="1">
            <a:off x="8384175" y="4456690"/>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p:cNvSpPr/>
          <p:nvPr/>
        </p:nvSpPr>
        <p:spPr>
          <a:xfrm flipV="1">
            <a:off x="8596661" y="5034010"/>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arallelogram 159"/>
          <p:cNvSpPr/>
          <p:nvPr/>
        </p:nvSpPr>
        <p:spPr>
          <a:xfrm flipV="1">
            <a:off x="8811037" y="5614799"/>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arallelogram 160"/>
          <p:cNvSpPr/>
          <p:nvPr/>
        </p:nvSpPr>
        <p:spPr>
          <a:xfrm flipV="1">
            <a:off x="7502544" y="4456690"/>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arallelogram 161"/>
          <p:cNvSpPr/>
          <p:nvPr/>
        </p:nvSpPr>
        <p:spPr>
          <a:xfrm flipV="1">
            <a:off x="7715569" y="5034010"/>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arallelogram 162"/>
          <p:cNvSpPr/>
          <p:nvPr/>
        </p:nvSpPr>
        <p:spPr>
          <a:xfrm flipV="1">
            <a:off x="7935149" y="5614799"/>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arallelogram 173"/>
          <p:cNvSpPr/>
          <p:nvPr/>
        </p:nvSpPr>
        <p:spPr>
          <a:xfrm flipH="1" flipV="1">
            <a:off x="-624946" y="3488348"/>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arallelogram 174"/>
          <p:cNvSpPr/>
          <p:nvPr/>
        </p:nvSpPr>
        <p:spPr>
          <a:xfrm flipH="1" flipV="1">
            <a:off x="-844835" y="3947399"/>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arallelogram 175"/>
          <p:cNvSpPr/>
          <p:nvPr/>
        </p:nvSpPr>
        <p:spPr>
          <a:xfrm flipH="1" flipV="1">
            <a:off x="-1074204" y="4465582"/>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arallelogram 176"/>
          <p:cNvSpPr/>
          <p:nvPr/>
        </p:nvSpPr>
        <p:spPr>
          <a:xfrm flipH="1" flipV="1">
            <a:off x="-1302110" y="5042902"/>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arallelogram 177"/>
          <p:cNvSpPr/>
          <p:nvPr/>
        </p:nvSpPr>
        <p:spPr>
          <a:xfrm flipH="1" flipV="1">
            <a:off x="153561" y="3488348"/>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arallelogram 178"/>
          <p:cNvSpPr/>
          <p:nvPr/>
        </p:nvSpPr>
        <p:spPr>
          <a:xfrm flipH="1" flipV="1">
            <a:off x="-48285" y="3947399"/>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arallelogram 179"/>
          <p:cNvSpPr/>
          <p:nvPr/>
        </p:nvSpPr>
        <p:spPr>
          <a:xfrm flipH="1" flipV="1">
            <a:off x="-257611" y="4465582"/>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arallelogram 180"/>
          <p:cNvSpPr/>
          <p:nvPr/>
        </p:nvSpPr>
        <p:spPr>
          <a:xfrm flipH="1" flipV="1">
            <a:off x="-471483" y="5042902"/>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flipH="1" flipV="1">
            <a:off x="-724180" y="5623692"/>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flipH="1" flipV="1">
            <a:off x="632888" y="4465582"/>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Parallelogram 183"/>
          <p:cNvSpPr/>
          <p:nvPr/>
        </p:nvSpPr>
        <p:spPr>
          <a:xfrm flipH="1" flipV="1">
            <a:off x="421019" y="5042902"/>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Parallelogram 184"/>
          <p:cNvSpPr/>
          <p:nvPr/>
        </p:nvSpPr>
        <p:spPr>
          <a:xfrm flipH="1" flipV="1">
            <a:off x="185985" y="5623692"/>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arallelogram 185"/>
          <p:cNvSpPr/>
          <p:nvPr/>
        </p:nvSpPr>
        <p:spPr>
          <a:xfrm>
            <a:off x="8866008" y="3026646"/>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arallelogram 186"/>
          <p:cNvSpPr/>
          <p:nvPr/>
        </p:nvSpPr>
        <p:spPr>
          <a:xfrm>
            <a:off x="9044880" y="2494966"/>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arallelogram 187"/>
          <p:cNvSpPr/>
          <p:nvPr/>
        </p:nvSpPr>
        <p:spPr>
          <a:xfrm>
            <a:off x="9265768" y="1928673"/>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Parallelogram 188"/>
          <p:cNvSpPr/>
          <p:nvPr/>
        </p:nvSpPr>
        <p:spPr>
          <a:xfrm>
            <a:off x="9493674" y="1351353"/>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Parallelogram 189"/>
          <p:cNvSpPr/>
          <p:nvPr/>
        </p:nvSpPr>
        <p:spPr>
          <a:xfrm>
            <a:off x="7990468" y="3026646"/>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Parallelogram 190"/>
          <p:cNvSpPr/>
          <p:nvPr/>
        </p:nvSpPr>
        <p:spPr>
          <a:xfrm>
            <a:off x="8182908" y="2494966"/>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arallelogram 191"/>
          <p:cNvSpPr/>
          <p:nvPr/>
        </p:nvSpPr>
        <p:spPr>
          <a:xfrm>
            <a:off x="8383366" y="1928673"/>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arallelogram 192"/>
          <p:cNvSpPr/>
          <p:nvPr/>
        </p:nvSpPr>
        <p:spPr>
          <a:xfrm>
            <a:off x="8595852" y="1351353"/>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arallelogram 193"/>
          <p:cNvSpPr/>
          <p:nvPr/>
        </p:nvSpPr>
        <p:spPr>
          <a:xfrm>
            <a:off x="8810228" y="690843"/>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arallelogram 194"/>
          <p:cNvSpPr/>
          <p:nvPr/>
        </p:nvSpPr>
        <p:spPr>
          <a:xfrm>
            <a:off x="7501735" y="1928673"/>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a:off x="7714760" y="1351353"/>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a:off x="7934340" y="690843"/>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Parallelogram 207"/>
          <p:cNvSpPr/>
          <p:nvPr/>
        </p:nvSpPr>
        <p:spPr>
          <a:xfrm flipH="1">
            <a:off x="-625755" y="3017753"/>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Parallelogram 208"/>
          <p:cNvSpPr/>
          <p:nvPr/>
        </p:nvSpPr>
        <p:spPr>
          <a:xfrm flipH="1">
            <a:off x="-845644" y="2486074"/>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flipH="1">
            <a:off x="-1075013" y="1919781"/>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flipH="1">
            <a:off x="-1302919" y="1342461"/>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Parallelogram 211"/>
          <p:cNvSpPr/>
          <p:nvPr/>
        </p:nvSpPr>
        <p:spPr>
          <a:xfrm flipH="1">
            <a:off x="152752" y="3017753"/>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Parallelogram 212"/>
          <p:cNvSpPr/>
          <p:nvPr/>
        </p:nvSpPr>
        <p:spPr>
          <a:xfrm flipH="1">
            <a:off x="-49094" y="2486074"/>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Parallelogram 213"/>
          <p:cNvSpPr/>
          <p:nvPr/>
        </p:nvSpPr>
        <p:spPr>
          <a:xfrm flipH="1">
            <a:off x="-258420" y="1919781"/>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arallelogram 214"/>
          <p:cNvSpPr/>
          <p:nvPr/>
        </p:nvSpPr>
        <p:spPr>
          <a:xfrm flipH="1">
            <a:off x="-472292" y="1342461"/>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arallelogram 215"/>
          <p:cNvSpPr/>
          <p:nvPr/>
        </p:nvSpPr>
        <p:spPr>
          <a:xfrm flipH="1">
            <a:off x="-724989" y="681950"/>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arallelogram 216"/>
          <p:cNvSpPr/>
          <p:nvPr/>
        </p:nvSpPr>
        <p:spPr>
          <a:xfrm flipH="1">
            <a:off x="632079" y="1919781"/>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Parallelogram 217"/>
          <p:cNvSpPr/>
          <p:nvPr/>
        </p:nvSpPr>
        <p:spPr>
          <a:xfrm flipH="1">
            <a:off x="420210" y="1342461"/>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arallelogram 218"/>
          <p:cNvSpPr/>
          <p:nvPr/>
        </p:nvSpPr>
        <p:spPr>
          <a:xfrm flipH="1">
            <a:off x="185176" y="681950"/>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10336048" y="679880"/>
            <a:ext cx="1819856" cy="156650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10330032" y="672941"/>
            <a:ext cx="1819856" cy="1582579"/>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BigBoardBorder"/>
          <p:cNvSpPr/>
          <p:nvPr/>
        </p:nvSpPr>
        <p:spPr>
          <a:xfrm>
            <a:off x="617866" y="458984"/>
            <a:ext cx="7772400" cy="6035040"/>
          </a:xfrm>
          <a:prstGeom prst="roundRect">
            <a:avLst>
              <a:gd name="adj" fmla="val 4856"/>
            </a:avLst>
          </a:prstGeom>
          <a:solidFill>
            <a:schemeClr val="tx1"/>
          </a:solidFill>
          <a:ln w="63500" cap="rnd">
            <a:no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TextBox 226"/>
          <p:cNvSpPr txBox="1"/>
          <p:nvPr/>
        </p:nvSpPr>
        <p:spPr>
          <a:xfrm>
            <a:off x="2478364" y="612891"/>
            <a:ext cx="4109335" cy="584775"/>
          </a:xfrm>
          <a:prstGeom prst="rect">
            <a:avLst/>
          </a:prstGeom>
          <a:noFill/>
        </p:spPr>
        <p:txBody>
          <a:bodyPr wrap="square" rtlCol="0">
            <a:spAutoFit/>
          </a:bodyPr>
          <a:lstStyle/>
          <a:p>
            <a:pPr algn="ctr"/>
            <a:r>
              <a:rPr lang="en-US" sz="3200" b="1" dirty="0">
                <a:solidFill>
                  <a:schemeClr val="bg1"/>
                </a:solidFill>
              </a:rPr>
              <a:t>ABOUT THE GAME</a:t>
            </a:r>
          </a:p>
        </p:txBody>
      </p:sp>
      <p:sp>
        <p:nvSpPr>
          <p:cNvPr id="234" name="Rectangle 233"/>
          <p:cNvSpPr/>
          <p:nvPr/>
        </p:nvSpPr>
        <p:spPr>
          <a:xfrm>
            <a:off x="1377916" y="5019071"/>
            <a:ext cx="6225170" cy="1107996"/>
          </a:xfrm>
          <a:prstGeom prst="rect">
            <a:avLst/>
          </a:prstGeom>
        </p:spPr>
        <p:txBody>
          <a:bodyPr wrap="square">
            <a:spAutoFit/>
          </a:bodyPr>
          <a:lstStyle/>
          <a:p>
            <a:r>
              <a:rPr lang="en-US" b="1" dirty="0">
                <a:solidFill>
                  <a:schemeClr val="bg1"/>
                </a:solidFill>
              </a:rPr>
              <a:t>Credits:</a:t>
            </a:r>
          </a:p>
          <a:p>
            <a:pPr marL="285750" indent="-285750">
              <a:buFont typeface="Arial" panose="020B0604020202020204" pitchFamily="34" charset="0"/>
              <a:buChar char="•"/>
            </a:pPr>
            <a:r>
              <a:rPr lang="en-US" sz="1600" dirty="0">
                <a:solidFill>
                  <a:schemeClr val="bg1"/>
                </a:solidFill>
              </a:rPr>
              <a:t>Design &amp; Layout, Programing – Mike Rusnak from rusnakcreative.com</a:t>
            </a:r>
          </a:p>
          <a:p>
            <a:pPr marL="285750" indent="-285750">
              <a:buFont typeface="Arial" panose="020B0604020202020204" pitchFamily="34" charset="0"/>
              <a:buChar char="•"/>
            </a:pPr>
            <a:r>
              <a:rPr lang="en-US" sz="1600" dirty="0">
                <a:solidFill>
                  <a:schemeClr val="bg1"/>
                </a:solidFill>
              </a:rPr>
              <a:t>Sound effects, logo, and theme are property of NBC</a:t>
            </a:r>
          </a:p>
          <a:p>
            <a:pPr marL="285750" indent="-285750">
              <a:buFont typeface="Arial" panose="020B0604020202020204" pitchFamily="34" charset="0"/>
              <a:buChar char="•"/>
            </a:pPr>
            <a:r>
              <a:rPr lang="en-US" sz="1600" dirty="0">
                <a:solidFill>
                  <a:schemeClr val="bg1"/>
                </a:solidFill>
              </a:rPr>
              <a:t>This is an unofficial Press Your Luck template.</a:t>
            </a:r>
          </a:p>
        </p:txBody>
      </p:sp>
      <p:sp>
        <p:nvSpPr>
          <p:cNvPr id="235" name="Rectangle 234"/>
          <p:cNvSpPr/>
          <p:nvPr/>
        </p:nvSpPr>
        <p:spPr>
          <a:xfrm>
            <a:off x="10370134" y="659200"/>
            <a:ext cx="2289564" cy="1600438"/>
          </a:xfrm>
          <a:prstGeom prst="rect">
            <a:avLst/>
          </a:prstGeom>
        </p:spPr>
        <p:txBody>
          <a:bodyPr wrap="square">
            <a:spAutoFit/>
          </a:bodyPr>
          <a:lstStyle/>
          <a:p>
            <a:r>
              <a:rPr lang="en-US" b="1" dirty="0">
                <a:solidFill>
                  <a:schemeClr val="bg1"/>
                </a:solidFill>
              </a:rPr>
              <a:t>Quick Stats:</a:t>
            </a:r>
          </a:p>
          <a:p>
            <a:pPr marL="285750" indent="-285750">
              <a:buFont typeface="Arial" panose="020B0604020202020204" pitchFamily="34" charset="0"/>
              <a:buChar char="•"/>
            </a:pPr>
            <a:r>
              <a:rPr lang="en-US" sz="1600" dirty="0">
                <a:solidFill>
                  <a:schemeClr val="bg1"/>
                </a:solidFill>
              </a:rPr>
              <a:t>1 host</a:t>
            </a:r>
          </a:p>
          <a:p>
            <a:pPr marL="285750" indent="-285750">
              <a:buFont typeface="Arial" panose="020B0604020202020204" pitchFamily="34" charset="0"/>
              <a:buChar char="•"/>
            </a:pPr>
            <a:r>
              <a:rPr lang="en-US" sz="1600" dirty="0">
                <a:solidFill>
                  <a:schemeClr val="bg1"/>
                </a:solidFill>
              </a:rPr>
              <a:t>1 PPT operator</a:t>
            </a:r>
          </a:p>
          <a:p>
            <a:pPr marL="285750" indent="-285750">
              <a:buFont typeface="Arial" panose="020B0604020202020204" pitchFamily="34" charset="0"/>
              <a:buChar char="•"/>
            </a:pPr>
            <a:r>
              <a:rPr lang="en-US" sz="1600" dirty="0">
                <a:solidFill>
                  <a:schemeClr val="bg1"/>
                </a:solidFill>
              </a:rPr>
              <a:t>3 Players</a:t>
            </a:r>
          </a:p>
          <a:p>
            <a:pPr marL="285750" indent="-285750">
              <a:buFont typeface="Arial" panose="020B0604020202020204" pitchFamily="34" charset="0"/>
              <a:buChar char="•"/>
            </a:pPr>
            <a:r>
              <a:rPr lang="en-US" sz="1600" dirty="0">
                <a:solidFill>
                  <a:schemeClr val="bg1"/>
                </a:solidFill>
              </a:rPr>
              <a:t>54 total squares</a:t>
            </a:r>
          </a:p>
          <a:p>
            <a:pPr marL="285750" indent="-285750">
              <a:buFont typeface="Arial" panose="020B0604020202020204" pitchFamily="34" charset="0"/>
              <a:buChar char="•"/>
            </a:pPr>
            <a:r>
              <a:rPr lang="en-US" sz="1600" dirty="0">
                <a:solidFill>
                  <a:schemeClr val="bg1"/>
                </a:solidFill>
              </a:rPr>
              <a:t>9 whammies</a:t>
            </a:r>
          </a:p>
        </p:txBody>
      </p:sp>
      <p:sp>
        <p:nvSpPr>
          <p:cNvPr id="236" name="TextBox 235"/>
          <p:cNvSpPr txBox="1"/>
          <p:nvPr/>
        </p:nvSpPr>
        <p:spPr>
          <a:xfrm>
            <a:off x="729975" y="1107452"/>
            <a:ext cx="7527380" cy="4124206"/>
          </a:xfrm>
          <a:prstGeom prst="rect">
            <a:avLst/>
          </a:prstGeom>
          <a:noFill/>
        </p:spPr>
        <p:txBody>
          <a:bodyPr wrap="square" numCol="2" spcCol="91440" rtlCol="0">
            <a:spAutoFit/>
          </a:bodyPr>
          <a:lstStyle/>
          <a:p>
            <a:r>
              <a:rPr lang="en-US" b="1" dirty="0">
                <a:solidFill>
                  <a:schemeClr val="bg1"/>
                </a:solidFill>
              </a:rPr>
              <a:t>Objective</a:t>
            </a:r>
          </a:p>
          <a:p>
            <a:pPr marL="171450" indent="-171450">
              <a:buFont typeface="Arial" panose="020B0604020202020204" pitchFamily="34" charset="0"/>
              <a:buChar char="•"/>
            </a:pPr>
            <a:r>
              <a:rPr lang="en-US" sz="1600" dirty="0">
                <a:solidFill>
                  <a:schemeClr val="bg1"/>
                </a:solidFill>
              </a:rPr>
              <a:t>Players answer questions to earn spins which are used to win cash and prizes on the big board. The player with the most prizes at the end of the game wins.</a:t>
            </a:r>
          </a:p>
          <a:p>
            <a:pPr marL="171450" indent="-171450">
              <a:buFont typeface="Arial" panose="020B0604020202020204" pitchFamily="34" charset="0"/>
              <a:buChar char="•"/>
            </a:pPr>
            <a:endParaRPr lang="en-US" sz="1600" dirty="0">
              <a:solidFill>
                <a:schemeClr val="bg1"/>
              </a:solidFill>
            </a:endParaRPr>
          </a:p>
          <a:p>
            <a:r>
              <a:rPr lang="en-US" b="1" dirty="0">
                <a:solidFill>
                  <a:schemeClr val="bg1"/>
                </a:solidFill>
              </a:rPr>
              <a:t>Questions</a:t>
            </a:r>
          </a:p>
          <a:p>
            <a:pPr marL="171450" indent="-171450">
              <a:buFont typeface="Arial" panose="020B0604020202020204" pitchFamily="34" charset="0"/>
              <a:buChar char="•"/>
            </a:pPr>
            <a:r>
              <a:rPr lang="en-US" sz="1600" dirty="0">
                <a:solidFill>
                  <a:schemeClr val="bg1"/>
                </a:solidFill>
              </a:rPr>
              <a:t>The host will ask up to 5 questions per round. The first player to buzz in answers without any choices. The other players have a chance to answer the same question with multiple choices, including the first player’s answer. If the first player is correct, they get 3 spins. Correct answers for everyone else get 1 spin.</a:t>
            </a:r>
          </a:p>
          <a:p>
            <a:pPr marL="171450" indent="-171450">
              <a:buFont typeface="Arial" panose="020B0604020202020204" pitchFamily="34" charset="0"/>
              <a:buChar char="•"/>
            </a:pPr>
            <a:endParaRPr lang="en-US" sz="1600" dirty="0">
              <a:solidFill>
                <a:schemeClr val="bg1"/>
              </a:solidFill>
            </a:endParaRPr>
          </a:p>
          <a:p>
            <a:r>
              <a:rPr lang="en-US" b="1" dirty="0">
                <a:solidFill>
                  <a:schemeClr val="bg1"/>
                </a:solidFill>
              </a:rPr>
              <a:t>Big Board</a:t>
            </a:r>
          </a:p>
          <a:p>
            <a:pPr marL="171450" indent="-171450">
              <a:buFont typeface="Arial" panose="020B0604020202020204" pitchFamily="34" charset="0"/>
              <a:buChar char="•"/>
            </a:pPr>
            <a:r>
              <a:rPr lang="en-US" sz="1600" dirty="0">
                <a:solidFill>
                  <a:schemeClr val="bg1"/>
                </a:solidFill>
              </a:rPr>
              <a:t>Player with the least spins goes first.</a:t>
            </a:r>
          </a:p>
          <a:p>
            <a:pPr marL="171450" indent="-171450">
              <a:buFont typeface="Arial" panose="020B0604020202020204" pitchFamily="34" charset="0"/>
              <a:buChar char="•"/>
            </a:pPr>
            <a:r>
              <a:rPr lang="en-US" sz="1600" dirty="0">
                <a:solidFill>
                  <a:schemeClr val="bg1"/>
                </a:solidFill>
              </a:rPr>
              <a:t>Player continues spinning until:</a:t>
            </a:r>
          </a:p>
          <a:p>
            <a:pPr lvl="1"/>
            <a:r>
              <a:rPr lang="en-US" sz="1600" dirty="0">
                <a:solidFill>
                  <a:schemeClr val="bg1"/>
                </a:solidFill>
              </a:rPr>
              <a:t>- Player is out of earned spins</a:t>
            </a:r>
          </a:p>
          <a:p>
            <a:pPr lvl="1"/>
            <a:r>
              <a:rPr lang="en-US" sz="1600" dirty="0">
                <a:solidFill>
                  <a:schemeClr val="bg1"/>
                </a:solidFill>
              </a:rPr>
              <a:t>- Player passed remaining spins</a:t>
            </a:r>
          </a:p>
          <a:p>
            <a:pPr lvl="1"/>
            <a:r>
              <a:rPr lang="en-US" sz="1600" dirty="0">
                <a:solidFill>
                  <a:schemeClr val="bg1"/>
                </a:solidFill>
              </a:rPr>
              <a:t>- Player has received 4 whammies</a:t>
            </a:r>
          </a:p>
          <a:p>
            <a:pPr marL="285750" indent="-285750">
              <a:buFont typeface="Arial" panose="020B0604020202020204" pitchFamily="34" charset="0"/>
              <a:buChar char="•"/>
            </a:pPr>
            <a:r>
              <a:rPr lang="en-US" sz="1600" dirty="0">
                <a:solidFill>
                  <a:schemeClr val="bg1"/>
                </a:solidFill>
              </a:rPr>
              <a:t>Next player with the least amount of spins goes next same as first player.</a:t>
            </a:r>
          </a:p>
          <a:p>
            <a:pPr marL="285750" indent="-285750">
              <a:buFont typeface="Arial" panose="020B0604020202020204" pitchFamily="34" charset="0"/>
              <a:buChar char="•"/>
            </a:pPr>
            <a:r>
              <a:rPr lang="en-US" sz="1600" dirty="0">
                <a:solidFill>
                  <a:schemeClr val="bg1"/>
                </a:solidFill>
              </a:rPr>
              <a:t>Passed spins automatically go the player with the highest score.</a:t>
            </a:r>
          </a:p>
          <a:p>
            <a:pPr marL="285750" indent="-285750">
              <a:buFont typeface="Arial" panose="020B0604020202020204" pitchFamily="34" charset="0"/>
              <a:buChar char="•"/>
            </a:pPr>
            <a:r>
              <a:rPr lang="en-US" sz="1600" dirty="0">
                <a:solidFill>
                  <a:schemeClr val="bg1"/>
                </a:solidFill>
              </a:rPr>
              <a:t>Any player that received passed spins must use all of them before using or passing their earned spins.</a:t>
            </a:r>
          </a:p>
          <a:p>
            <a:pPr marL="285750" indent="-285750">
              <a:buFont typeface="Arial" panose="020B0604020202020204" pitchFamily="34" charset="0"/>
              <a:buChar char="•"/>
            </a:pPr>
            <a:r>
              <a:rPr lang="en-US" sz="1600" dirty="0">
                <a:solidFill>
                  <a:schemeClr val="bg1"/>
                </a:solidFill>
              </a:rPr>
              <a:t>If a player lands on a whammy with passed spins, passed spins move over to the earned spins.</a:t>
            </a:r>
          </a:p>
        </p:txBody>
      </p:sp>
      <p:sp>
        <p:nvSpPr>
          <p:cNvPr id="237" name="Rectangle 236">
            <a:hlinkClick r:id="" action="ppaction://hlinkshowjump?jump=firstslide"/>
          </p:cNvPr>
          <p:cNvSpPr/>
          <p:nvPr/>
        </p:nvSpPr>
        <p:spPr>
          <a:xfrm>
            <a:off x="10423591" y="3999437"/>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p>
        </p:txBody>
      </p:sp>
      <p:sp>
        <p:nvSpPr>
          <p:cNvPr id="284" name="Rounded Rectangle 283"/>
          <p:cNvSpPr/>
          <p:nvPr/>
        </p:nvSpPr>
        <p:spPr>
          <a:xfrm>
            <a:off x="816720" y="6182296"/>
            <a:ext cx="7385834" cy="548640"/>
          </a:xfrm>
          <a:prstGeom prst="roundRect">
            <a:avLst/>
          </a:prstGeom>
          <a:gradFill>
            <a:gsLst>
              <a:gs pos="0">
                <a:schemeClr val="tx2">
                  <a:lumMod val="50000"/>
                </a:schemeClr>
              </a:gs>
              <a:gs pos="100000">
                <a:schemeClr val="tx1">
                  <a:lumMod val="95000"/>
                  <a:lumOff val="5000"/>
                </a:schemeClr>
              </a:gs>
            </a:gsLst>
            <a:lin ang="5400000" scaled="1"/>
          </a:gradFill>
          <a:ln>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wrap="none" rtlCol="0" anchor="ctr"/>
          <a:lstStyle/>
          <a:p>
            <a:pPr algn="ctr"/>
            <a:endParaRPr lang="en-US" sz="2400" spc="-150" dirty="0">
              <a:solidFill>
                <a:schemeClr val="bg1"/>
              </a:solidFill>
              <a:effectLst>
                <a:outerShdw blurRad="38100" dist="38100" dir="2700000" algn="tl">
                  <a:srgbClr val="000000">
                    <a:alpha val="43137"/>
                  </a:srgbClr>
                </a:outerShdw>
              </a:effectLst>
            </a:endParaRPr>
          </a:p>
        </p:txBody>
      </p:sp>
      <p:pic>
        <p:nvPicPr>
          <p:cNvPr id="285" name="Picture 2" descr="Creative Commons Lic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58" y="6227738"/>
            <a:ext cx="1331794" cy="469155"/>
          </a:xfrm>
          <a:prstGeom prst="rect">
            <a:avLst/>
          </a:prstGeom>
          <a:noFill/>
          <a:extLst>
            <a:ext uri="{909E8E84-426E-40DD-AFC4-6F175D3DCCD1}">
              <a14:hiddenFill xmlns:a14="http://schemas.microsoft.com/office/drawing/2010/main">
                <a:solidFill>
                  <a:srgbClr val="FFFFFF"/>
                </a:solidFill>
              </a14:hiddenFill>
            </a:ext>
          </a:extLst>
        </p:spPr>
      </p:pic>
      <p:sp>
        <p:nvSpPr>
          <p:cNvPr id="286" name="Rectangle 285"/>
          <p:cNvSpPr/>
          <p:nvPr/>
        </p:nvSpPr>
        <p:spPr>
          <a:xfrm>
            <a:off x="2262724" y="6219964"/>
            <a:ext cx="6344262" cy="477054"/>
          </a:xfrm>
          <a:prstGeom prst="rect">
            <a:avLst/>
          </a:prstGeom>
        </p:spPr>
        <p:txBody>
          <a:bodyPr wrap="square">
            <a:spAutoFit/>
          </a:bodyPr>
          <a:lstStyle/>
          <a:p>
            <a:pPr>
              <a:lnSpc>
                <a:spcPts val="1500"/>
              </a:lnSpc>
            </a:pPr>
            <a:r>
              <a:rPr lang="en-US" dirty="0">
                <a:solidFill>
                  <a:schemeClr val="bg1"/>
                </a:solidFill>
                <a:latin typeface="+mn-lt"/>
              </a:rPr>
              <a:t>This work is licensed under a</a:t>
            </a:r>
            <a:r>
              <a:rPr lang="en-US" dirty="0">
                <a:latin typeface="+mn-lt"/>
              </a:rPr>
              <a:t> </a:t>
            </a:r>
            <a:r>
              <a:rPr lang="en-US" dirty="0">
                <a:latin typeface="+mn-lt"/>
                <a:hlinkClick r:id="rId4"/>
              </a:rPr>
              <a:t>Creative Commons Attribution-</a:t>
            </a:r>
            <a:r>
              <a:rPr lang="en-US" dirty="0" err="1">
                <a:latin typeface="+mn-lt"/>
                <a:hlinkClick r:id="rId4"/>
              </a:rPr>
              <a:t>NonCommercial</a:t>
            </a:r>
            <a:r>
              <a:rPr lang="en-US" dirty="0">
                <a:latin typeface="+mn-lt"/>
                <a:hlinkClick r:id="rId4"/>
              </a:rPr>
              <a:t>-</a:t>
            </a:r>
            <a:r>
              <a:rPr lang="en-US" dirty="0" err="1">
                <a:latin typeface="+mn-lt"/>
                <a:hlinkClick r:id="rId4"/>
              </a:rPr>
              <a:t>ShareAlike</a:t>
            </a:r>
            <a:r>
              <a:rPr lang="en-US" dirty="0">
                <a:latin typeface="+mn-lt"/>
                <a:hlinkClick r:id="rId4"/>
              </a:rPr>
              <a:t> 4.0 International License</a:t>
            </a:r>
            <a:r>
              <a:rPr lang="en-US" dirty="0">
                <a:solidFill>
                  <a:schemeClr val="bg1"/>
                </a:solidFill>
                <a:latin typeface="+mn-lt"/>
              </a:rPr>
              <a:t>.</a:t>
            </a:r>
          </a:p>
        </p:txBody>
      </p:sp>
    </p:spTree>
    <p:extLst>
      <p:ext uri="{BB962C8B-B14F-4D97-AF65-F5344CB8AC3E}">
        <p14:creationId xmlns:p14="http://schemas.microsoft.com/office/powerpoint/2010/main" val="460927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76790"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84822"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92856"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300890"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08924" y="1240036"/>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776790"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284822"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92856"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300890"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808924" y="794295"/>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776790"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284822"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792856"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300890"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808924" y="1659813"/>
            <a:ext cx="491967" cy="452118"/>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77679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282955"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78912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295285"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801450" y="4915500"/>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77679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82955"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78912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295285"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801450" y="4422452"/>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776790"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284822"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792856"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300890"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808924" y="2599465"/>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776790"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284822"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0792856"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300890"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808924" y="21119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776790"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1284822"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0792856"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10300890"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808924" y="301413"/>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1776790"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1284822"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0792856"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300890"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808924" y="-18361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1776049"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1283339"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790632"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297924"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805216" y="3544119"/>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1776049"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283339"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0790632"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0297924"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805216" y="3090986"/>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1776049"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1283339"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10790632"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297924"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805216" y="3970857"/>
            <a:ext cx="492709" cy="45961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177679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1282955"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078912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95285"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01450" y="5904894"/>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177679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1282955"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78912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0295285"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9801450" y="5411846"/>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1177679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11282955"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078912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0295285"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9801450" y="6400331"/>
            <a:ext cx="491967" cy="491966"/>
          </a:xfrm>
          <a:prstGeom prst="rect">
            <a:avLst/>
          </a:prstGeom>
          <a:gradFill flip="none" rotWithShape="1">
            <a:gsLst>
              <a:gs pos="100000">
                <a:schemeClr val="tx1">
                  <a:lumMod val="95000"/>
                  <a:lumOff val="5000"/>
                </a:schemeClr>
              </a:gs>
              <a:gs pos="88000">
                <a:srgbClr val="002060"/>
              </a:gs>
            </a:gsLst>
            <a:path path="shap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603087" y="0"/>
            <a:ext cx="4173702" cy="6851629"/>
          </a:xfrm>
          <a:prstGeom prst="rect">
            <a:avLst/>
          </a:prstGeom>
          <a:gradFill>
            <a:gsLst>
              <a:gs pos="55000">
                <a:srgbClr val="292929"/>
              </a:gs>
              <a:gs pos="100000">
                <a:schemeClr val="tx1">
                  <a:alpha val="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10330032" y="3313795"/>
            <a:ext cx="1819856" cy="122656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10330032" y="3322933"/>
            <a:ext cx="1819856" cy="1226562"/>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hlinkClick r:id="" action="ppaction://hlinkshowjump?jump=firstslide"/>
          </p:cNvPr>
          <p:cNvSpPr/>
          <p:nvPr/>
        </p:nvSpPr>
        <p:spPr>
          <a:xfrm>
            <a:off x="10423591" y="3999437"/>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p>
        </p:txBody>
      </p:sp>
      <p:sp>
        <p:nvSpPr>
          <p:cNvPr id="83" name="Rectangle 82">
            <a:hlinkClick r:id="rId2" action="ppaction://hlinksldjump"/>
          </p:cNvPr>
          <p:cNvSpPr/>
          <p:nvPr/>
        </p:nvSpPr>
        <p:spPr>
          <a:xfrm>
            <a:off x="10423591" y="3627886"/>
            <a:ext cx="1645920" cy="27245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ABOUT GAME</a:t>
            </a:r>
          </a:p>
        </p:txBody>
      </p:sp>
      <p:grpSp>
        <p:nvGrpSpPr>
          <p:cNvPr id="242" name="Group 241"/>
          <p:cNvGrpSpPr/>
          <p:nvPr/>
        </p:nvGrpSpPr>
        <p:grpSpPr>
          <a:xfrm>
            <a:off x="-102384" y="6293107"/>
            <a:ext cx="9245692" cy="641006"/>
            <a:chOff x="-102384" y="6293107"/>
            <a:chExt cx="9245692" cy="641006"/>
          </a:xfrm>
        </p:grpSpPr>
        <p:grpSp>
          <p:nvGrpSpPr>
            <p:cNvPr id="243" name="Group 242"/>
            <p:cNvGrpSpPr/>
            <p:nvPr/>
          </p:nvGrpSpPr>
          <p:grpSpPr>
            <a:xfrm flipH="1">
              <a:off x="4562557" y="6293107"/>
              <a:ext cx="4580751" cy="641006"/>
              <a:chOff x="-103307" y="6287757"/>
              <a:chExt cx="4580751" cy="641006"/>
            </a:xfrm>
          </p:grpSpPr>
          <p:sp>
            <p:nvSpPr>
              <p:cNvPr id="255" name="Parallelogram 254"/>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Parallelogram 255"/>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arallelogram 256"/>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Parallelogram 257"/>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Parallelogram 258"/>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arallelogram 259"/>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Parallelogram 260"/>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Parallelogram 261"/>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Parallelogram 262"/>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Parallelogram 263"/>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p:cNvGrpSpPr/>
            <p:nvPr/>
          </p:nvGrpSpPr>
          <p:grpSpPr>
            <a:xfrm>
              <a:off x="-102384" y="6293107"/>
              <a:ext cx="4580751" cy="641006"/>
              <a:chOff x="-103307" y="6287757"/>
              <a:chExt cx="4580751" cy="641006"/>
            </a:xfrm>
          </p:grpSpPr>
          <p:sp>
            <p:nvSpPr>
              <p:cNvPr id="245" name="Parallelogram 244"/>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Parallelogram 245"/>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Parallelogram 246"/>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Parallelogram 247"/>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Parallelogram 248"/>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Parallelogram 249"/>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Parallelogram 250"/>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Parallelogram 251"/>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Parallelogram 252"/>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Parallelogram 253"/>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5" name="Group 264"/>
          <p:cNvGrpSpPr/>
          <p:nvPr/>
        </p:nvGrpSpPr>
        <p:grpSpPr>
          <a:xfrm flipV="1">
            <a:off x="-67761" y="-48868"/>
            <a:ext cx="9245692" cy="641006"/>
            <a:chOff x="-102384" y="6293107"/>
            <a:chExt cx="9245692" cy="641006"/>
          </a:xfrm>
        </p:grpSpPr>
        <p:grpSp>
          <p:nvGrpSpPr>
            <p:cNvPr id="266" name="Group 265"/>
            <p:cNvGrpSpPr/>
            <p:nvPr/>
          </p:nvGrpSpPr>
          <p:grpSpPr>
            <a:xfrm flipH="1">
              <a:off x="4562557" y="6293107"/>
              <a:ext cx="4580751" cy="641006"/>
              <a:chOff x="-103307" y="6287757"/>
              <a:chExt cx="4580751" cy="641006"/>
            </a:xfrm>
          </p:grpSpPr>
          <p:sp>
            <p:nvSpPr>
              <p:cNvPr id="278" name="Parallelogram 277"/>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arallelogram 278"/>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Parallelogram 279"/>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Parallelogram 280"/>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Parallelogram 281"/>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Parallelogram 282"/>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Parallelogram 283"/>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Parallelogram 284"/>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Parallelogram 285"/>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Parallelogram 286"/>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266"/>
            <p:cNvGrpSpPr/>
            <p:nvPr/>
          </p:nvGrpSpPr>
          <p:grpSpPr>
            <a:xfrm>
              <a:off x="-102384" y="6293107"/>
              <a:ext cx="4580751" cy="641006"/>
              <a:chOff x="-103307" y="6287757"/>
              <a:chExt cx="4580751" cy="641006"/>
            </a:xfrm>
          </p:grpSpPr>
          <p:sp>
            <p:nvSpPr>
              <p:cNvPr id="268" name="Parallelogram 267"/>
              <p:cNvSpPr/>
              <p:nvPr/>
            </p:nvSpPr>
            <p:spPr>
              <a:xfrm flipH="1" flipV="1">
                <a:off x="-103307" y="6287757"/>
                <a:ext cx="978237" cy="641006"/>
              </a:xfrm>
              <a:prstGeom prst="parallelogram">
                <a:avLst>
                  <a:gd name="adj" fmla="val 34670"/>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Parallelogram 268"/>
              <p:cNvSpPr/>
              <p:nvPr/>
            </p:nvSpPr>
            <p:spPr>
              <a:xfrm flipH="1" flipV="1">
                <a:off x="767028" y="6287757"/>
                <a:ext cx="1040052" cy="641006"/>
              </a:xfrm>
              <a:prstGeom prst="parallelogram">
                <a:avLst>
                  <a:gd name="adj" fmla="val 32123"/>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Parallelogram 269"/>
              <p:cNvSpPr/>
              <p:nvPr/>
            </p:nvSpPr>
            <p:spPr>
              <a:xfrm flipH="1" flipV="1">
                <a:off x="-103307" y="6287757"/>
                <a:ext cx="978237" cy="641006"/>
              </a:xfrm>
              <a:prstGeom prst="parallelogram">
                <a:avLst>
                  <a:gd name="adj" fmla="val 34670"/>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Parallelogram 270"/>
              <p:cNvSpPr/>
              <p:nvPr/>
            </p:nvSpPr>
            <p:spPr>
              <a:xfrm flipH="1" flipV="1">
                <a:off x="767028" y="6287757"/>
                <a:ext cx="1040052" cy="641006"/>
              </a:xfrm>
              <a:prstGeom prst="parallelogram">
                <a:avLst>
                  <a:gd name="adj" fmla="val 32123"/>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Parallelogram 271"/>
              <p:cNvSpPr/>
              <p:nvPr/>
            </p:nvSpPr>
            <p:spPr>
              <a:xfrm flipH="1" flipV="1">
                <a:off x="1726297" y="6287757"/>
                <a:ext cx="976994" cy="641006"/>
              </a:xfrm>
              <a:prstGeom prst="parallelogram">
                <a:avLst>
                  <a:gd name="adj" fmla="val 206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Parallelogram 272"/>
              <p:cNvSpPr/>
              <p:nvPr/>
            </p:nvSpPr>
            <p:spPr>
              <a:xfrm flipH="1" flipV="1">
                <a:off x="1726297" y="6287757"/>
                <a:ext cx="976994" cy="641006"/>
              </a:xfrm>
              <a:prstGeom prst="parallelogram">
                <a:avLst>
                  <a:gd name="adj" fmla="val 1987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Parallelogram 273"/>
              <p:cNvSpPr/>
              <p:nvPr/>
            </p:nvSpPr>
            <p:spPr>
              <a:xfrm flipH="1" flipV="1">
                <a:off x="2675049" y="6287757"/>
                <a:ext cx="900504" cy="641006"/>
              </a:xfrm>
              <a:prstGeom prst="parallelogram">
                <a:avLst>
                  <a:gd name="adj" fmla="val 109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Parallelogram 274"/>
              <p:cNvSpPr/>
              <p:nvPr/>
            </p:nvSpPr>
            <p:spPr>
              <a:xfrm flipH="1" flipV="1">
                <a:off x="2675049" y="6287757"/>
                <a:ext cx="900504" cy="641006"/>
              </a:xfrm>
              <a:prstGeom prst="parallelogram">
                <a:avLst>
                  <a:gd name="adj" fmla="val 109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Parallelogram 275"/>
              <p:cNvSpPr/>
              <p:nvPr/>
            </p:nvSpPr>
            <p:spPr>
              <a:xfrm flipH="1" flipV="1">
                <a:off x="3599802" y="6287757"/>
                <a:ext cx="877642" cy="641006"/>
              </a:xfrm>
              <a:prstGeom prst="parallelogram">
                <a:avLst>
                  <a:gd name="adj" fmla="val 1776"/>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Parallelogram 276"/>
              <p:cNvSpPr/>
              <p:nvPr/>
            </p:nvSpPr>
            <p:spPr>
              <a:xfrm flipH="1" flipV="1">
                <a:off x="3599802" y="6287757"/>
                <a:ext cx="877642" cy="641006"/>
              </a:xfrm>
              <a:prstGeom prst="parallelogram">
                <a:avLst>
                  <a:gd name="adj" fmla="val 251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Parallelogram 83"/>
          <p:cNvSpPr/>
          <p:nvPr/>
        </p:nvSpPr>
        <p:spPr>
          <a:xfrm flipV="1">
            <a:off x="8866817" y="3479455"/>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arallelogram 84"/>
          <p:cNvSpPr/>
          <p:nvPr/>
        </p:nvSpPr>
        <p:spPr>
          <a:xfrm flipV="1">
            <a:off x="9045689" y="3938507"/>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arallelogram 85"/>
          <p:cNvSpPr/>
          <p:nvPr/>
        </p:nvSpPr>
        <p:spPr>
          <a:xfrm flipV="1">
            <a:off x="9266577" y="4456690"/>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arallelogram 86"/>
          <p:cNvSpPr/>
          <p:nvPr/>
        </p:nvSpPr>
        <p:spPr>
          <a:xfrm flipV="1">
            <a:off x="9494483" y="5034010"/>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arallelogram 87"/>
          <p:cNvSpPr/>
          <p:nvPr/>
        </p:nvSpPr>
        <p:spPr>
          <a:xfrm flipV="1">
            <a:off x="7991277" y="3479455"/>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arallelogram 88"/>
          <p:cNvSpPr/>
          <p:nvPr/>
        </p:nvSpPr>
        <p:spPr>
          <a:xfrm flipV="1">
            <a:off x="8183717" y="3938507"/>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allelogram 89"/>
          <p:cNvSpPr/>
          <p:nvPr/>
        </p:nvSpPr>
        <p:spPr>
          <a:xfrm flipV="1">
            <a:off x="8384175" y="4456690"/>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arallelogram 90"/>
          <p:cNvSpPr/>
          <p:nvPr/>
        </p:nvSpPr>
        <p:spPr>
          <a:xfrm flipV="1">
            <a:off x="8596661" y="5034010"/>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arallelogram 91"/>
          <p:cNvSpPr/>
          <p:nvPr/>
        </p:nvSpPr>
        <p:spPr>
          <a:xfrm flipV="1">
            <a:off x="8811037" y="5614799"/>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arallelogram 92"/>
          <p:cNvSpPr/>
          <p:nvPr/>
        </p:nvSpPr>
        <p:spPr>
          <a:xfrm flipV="1">
            <a:off x="7502544" y="4456690"/>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arallelogram 93"/>
          <p:cNvSpPr/>
          <p:nvPr/>
        </p:nvSpPr>
        <p:spPr>
          <a:xfrm flipV="1">
            <a:off x="7715569" y="5034010"/>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arallelogram 94"/>
          <p:cNvSpPr/>
          <p:nvPr/>
        </p:nvSpPr>
        <p:spPr>
          <a:xfrm flipV="1">
            <a:off x="7935149" y="5614799"/>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arallelogram 105"/>
          <p:cNvSpPr/>
          <p:nvPr/>
        </p:nvSpPr>
        <p:spPr>
          <a:xfrm flipH="1" flipV="1">
            <a:off x="-624946" y="3488348"/>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arallelogram 106"/>
          <p:cNvSpPr/>
          <p:nvPr/>
        </p:nvSpPr>
        <p:spPr>
          <a:xfrm flipH="1" flipV="1">
            <a:off x="-844835" y="3947399"/>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arallelogram 107"/>
          <p:cNvSpPr/>
          <p:nvPr/>
        </p:nvSpPr>
        <p:spPr>
          <a:xfrm flipH="1" flipV="1">
            <a:off x="-1074204" y="4465582"/>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arallelogram 108"/>
          <p:cNvSpPr/>
          <p:nvPr/>
        </p:nvSpPr>
        <p:spPr>
          <a:xfrm flipH="1" flipV="1">
            <a:off x="-1302110" y="5042902"/>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Parallelogram 109"/>
          <p:cNvSpPr/>
          <p:nvPr/>
        </p:nvSpPr>
        <p:spPr>
          <a:xfrm flipH="1" flipV="1">
            <a:off x="153561" y="3488348"/>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Parallelogram 110"/>
          <p:cNvSpPr/>
          <p:nvPr/>
        </p:nvSpPr>
        <p:spPr>
          <a:xfrm flipH="1" flipV="1">
            <a:off x="-48285" y="3947399"/>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p:cNvSpPr/>
          <p:nvPr/>
        </p:nvSpPr>
        <p:spPr>
          <a:xfrm flipH="1" flipV="1">
            <a:off x="-257611" y="4465582"/>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p:cNvSpPr/>
          <p:nvPr/>
        </p:nvSpPr>
        <p:spPr>
          <a:xfrm flipH="1" flipV="1">
            <a:off x="-471483" y="5042902"/>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arallelogram 113"/>
          <p:cNvSpPr/>
          <p:nvPr/>
        </p:nvSpPr>
        <p:spPr>
          <a:xfrm flipH="1" flipV="1">
            <a:off x="-724180" y="5623692"/>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arallelogram 114"/>
          <p:cNvSpPr/>
          <p:nvPr/>
        </p:nvSpPr>
        <p:spPr>
          <a:xfrm flipH="1" flipV="1">
            <a:off x="632888" y="4465582"/>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Parallelogram 115"/>
          <p:cNvSpPr/>
          <p:nvPr/>
        </p:nvSpPr>
        <p:spPr>
          <a:xfrm flipH="1" flipV="1">
            <a:off x="421019" y="5042902"/>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Parallelogram 116"/>
          <p:cNvSpPr/>
          <p:nvPr/>
        </p:nvSpPr>
        <p:spPr>
          <a:xfrm flipH="1" flipV="1">
            <a:off x="185985" y="5623692"/>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Parallelogram 117"/>
          <p:cNvSpPr/>
          <p:nvPr/>
        </p:nvSpPr>
        <p:spPr>
          <a:xfrm>
            <a:off x="8866008" y="3026646"/>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p:cNvSpPr/>
          <p:nvPr/>
        </p:nvSpPr>
        <p:spPr>
          <a:xfrm>
            <a:off x="9044880" y="2494966"/>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arallelogram 119"/>
          <p:cNvSpPr/>
          <p:nvPr/>
        </p:nvSpPr>
        <p:spPr>
          <a:xfrm>
            <a:off x="9265768" y="1928673"/>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Parallelogram 120"/>
          <p:cNvSpPr/>
          <p:nvPr/>
        </p:nvSpPr>
        <p:spPr>
          <a:xfrm>
            <a:off x="9493674" y="1351353"/>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Parallelogram 121"/>
          <p:cNvSpPr/>
          <p:nvPr/>
        </p:nvSpPr>
        <p:spPr>
          <a:xfrm>
            <a:off x="7990468" y="3026646"/>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Parallelogram 122"/>
          <p:cNvSpPr/>
          <p:nvPr/>
        </p:nvSpPr>
        <p:spPr>
          <a:xfrm>
            <a:off x="8182908" y="2494966"/>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Parallelogram 123"/>
          <p:cNvSpPr/>
          <p:nvPr/>
        </p:nvSpPr>
        <p:spPr>
          <a:xfrm>
            <a:off x="8383366" y="1928673"/>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arallelogram 124"/>
          <p:cNvSpPr/>
          <p:nvPr/>
        </p:nvSpPr>
        <p:spPr>
          <a:xfrm>
            <a:off x="8595852" y="1351353"/>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arallelogram 125"/>
          <p:cNvSpPr/>
          <p:nvPr/>
        </p:nvSpPr>
        <p:spPr>
          <a:xfrm>
            <a:off x="8810228" y="690843"/>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Parallelogram 126"/>
          <p:cNvSpPr/>
          <p:nvPr/>
        </p:nvSpPr>
        <p:spPr>
          <a:xfrm>
            <a:off x="7501735" y="1928673"/>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arallelogram 127"/>
          <p:cNvSpPr/>
          <p:nvPr/>
        </p:nvSpPr>
        <p:spPr>
          <a:xfrm>
            <a:off x="7714760" y="1351353"/>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arallelogram 128"/>
          <p:cNvSpPr/>
          <p:nvPr/>
        </p:nvSpPr>
        <p:spPr>
          <a:xfrm>
            <a:off x="7934340" y="690843"/>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Parallelogram 139"/>
          <p:cNvSpPr/>
          <p:nvPr/>
        </p:nvSpPr>
        <p:spPr>
          <a:xfrm flipH="1">
            <a:off x="-625755" y="3017753"/>
            <a:ext cx="828972" cy="360362"/>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arallelogram 140"/>
          <p:cNvSpPr/>
          <p:nvPr/>
        </p:nvSpPr>
        <p:spPr>
          <a:xfrm flipH="1">
            <a:off x="-845644" y="2486074"/>
            <a:ext cx="869989" cy="432990"/>
          </a:xfrm>
          <a:prstGeom prst="parallelogram">
            <a:avLst>
              <a:gd name="adj" fmla="val 4192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Parallelogram 141"/>
          <p:cNvSpPr/>
          <p:nvPr/>
        </p:nvSpPr>
        <p:spPr>
          <a:xfrm flipH="1">
            <a:off x="-1075013" y="1919781"/>
            <a:ext cx="878470" cy="481100"/>
          </a:xfrm>
          <a:prstGeom prst="parallelogram">
            <a:avLst>
              <a:gd name="adj" fmla="val 39702"/>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Parallelogram 142"/>
          <p:cNvSpPr/>
          <p:nvPr/>
        </p:nvSpPr>
        <p:spPr>
          <a:xfrm flipH="1">
            <a:off x="-1302919" y="1342461"/>
            <a:ext cx="878470" cy="481100"/>
          </a:xfrm>
          <a:prstGeom prst="parallelogram">
            <a:avLst>
              <a:gd name="adj" fmla="val 39254"/>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Parallelogram 143"/>
          <p:cNvSpPr/>
          <p:nvPr/>
        </p:nvSpPr>
        <p:spPr>
          <a:xfrm flipH="1">
            <a:off x="152752" y="3017753"/>
            <a:ext cx="926005" cy="360362"/>
          </a:xfrm>
          <a:prstGeom prst="parallelogram">
            <a:avLst>
              <a:gd name="adj" fmla="val 4025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arallelogram 144"/>
          <p:cNvSpPr/>
          <p:nvPr/>
        </p:nvSpPr>
        <p:spPr>
          <a:xfrm flipH="1">
            <a:off x="-49094" y="2486074"/>
            <a:ext cx="935411" cy="432990"/>
          </a:xfrm>
          <a:prstGeom prst="parallelogram">
            <a:avLst>
              <a:gd name="adj" fmla="val 3809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arallelogram 145"/>
          <p:cNvSpPr/>
          <p:nvPr/>
        </p:nvSpPr>
        <p:spPr>
          <a:xfrm flipH="1">
            <a:off x="-258420" y="1919781"/>
            <a:ext cx="944279"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arallelogram 146"/>
          <p:cNvSpPr/>
          <p:nvPr/>
        </p:nvSpPr>
        <p:spPr>
          <a:xfrm flipH="1">
            <a:off x="-472292" y="1342461"/>
            <a:ext cx="945665" cy="481100"/>
          </a:xfrm>
          <a:prstGeom prst="parallelogram">
            <a:avLst>
              <a:gd name="adj" fmla="val 35088"/>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arallelogram 147"/>
          <p:cNvSpPr/>
          <p:nvPr/>
        </p:nvSpPr>
        <p:spPr>
          <a:xfrm flipH="1">
            <a:off x="-724989" y="681950"/>
            <a:ext cx="983986"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arallelogram 148"/>
          <p:cNvSpPr/>
          <p:nvPr/>
        </p:nvSpPr>
        <p:spPr>
          <a:xfrm flipH="1">
            <a:off x="632079" y="1919781"/>
            <a:ext cx="935411" cy="481100"/>
          </a:xfrm>
          <a:prstGeom prst="parallelogram">
            <a:avLst>
              <a:gd name="adj" fmla="val 37165"/>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p:cNvSpPr/>
          <p:nvPr/>
        </p:nvSpPr>
        <p:spPr>
          <a:xfrm flipH="1">
            <a:off x="420210" y="1342461"/>
            <a:ext cx="934255" cy="481100"/>
          </a:xfrm>
          <a:prstGeom prst="parallelogram">
            <a:avLst>
              <a:gd name="adj" fmla="val 37477"/>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arallelogram 150"/>
          <p:cNvSpPr/>
          <p:nvPr/>
        </p:nvSpPr>
        <p:spPr>
          <a:xfrm flipH="1">
            <a:off x="185176" y="681950"/>
            <a:ext cx="949709" cy="560821"/>
          </a:xfrm>
          <a:prstGeom prst="parallelogram">
            <a:avLst>
              <a:gd name="adj" fmla="val 35921"/>
            </a:avLst>
          </a:prstGeom>
          <a:pattFill prst="solidDmnd">
            <a:fgClr>
              <a:srgbClr val="FFC000"/>
            </a:fgClr>
            <a:bgClr>
              <a:srgbClr val="FFFF00"/>
            </a:bgClr>
          </a:pattFill>
          <a:ln w="19050">
            <a:solidFill>
              <a:schemeClr val="tx1">
                <a:lumMod val="85000"/>
                <a:lumOff val="15000"/>
              </a:schemeClr>
            </a:solidFill>
          </a:ln>
          <a:effectLst>
            <a:glow rad="165100">
              <a:schemeClr val="tx1">
                <a:lumMod val="95000"/>
                <a:lumOff val="5000"/>
                <a:alpha val="97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Parallelogram 151"/>
          <p:cNvSpPr/>
          <p:nvPr/>
        </p:nvSpPr>
        <p:spPr>
          <a:xfrm flipV="1">
            <a:off x="8866817" y="3479455"/>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Parallelogram 152"/>
          <p:cNvSpPr/>
          <p:nvPr/>
        </p:nvSpPr>
        <p:spPr>
          <a:xfrm flipV="1">
            <a:off x="9045689" y="3938507"/>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Parallelogram 153"/>
          <p:cNvSpPr/>
          <p:nvPr/>
        </p:nvSpPr>
        <p:spPr>
          <a:xfrm flipV="1">
            <a:off x="9266577" y="4456690"/>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Parallelogram 154"/>
          <p:cNvSpPr/>
          <p:nvPr/>
        </p:nvSpPr>
        <p:spPr>
          <a:xfrm flipV="1">
            <a:off x="9494483" y="5034010"/>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Parallelogram 155"/>
          <p:cNvSpPr/>
          <p:nvPr/>
        </p:nvSpPr>
        <p:spPr>
          <a:xfrm flipV="1">
            <a:off x="7991277" y="3479455"/>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Parallelogram 156"/>
          <p:cNvSpPr/>
          <p:nvPr/>
        </p:nvSpPr>
        <p:spPr>
          <a:xfrm flipV="1">
            <a:off x="8183717" y="3938507"/>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Parallelogram 157"/>
          <p:cNvSpPr/>
          <p:nvPr/>
        </p:nvSpPr>
        <p:spPr>
          <a:xfrm flipV="1">
            <a:off x="8384175" y="4456690"/>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Parallelogram 158"/>
          <p:cNvSpPr/>
          <p:nvPr/>
        </p:nvSpPr>
        <p:spPr>
          <a:xfrm flipV="1">
            <a:off x="8596661" y="5034010"/>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Parallelogram 159"/>
          <p:cNvSpPr/>
          <p:nvPr/>
        </p:nvSpPr>
        <p:spPr>
          <a:xfrm flipV="1">
            <a:off x="8811037" y="5614799"/>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Parallelogram 160"/>
          <p:cNvSpPr/>
          <p:nvPr/>
        </p:nvSpPr>
        <p:spPr>
          <a:xfrm flipV="1">
            <a:off x="7502544" y="4456690"/>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Parallelogram 161"/>
          <p:cNvSpPr/>
          <p:nvPr/>
        </p:nvSpPr>
        <p:spPr>
          <a:xfrm flipV="1">
            <a:off x="7715569" y="5034010"/>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Parallelogram 162"/>
          <p:cNvSpPr/>
          <p:nvPr/>
        </p:nvSpPr>
        <p:spPr>
          <a:xfrm flipV="1">
            <a:off x="7935149" y="5614799"/>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Parallelogram 173"/>
          <p:cNvSpPr/>
          <p:nvPr/>
        </p:nvSpPr>
        <p:spPr>
          <a:xfrm flipH="1" flipV="1">
            <a:off x="-624946" y="3488348"/>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Parallelogram 174"/>
          <p:cNvSpPr/>
          <p:nvPr/>
        </p:nvSpPr>
        <p:spPr>
          <a:xfrm flipH="1" flipV="1">
            <a:off x="-844835" y="3947399"/>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arallelogram 175"/>
          <p:cNvSpPr/>
          <p:nvPr/>
        </p:nvSpPr>
        <p:spPr>
          <a:xfrm flipH="1" flipV="1">
            <a:off x="-1074204" y="4465582"/>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Parallelogram 176"/>
          <p:cNvSpPr/>
          <p:nvPr/>
        </p:nvSpPr>
        <p:spPr>
          <a:xfrm flipH="1" flipV="1">
            <a:off x="-1302110" y="5042902"/>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Parallelogram 177"/>
          <p:cNvSpPr/>
          <p:nvPr/>
        </p:nvSpPr>
        <p:spPr>
          <a:xfrm flipH="1" flipV="1">
            <a:off x="153561" y="3488348"/>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Parallelogram 178"/>
          <p:cNvSpPr/>
          <p:nvPr/>
        </p:nvSpPr>
        <p:spPr>
          <a:xfrm flipH="1" flipV="1">
            <a:off x="-48285" y="3947399"/>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Parallelogram 179"/>
          <p:cNvSpPr/>
          <p:nvPr/>
        </p:nvSpPr>
        <p:spPr>
          <a:xfrm flipH="1" flipV="1">
            <a:off x="-257611" y="4465582"/>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Parallelogram 180"/>
          <p:cNvSpPr/>
          <p:nvPr/>
        </p:nvSpPr>
        <p:spPr>
          <a:xfrm flipH="1" flipV="1">
            <a:off x="-471483" y="5042902"/>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Parallelogram 181"/>
          <p:cNvSpPr/>
          <p:nvPr/>
        </p:nvSpPr>
        <p:spPr>
          <a:xfrm flipH="1" flipV="1">
            <a:off x="-724180" y="5623692"/>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Parallelogram 182"/>
          <p:cNvSpPr/>
          <p:nvPr/>
        </p:nvSpPr>
        <p:spPr>
          <a:xfrm flipH="1" flipV="1">
            <a:off x="632888" y="4465582"/>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Parallelogram 183"/>
          <p:cNvSpPr/>
          <p:nvPr/>
        </p:nvSpPr>
        <p:spPr>
          <a:xfrm flipH="1" flipV="1">
            <a:off x="421019" y="5042902"/>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Parallelogram 184"/>
          <p:cNvSpPr/>
          <p:nvPr/>
        </p:nvSpPr>
        <p:spPr>
          <a:xfrm flipH="1" flipV="1">
            <a:off x="185985" y="5623692"/>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Parallelogram 185"/>
          <p:cNvSpPr/>
          <p:nvPr/>
        </p:nvSpPr>
        <p:spPr>
          <a:xfrm>
            <a:off x="8866008" y="3026646"/>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Parallelogram 186"/>
          <p:cNvSpPr/>
          <p:nvPr/>
        </p:nvSpPr>
        <p:spPr>
          <a:xfrm>
            <a:off x="9044880" y="2494966"/>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Parallelogram 187"/>
          <p:cNvSpPr/>
          <p:nvPr/>
        </p:nvSpPr>
        <p:spPr>
          <a:xfrm>
            <a:off x="9265768" y="1928673"/>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Parallelogram 188"/>
          <p:cNvSpPr/>
          <p:nvPr/>
        </p:nvSpPr>
        <p:spPr>
          <a:xfrm>
            <a:off x="9493674" y="1351353"/>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Parallelogram 189"/>
          <p:cNvSpPr/>
          <p:nvPr/>
        </p:nvSpPr>
        <p:spPr>
          <a:xfrm>
            <a:off x="7990468" y="3026646"/>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Parallelogram 190"/>
          <p:cNvSpPr/>
          <p:nvPr/>
        </p:nvSpPr>
        <p:spPr>
          <a:xfrm>
            <a:off x="8182908" y="2494966"/>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Parallelogram 191"/>
          <p:cNvSpPr/>
          <p:nvPr/>
        </p:nvSpPr>
        <p:spPr>
          <a:xfrm>
            <a:off x="8383366" y="1928673"/>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Parallelogram 192"/>
          <p:cNvSpPr/>
          <p:nvPr/>
        </p:nvSpPr>
        <p:spPr>
          <a:xfrm>
            <a:off x="8595852" y="1351353"/>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arallelogram 193"/>
          <p:cNvSpPr/>
          <p:nvPr/>
        </p:nvSpPr>
        <p:spPr>
          <a:xfrm>
            <a:off x="8810228" y="690843"/>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arallelogram 194"/>
          <p:cNvSpPr/>
          <p:nvPr/>
        </p:nvSpPr>
        <p:spPr>
          <a:xfrm>
            <a:off x="7501735" y="1928673"/>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arallelogram 195"/>
          <p:cNvSpPr/>
          <p:nvPr/>
        </p:nvSpPr>
        <p:spPr>
          <a:xfrm>
            <a:off x="7714760" y="1351353"/>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arallelogram 196"/>
          <p:cNvSpPr/>
          <p:nvPr/>
        </p:nvSpPr>
        <p:spPr>
          <a:xfrm>
            <a:off x="7934340" y="690843"/>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Parallelogram 207"/>
          <p:cNvSpPr/>
          <p:nvPr/>
        </p:nvSpPr>
        <p:spPr>
          <a:xfrm flipH="1">
            <a:off x="-625755" y="3017753"/>
            <a:ext cx="828972" cy="360362"/>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Parallelogram 208"/>
          <p:cNvSpPr/>
          <p:nvPr/>
        </p:nvSpPr>
        <p:spPr>
          <a:xfrm flipH="1">
            <a:off x="-845644" y="2486074"/>
            <a:ext cx="869989" cy="432990"/>
          </a:xfrm>
          <a:prstGeom prst="parallelogram">
            <a:avLst>
              <a:gd name="adj" fmla="val 4192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arallelogram 209"/>
          <p:cNvSpPr/>
          <p:nvPr/>
        </p:nvSpPr>
        <p:spPr>
          <a:xfrm flipH="1">
            <a:off x="-1075013" y="1919781"/>
            <a:ext cx="878470" cy="481100"/>
          </a:xfrm>
          <a:prstGeom prst="parallelogram">
            <a:avLst>
              <a:gd name="adj" fmla="val 39702"/>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arallelogram 210"/>
          <p:cNvSpPr/>
          <p:nvPr/>
        </p:nvSpPr>
        <p:spPr>
          <a:xfrm flipH="1">
            <a:off x="-1302919" y="1342461"/>
            <a:ext cx="878470" cy="481100"/>
          </a:xfrm>
          <a:prstGeom prst="parallelogram">
            <a:avLst>
              <a:gd name="adj" fmla="val 39254"/>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Parallelogram 211"/>
          <p:cNvSpPr/>
          <p:nvPr/>
        </p:nvSpPr>
        <p:spPr>
          <a:xfrm flipH="1">
            <a:off x="152752" y="3017753"/>
            <a:ext cx="926005" cy="360362"/>
          </a:xfrm>
          <a:prstGeom prst="parallelogram">
            <a:avLst>
              <a:gd name="adj" fmla="val 4025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Parallelogram 212"/>
          <p:cNvSpPr/>
          <p:nvPr/>
        </p:nvSpPr>
        <p:spPr>
          <a:xfrm flipH="1">
            <a:off x="-49094" y="2486074"/>
            <a:ext cx="935411" cy="432990"/>
          </a:xfrm>
          <a:prstGeom prst="parallelogram">
            <a:avLst>
              <a:gd name="adj" fmla="val 3809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Parallelogram 213"/>
          <p:cNvSpPr/>
          <p:nvPr/>
        </p:nvSpPr>
        <p:spPr>
          <a:xfrm flipH="1">
            <a:off x="-258420" y="1919781"/>
            <a:ext cx="944279"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Parallelogram 214"/>
          <p:cNvSpPr/>
          <p:nvPr/>
        </p:nvSpPr>
        <p:spPr>
          <a:xfrm flipH="1">
            <a:off x="-472292" y="1342461"/>
            <a:ext cx="945665" cy="481100"/>
          </a:xfrm>
          <a:prstGeom prst="parallelogram">
            <a:avLst>
              <a:gd name="adj" fmla="val 35088"/>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Parallelogram 215"/>
          <p:cNvSpPr/>
          <p:nvPr/>
        </p:nvSpPr>
        <p:spPr>
          <a:xfrm flipH="1">
            <a:off x="-724989" y="681950"/>
            <a:ext cx="983986"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Parallelogram 216"/>
          <p:cNvSpPr/>
          <p:nvPr/>
        </p:nvSpPr>
        <p:spPr>
          <a:xfrm flipH="1">
            <a:off x="632079" y="1919781"/>
            <a:ext cx="935411" cy="481100"/>
          </a:xfrm>
          <a:prstGeom prst="parallelogram">
            <a:avLst>
              <a:gd name="adj" fmla="val 37165"/>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Parallelogram 217"/>
          <p:cNvSpPr/>
          <p:nvPr/>
        </p:nvSpPr>
        <p:spPr>
          <a:xfrm flipH="1">
            <a:off x="420210" y="1342461"/>
            <a:ext cx="934255" cy="481100"/>
          </a:xfrm>
          <a:prstGeom prst="parallelogram">
            <a:avLst>
              <a:gd name="adj" fmla="val 37477"/>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Parallelogram 218"/>
          <p:cNvSpPr/>
          <p:nvPr/>
        </p:nvSpPr>
        <p:spPr>
          <a:xfrm flipH="1">
            <a:off x="185176" y="681950"/>
            <a:ext cx="949709" cy="560821"/>
          </a:xfrm>
          <a:prstGeom prst="parallelogram">
            <a:avLst>
              <a:gd name="adj" fmla="val 35921"/>
            </a:avLst>
          </a:prstGeom>
          <a:gradFill>
            <a:gsLst>
              <a:gs pos="0">
                <a:srgbClr val="FFC000">
                  <a:alpha val="65000"/>
                </a:srgbClr>
              </a:gs>
              <a:gs pos="25000">
                <a:schemeClr val="accent4">
                  <a:lumMod val="60000"/>
                  <a:lumOff val="40000"/>
                  <a:alpha val="55000"/>
                </a:schemeClr>
              </a:gs>
              <a:gs pos="52000">
                <a:srgbClr val="FFC000">
                  <a:alpha val="65000"/>
                </a:srgbClr>
              </a:gs>
              <a:gs pos="75000">
                <a:srgbClr val="F07205">
                  <a:alpha val="45000"/>
                </a:srgbClr>
              </a:gs>
              <a:gs pos="100000">
                <a:srgbClr val="FFFF00">
                  <a:alpha val="60000"/>
                </a:srgbClr>
              </a:gs>
            </a:gsLst>
            <a:lin ang="5400000" scaled="1"/>
          </a:gradFill>
          <a:ln w="1905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10336048" y="679880"/>
            <a:ext cx="1819856" cy="1566502"/>
          </a:xfrm>
          <a:prstGeom prst="roundRect">
            <a:avLst>
              <a:gd name="adj" fmla="val 12743"/>
            </a:avLst>
          </a:prstGeom>
          <a:solidFill>
            <a:schemeClr val="tx1">
              <a:lumMod val="95000"/>
              <a:lumOff val="5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10330032" y="672941"/>
            <a:ext cx="1819856" cy="1582579"/>
          </a:xfrm>
          <a:prstGeom prst="roundRect">
            <a:avLst>
              <a:gd name="adj" fmla="val 12743"/>
            </a:avLst>
          </a:prstGeom>
          <a:noFill/>
          <a:ln w="82550" cap="rnd">
            <a:solidFill>
              <a:srgbClr val="FFFF00"/>
            </a:solidFill>
            <a:prstDash val="sysDot"/>
            <a:round/>
          </a:ln>
          <a:effectLst>
            <a:outerShdw blurRad="63500" sx="105000" sy="105000" algn="ctr" rotWithShape="0">
              <a:srgbClr val="FFFF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BigBoardBorder"/>
          <p:cNvSpPr/>
          <p:nvPr/>
        </p:nvSpPr>
        <p:spPr>
          <a:xfrm>
            <a:off x="617866" y="458984"/>
            <a:ext cx="7772400" cy="6035040"/>
          </a:xfrm>
          <a:prstGeom prst="roundRect">
            <a:avLst>
              <a:gd name="adj" fmla="val 4856"/>
            </a:avLst>
          </a:prstGeom>
          <a:solidFill>
            <a:schemeClr val="tx1"/>
          </a:solidFill>
          <a:ln w="63500" cap="rnd">
            <a:noFill/>
            <a:round/>
          </a:ln>
          <a:scene3d>
            <a:camera prst="orthographicFront"/>
            <a:lightRig rig="threePt" dir="t"/>
          </a:scene3d>
          <a:sp3d>
            <a:bevelT w="25400" h="508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TextBox 226"/>
          <p:cNvSpPr txBox="1"/>
          <p:nvPr/>
        </p:nvSpPr>
        <p:spPr>
          <a:xfrm>
            <a:off x="2478364" y="547577"/>
            <a:ext cx="4109335" cy="584775"/>
          </a:xfrm>
          <a:prstGeom prst="rect">
            <a:avLst/>
          </a:prstGeom>
          <a:noFill/>
        </p:spPr>
        <p:txBody>
          <a:bodyPr wrap="square" rtlCol="0">
            <a:spAutoFit/>
          </a:bodyPr>
          <a:lstStyle/>
          <a:p>
            <a:pPr algn="ctr"/>
            <a:r>
              <a:rPr lang="en-US" sz="3200" b="1" dirty="0">
                <a:solidFill>
                  <a:schemeClr val="bg1"/>
                </a:solidFill>
              </a:rPr>
              <a:t>HOW TO USE</a:t>
            </a:r>
          </a:p>
        </p:txBody>
      </p:sp>
      <p:pic>
        <p:nvPicPr>
          <p:cNvPr id="228" name="Picture 2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35" y="1903212"/>
            <a:ext cx="5561149" cy="3126619"/>
          </a:xfrm>
          <a:prstGeom prst="rect">
            <a:avLst/>
          </a:prstGeom>
        </p:spPr>
      </p:pic>
      <p:sp>
        <p:nvSpPr>
          <p:cNvPr id="230" name="Line Callout 1 229"/>
          <p:cNvSpPr/>
          <p:nvPr/>
        </p:nvSpPr>
        <p:spPr>
          <a:xfrm>
            <a:off x="7333098" y="3844800"/>
            <a:ext cx="1828800" cy="760578"/>
          </a:xfrm>
          <a:prstGeom prst="borderCallout1">
            <a:avLst>
              <a:gd name="adj1" fmla="val 18750"/>
              <a:gd name="adj2" fmla="val -8333"/>
              <a:gd name="adj3" fmla="val -10097"/>
              <a:gd name="adj4" fmla="val -69859"/>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Earned Spins</a:t>
            </a:r>
          </a:p>
          <a:p>
            <a:pPr algn="ctr">
              <a:lnSpc>
                <a:spcPts val="1600"/>
              </a:lnSpc>
            </a:pPr>
            <a:r>
              <a:rPr lang="en-US" sz="1400" dirty="0"/>
              <a:t>Click this to add a spin to the earned column.</a:t>
            </a:r>
          </a:p>
        </p:txBody>
      </p:sp>
      <p:sp>
        <p:nvSpPr>
          <p:cNvPr id="231" name="Line Callout 1 230"/>
          <p:cNvSpPr/>
          <p:nvPr/>
        </p:nvSpPr>
        <p:spPr>
          <a:xfrm>
            <a:off x="7067777" y="4931696"/>
            <a:ext cx="2365832" cy="1161379"/>
          </a:xfrm>
          <a:prstGeom prst="borderCallout1">
            <a:avLst>
              <a:gd name="adj1" fmla="val 18750"/>
              <a:gd name="adj2" fmla="val -8333"/>
              <a:gd name="adj3" fmla="val -3668"/>
              <a:gd name="adj4" fmla="val -30118"/>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Passed Spins</a:t>
            </a:r>
          </a:p>
          <a:p>
            <a:pPr algn="ctr">
              <a:lnSpc>
                <a:spcPts val="1600"/>
              </a:lnSpc>
            </a:pPr>
            <a:r>
              <a:rPr lang="en-US" sz="1400" dirty="0"/>
              <a:t>Other players may pass their unused spins, and they go here. Player must use up spins in this column.</a:t>
            </a:r>
          </a:p>
        </p:txBody>
      </p:sp>
      <p:sp>
        <p:nvSpPr>
          <p:cNvPr id="232" name="Line Callout 1 231"/>
          <p:cNvSpPr/>
          <p:nvPr/>
        </p:nvSpPr>
        <p:spPr>
          <a:xfrm>
            <a:off x="7352201" y="2834307"/>
            <a:ext cx="1828800" cy="760578"/>
          </a:xfrm>
          <a:prstGeom prst="borderCallout1">
            <a:avLst>
              <a:gd name="adj1" fmla="val 18750"/>
              <a:gd name="adj2" fmla="val -8333"/>
              <a:gd name="adj3" fmla="val 65043"/>
              <a:gd name="adj4" fmla="val -57130"/>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Player Name</a:t>
            </a:r>
          </a:p>
          <a:p>
            <a:pPr algn="ctr">
              <a:lnSpc>
                <a:spcPts val="1600"/>
              </a:lnSpc>
            </a:pPr>
            <a:r>
              <a:rPr lang="en-US" sz="1400" dirty="0"/>
              <a:t>Click this to select active player.</a:t>
            </a:r>
          </a:p>
        </p:txBody>
      </p:sp>
      <p:sp>
        <p:nvSpPr>
          <p:cNvPr id="234" name="Line Callout 1 233"/>
          <p:cNvSpPr/>
          <p:nvPr/>
        </p:nvSpPr>
        <p:spPr>
          <a:xfrm>
            <a:off x="3832895" y="4931696"/>
            <a:ext cx="2365832" cy="1161379"/>
          </a:xfrm>
          <a:prstGeom prst="borderCallout1">
            <a:avLst>
              <a:gd name="adj1" fmla="val 18750"/>
              <a:gd name="adj2" fmla="val -8333"/>
              <a:gd name="adj3" fmla="val -57539"/>
              <a:gd name="adj4" fmla="val -3673"/>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Passed Spins Button</a:t>
            </a:r>
          </a:p>
          <a:p>
            <a:pPr algn="ctr">
              <a:lnSpc>
                <a:spcPts val="1600"/>
              </a:lnSpc>
            </a:pPr>
            <a:r>
              <a:rPr lang="en-US" sz="1400" dirty="0"/>
              <a:t>Click this button to pass unused spins to another player with the highest score.</a:t>
            </a:r>
          </a:p>
          <a:p>
            <a:pPr algn="ctr">
              <a:lnSpc>
                <a:spcPts val="1600"/>
              </a:lnSpc>
            </a:pPr>
            <a:endParaRPr lang="en-US" sz="1400" dirty="0"/>
          </a:p>
        </p:txBody>
      </p:sp>
      <p:sp>
        <p:nvSpPr>
          <p:cNvPr id="235" name="Line Callout 1 234"/>
          <p:cNvSpPr/>
          <p:nvPr/>
        </p:nvSpPr>
        <p:spPr>
          <a:xfrm>
            <a:off x="876716" y="606323"/>
            <a:ext cx="2287800" cy="1175482"/>
          </a:xfrm>
          <a:prstGeom prst="borderCallout1">
            <a:avLst>
              <a:gd name="adj1" fmla="val 40851"/>
              <a:gd name="adj2" fmla="val 104227"/>
              <a:gd name="adj3" fmla="val 301192"/>
              <a:gd name="adj4" fmla="val 109410"/>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Big Board Button</a:t>
            </a:r>
          </a:p>
          <a:p>
            <a:pPr algn="ctr">
              <a:lnSpc>
                <a:spcPts val="1600"/>
              </a:lnSpc>
            </a:pPr>
            <a:r>
              <a:rPr lang="en-US" sz="1400" dirty="0"/>
              <a:t>Click to start/stop the Big Board from cycling.</a:t>
            </a:r>
          </a:p>
          <a:p>
            <a:pPr algn="ctr">
              <a:lnSpc>
                <a:spcPts val="1600"/>
              </a:lnSpc>
            </a:pPr>
            <a:r>
              <a:rPr lang="en-US" sz="1400" dirty="0"/>
              <a:t>Start and stop the board first before selecting first player!</a:t>
            </a:r>
          </a:p>
        </p:txBody>
      </p:sp>
      <p:sp>
        <p:nvSpPr>
          <p:cNvPr id="236" name="Line Callout 1 235"/>
          <p:cNvSpPr/>
          <p:nvPr/>
        </p:nvSpPr>
        <p:spPr>
          <a:xfrm>
            <a:off x="6530950" y="727730"/>
            <a:ext cx="1828800" cy="760578"/>
          </a:xfrm>
          <a:prstGeom prst="borderCallout1">
            <a:avLst>
              <a:gd name="adj1" fmla="val 18750"/>
              <a:gd name="adj2" fmla="val -8333"/>
              <a:gd name="adj3" fmla="val 165098"/>
              <a:gd name="adj4" fmla="val -48460"/>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Whammy</a:t>
            </a:r>
          </a:p>
          <a:p>
            <a:pPr algn="ctr">
              <a:lnSpc>
                <a:spcPts val="1600"/>
              </a:lnSpc>
            </a:pPr>
            <a:r>
              <a:rPr lang="en-US" sz="1400" dirty="0"/>
              <a:t>When player has 4 whammies, they lose.</a:t>
            </a:r>
          </a:p>
        </p:txBody>
      </p:sp>
      <p:sp>
        <p:nvSpPr>
          <p:cNvPr id="237" name="Line Callout 1 236"/>
          <p:cNvSpPr/>
          <p:nvPr/>
        </p:nvSpPr>
        <p:spPr>
          <a:xfrm>
            <a:off x="7347935" y="1855898"/>
            <a:ext cx="1828800" cy="760578"/>
          </a:xfrm>
          <a:prstGeom prst="borderCallout1">
            <a:avLst>
              <a:gd name="adj1" fmla="val 18750"/>
              <a:gd name="adj2" fmla="val -8333"/>
              <a:gd name="adj3" fmla="val 69921"/>
              <a:gd name="adj4" fmla="val -62250"/>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Prize Score</a:t>
            </a:r>
          </a:p>
          <a:p>
            <a:pPr algn="ctr">
              <a:lnSpc>
                <a:spcPts val="1600"/>
              </a:lnSpc>
            </a:pPr>
            <a:r>
              <a:rPr lang="en-US" sz="1400" dirty="0"/>
              <a:t>Player’s total prizes won as cash value.</a:t>
            </a:r>
          </a:p>
        </p:txBody>
      </p:sp>
      <p:sp>
        <p:nvSpPr>
          <p:cNvPr id="238" name="Line Callout 1 237"/>
          <p:cNvSpPr/>
          <p:nvPr/>
        </p:nvSpPr>
        <p:spPr>
          <a:xfrm>
            <a:off x="827223" y="4931696"/>
            <a:ext cx="2365832" cy="1161379"/>
          </a:xfrm>
          <a:prstGeom prst="borderCallout1">
            <a:avLst>
              <a:gd name="adj1" fmla="val -7495"/>
              <a:gd name="adj2" fmla="val 44557"/>
              <a:gd name="adj3" fmla="val -65827"/>
              <a:gd name="adj4" fmla="val 58710"/>
            </a:avLst>
          </a:prstGeom>
          <a:solidFill>
            <a:schemeClr val="tx1"/>
          </a:solidFill>
          <a:ln w="190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en-US" dirty="0"/>
              <a:t>Move Button</a:t>
            </a:r>
          </a:p>
          <a:p>
            <a:pPr algn="ctr">
              <a:lnSpc>
                <a:spcPts val="1600"/>
              </a:lnSpc>
            </a:pPr>
            <a:r>
              <a:rPr lang="en-US" sz="1400" dirty="0"/>
              <a:t>This green button will appear when you land on a space that requires you to move to another space.</a:t>
            </a:r>
          </a:p>
        </p:txBody>
      </p:sp>
      <p:pic>
        <p:nvPicPr>
          <p:cNvPr id="288" name="Picture 287">
            <a:hlinkClick r:id="" action="ppaction://noaction">
              <a:snd r:embed="rId4" name="bomb.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3295" y="721735"/>
            <a:ext cx="1475607" cy="1465770"/>
          </a:xfrm>
          <a:prstGeom prst="rect">
            <a:avLst/>
          </a:prstGeom>
        </p:spPr>
      </p:pic>
    </p:spTree>
    <p:extLst>
      <p:ext uri="{BB962C8B-B14F-4D97-AF65-F5344CB8AC3E}">
        <p14:creationId xmlns:p14="http://schemas.microsoft.com/office/powerpoint/2010/main" val="3964174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A6727A3-8CEA-96F8-BB16-341F681E5897}"/>
              </a:ext>
            </a:extLst>
          </p:cNvPr>
          <p:cNvSpPr txBox="1"/>
          <p:nvPr/>
        </p:nvSpPr>
        <p:spPr>
          <a:xfrm>
            <a:off x="1981200" y="5105400"/>
            <a:ext cx="8543108" cy="1335750"/>
          </a:xfrm>
          <a:prstGeom prst="rect">
            <a:avLst/>
          </a:prstGeom>
          <a:noFill/>
        </p:spPr>
        <p:txBody>
          <a:bodyPr wrap="square">
            <a:spAutoFit/>
          </a:bodyPr>
          <a:lstStyle/>
          <a:p>
            <a:pPr algn="ctr" defTabSz="685800">
              <a:lnSpc>
                <a:spcPct val="107000"/>
              </a:lnSpc>
              <a:spcAft>
                <a:spcPts val="600"/>
              </a:spcAft>
            </a:pPr>
            <a:r>
              <a:rPr lang="en-US" sz="2400" b="1">
                <a:solidFill>
                  <a:srgbClr val="FF0000"/>
                </a:solidFill>
                <a:latin typeface="Calibri" panose="020F0502020204030204" pitchFamily="34" charset="0"/>
                <a:ea typeface="Calibri" panose="020F0502020204030204" pitchFamily="34" charset="0"/>
              </a:rPr>
              <a:t>SƯU TẦM: ĐOÀN VĂN DOANH, NAM TRỰC, NAM ĐỊNH</a:t>
            </a:r>
            <a:endParaRPr lang="en-US" sz="900">
              <a:solidFill>
                <a:srgbClr val="FF0000"/>
              </a:solidFill>
              <a:latin typeface="Calibri" panose="020F0502020204030204" pitchFamily="34" charset="0"/>
              <a:ea typeface="Calibri" panose="020F0502020204030204" pitchFamily="34" charset="0"/>
            </a:endParaRPr>
          </a:p>
          <a:p>
            <a:pPr algn="ctr" defTabSz="685800">
              <a:lnSpc>
                <a:spcPct val="107000"/>
              </a:lnSpc>
              <a:spcAft>
                <a:spcPts val="600"/>
              </a:spcAft>
            </a:pPr>
            <a:r>
              <a:rPr lang="en-US" sz="1600" b="1">
                <a:solidFill>
                  <a:prstClr val="black"/>
                </a:solidFill>
                <a:latin typeface="Calibri" panose="020F0502020204030204" pitchFamily="34" charset="0"/>
                <a:ea typeface="Calibri" panose="020F0502020204030204" pitchFamily="34" charset="0"/>
              </a:rPr>
              <a:t>LINK NHÓM DÀNH CHO GV BỘ MÔN VẬT LÝ TRAO ĐỔI TÀI LIỆU VÀ CHUYÊN MÔN CT 2018</a:t>
            </a:r>
            <a:endParaRPr lang="en-US" sz="900">
              <a:solidFill>
                <a:prstClr val="black"/>
              </a:solidFill>
              <a:latin typeface="Calibri" panose="020F0502020204030204" pitchFamily="34" charset="0"/>
              <a:ea typeface="Calibri" panose="020F0502020204030204" pitchFamily="34" charset="0"/>
            </a:endParaRPr>
          </a:p>
          <a:p>
            <a:pPr algn="ctr" defTabSz="685800"/>
            <a:r>
              <a:rPr lang="en-US" sz="2800">
                <a:solidFill>
                  <a:srgbClr val="0563C1"/>
                </a:solidFill>
                <a:latin typeface="Calibri" panose="020F0502020204030204" pitchFamily="34" charset="0"/>
                <a:ea typeface="Calibri" panose="020F0502020204030204" pitchFamily="34" charset="0"/>
                <a:hlinkClick r:id="rId2"/>
              </a:rPr>
              <a:t>https://www.facebook.com/groups/299257004355186</a:t>
            </a:r>
            <a:endParaRPr lang="en-US" sz="2800">
              <a:solidFill>
                <a:prstClr val="black"/>
              </a:solidFill>
              <a:latin typeface="Calibri" panose="020F0502020204030204"/>
            </a:endParaRPr>
          </a:p>
        </p:txBody>
      </p:sp>
      <p:pic>
        <p:nvPicPr>
          <p:cNvPr id="5" name="Hình ảnh 4">
            <a:extLst>
              <a:ext uri="{FF2B5EF4-FFF2-40B4-BE49-F238E27FC236}">
                <a16:creationId xmlns:a16="http://schemas.microsoft.com/office/drawing/2014/main" id="{8E9646C3-A4D4-6F24-9294-95C76FDC873F}"/>
              </a:ext>
            </a:extLst>
          </p:cNvPr>
          <p:cNvPicPr>
            <a:picLocks noChangeAspect="1"/>
          </p:cNvPicPr>
          <p:nvPr/>
        </p:nvPicPr>
        <p:blipFill>
          <a:blip r:embed="rId3"/>
          <a:stretch>
            <a:fillRect/>
          </a:stretch>
        </p:blipFill>
        <p:spPr>
          <a:xfrm>
            <a:off x="1524000" y="30996"/>
            <a:ext cx="9096974" cy="5029200"/>
          </a:xfrm>
          <a:prstGeom prst="rect">
            <a:avLst/>
          </a:prstGeom>
        </p:spPr>
      </p:pic>
    </p:spTree>
    <p:extLst>
      <p:ext uri="{BB962C8B-B14F-4D97-AF65-F5344CB8AC3E}">
        <p14:creationId xmlns:p14="http://schemas.microsoft.com/office/powerpoint/2010/main" val="4003725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54422</TotalTime>
  <Words>653</Words>
  <PresentationFormat>Màn hình rộng</PresentationFormat>
  <Paragraphs>178</Paragraphs>
  <Slides>5</Slides>
  <Notes>0</Notes>
  <HiddenSlides>0</HiddenSlides>
  <MMClips>0</MMClips>
  <ScaleCrop>false</ScaleCrop>
  <HeadingPairs>
    <vt:vector size="8" baseType="variant">
      <vt:variant>
        <vt:lpstr>Phông được Dùng</vt:lpstr>
      </vt:variant>
      <vt:variant>
        <vt:i4>8</vt:i4>
      </vt:variant>
      <vt:variant>
        <vt:lpstr>Chủ đề</vt:lpstr>
      </vt:variant>
      <vt:variant>
        <vt:i4>2</vt:i4>
      </vt:variant>
      <vt:variant>
        <vt:lpstr>Tiêu đề Bản chiếu</vt:lpstr>
      </vt:variant>
      <vt:variant>
        <vt:i4>5</vt:i4>
      </vt:variant>
      <vt:variant>
        <vt:lpstr>Hiện Tùy chỉnh</vt:lpstr>
      </vt:variant>
      <vt:variant>
        <vt:i4>1</vt:i4>
      </vt:variant>
    </vt:vector>
  </HeadingPairs>
  <TitlesOfParts>
    <vt:vector size="16" baseType="lpstr">
      <vt:lpstr>Arial Narrow</vt:lpstr>
      <vt:lpstr>Calibri</vt:lpstr>
      <vt:lpstr>Score Board</vt:lpstr>
      <vt:lpstr>Arial Black</vt:lpstr>
      <vt:lpstr>Calibri Light</vt:lpstr>
      <vt:lpstr>Arial</vt:lpstr>
      <vt:lpstr>Tw Cen MT Condensed Extra Bold</vt:lpstr>
      <vt:lpstr>Impact</vt:lpstr>
      <vt:lpstr>Office Theme</vt:lpstr>
      <vt:lpstr>Office</vt:lpstr>
      <vt:lpstr>Bản trình bày PowerPoint</vt:lpstr>
      <vt:lpstr>Bản trình bày PowerPoint</vt:lpstr>
      <vt:lpstr>Bản trình bày PowerPoint</vt:lpstr>
      <vt:lpstr>Bản trình bày PowerPoint</vt:lpstr>
      <vt:lpstr>Bản trình bày PowerPoint</vt:lpstr>
      <vt:lpstr>The Game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2016-04-29T20:33:54Z</dcterms:created>
  <dcterms:modified xsi:type="dcterms:W3CDTF">2023-09-16T11:55:46Z</dcterms:modified>
</cp:coreProperties>
</file>