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427" r:id="rId2"/>
  </p:sldIdLst>
  <p:sldSz cx="16276638" cy="9144000"/>
  <p:notesSz cx="6858000" cy="9144000"/>
  <p:custDataLst>
    <p:tags r:id="rId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83" d="100"/>
          <a:sy n="83" d="100"/>
        </p:scale>
        <p:origin x="426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6255239" cy="907047"/>
            <a:chOff x="4539228" y="210532"/>
            <a:chExt cx="6149694" cy="90704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149694" cy="907047"/>
              <a:chOff x="4539228" y="210532"/>
              <a:chExt cx="6149694" cy="90704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12: SÔNG QUÊ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4947" y="3352800"/>
            <a:ext cx="59771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Xào xạc: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Từ gọi tả tiếng lá cây lay động va chạm nhẹ vào nhau</a:t>
            </a:r>
          </a:p>
        </p:txBody>
      </p:sp>
      <p:sp>
        <p:nvSpPr>
          <p:cNvPr id="2" name="AutoShape 2" descr="Cần Thơ tổ chức cuộc thi ảnh nghệ thuật “Ảnh đẹp du lịch Cần Thơ” lần 2,  năm 2021 - DU LỊCH TRÀ VINH">
            <a:extLst>
              <a:ext uri="{FF2B5EF4-FFF2-40B4-BE49-F238E27FC236}">
                <a16:creationId xmlns:a16="http://schemas.microsoft.com/office/drawing/2014/main" id="{044D7D9D-0A4F-44D0-B33E-DDBA271BDE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tiếng lá và gió xào xạc vườn cây bạch đằng">
            <a:hlinkClick r:id="" action="ppaction://media"/>
            <a:extLst>
              <a:ext uri="{FF2B5EF4-FFF2-40B4-BE49-F238E27FC236}">
                <a16:creationId xmlns:a16="http://schemas.microsoft.com/office/drawing/2014/main" id="{C082542C-B43F-4DA0-AD81-356A39E826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1519" y="1752600"/>
            <a:ext cx="893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9704</TotalTime>
  <Words>31</Words>
  <Application>Microsoft Office PowerPoint</Application>
  <PresentationFormat>Custom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Times New Roman</vt:lpstr>
      <vt:lpstr>Default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1062</cp:revision>
  <dcterms:created xsi:type="dcterms:W3CDTF">2008-09-09T22:52:10Z</dcterms:created>
  <dcterms:modified xsi:type="dcterms:W3CDTF">2022-07-30T09:00:11Z</dcterms:modified>
</cp:coreProperties>
</file>