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425" r:id="rId1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F01C5-2AB1-4B91-B0F7-316635382EE7}" v="3" dt="2022-09-07T08:43:01.638"/>
    <p1510:client id="{C2F77BD0-0A11-4C1A-94ED-24E401AB863B}" v="4" dt="2022-09-06T13:43:14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6629"/>
  </p:normalViewPr>
  <p:slideViewPr>
    <p:cSldViewPr snapToGrid="0" showGuides="1">
      <p:cViewPr varScale="1">
        <p:scale>
          <a:sx n="66" d="100"/>
          <a:sy n="66" d="100"/>
        </p:scale>
        <p:origin x="624" y="6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Trọng Nguyễn" userId="df3f808836594c2e" providerId="LiveId" clId="{170F01C5-2AB1-4B91-B0F7-316635382EE7}"/>
    <pc:docChg chg="modSld">
      <pc:chgData name="Phan Trọng Nguyễn" userId="df3f808836594c2e" providerId="LiveId" clId="{170F01C5-2AB1-4B91-B0F7-316635382EE7}" dt="2022-09-07T08:43:01.637" v="2"/>
      <pc:docMkLst>
        <pc:docMk/>
      </pc:docMkLst>
      <pc:sldChg chg="setBg">
        <pc:chgData name="Phan Trọng Nguyễn" userId="df3f808836594c2e" providerId="LiveId" clId="{170F01C5-2AB1-4B91-B0F7-316635382EE7}" dt="2022-09-07T08:43:01.637" v="2"/>
        <pc:sldMkLst>
          <pc:docMk/>
          <pc:sldMk cId="2035885566" sldId="259"/>
        </pc:sldMkLst>
      </pc:sldChg>
    </pc:docChg>
  </pc:docChgLst>
  <pc:docChgLst>
    <pc:chgData name="Phan Trọng Nguyễn" userId="df3f808836594c2e" providerId="LiveId" clId="{C2F77BD0-0A11-4C1A-94ED-24E401AB863B}"/>
    <pc:docChg chg="undo custSel addSld modSld">
      <pc:chgData name="Phan Trọng Nguyễn" userId="df3f808836594c2e" providerId="LiveId" clId="{C2F77BD0-0A11-4C1A-94ED-24E401AB863B}" dt="2022-09-06T13:43:14.904" v="75"/>
      <pc:docMkLst>
        <pc:docMk/>
      </pc:docMkLst>
      <pc:sldChg chg="addSp delSp modSp mod delAnim modAnim">
        <pc:chgData name="Phan Trọng Nguyễn" userId="df3f808836594c2e" providerId="LiveId" clId="{C2F77BD0-0A11-4C1A-94ED-24E401AB863B}" dt="2022-09-06T13:42:45.016" v="73" actId="14100"/>
        <pc:sldMkLst>
          <pc:docMk/>
          <pc:sldMk cId="2035885566" sldId="259"/>
        </pc:sldMkLst>
        <pc:spChg chg="mod">
          <ac:chgData name="Phan Trọng Nguyễn" userId="df3f808836594c2e" providerId="LiveId" clId="{C2F77BD0-0A11-4C1A-94ED-24E401AB863B}" dt="2022-09-06T13:40:05.979" v="8"/>
          <ac:spMkLst>
            <pc:docMk/>
            <pc:sldMk cId="2035885566" sldId="259"/>
            <ac:spMk id="37" creationId="{C8EC976D-CB21-3B64-E5CF-3BED568AF383}"/>
          </ac:spMkLst>
        </pc:spChg>
        <pc:spChg chg="mod">
          <ac:chgData name="Phan Trọng Nguyễn" userId="df3f808836594c2e" providerId="LiveId" clId="{C2F77BD0-0A11-4C1A-94ED-24E401AB863B}" dt="2022-09-06T13:40:05.979" v="8"/>
          <ac:spMkLst>
            <pc:docMk/>
            <pc:sldMk cId="2035885566" sldId="259"/>
            <ac:spMk id="39" creationId="{F2986471-6553-5B65-58EB-2D95816889B5}"/>
          </ac:spMkLst>
        </pc:spChg>
        <pc:spChg chg="add del mod">
          <ac:chgData name="Phan Trọng Nguyễn" userId="df3f808836594c2e" providerId="LiveId" clId="{C2F77BD0-0A11-4C1A-94ED-24E401AB863B}" dt="2022-09-06T13:42:27.962" v="66"/>
          <ac:spMkLst>
            <pc:docMk/>
            <pc:sldMk cId="2035885566" sldId="259"/>
            <ac:spMk id="40" creationId="{30782E1F-6ED0-A82D-F56E-80A9C6358FFD}"/>
          </ac:spMkLst>
        </pc:spChg>
        <pc:grpChg chg="add del mod">
          <ac:chgData name="Phan Trọng Nguyễn" userId="df3f808836594c2e" providerId="LiveId" clId="{C2F77BD0-0A11-4C1A-94ED-24E401AB863B}" dt="2022-09-06T13:42:40.050" v="70" actId="478"/>
          <ac:grpSpMkLst>
            <pc:docMk/>
            <pc:sldMk cId="2035885566" sldId="259"/>
            <ac:grpSpMk id="36" creationId="{96315C8A-95C7-DAF4-FF8A-D4743147BF4A}"/>
          </ac:grpSpMkLst>
        </pc:grpChg>
        <pc:picChg chg="add del">
          <ac:chgData name="Phan Trọng Nguyễn" userId="df3f808836594c2e" providerId="LiveId" clId="{C2F77BD0-0A11-4C1A-94ED-24E401AB863B}" dt="2022-09-06T13:42:35.253" v="69" actId="478"/>
          <ac:picMkLst>
            <pc:docMk/>
            <pc:sldMk cId="2035885566" sldId="259"/>
            <ac:picMk id="5" creationId="{BAE6315E-48E7-6B64-7CCC-2062D23E6CA5}"/>
          </ac:picMkLst>
        </pc:picChg>
        <pc:picChg chg="mod modVis">
          <ac:chgData name="Phan Trọng Nguyễn" userId="df3f808836594c2e" providerId="LiveId" clId="{C2F77BD0-0A11-4C1A-94ED-24E401AB863B}" dt="2022-09-06T13:39:45.657" v="0" actId="14429"/>
          <ac:picMkLst>
            <pc:docMk/>
            <pc:sldMk cId="2035885566" sldId="259"/>
            <ac:picMk id="15" creationId="{3B9D3082-41CF-C6C4-7089-94F3C3159752}"/>
          </ac:picMkLst>
        </pc:picChg>
        <pc:picChg chg="mod modVis">
          <ac:chgData name="Phan Trọng Nguyễn" userId="df3f808836594c2e" providerId="LiveId" clId="{C2F77BD0-0A11-4C1A-94ED-24E401AB863B}" dt="2022-09-06T13:39:46.060" v="1" actId="14429"/>
          <ac:picMkLst>
            <pc:docMk/>
            <pc:sldMk cId="2035885566" sldId="259"/>
            <ac:picMk id="16" creationId="{D79134D1-15C1-2DA9-EF0A-D1D049FB0A67}"/>
          </ac:picMkLst>
        </pc:picChg>
        <pc:picChg chg="mod modVis">
          <ac:chgData name="Phan Trọng Nguyễn" userId="df3f808836594c2e" providerId="LiveId" clId="{C2F77BD0-0A11-4C1A-94ED-24E401AB863B}" dt="2022-09-06T13:39:46.478" v="2" actId="14429"/>
          <ac:picMkLst>
            <pc:docMk/>
            <pc:sldMk cId="2035885566" sldId="259"/>
            <ac:picMk id="17" creationId="{8013683F-A2A1-2EA2-A949-9C003EE92F09}"/>
          </ac:picMkLst>
        </pc:picChg>
        <pc:picChg chg="mod modVis">
          <ac:chgData name="Phan Trọng Nguyễn" userId="df3f808836594c2e" providerId="LiveId" clId="{C2F77BD0-0A11-4C1A-94ED-24E401AB863B}" dt="2022-09-06T13:39:46.825" v="3" actId="14429"/>
          <ac:picMkLst>
            <pc:docMk/>
            <pc:sldMk cId="2035885566" sldId="259"/>
            <ac:picMk id="18" creationId="{A34DFCA5-93F0-787E-CEA2-BF762E2818D1}"/>
          </ac:picMkLst>
        </pc:picChg>
        <pc:picChg chg="mod modVis">
          <ac:chgData name="Phan Trọng Nguyễn" userId="df3f808836594c2e" providerId="LiveId" clId="{C2F77BD0-0A11-4C1A-94ED-24E401AB863B}" dt="2022-09-06T13:39:47.157" v="4" actId="14429"/>
          <ac:picMkLst>
            <pc:docMk/>
            <pc:sldMk cId="2035885566" sldId="259"/>
            <ac:picMk id="19" creationId="{BA8E43D4-CC7C-F02D-2625-E6EE692B3984}"/>
          </ac:picMkLst>
        </pc:picChg>
        <pc:picChg chg="mod modVis">
          <ac:chgData name="Phan Trọng Nguyễn" userId="df3f808836594c2e" providerId="LiveId" clId="{C2F77BD0-0A11-4C1A-94ED-24E401AB863B}" dt="2022-09-06T13:39:48.009" v="5" actId="14429"/>
          <ac:picMkLst>
            <pc:docMk/>
            <pc:sldMk cId="2035885566" sldId="259"/>
            <ac:picMk id="21" creationId="{CF66E31B-C69A-915F-D3B0-AAE3D7315A66}"/>
          </ac:picMkLst>
        </pc:picChg>
        <pc:picChg chg="mod modVis">
          <ac:chgData name="Phan Trọng Nguyễn" userId="df3f808836594c2e" providerId="LiveId" clId="{C2F77BD0-0A11-4C1A-94ED-24E401AB863B}" dt="2022-09-06T13:39:48.393" v="6" actId="14429"/>
          <ac:picMkLst>
            <pc:docMk/>
            <pc:sldMk cId="2035885566" sldId="259"/>
            <ac:picMk id="22" creationId="{FE021FC7-8D14-8BA2-CFC9-84559995B68A}"/>
          </ac:picMkLst>
        </pc:picChg>
        <pc:picChg chg="mod modVis">
          <ac:chgData name="Phan Trọng Nguyễn" userId="df3f808836594c2e" providerId="LiveId" clId="{C2F77BD0-0A11-4C1A-94ED-24E401AB863B}" dt="2022-09-06T13:39:48.781" v="7" actId="14429"/>
          <ac:picMkLst>
            <pc:docMk/>
            <pc:sldMk cId="2035885566" sldId="259"/>
            <ac:picMk id="23" creationId="{AFF79DB3-594B-EFCE-8DB1-D064874AE86A}"/>
          </ac:picMkLst>
        </pc:picChg>
        <pc:picChg chg="mod">
          <ac:chgData name="Phan Trọng Nguyễn" userId="df3f808836594c2e" providerId="LiveId" clId="{C2F77BD0-0A11-4C1A-94ED-24E401AB863B}" dt="2022-09-06T13:42:45.016" v="73" actId="14100"/>
          <ac:picMkLst>
            <pc:docMk/>
            <pc:sldMk cId="2035885566" sldId="259"/>
            <ac:picMk id="32" creationId="{C5F12DE9-9F94-A0FD-24ED-7F7C0AB0590B}"/>
          </ac:picMkLst>
        </pc:picChg>
      </pc:sldChg>
      <pc:sldChg chg="addSp modSp add modAnim">
        <pc:chgData name="Phan Trọng Nguyễn" userId="df3f808836594c2e" providerId="LiveId" clId="{C2F77BD0-0A11-4C1A-94ED-24E401AB863B}" dt="2022-09-06T13:43:14.904" v="75"/>
        <pc:sldMkLst>
          <pc:docMk/>
          <pc:sldMk cId="4078916870" sldId="271"/>
        </pc:sldMkLst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6" creationId="{214093EC-317D-A63A-9D82-7F5C39D04F2A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7" creationId="{EBD013FE-3C4D-F8AE-49ED-F9B2FCA3451A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8" creationId="{BEFCA6EC-E701-1856-7F85-6AF17F72C779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9" creationId="{ECD8E940-AECD-2CC0-0BFE-980772E3485C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11" creationId="{3618CA22-9E24-AB9F-3C43-A142015E3A0E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12" creationId="{47D8876D-1AB6-2EBB-C6A2-10EA9EFFF5A4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13" creationId="{B43E32DB-C082-D1B2-C3A9-F73D43229409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14" creationId="{EAAA940C-6535-A4DB-60AD-2DC250012CC3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15" creationId="{6DE90078-3766-5A80-8CB7-AF3C2776A302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17" creationId="{A61F7D26-4FC2-ABFF-9C61-D77D5664A353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20" creationId="{5159FAF8-2A21-E36F-E425-2623F2B65C35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21" creationId="{D0F149DF-CE93-46D8-F88A-E6721AE9C49E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22" creationId="{B9DC1739-329F-02BD-FC83-93C655432789}"/>
          </ac:spMkLst>
        </pc:spChg>
        <pc:spChg chg="add mod">
          <ac:chgData name="Phan Trọng Nguyễn" userId="df3f808836594c2e" providerId="LiveId" clId="{C2F77BD0-0A11-4C1A-94ED-24E401AB863B}" dt="2022-09-06T13:43:14.904" v="75"/>
          <ac:spMkLst>
            <pc:docMk/>
            <pc:sldMk cId="4078916870" sldId="271"/>
            <ac:spMk id="23" creationId="{9FADE725-098B-B398-DAF1-8C8D75F726CF}"/>
          </ac:spMkLst>
        </pc:spChg>
        <pc:picChg chg="add mod">
          <ac:chgData name="Phan Trọng Nguyễn" userId="df3f808836594c2e" providerId="LiveId" clId="{C2F77BD0-0A11-4C1A-94ED-24E401AB863B}" dt="2022-09-06T13:43:14.904" v="75"/>
          <ac:picMkLst>
            <pc:docMk/>
            <pc:sldMk cId="4078916870" sldId="271"/>
            <ac:picMk id="2" creationId="{58AA1F3E-2B71-9A85-0C3F-7E88BE90CEE6}"/>
          </ac:picMkLst>
        </pc:picChg>
        <pc:picChg chg="add mod">
          <ac:chgData name="Phan Trọng Nguyễn" userId="df3f808836594c2e" providerId="LiveId" clId="{C2F77BD0-0A11-4C1A-94ED-24E401AB863B}" dt="2022-09-06T13:43:14.904" v="75"/>
          <ac:picMkLst>
            <pc:docMk/>
            <pc:sldMk cId="4078916870" sldId="271"/>
            <ac:picMk id="4" creationId="{317FF40C-F768-E8B4-85B3-E517C9EA7479}"/>
          </ac:picMkLst>
        </pc:picChg>
        <pc:picChg chg="add mod">
          <ac:chgData name="Phan Trọng Nguyễn" userId="df3f808836594c2e" providerId="LiveId" clId="{C2F77BD0-0A11-4C1A-94ED-24E401AB863B}" dt="2022-09-06T13:43:14.904" v="75"/>
          <ac:picMkLst>
            <pc:docMk/>
            <pc:sldMk cId="4078916870" sldId="271"/>
            <ac:picMk id="5" creationId="{53585D94-C7BA-70BF-E5EB-3D6C3ECF6CED}"/>
          </ac:picMkLst>
        </pc:picChg>
        <pc:picChg chg="add mod">
          <ac:chgData name="Phan Trọng Nguyễn" userId="df3f808836594c2e" providerId="LiveId" clId="{C2F77BD0-0A11-4C1A-94ED-24E401AB863B}" dt="2022-09-06T13:43:14.904" v="75"/>
          <ac:picMkLst>
            <pc:docMk/>
            <pc:sldMk cId="4078916870" sldId="271"/>
            <ac:picMk id="18" creationId="{F5242E76-2B9C-5646-BC96-C85E9B5025B5}"/>
          </ac:picMkLst>
        </pc:picChg>
        <pc:picChg chg="add mod">
          <ac:chgData name="Phan Trọng Nguyễn" userId="df3f808836594c2e" providerId="LiveId" clId="{C2F77BD0-0A11-4C1A-94ED-24E401AB863B}" dt="2022-09-06T13:43:14.904" v="75"/>
          <ac:picMkLst>
            <pc:docMk/>
            <pc:sldMk cId="4078916870" sldId="271"/>
            <ac:picMk id="19" creationId="{EF4AB977-A192-5967-6997-91B956938E7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BEA0-B6EE-B2F0-0898-6667DD49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0DFA1-2166-CA1C-F91B-49441B785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35198-3FA1-A95A-8561-E0483FCC6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7FCD3-E15F-4E77-ACF2-1CAE40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B4DCB-CAFC-5016-1A44-711B6381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706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6636-BF20-F000-1BDA-6C6F9E715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4E3DE-E561-026A-2FAA-08EA9EF48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6724F-544A-5C94-EAA6-343880A55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85DDF-E2D9-E7AD-A071-B81FFFCC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DFF9D-3076-9691-74DA-0FB7B8310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276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537827-DCCA-4938-861E-02E9A34162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B2570-600C-D6D3-1C24-A38662469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FF3F0-77D6-A71F-85AD-F9C4AE53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2BDF0-3CE0-7F39-E37A-441E0B22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8415-D2EE-1C96-E3E8-BE858311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565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20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3466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5957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2632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9002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722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9281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236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D48B-55A4-24E9-E8E5-D1C60E55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CEA7C-B349-EB2E-57EF-D55E0140A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9A016-8381-6E10-7CDB-63D0C97B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80D15-1053-169F-5CB7-F3E3BD5A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C2970-6CDF-E224-F400-825FC9B7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8123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96746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9298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551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09AF3-2399-7EF7-6229-9A93DC1D6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E7305-0B38-ACB5-C289-01B07D36B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71D58-5AC0-1DC5-5892-AF0DD40D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F395C-3BA1-231B-A1C1-7817BC21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F23D5-7B26-4E7A-196F-8B0B88D4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4349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2466-F709-0CC3-F47E-04EFB3FF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E884-3FC5-30EC-0ABE-4573D3B06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91B49-F7B3-8B91-9CAF-CAD6986F9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8C267-ED26-AC98-47E6-BFB2F309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6E5EF-0310-B4C5-6475-747C6DF6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F4453-F948-9582-8B79-2AB443B2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09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B843-8AF3-DF2F-B106-42D76139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EFA17-8A6C-B223-B2C5-3BB38731E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8BC0C-BB96-2C88-B917-6E4CF4752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10C3F-F76B-041A-FD86-BE9C59E8B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62C249-90C6-7344-F869-8CF16E3A4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987422-2A78-EF6C-903E-45C7DA04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4C557-4C39-A33D-FE4B-8B270D36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02CE2-76CA-1388-5DF0-7C5731B9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0050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80DAC-CEE4-1BD2-D86A-00D74799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3951E-661D-D48A-69CE-0CEEF208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5C3D-92C4-51E4-C61E-1AF9DB945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A6E60-4CC1-76B0-F033-085A122B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2914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EC9290-CBA9-4D1C-D999-22BA23F1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DEC8D-8379-E785-1928-ABA1D569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1854F-55F4-40C1-E937-40193CAE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300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6CD9-FA68-66B5-E7FC-FD3CA0C2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0BA6A-1C2A-7151-FCE6-8C04D9D99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59CFC3-538B-3849-5BBB-4A023E78F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BB7A3-0DB0-4322-BF89-A2BBD535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A634D-8B17-4F69-DB09-DB1FD6224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218F0-F4D7-0BFF-1B8F-1138F79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90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3E8F-22C3-212A-6E9C-1E59A3034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339982-6D11-4DF0-2FCC-A28247392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6C8E7-88DC-3F2A-DD10-850ED6E78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F479A-2CF5-9790-BCA9-9373E73F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9DC47-DE0B-3636-209B-ED737608C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E688D-DECF-849C-217C-54A1354D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61313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02B8CF-BD0B-CAC1-6236-DB8DDCF2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EBF49-E55C-53D6-FBC1-AB3B10386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10E2-0FED-5696-7D9F-0C5EEA825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6D0B-8190-E44F-9459-CBB7AAA67AC7}" type="datetimeFigureOut">
              <a:rPr lang="en-VN" smtClean="0"/>
              <a:t>09/16/2023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8167A-C102-063D-E812-48E21D812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C11D8-9BC0-976A-13CD-4715C630E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33183-9FE1-E049-B82B-78531EEED54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488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968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slide" Target="slide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5.png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slide" Target="slide5.xml"/><Relationship Id="rId26" Type="http://schemas.openxmlformats.org/officeDocument/2006/relationships/image" Target="../media/image15.png"/><Relationship Id="rId3" Type="http://schemas.openxmlformats.org/officeDocument/2006/relationships/image" Target="../media/image22.emf"/><Relationship Id="rId21" Type="http://schemas.openxmlformats.org/officeDocument/2006/relationships/slide" Target="slide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slide" Target="slide12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slide" Target="slide7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slide" Target="slide11.xml"/><Relationship Id="rId32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openxmlformats.org/officeDocument/2006/relationships/slide" Target="slide3.xml"/><Relationship Id="rId23" Type="http://schemas.openxmlformats.org/officeDocument/2006/relationships/slide" Target="slide10.xml"/><Relationship Id="rId28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slide" Target="slide6.xml"/><Relationship Id="rId31" Type="http://schemas.openxmlformats.org/officeDocument/2006/relationships/image" Target="../media/image23.png"/><Relationship Id="rId4" Type="http://schemas.openxmlformats.org/officeDocument/2006/relationships/image" Target="../media/image1.emf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slide" Target="slide9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6315E-48E7-6B64-7CCC-2062D23E6C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18608" b="18608"/>
          <a:stretch/>
        </p:blipFill>
        <p:spPr>
          <a:xfrm>
            <a:off x="1" y="0"/>
            <a:ext cx="12290852" cy="6857999"/>
          </a:xfrm>
          <a:prstGeom prst="rect">
            <a:avLst/>
          </a:prstGeom>
        </p:spPr>
      </p:pic>
      <p:pic>
        <p:nvPicPr>
          <p:cNvPr id="11" name="bangdo" descr="Diagram&#10;&#10;Description automatically generated">
            <a:extLst>
              <a:ext uri="{FF2B5EF4-FFF2-40B4-BE49-F238E27FC236}">
                <a16:creationId xmlns:a16="http://schemas.microsoft.com/office/drawing/2014/main" id="{6D71D65D-2A91-79AD-1FB0-953E7FEF8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070" y="12357"/>
            <a:ext cx="8793930" cy="6858000"/>
          </a:xfrm>
          <a:prstGeom prst="rect">
            <a:avLst/>
          </a:prstGeom>
        </p:spPr>
      </p:pic>
      <p:pic>
        <p:nvPicPr>
          <p:cNvPr id="12" name="duongbangdo">
            <a:extLst>
              <a:ext uri="{FF2B5EF4-FFF2-40B4-BE49-F238E27FC236}">
                <a16:creationId xmlns:a16="http://schemas.microsoft.com/office/drawing/2014/main" id="{506EC562-5BD8-6F15-7F08-51830EDFF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738" y="1809156"/>
            <a:ext cx="3990594" cy="4088723"/>
          </a:xfrm>
          <a:prstGeom prst="rect">
            <a:avLst/>
          </a:prstGeom>
        </p:spPr>
      </p:pic>
      <p:pic>
        <p:nvPicPr>
          <p:cNvPr id="35" name="hangda">
            <a:extLst>
              <a:ext uri="{FF2B5EF4-FFF2-40B4-BE49-F238E27FC236}">
                <a16:creationId xmlns:a16="http://schemas.microsoft.com/office/drawing/2014/main" id="{F8C25E68-3E09-45B9-3E57-E944A8404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884" y="5261231"/>
            <a:ext cx="695421" cy="533778"/>
          </a:xfrm>
          <a:prstGeom prst="rect">
            <a:avLst/>
          </a:prstGeom>
        </p:spPr>
      </p:pic>
      <p:pic>
        <p:nvPicPr>
          <p:cNvPr id="38" name="tuong">
            <a:extLst>
              <a:ext uri="{FF2B5EF4-FFF2-40B4-BE49-F238E27FC236}">
                <a16:creationId xmlns:a16="http://schemas.microsoft.com/office/drawing/2014/main" id="{73BDD2DF-5079-9DEF-071A-670BB51C3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994" y="4316039"/>
            <a:ext cx="587781" cy="788487"/>
          </a:xfrm>
          <a:prstGeom prst="rect">
            <a:avLst/>
          </a:prstGeom>
        </p:spPr>
      </p:pic>
      <p:pic>
        <p:nvPicPr>
          <p:cNvPr id="44" name="thap1">
            <a:extLst>
              <a:ext uri="{FF2B5EF4-FFF2-40B4-BE49-F238E27FC236}">
                <a16:creationId xmlns:a16="http://schemas.microsoft.com/office/drawing/2014/main" id="{D9F7E18A-5293-DDDF-A3A1-FFADC92D4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408" y="2658710"/>
            <a:ext cx="1415433" cy="97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2F086A-3F13-0DA9-66AE-F72C06F895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116" y="2650711"/>
            <a:ext cx="1180941" cy="828882"/>
          </a:xfrm>
          <a:prstGeom prst="rect">
            <a:avLst/>
          </a:prstGeom>
        </p:spPr>
      </p:pic>
      <p:pic>
        <p:nvPicPr>
          <p:cNvPr id="56" name="nuilua">
            <a:extLst>
              <a:ext uri="{FF2B5EF4-FFF2-40B4-BE49-F238E27FC236}">
                <a16:creationId xmlns:a16="http://schemas.microsoft.com/office/drawing/2014/main" id="{DFC8A85C-8ABF-1EAA-FDEA-FD7278301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790" y="95356"/>
            <a:ext cx="1579558" cy="999720"/>
          </a:xfrm>
          <a:prstGeom prst="rect">
            <a:avLst/>
          </a:prstGeom>
        </p:spPr>
      </p:pic>
      <p:pic>
        <p:nvPicPr>
          <p:cNvPr id="59" name="thapaicap">
            <a:extLst>
              <a:ext uri="{FF2B5EF4-FFF2-40B4-BE49-F238E27FC236}">
                <a16:creationId xmlns:a16="http://schemas.microsoft.com/office/drawing/2014/main" id="{AA7D94CC-A165-AC4A-1F21-4FE4AED209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0215" y="426145"/>
            <a:ext cx="1348626" cy="1058614"/>
          </a:xfrm>
          <a:prstGeom prst="rect">
            <a:avLst/>
          </a:prstGeom>
        </p:spPr>
      </p:pic>
      <p:pic>
        <p:nvPicPr>
          <p:cNvPr id="62" name="boxuong">
            <a:extLst>
              <a:ext uri="{FF2B5EF4-FFF2-40B4-BE49-F238E27FC236}">
                <a16:creationId xmlns:a16="http://schemas.microsoft.com/office/drawing/2014/main" id="{8232FDEF-668C-81D7-A2BB-6DF07136CD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8712" y="1507809"/>
            <a:ext cx="1285828" cy="934956"/>
          </a:xfrm>
          <a:prstGeom prst="rect">
            <a:avLst/>
          </a:prstGeom>
        </p:spPr>
      </p:pic>
      <p:pic>
        <p:nvPicPr>
          <p:cNvPr id="65" name="haidang">
            <a:extLst>
              <a:ext uri="{FF2B5EF4-FFF2-40B4-BE49-F238E27FC236}">
                <a16:creationId xmlns:a16="http://schemas.microsoft.com/office/drawing/2014/main" id="{7F8B8850-EB33-9E6D-76E9-9FCA9173D49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493200" y="2520719"/>
            <a:ext cx="1148846" cy="1148846"/>
          </a:xfrm>
          <a:prstGeom prst="rect">
            <a:avLst/>
          </a:prstGeom>
        </p:spPr>
      </p:pic>
      <p:pic>
        <p:nvPicPr>
          <p:cNvPr id="71" name="lban">
            <a:extLst>
              <a:ext uri="{FF2B5EF4-FFF2-40B4-BE49-F238E27FC236}">
                <a16:creationId xmlns:a16="http://schemas.microsoft.com/office/drawing/2014/main" id="{8F5B39DB-CFA3-EF41-5581-612A3D29A7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132" y="12357"/>
            <a:ext cx="3423257" cy="3493598"/>
          </a:xfrm>
          <a:prstGeom prst="rect">
            <a:avLst/>
          </a:prstGeom>
        </p:spPr>
      </p:pic>
      <p:grpSp>
        <p:nvGrpSpPr>
          <p:cNvPr id="9" name="truytimkhobau">
            <a:extLst>
              <a:ext uri="{FF2B5EF4-FFF2-40B4-BE49-F238E27FC236}">
                <a16:creationId xmlns:a16="http://schemas.microsoft.com/office/drawing/2014/main" id="{365E7C51-CB26-82A1-6861-1B4ED6E253D0}"/>
              </a:ext>
            </a:extLst>
          </p:cNvPr>
          <p:cNvGrpSpPr/>
          <p:nvPr/>
        </p:nvGrpSpPr>
        <p:grpSpPr>
          <a:xfrm>
            <a:off x="1252436" y="303772"/>
            <a:ext cx="1614144" cy="6213710"/>
            <a:chOff x="1914850" y="970062"/>
            <a:chExt cx="2501077" cy="74500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235522-42BE-5161-1E4F-036296E9971B}"/>
                </a:ext>
              </a:extLst>
            </p:cNvPr>
            <p:cNvSpPr txBox="1"/>
            <p:nvPr/>
          </p:nvSpPr>
          <p:spPr>
            <a:xfrm>
              <a:off x="1914850" y="970062"/>
              <a:ext cx="2468313" cy="7417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>
                  <a:ln w="1587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Truy</a:t>
              </a:r>
            </a:p>
            <a:p>
              <a:r>
                <a:rPr lang="en-US" sz="6600">
                  <a:ln w="1587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Tìm</a:t>
              </a:r>
            </a:p>
            <a:p>
              <a:r>
                <a:rPr lang="en-US" sz="6600">
                  <a:ln w="1587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Kho</a:t>
              </a:r>
            </a:p>
            <a:p>
              <a:r>
                <a:rPr lang="en-US" sz="6600">
                  <a:ln w="1587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Báu</a:t>
              </a:r>
            </a:p>
            <a:p>
              <a:r>
                <a:rPr lang="en-US" sz="6600">
                  <a:ln w="1587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Ai</a:t>
              </a:r>
            </a:p>
            <a:p>
              <a:r>
                <a:rPr lang="en-US" sz="6600">
                  <a:ln w="158750">
                    <a:solidFill>
                      <a:schemeClr val="bg1"/>
                    </a:solidFill>
                  </a:ln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Cập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71E5C3-393A-7324-9E1A-492EF747AAFA}"/>
                </a:ext>
              </a:extLst>
            </p:cNvPr>
            <p:cNvSpPr txBox="1"/>
            <p:nvPr/>
          </p:nvSpPr>
          <p:spPr>
            <a:xfrm>
              <a:off x="1947612" y="1002915"/>
              <a:ext cx="2468315" cy="7417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Truy</a:t>
              </a:r>
            </a:p>
            <a:p>
              <a:r>
                <a:rPr lang="en-US" sz="6600"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Tìm</a:t>
              </a:r>
            </a:p>
            <a:p>
              <a:r>
                <a:rPr lang="en-US" sz="6600"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Kho</a:t>
              </a:r>
            </a:p>
            <a:p>
              <a:r>
                <a:rPr lang="en-US" sz="6600"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Báu</a:t>
              </a:r>
            </a:p>
            <a:p>
              <a:r>
                <a:rPr lang="en-US" sz="6600"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Ai</a:t>
              </a:r>
            </a:p>
            <a:p>
              <a:r>
                <a:rPr lang="en-US" sz="6600">
                  <a:solidFill>
                    <a:schemeClr val="accent2"/>
                  </a:solidFill>
                  <a:latin typeface="MTD Summer Show" pitchFamily="50" charset="0"/>
                  <a:ea typeface="#9Slide07 All Over Again" pitchFamily="2" charset="-79"/>
                  <a:cs typeface="#9Slide07 All Over Again" pitchFamily="2" charset="-79"/>
                </a:rPr>
                <a:t>Cập</a:t>
              </a:r>
              <a:endParaRPr lang="en-VN" sz="6600" dirty="0">
                <a:solidFill>
                  <a:schemeClr val="accent2"/>
                </a:solidFill>
                <a:latin typeface="MTD Summer Show" pitchFamily="50" charset="0"/>
                <a:ea typeface="#9Slide07 All Over Again" pitchFamily="2" charset="-79"/>
                <a:cs typeface="#9Slide07 All Over Again" pitchFamily="2" charset="-79"/>
              </a:endParaRPr>
            </a:p>
          </p:txBody>
        </p:sp>
      </p:grpSp>
      <p:pic>
        <p:nvPicPr>
          <p:cNvPr id="89" name="C1">
            <a:extLst>
              <a:ext uri="{FF2B5EF4-FFF2-40B4-BE49-F238E27FC236}">
                <a16:creationId xmlns:a16="http://schemas.microsoft.com/office/drawing/2014/main" id="{A9EE2F85-C5BD-2A54-2472-BEE1DB6DA8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2621" y="5614009"/>
            <a:ext cx="695421" cy="642997"/>
          </a:xfrm>
          <a:prstGeom prst="rect">
            <a:avLst/>
          </a:prstGeom>
        </p:spPr>
      </p:pic>
      <p:pic>
        <p:nvPicPr>
          <p:cNvPr id="90" name="C2">
            <a:extLst>
              <a:ext uri="{FF2B5EF4-FFF2-40B4-BE49-F238E27FC236}">
                <a16:creationId xmlns:a16="http://schemas.microsoft.com/office/drawing/2014/main" id="{C92E2375-4EE7-624E-896E-621065CDC2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2380" y="4580605"/>
            <a:ext cx="695421" cy="642997"/>
          </a:xfrm>
          <a:prstGeom prst="rect">
            <a:avLst/>
          </a:prstGeom>
        </p:spPr>
      </p:pic>
      <p:pic>
        <p:nvPicPr>
          <p:cNvPr id="91" name="C3">
            <a:extLst>
              <a:ext uri="{FF2B5EF4-FFF2-40B4-BE49-F238E27FC236}">
                <a16:creationId xmlns:a16="http://schemas.microsoft.com/office/drawing/2014/main" id="{BF498989-7670-19DE-22C8-C3CF286786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2504" y="5473510"/>
            <a:ext cx="695421" cy="642997"/>
          </a:xfrm>
          <a:prstGeom prst="rect">
            <a:avLst/>
          </a:prstGeom>
        </p:spPr>
      </p:pic>
      <p:pic>
        <p:nvPicPr>
          <p:cNvPr id="92" name="C4">
            <a:extLst>
              <a:ext uri="{FF2B5EF4-FFF2-40B4-BE49-F238E27FC236}">
                <a16:creationId xmlns:a16="http://schemas.microsoft.com/office/drawing/2014/main" id="{0D141C2C-24A5-6B31-3314-A638710538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6988" y="4316039"/>
            <a:ext cx="695421" cy="642997"/>
          </a:xfrm>
          <a:prstGeom prst="rect">
            <a:avLst/>
          </a:prstGeom>
        </p:spPr>
      </p:pic>
      <p:pic>
        <p:nvPicPr>
          <p:cNvPr id="93" name="C5">
            <a:extLst>
              <a:ext uri="{FF2B5EF4-FFF2-40B4-BE49-F238E27FC236}">
                <a16:creationId xmlns:a16="http://schemas.microsoft.com/office/drawing/2014/main" id="{395F498F-3B63-3C6A-AD3B-29144FA99E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57775" y="3788111"/>
            <a:ext cx="695421" cy="642997"/>
          </a:xfrm>
          <a:prstGeom prst="rect">
            <a:avLst/>
          </a:prstGeom>
        </p:spPr>
      </p:pic>
      <p:pic>
        <p:nvPicPr>
          <p:cNvPr id="98" name="C6">
            <a:extLst>
              <a:ext uri="{FF2B5EF4-FFF2-40B4-BE49-F238E27FC236}">
                <a16:creationId xmlns:a16="http://schemas.microsoft.com/office/drawing/2014/main" id="{738981D4-414D-56C7-B543-FC0353720D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3770" y="3458591"/>
            <a:ext cx="695421" cy="642997"/>
          </a:xfrm>
          <a:prstGeom prst="rect">
            <a:avLst/>
          </a:prstGeom>
        </p:spPr>
      </p:pic>
      <p:pic>
        <p:nvPicPr>
          <p:cNvPr id="94" name="C7">
            <a:extLst>
              <a:ext uri="{FF2B5EF4-FFF2-40B4-BE49-F238E27FC236}">
                <a16:creationId xmlns:a16="http://schemas.microsoft.com/office/drawing/2014/main" id="{F55DA1DA-E637-0A66-C2F3-BC994CBB11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6575" y="1902999"/>
            <a:ext cx="695421" cy="642997"/>
          </a:xfrm>
          <a:prstGeom prst="rect">
            <a:avLst/>
          </a:prstGeom>
        </p:spPr>
      </p:pic>
      <p:pic>
        <p:nvPicPr>
          <p:cNvPr id="95" name="C8">
            <a:extLst>
              <a:ext uri="{FF2B5EF4-FFF2-40B4-BE49-F238E27FC236}">
                <a16:creationId xmlns:a16="http://schemas.microsoft.com/office/drawing/2014/main" id="{227A04F6-2DF3-4B33-2B6E-6D00B69C51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2354" y="1219576"/>
            <a:ext cx="695421" cy="642997"/>
          </a:xfrm>
          <a:prstGeom prst="rect">
            <a:avLst/>
          </a:prstGeom>
        </p:spPr>
      </p:pic>
      <p:pic>
        <p:nvPicPr>
          <p:cNvPr id="116" name="C9">
            <a:extLst>
              <a:ext uri="{FF2B5EF4-FFF2-40B4-BE49-F238E27FC236}">
                <a16:creationId xmlns:a16="http://schemas.microsoft.com/office/drawing/2014/main" id="{4D63B387-92E9-799C-C929-9C3454EDAE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9142" y="3032747"/>
            <a:ext cx="695421" cy="642997"/>
          </a:xfrm>
          <a:prstGeom prst="rect">
            <a:avLst/>
          </a:prstGeom>
        </p:spPr>
      </p:pic>
      <p:pic>
        <p:nvPicPr>
          <p:cNvPr id="68" name="camap">
            <a:extLst>
              <a:ext uri="{FF2B5EF4-FFF2-40B4-BE49-F238E27FC236}">
                <a16:creationId xmlns:a16="http://schemas.microsoft.com/office/drawing/2014/main" id="{E74AF3D8-5E86-1D60-6414-58ED13C77F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8237" y="95356"/>
            <a:ext cx="1076344" cy="908434"/>
          </a:xfrm>
          <a:prstGeom prst="rect">
            <a:avLst/>
          </a:prstGeom>
        </p:spPr>
      </p:pic>
      <p:pic>
        <p:nvPicPr>
          <p:cNvPr id="50" name="tauhaidang">
            <a:extLst>
              <a:ext uri="{FF2B5EF4-FFF2-40B4-BE49-F238E27FC236}">
                <a16:creationId xmlns:a16="http://schemas.microsoft.com/office/drawing/2014/main" id="{771D0030-016C-50AB-BB72-A7B0A788BA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7106" y="360800"/>
            <a:ext cx="665198" cy="849617"/>
          </a:xfrm>
          <a:prstGeom prst="rect">
            <a:avLst/>
          </a:prstGeom>
        </p:spPr>
      </p:pic>
      <p:pic>
        <p:nvPicPr>
          <p:cNvPr id="99" name="tau">
            <a:extLst>
              <a:ext uri="{FF2B5EF4-FFF2-40B4-BE49-F238E27FC236}">
                <a16:creationId xmlns:a16="http://schemas.microsoft.com/office/drawing/2014/main" id="{F6E1F91F-AC82-1FA6-0C58-FC7C79CA66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82772" y="1393152"/>
            <a:ext cx="1579558" cy="2017475"/>
          </a:xfrm>
          <a:prstGeom prst="rect">
            <a:avLst/>
          </a:prstGeom>
        </p:spPr>
      </p:pic>
      <p:pic>
        <p:nvPicPr>
          <p:cNvPr id="108" name="tuong3">
            <a:extLst>
              <a:ext uri="{FF2B5EF4-FFF2-40B4-BE49-F238E27FC236}">
                <a16:creationId xmlns:a16="http://schemas.microsoft.com/office/drawing/2014/main" id="{C653A2A6-DF54-C4A3-850E-B598C06F02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1517" y="4023453"/>
            <a:ext cx="537083" cy="624424"/>
          </a:xfrm>
          <a:prstGeom prst="rect">
            <a:avLst/>
          </a:prstGeom>
        </p:spPr>
      </p:pic>
      <p:pic>
        <p:nvPicPr>
          <p:cNvPr id="111" name="tuong2">
            <a:extLst>
              <a:ext uri="{FF2B5EF4-FFF2-40B4-BE49-F238E27FC236}">
                <a16:creationId xmlns:a16="http://schemas.microsoft.com/office/drawing/2014/main" id="{C7AD4AEA-DE22-6974-9A9E-B51B77DEE5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68094" y="4042905"/>
            <a:ext cx="462241" cy="463713"/>
          </a:xfrm>
          <a:prstGeom prst="rect">
            <a:avLst/>
          </a:prstGeom>
        </p:spPr>
      </p:pic>
      <p:pic>
        <p:nvPicPr>
          <p:cNvPr id="115" name="tuong1">
            <a:extLst>
              <a:ext uri="{FF2B5EF4-FFF2-40B4-BE49-F238E27FC236}">
                <a16:creationId xmlns:a16="http://schemas.microsoft.com/office/drawing/2014/main" id="{C25F0537-F698-4D3F-A68A-5D39BE99AF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80923" y="3664839"/>
            <a:ext cx="450669" cy="5783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AE6364-7274-8993-7500-6277DBACA5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98449" y="1813737"/>
            <a:ext cx="462241" cy="553864"/>
          </a:xfrm>
          <a:prstGeom prst="rect">
            <a:avLst/>
          </a:prstGeom>
        </p:spPr>
      </p:pic>
      <p:pic>
        <p:nvPicPr>
          <p:cNvPr id="117" name="Picture 116" descr="A person in a garment&#10;&#10;Description automatically generated with low confidence">
            <a:hlinkClick r:id="rId21" action="ppaction://hlinksldjump"/>
            <a:extLst>
              <a:ext uri="{FF2B5EF4-FFF2-40B4-BE49-F238E27FC236}">
                <a16:creationId xmlns:a16="http://schemas.microsoft.com/office/drawing/2014/main" id="{84237708-8A00-ACBB-8331-11B018CAA8C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2947" r="24145"/>
          <a:stretch/>
        </p:blipFill>
        <p:spPr>
          <a:xfrm flipH="1">
            <a:off x="3913789" y="1809156"/>
            <a:ext cx="931722" cy="1761061"/>
          </a:xfrm>
          <a:prstGeom prst="rect">
            <a:avLst/>
          </a:prstGeom>
        </p:spPr>
      </p:pic>
      <p:pic>
        <p:nvPicPr>
          <p:cNvPr id="120" name="Picture 119">
            <a:hlinkClick r:id="rId21" action="ppaction://hlinksldjump"/>
            <a:extLst>
              <a:ext uri="{FF2B5EF4-FFF2-40B4-BE49-F238E27FC236}">
                <a16:creationId xmlns:a16="http://schemas.microsoft.com/office/drawing/2014/main" id="{38FC80DB-A5D0-3ED3-3BB1-C3BEB554FFC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23011" y="2935181"/>
            <a:ext cx="214597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4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4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4427869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8" y="3618584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5125204" y="2543441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54379" y="3587480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5109209" y="3587480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740353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7" r="24145"/>
          <a:stretch/>
        </p:blipFill>
        <p:spPr>
          <a:xfrm flipH="1">
            <a:off x="8361672" y="-12549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6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4427869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8" y="3618584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5125204" y="360274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54379" y="3587480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5109209" y="2561187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740353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947" r="24145"/>
          <a:stretch/>
        </p:blipFill>
        <p:spPr>
          <a:xfrm flipH="1">
            <a:off x="8361672" y="-12549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466039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1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hângiukhobau" descr="A person in a garment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47" r="24145"/>
          <a:stretch/>
        </p:blipFill>
        <p:spPr>
          <a:xfrm flipH="1">
            <a:off x="7397765" y="2080260"/>
            <a:ext cx="2555205" cy="4829631"/>
          </a:xfrm>
          <a:prstGeom prst="rect">
            <a:avLst/>
          </a:prstGeom>
        </p:spPr>
      </p:pic>
      <p:pic>
        <p:nvPicPr>
          <p:cNvPr id="10" name="Picture 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8CD2502-3E3E-1B8E-26B5-E8FD5FF7F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780" y="3206573"/>
            <a:ext cx="3703318" cy="3703318"/>
          </a:xfrm>
          <a:prstGeom prst="rect">
            <a:avLst/>
          </a:prstGeom>
        </p:spPr>
      </p:pic>
      <p:sp>
        <p:nvSpPr>
          <p:cNvPr id="3" name="BIMAT">
            <a:extLst>
              <a:ext uri="{FF2B5EF4-FFF2-40B4-BE49-F238E27FC236}">
                <a16:creationId xmlns:a16="http://schemas.microsoft.com/office/drawing/2014/main" id="{4015ED37-3E59-A661-0847-CADB67B43CF8}"/>
              </a:ext>
            </a:extLst>
          </p:cNvPr>
          <p:cNvSpPr/>
          <p:nvPr/>
        </p:nvSpPr>
        <p:spPr>
          <a:xfrm>
            <a:off x="5440680" y="1874520"/>
            <a:ext cx="1703070" cy="170307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7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E6315E-48E7-6B64-7CCC-2062D23E6C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18608" b="18608"/>
          <a:stretch/>
        </p:blipFill>
        <p:spPr>
          <a:xfrm>
            <a:off x="1" y="0"/>
            <a:ext cx="12290852" cy="6857999"/>
          </a:xfrm>
          <a:prstGeom prst="rect">
            <a:avLst/>
          </a:prstGeom>
        </p:spPr>
      </p:pic>
      <p:pic>
        <p:nvPicPr>
          <p:cNvPr id="11" name="bangdo" descr="Diagram&#10;&#10;Description automatically generated">
            <a:extLst>
              <a:ext uri="{FF2B5EF4-FFF2-40B4-BE49-F238E27FC236}">
                <a16:creationId xmlns:a16="http://schemas.microsoft.com/office/drawing/2014/main" id="{6D71D65D-2A91-79AD-1FB0-953E7FEF8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0" y="0"/>
            <a:ext cx="8793930" cy="6858000"/>
          </a:xfrm>
          <a:prstGeom prst="rect">
            <a:avLst/>
          </a:prstGeom>
        </p:spPr>
      </p:pic>
      <p:pic>
        <p:nvPicPr>
          <p:cNvPr id="12" name="duongbangdo">
            <a:extLst>
              <a:ext uri="{FF2B5EF4-FFF2-40B4-BE49-F238E27FC236}">
                <a16:creationId xmlns:a16="http://schemas.microsoft.com/office/drawing/2014/main" id="{506EC562-5BD8-6F15-7F08-51830EDFF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038" y="1796799"/>
            <a:ext cx="3990594" cy="4088723"/>
          </a:xfrm>
          <a:prstGeom prst="rect">
            <a:avLst/>
          </a:prstGeom>
        </p:spPr>
      </p:pic>
      <p:pic>
        <p:nvPicPr>
          <p:cNvPr id="35" name="hangda">
            <a:extLst>
              <a:ext uri="{FF2B5EF4-FFF2-40B4-BE49-F238E27FC236}">
                <a16:creationId xmlns:a16="http://schemas.microsoft.com/office/drawing/2014/main" id="{F8C25E68-3E09-45B9-3E57-E944A84048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184" y="5248874"/>
            <a:ext cx="695421" cy="533778"/>
          </a:xfrm>
          <a:prstGeom prst="rect">
            <a:avLst/>
          </a:prstGeom>
        </p:spPr>
      </p:pic>
      <p:pic>
        <p:nvPicPr>
          <p:cNvPr id="38" name="tuong">
            <a:extLst>
              <a:ext uri="{FF2B5EF4-FFF2-40B4-BE49-F238E27FC236}">
                <a16:creationId xmlns:a16="http://schemas.microsoft.com/office/drawing/2014/main" id="{73BDD2DF-5079-9DEF-071A-670BB51C3A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5294" y="4303682"/>
            <a:ext cx="587781" cy="788487"/>
          </a:xfrm>
          <a:prstGeom prst="rect">
            <a:avLst/>
          </a:prstGeom>
        </p:spPr>
      </p:pic>
      <p:pic>
        <p:nvPicPr>
          <p:cNvPr id="44" name="thap1">
            <a:extLst>
              <a:ext uri="{FF2B5EF4-FFF2-40B4-BE49-F238E27FC236}">
                <a16:creationId xmlns:a16="http://schemas.microsoft.com/office/drawing/2014/main" id="{D9F7E18A-5293-DDDF-A3A1-FFADC92D4F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708" y="2646353"/>
            <a:ext cx="1415433" cy="9744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2F086A-3F13-0DA9-66AE-F72C06F895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9416" y="2638354"/>
            <a:ext cx="1180941" cy="828882"/>
          </a:xfrm>
          <a:prstGeom prst="rect">
            <a:avLst/>
          </a:prstGeom>
        </p:spPr>
      </p:pic>
      <p:pic>
        <p:nvPicPr>
          <p:cNvPr id="56" name="nuilua">
            <a:extLst>
              <a:ext uri="{FF2B5EF4-FFF2-40B4-BE49-F238E27FC236}">
                <a16:creationId xmlns:a16="http://schemas.microsoft.com/office/drawing/2014/main" id="{DFC8A85C-8ABF-1EAA-FDEA-FD72783014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5090" y="82999"/>
            <a:ext cx="1579558" cy="999720"/>
          </a:xfrm>
          <a:prstGeom prst="rect">
            <a:avLst/>
          </a:prstGeom>
        </p:spPr>
      </p:pic>
      <p:pic>
        <p:nvPicPr>
          <p:cNvPr id="59" name="thapaicap">
            <a:extLst>
              <a:ext uri="{FF2B5EF4-FFF2-40B4-BE49-F238E27FC236}">
                <a16:creationId xmlns:a16="http://schemas.microsoft.com/office/drawing/2014/main" id="{AA7D94CC-A165-AC4A-1F21-4FE4AED209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515" y="413788"/>
            <a:ext cx="1348626" cy="1058614"/>
          </a:xfrm>
          <a:prstGeom prst="rect">
            <a:avLst/>
          </a:prstGeom>
        </p:spPr>
      </p:pic>
      <p:pic>
        <p:nvPicPr>
          <p:cNvPr id="62" name="boxuong">
            <a:extLst>
              <a:ext uri="{FF2B5EF4-FFF2-40B4-BE49-F238E27FC236}">
                <a16:creationId xmlns:a16="http://schemas.microsoft.com/office/drawing/2014/main" id="{8232FDEF-668C-81D7-A2BB-6DF07136CD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4012" y="1495452"/>
            <a:ext cx="1285828" cy="934956"/>
          </a:xfrm>
          <a:prstGeom prst="rect">
            <a:avLst/>
          </a:prstGeom>
        </p:spPr>
      </p:pic>
      <p:pic>
        <p:nvPicPr>
          <p:cNvPr id="65" name="haidang">
            <a:extLst>
              <a:ext uri="{FF2B5EF4-FFF2-40B4-BE49-F238E27FC236}">
                <a16:creationId xmlns:a16="http://schemas.microsoft.com/office/drawing/2014/main" id="{7F8B8850-EB33-9E6D-76E9-9FCA9173D49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188511" y="2539472"/>
            <a:ext cx="1188197" cy="1188197"/>
          </a:xfrm>
          <a:prstGeom prst="rect">
            <a:avLst/>
          </a:prstGeom>
        </p:spPr>
      </p:pic>
      <p:pic>
        <p:nvPicPr>
          <p:cNvPr id="89" name="C1">
            <a:hlinkClick r:id="rId15" action="ppaction://hlinksldjump"/>
            <a:extLst>
              <a:ext uri="{FF2B5EF4-FFF2-40B4-BE49-F238E27FC236}">
                <a16:creationId xmlns:a16="http://schemas.microsoft.com/office/drawing/2014/main" id="{A9EE2F85-C5BD-2A54-2472-BEE1DB6DA8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7921" y="5601652"/>
            <a:ext cx="695421" cy="642997"/>
          </a:xfrm>
          <a:prstGeom prst="rect">
            <a:avLst/>
          </a:prstGeom>
        </p:spPr>
      </p:pic>
      <p:pic>
        <p:nvPicPr>
          <p:cNvPr id="90" name="C2">
            <a:hlinkClick r:id="rId17" action="ppaction://hlinksldjump"/>
            <a:extLst>
              <a:ext uri="{FF2B5EF4-FFF2-40B4-BE49-F238E27FC236}">
                <a16:creationId xmlns:a16="http://schemas.microsoft.com/office/drawing/2014/main" id="{C92E2375-4EE7-624E-896E-621065CDC2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7680" y="4568248"/>
            <a:ext cx="695421" cy="642997"/>
          </a:xfrm>
          <a:prstGeom prst="rect">
            <a:avLst/>
          </a:prstGeom>
        </p:spPr>
      </p:pic>
      <p:pic>
        <p:nvPicPr>
          <p:cNvPr id="91" name="C3">
            <a:hlinkClick r:id="rId18" action="ppaction://hlinksldjump"/>
            <a:extLst>
              <a:ext uri="{FF2B5EF4-FFF2-40B4-BE49-F238E27FC236}">
                <a16:creationId xmlns:a16="http://schemas.microsoft.com/office/drawing/2014/main" id="{BF498989-7670-19DE-22C8-C3CF286786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7804" y="5461153"/>
            <a:ext cx="695421" cy="642997"/>
          </a:xfrm>
          <a:prstGeom prst="rect">
            <a:avLst/>
          </a:prstGeom>
        </p:spPr>
      </p:pic>
      <p:pic>
        <p:nvPicPr>
          <p:cNvPr id="92" name="C4">
            <a:hlinkClick r:id="rId19" action="ppaction://hlinksldjump"/>
            <a:extLst>
              <a:ext uri="{FF2B5EF4-FFF2-40B4-BE49-F238E27FC236}">
                <a16:creationId xmlns:a16="http://schemas.microsoft.com/office/drawing/2014/main" id="{0D141C2C-24A5-6B31-3314-A63871053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2288" y="4303682"/>
            <a:ext cx="695421" cy="642997"/>
          </a:xfrm>
          <a:prstGeom prst="rect">
            <a:avLst/>
          </a:prstGeom>
        </p:spPr>
      </p:pic>
      <p:pic>
        <p:nvPicPr>
          <p:cNvPr id="93" name="C5">
            <a:hlinkClick r:id="rId20" action="ppaction://hlinksldjump"/>
            <a:extLst>
              <a:ext uri="{FF2B5EF4-FFF2-40B4-BE49-F238E27FC236}">
                <a16:creationId xmlns:a16="http://schemas.microsoft.com/office/drawing/2014/main" id="{395F498F-3B63-3C6A-AD3B-29144FA99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3075" y="3775754"/>
            <a:ext cx="695421" cy="642997"/>
          </a:xfrm>
          <a:prstGeom prst="rect">
            <a:avLst/>
          </a:prstGeom>
        </p:spPr>
      </p:pic>
      <p:pic>
        <p:nvPicPr>
          <p:cNvPr id="98" name="C6">
            <a:hlinkClick r:id="rId21" action="ppaction://hlinksldjump"/>
            <a:extLst>
              <a:ext uri="{FF2B5EF4-FFF2-40B4-BE49-F238E27FC236}">
                <a16:creationId xmlns:a16="http://schemas.microsoft.com/office/drawing/2014/main" id="{738981D4-414D-56C7-B543-FC0353720D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99070" y="3446234"/>
            <a:ext cx="695421" cy="642997"/>
          </a:xfrm>
          <a:prstGeom prst="rect">
            <a:avLst/>
          </a:prstGeom>
        </p:spPr>
      </p:pic>
      <p:pic>
        <p:nvPicPr>
          <p:cNvPr id="94" name="C7">
            <a:hlinkClick r:id="rId22" action="ppaction://hlinksldjump"/>
            <a:extLst>
              <a:ext uri="{FF2B5EF4-FFF2-40B4-BE49-F238E27FC236}">
                <a16:creationId xmlns:a16="http://schemas.microsoft.com/office/drawing/2014/main" id="{F55DA1DA-E637-0A66-C2F3-BC994CBB11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1875" y="1890642"/>
            <a:ext cx="695421" cy="642997"/>
          </a:xfrm>
          <a:prstGeom prst="rect">
            <a:avLst/>
          </a:prstGeom>
        </p:spPr>
      </p:pic>
      <p:pic>
        <p:nvPicPr>
          <p:cNvPr id="95" name="C8">
            <a:hlinkClick r:id="rId23" action="ppaction://hlinksldjump"/>
            <a:extLst>
              <a:ext uri="{FF2B5EF4-FFF2-40B4-BE49-F238E27FC236}">
                <a16:creationId xmlns:a16="http://schemas.microsoft.com/office/drawing/2014/main" id="{227A04F6-2DF3-4B33-2B6E-6D00B69C5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07654" y="1207219"/>
            <a:ext cx="695421" cy="642997"/>
          </a:xfrm>
          <a:prstGeom prst="rect">
            <a:avLst/>
          </a:prstGeom>
        </p:spPr>
      </p:pic>
      <p:pic>
        <p:nvPicPr>
          <p:cNvPr id="116" name="C9">
            <a:hlinkClick r:id="rId24" action="ppaction://hlinksldjump"/>
            <a:extLst>
              <a:ext uri="{FF2B5EF4-FFF2-40B4-BE49-F238E27FC236}">
                <a16:creationId xmlns:a16="http://schemas.microsoft.com/office/drawing/2014/main" id="{4D63B387-92E9-799C-C929-9C3454EDAE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9431" y="3017540"/>
            <a:ext cx="695421" cy="642997"/>
          </a:xfrm>
          <a:prstGeom prst="rect">
            <a:avLst/>
          </a:prstGeom>
        </p:spPr>
      </p:pic>
      <p:pic>
        <p:nvPicPr>
          <p:cNvPr id="68" name="camap">
            <a:extLst>
              <a:ext uri="{FF2B5EF4-FFF2-40B4-BE49-F238E27FC236}">
                <a16:creationId xmlns:a16="http://schemas.microsoft.com/office/drawing/2014/main" id="{E74AF3D8-5E86-1D60-6414-58ED13C77F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3537" y="82999"/>
            <a:ext cx="1076344" cy="908434"/>
          </a:xfrm>
          <a:prstGeom prst="rect">
            <a:avLst/>
          </a:prstGeom>
        </p:spPr>
      </p:pic>
      <p:pic>
        <p:nvPicPr>
          <p:cNvPr id="50" name="tauhaidang">
            <a:extLst>
              <a:ext uri="{FF2B5EF4-FFF2-40B4-BE49-F238E27FC236}">
                <a16:creationId xmlns:a16="http://schemas.microsoft.com/office/drawing/2014/main" id="{771D0030-016C-50AB-BB72-A7B0A788BA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82406" y="348443"/>
            <a:ext cx="665198" cy="849617"/>
          </a:xfrm>
          <a:prstGeom prst="rect">
            <a:avLst/>
          </a:prstGeom>
        </p:spPr>
      </p:pic>
      <p:pic>
        <p:nvPicPr>
          <p:cNvPr id="99" name="tau">
            <a:extLst>
              <a:ext uri="{FF2B5EF4-FFF2-40B4-BE49-F238E27FC236}">
                <a16:creationId xmlns:a16="http://schemas.microsoft.com/office/drawing/2014/main" id="{F6E1F91F-AC82-1FA6-0C58-FC7C79CA66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68072" y="1380795"/>
            <a:ext cx="1579558" cy="2017475"/>
          </a:xfrm>
          <a:prstGeom prst="rect">
            <a:avLst/>
          </a:prstGeom>
        </p:spPr>
      </p:pic>
      <p:pic>
        <p:nvPicPr>
          <p:cNvPr id="108" name="tuong3">
            <a:extLst>
              <a:ext uri="{FF2B5EF4-FFF2-40B4-BE49-F238E27FC236}">
                <a16:creationId xmlns:a16="http://schemas.microsoft.com/office/drawing/2014/main" id="{C653A2A6-DF54-C4A3-850E-B598C06F02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86817" y="4011096"/>
            <a:ext cx="537083" cy="624424"/>
          </a:xfrm>
          <a:prstGeom prst="rect">
            <a:avLst/>
          </a:prstGeom>
        </p:spPr>
      </p:pic>
      <p:pic>
        <p:nvPicPr>
          <p:cNvPr id="111" name="tuong2">
            <a:extLst>
              <a:ext uri="{FF2B5EF4-FFF2-40B4-BE49-F238E27FC236}">
                <a16:creationId xmlns:a16="http://schemas.microsoft.com/office/drawing/2014/main" id="{C7AD4AEA-DE22-6974-9A9E-B51B77DEE5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53394" y="4030548"/>
            <a:ext cx="462241" cy="463713"/>
          </a:xfrm>
          <a:prstGeom prst="rect">
            <a:avLst/>
          </a:prstGeom>
        </p:spPr>
      </p:pic>
      <p:pic>
        <p:nvPicPr>
          <p:cNvPr id="115" name="tuong1">
            <a:extLst>
              <a:ext uri="{FF2B5EF4-FFF2-40B4-BE49-F238E27FC236}">
                <a16:creationId xmlns:a16="http://schemas.microsoft.com/office/drawing/2014/main" id="{C25F0537-F698-4D3F-A68A-5D39BE99A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566223" y="3652482"/>
            <a:ext cx="450669" cy="57835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AE6364-7274-8993-7500-6277DBACA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83749" y="1801380"/>
            <a:ext cx="462241" cy="553864"/>
          </a:xfrm>
          <a:prstGeom prst="rect">
            <a:avLst/>
          </a:prstGeom>
        </p:spPr>
      </p:pic>
      <p:pic>
        <p:nvPicPr>
          <p:cNvPr id="15" name="m1" descr="Icon&#10;&#10;Description automatically generated">
            <a:extLst>
              <a:ext uri="{FF2B5EF4-FFF2-40B4-BE49-F238E27FC236}">
                <a16:creationId xmlns:a16="http://schemas.microsoft.com/office/drawing/2014/main" id="{3B9D3082-41CF-C6C4-7089-94F3C315975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06792" y="5262083"/>
            <a:ext cx="800678" cy="800678"/>
          </a:xfrm>
          <a:prstGeom prst="rect">
            <a:avLst/>
          </a:prstGeom>
        </p:spPr>
      </p:pic>
      <p:pic>
        <p:nvPicPr>
          <p:cNvPr id="16" name="m2" descr="Icon&#10;&#10;Description automatically generated">
            <a:extLst>
              <a:ext uri="{FF2B5EF4-FFF2-40B4-BE49-F238E27FC236}">
                <a16:creationId xmlns:a16="http://schemas.microsoft.com/office/drawing/2014/main" id="{D79134D1-15C1-2DA9-EF0A-D1D049FB0A6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511232" y="4266470"/>
            <a:ext cx="800678" cy="800678"/>
          </a:xfrm>
          <a:prstGeom prst="rect">
            <a:avLst/>
          </a:prstGeom>
        </p:spPr>
      </p:pic>
      <p:pic>
        <p:nvPicPr>
          <p:cNvPr id="17" name="m3" descr="Icon&#10;&#10;Description automatically generated">
            <a:extLst>
              <a:ext uri="{FF2B5EF4-FFF2-40B4-BE49-F238E27FC236}">
                <a16:creationId xmlns:a16="http://schemas.microsoft.com/office/drawing/2014/main" id="{8013683F-A2A1-2EA2-A949-9C003EE92F0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16305" y="5089823"/>
            <a:ext cx="800678" cy="800678"/>
          </a:xfrm>
          <a:prstGeom prst="rect">
            <a:avLst/>
          </a:prstGeom>
        </p:spPr>
      </p:pic>
      <p:pic>
        <p:nvPicPr>
          <p:cNvPr id="18" name="m4" descr="Icon&#10;&#10;Description automatically generated">
            <a:extLst>
              <a:ext uri="{FF2B5EF4-FFF2-40B4-BE49-F238E27FC236}">
                <a16:creationId xmlns:a16="http://schemas.microsoft.com/office/drawing/2014/main" id="{A34DFCA5-93F0-787E-CEA2-BF762E2818D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29310" y="3994355"/>
            <a:ext cx="800678" cy="800678"/>
          </a:xfrm>
          <a:prstGeom prst="rect">
            <a:avLst/>
          </a:prstGeom>
        </p:spPr>
      </p:pic>
      <p:pic>
        <p:nvPicPr>
          <p:cNvPr id="19" name="m5" descr="Icon&#10;&#10;Description automatically generated">
            <a:extLst>
              <a:ext uri="{FF2B5EF4-FFF2-40B4-BE49-F238E27FC236}">
                <a16:creationId xmlns:a16="http://schemas.microsoft.com/office/drawing/2014/main" id="{BA8E43D4-CC7C-F02D-2625-E6EE692B398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97248" y="3461726"/>
            <a:ext cx="800678" cy="800678"/>
          </a:xfrm>
          <a:prstGeom prst="rect">
            <a:avLst/>
          </a:prstGeom>
        </p:spPr>
      </p:pic>
      <p:pic>
        <p:nvPicPr>
          <p:cNvPr id="20" name="m6" descr="Icon&#10;&#10;Description automatically generated">
            <a:extLst>
              <a:ext uri="{FF2B5EF4-FFF2-40B4-BE49-F238E27FC236}">
                <a16:creationId xmlns:a16="http://schemas.microsoft.com/office/drawing/2014/main" id="{67763327-AF0B-2176-19F8-8E242984CF8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882666" y="3118332"/>
            <a:ext cx="800678" cy="800678"/>
          </a:xfrm>
          <a:prstGeom prst="rect">
            <a:avLst/>
          </a:prstGeom>
        </p:spPr>
      </p:pic>
      <p:pic>
        <p:nvPicPr>
          <p:cNvPr id="21" name="m7" descr="Icon&#10;&#10;Description automatically generated">
            <a:extLst>
              <a:ext uri="{FF2B5EF4-FFF2-40B4-BE49-F238E27FC236}">
                <a16:creationId xmlns:a16="http://schemas.microsoft.com/office/drawing/2014/main" id="{CF66E31B-C69A-915F-D3B0-AAE3D7315A6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269726" y="1588854"/>
            <a:ext cx="800678" cy="800678"/>
          </a:xfrm>
          <a:prstGeom prst="rect">
            <a:avLst/>
          </a:prstGeom>
        </p:spPr>
      </p:pic>
      <p:pic>
        <p:nvPicPr>
          <p:cNvPr id="22" name="m8" descr="Icon&#10;&#10;Description automatically generated">
            <a:extLst>
              <a:ext uri="{FF2B5EF4-FFF2-40B4-BE49-F238E27FC236}">
                <a16:creationId xmlns:a16="http://schemas.microsoft.com/office/drawing/2014/main" id="{FE021FC7-8D14-8BA2-CFC9-84559995B68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255025" y="879168"/>
            <a:ext cx="800678" cy="800678"/>
          </a:xfrm>
          <a:prstGeom prst="rect">
            <a:avLst/>
          </a:prstGeom>
        </p:spPr>
      </p:pic>
      <p:pic>
        <p:nvPicPr>
          <p:cNvPr id="23" name="m9" descr="Icon&#10;&#10;Description automatically generated">
            <a:extLst>
              <a:ext uri="{FF2B5EF4-FFF2-40B4-BE49-F238E27FC236}">
                <a16:creationId xmlns:a16="http://schemas.microsoft.com/office/drawing/2014/main" id="{AFF79DB3-594B-EFCE-8DB1-D064874AE86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4413" y="2806912"/>
            <a:ext cx="800678" cy="800678"/>
          </a:xfrm>
          <a:prstGeom prst="rect">
            <a:avLst/>
          </a:prstGeom>
        </p:spPr>
      </p:pic>
      <p:pic>
        <p:nvPicPr>
          <p:cNvPr id="32" name="Picture 31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C5F12DE9-9F94-A0FD-24ED-7F7C0AB0590B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22947" r="24145"/>
          <a:stretch/>
        </p:blipFill>
        <p:spPr>
          <a:xfrm flipH="1">
            <a:off x="8434719" y="571500"/>
            <a:ext cx="3022853" cy="5713540"/>
          </a:xfrm>
          <a:prstGeom prst="rect">
            <a:avLst/>
          </a:prstGeom>
        </p:spPr>
      </p:pic>
      <p:pic>
        <p:nvPicPr>
          <p:cNvPr id="34" name="Picture 33" descr="A person in a garment&#10;&#10;Description automatically generated with low confidence">
            <a:hlinkClick r:id="rId33" action="ppaction://hlinksldjump"/>
            <a:extLst>
              <a:ext uri="{FF2B5EF4-FFF2-40B4-BE49-F238E27FC236}">
                <a16:creationId xmlns:a16="http://schemas.microsoft.com/office/drawing/2014/main" id="{93D3DC87-5778-AADF-F8C6-617A4B8E5EEB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22947" r="24145"/>
          <a:stretch/>
        </p:blipFill>
        <p:spPr>
          <a:xfrm flipH="1">
            <a:off x="1303397" y="2693425"/>
            <a:ext cx="526183" cy="9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85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0.00625 L -0.03672 0.00648 C -0.03789 0.01273 -0.03867 0.01968 -0.03997 0.02639 C -0.04049 0.02894 -0.04167 0.03079 -0.04206 0.03357 C -0.0431 0.04097 -0.04323 0.04838 -0.04414 0.05556 C -0.0444 0.0588 -0.04466 0.06181 -0.04505 0.06482 C -0.04583 0.06783 -0.04674 0.07083 -0.0474 0.07408 C -0.04766 0.07708 -0.04779 0.08009 -0.04831 0.08333 C -0.0487 0.08565 -0.04909 0.0882 -0.04922 0.09074 C -0.04961 0.10093 -0.04987 0.11134 -0.05039 0.12176 C -0.05065 0.12801 -0.05104 0.13403 -0.0513 0.14028 C -0.05156 0.14283 -0.05208 0.14514 -0.05247 0.14769 C -0.05312 0.15255 -0.05404 0.15602 -0.0556 0.16042 C -0.0569 0.16412 -0.05755 0.16875 -0.05976 0.1713 C -0.06107 0.17315 -0.0625 0.175 -0.06393 0.17685 C -0.06549 0.17917 -0.06693 0.18148 -0.06797 0.18426 C -0.06875 0.18588 -0.06901 0.18843 -0.07018 0.18982 C -0.07083 0.19097 -0.07213 0.19097 -0.07331 0.19144 C -0.08034 0.20463 -0.07226 0.19167 -0.0793 0.19884 C -0.08073 0.20046 -0.08203 0.20301 -0.08359 0.20463 C -0.08463 0.20556 -0.0862 0.20556 -0.0875 0.20625 C -0.08945 0.20741 -0.09101 0.20833 -0.09271 0.20996 C -0.0944 0.21134 -0.09518 0.21435 -0.09687 0.21551 C -0.09909 0.21736 -0.10169 0.21806 -0.10417 0.21898 C -0.1069 0.22037 -0.10963 0.22176 -0.1125 0.22292 C -0.11758 0.225 -0.12005 0.225 -0.12578 0.22824 C -0.13073 0.23102 -0.13294 0.23241 -0.13724 0.23565 C -0.13854 0.23681 -0.13984 0.2382 -0.14128 0.23958 C -0.14726 0.24375 -0.1418 0.23796 -0.14857 0.24491 C -0.15221 0.24838 -0.15586 0.25185 -0.15885 0.25579 C -0.16419 0.26273 -0.16172 0.25972 -0.16628 0.26505 C -0.16693 0.2669 -0.16745 0.26898 -0.16823 0.2706 C -0.17109 0.27685 -0.17148 0.27477 -0.17331 0.28171 C -0.17396 0.28333 -0.17409 0.28542 -0.17435 0.28727 C -0.17539 0.29213 -0.17656 0.29699 -0.17747 0.30185 C -0.17721 0.31968 -0.17838 0.33773 -0.17656 0.35509 C -0.17604 0.35857 -0.17305 0.3581 -0.17135 0.3588 C -0.16745 0.36088 -0.16016 0.36181 -0.1569 0.3625 C -0.15508 0.36389 -0.15338 0.36505 -0.15195 0.36621 C -0.14271 0.37107 -0.14948 0.36551 -0.14453 0.36991 L -0.14453 0.37037 " pathEditMode="relative" rAng="0" ptsTypes="AAAAAAAAAAAAAAAAAAAAAAAAAAAAAAAAAAAAAAAAA">
                                      <p:cBhvr>
                                        <p:cTn id="147" dur="4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18194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57" y="4477118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46" y="3648710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5116325" y="3544502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54379" y="3587480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722407" y="2421194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5109208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7" r="24145"/>
          <a:stretch/>
        </p:blipFill>
        <p:spPr>
          <a:xfrm flipH="1">
            <a:off x="8349219" y="-512825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84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4427869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8" y="3618584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747517" y="3601109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31219" y="2569738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5109209" y="3587480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5109208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7" r="24145"/>
          <a:stretch/>
        </p:blipFill>
        <p:spPr>
          <a:xfrm flipH="1">
            <a:off x="8361672" y="-12549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41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4427869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8" y="3618584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5125204" y="2543441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54379" y="3587480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5109209" y="3587480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740353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7" r="24145"/>
          <a:stretch/>
        </p:blipFill>
        <p:spPr>
          <a:xfrm flipH="1">
            <a:off x="8361672" y="-12549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07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4427869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8" y="3618584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5125204" y="360274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54379" y="3587480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5109209" y="2561187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740353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7" r="24145"/>
          <a:stretch/>
        </p:blipFill>
        <p:spPr>
          <a:xfrm flipH="1">
            <a:off x="8361672" y="-12549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3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4427869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8" y="3618584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747517" y="2543441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54379" y="3587480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5109209" y="3587480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5109208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7" r="24145"/>
          <a:stretch/>
        </p:blipFill>
        <p:spPr>
          <a:xfrm flipH="1">
            <a:off x="8361672" y="-12549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0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4427869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8" y="3618584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747517" y="3601109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31219" y="2569738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5109209" y="3587480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5109208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7" r="24145"/>
          <a:stretch/>
        </p:blipFill>
        <p:spPr>
          <a:xfrm flipH="1">
            <a:off x="8361672" y="-12549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8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ắt đầu">
            <a:extLst>
              <a:ext uri="{FF2B5EF4-FFF2-40B4-BE49-F238E27FC236}">
                <a16:creationId xmlns:a16="http://schemas.microsoft.com/office/drawing/2014/main" id="{7FA38D9B-A5D0-7322-B9DA-F78DF43BDB64}"/>
              </a:ext>
            </a:extLst>
          </p:cNvPr>
          <p:cNvSpPr/>
          <p:nvPr/>
        </p:nvSpPr>
        <p:spPr>
          <a:xfrm>
            <a:off x="3747057" y="4501951"/>
            <a:ext cx="1445424" cy="1445424"/>
          </a:xfrm>
          <a:prstGeom prst="star8">
            <a:avLst>
              <a:gd name="adj" fmla="val 40611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7030A0"/>
                </a:solidFill>
              </a:rPr>
              <a:t>15s</a:t>
            </a:r>
          </a:p>
          <a:p>
            <a:pPr algn="ctr"/>
            <a:r>
              <a:rPr lang="en-US" b="1">
                <a:solidFill>
                  <a:srgbClr val="7030A0"/>
                </a:solidFill>
              </a:rPr>
              <a:t>BẮT ĐẦU</a:t>
            </a:r>
          </a:p>
        </p:txBody>
      </p:sp>
      <p:pic>
        <p:nvPicPr>
          <p:cNvPr id="24" name="SAI RỒI" descr="A picture containing shape&#10;&#10;Description automatically generated">
            <a:extLst>
              <a:ext uri="{FF2B5EF4-FFF2-40B4-BE49-F238E27FC236}">
                <a16:creationId xmlns:a16="http://schemas.microsoft.com/office/drawing/2014/main" id="{A077A154-25F3-8220-3FA9-ADC3C312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45" y="4427869"/>
            <a:ext cx="2430131" cy="2430131"/>
          </a:xfrm>
          <a:prstGeom prst="rect">
            <a:avLst/>
          </a:prstGeom>
        </p:spPr>
      </p:pic>
      <p:pic>
        <p:nvPicPr>
          <p:cNvPr id="25" name="ĐÚNG RỒI" descr="A picture containing text&#10;&#10;Description automatically generated">
            <a:extLst>
              <a:ext uri="{FF2B5EF4-FFF2-40B4-BE49-F238E27FC236}">
                <a16:creationId xmlns:a16="http://schemas.microsoft.com/office/drawing/2014/main" id="{17EDAFEA-AF1E-D7E9-B95B-1FFA6B09E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98" y="3618584"/>
            <a:ext cx="3212158" cy="3212158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2BAED9F9-E2B8-405B-45F8-0E5B3B37F256}"/>
              </a:ext>
            </a:extLst>
          </p:cNvPr>
          <p:cNvSpPr/>
          <p:nvPr/>
        </p:nvSpPr>
        <p:spPr>
          <a:xfrm>
            <a:off x="754380" y="798802"/>
            <a:ext cx="7623810" cy="1064554"/>
          </a:xfrm>
          <a:prstGeom prst="parallelogram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Nội dung câu hỏi</a:t>
            </a:r>
          </a:p>
        </p:txBody>
      </p:sp>
      <p:sp>
        <p:nvSpPr>
          <p:cNvPr id="6" name="Đapandung">
            <a:extLst>
              <a:ext uri="{FF2B5EF4-FFF2-40B4-BE49-F238E27FC236}">
                <a16:creationId xmlns:a16="http://schemas.microsoft.com/office/drawing/2014/main" id="{61D7A059-F56C-2F86-3CD8-85C92D9DD21E}"/>
              </a:ext>
            </a:extLst>
          </p:cNvPr>
          <p:cNvSpPr/>
          <p:nvPr/>
        </p:nvSpPr>
        <p:spPr>
          <a:xfrm>
            <a:off x="5125204" y="2543441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C. Đáp Án đúng</a:t>
            </a:r>
          </a:p>
        </p:txBody>
      </p:sp>
      <p:sp>
        <p:nvSpPr>
          <p:cNvPr id="7" name="đapansai1">
            <a:extLst>
              <a:ext uri="{FF2B5EF4-FFF2-40B4-BE49-F238E27FC236}">
                <a16:creationId xmlns:a16="http://schemas.microsoft.com/office/drawing/2014/main" id="{38DA2062-3D20-B289-7E74-77D638BC18CD}"/>
              </a:ext>
            </a:extLst>
          </p:cNvPr>
          <p:cNvSpPr/>
          <p:nvPr/>
        </p:nvSpPr>
        <p:spPr>
          <a:xfrm>
            <a:off x="754379" y="3587480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B. Đáp Án sai</a:t>
            </a:r>
          </a:p>
        </p:txBody>
      </p:sp>
      <p:sp>
        <p:nvSpPr>
          <p:cNvPr id="8" name="dapansai3">
            <a:extLst>
              <a:ext uri="{FF2B5EF4-FFF2-40B4-BE49-F238E27FC236}">
                <a16:creationId xmlns:a16="http://schemas.microsoft.com/office/drawing/2014/main" id="{5575ED6E-A571-43C9-5A81-1979415F81B3}"/>
              </a:ext>
            </a:extLst>
          </p:cNvPr>
          <p:cNvSpPr/>
          <p:nvPr/>
        </p:nvSpPr>
        <p:spPr>
          <a:xfrm>
            <a:off x="5109209" y="3587480"/>
            <a:ext cx="3075951" cy="669678"/>
          </a:xfrm>
          <a:prstGeom prst="hexagon">
            <a:avLst/>
          </a:prstGeom>
          <a:solidFill>
            <a:schemeClr val="accent5">
              <a:alpha val="71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D. Đáp án sai</a:t>
            </a:r>
          </a:p>
        </p:txBody>
      </p:sp>
      <p:sp>
        <p:nvSpPr>
          <p:cNvPr id="9" name="Dapansai2">
            <a:extLst>
              <a:ext uri="{FF2B5EF4-FFF2-40B4-BE49-F238E27FC236}">
                <a16:creationId xmlns:a16="http://schemas.microsoft.com/office/drawing/2014/main" id="{974AD810-F5DF-813A-1B8F-A57C35242DF6}"/>
              </a:ext>
            </a:extLst>
          </p:cNvPr>
          <p:cNvSpPr/>
          <p:nvPr/>
        </p:nvSpPr>
        <p:spPr>
          <a:xfrm>
            <a:off x="740353" y="2549155"/>
            <a:ext cx="3075951" cy="669678"/>
          </a:xfrm>
          <a:prstGeom prst="hexagon">
            <a:avLst/>
          </a:prstGeom>
          <a:solidFill>
            <a:schemeClr val="accent5">
              <a:alpha val="92000"/>
            </a:schemeClr>
          </a:solidFill>
          <a:ln>
            <a:solidFill>
              <a:schemeClr val="bg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A. Đáp án sai</a:t>
            </a:r>
          </a:p>
        </p:txBody>
      </p:sp>
      <p:pic>
        <p:nvPicPr>
          <p:cNvPr id="16" name="Thângiukhobau" descr="A person in a garment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8ACF5A00-9DC3-7DF8-527E-FF7E934B28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947" r="24145"/>
          <a:stretch/>
        </p:blipFill>
        <p:spPr>
          <a:xfrm flipH="1">
            <a:off x="8361672" y="-12549"/>
            <a:ext cx="3779128" cy="7142987"/>
          </a:xfrm>
          <a:prstGeom prst="rect">
            <a:avLst/>
          </a:prstGeom>
        </p:spPr>
      </p:pic>
      <p:sp>
        <p:nvSpPr>
          <p:cNvPr id="17" name="Bình đồng hồ">
            <a:extLst>
              <a:ext uri="{FF2B5EF4-FFF2-40B4-BE49-F238E27FC236}">
                <a16:creationId xmlns:a16="http://schemas.microsoft.com/office/drawing/2014/main" id="{9E4FEACD-4E41-369E-5F52-96812301D221}"/>
              </a:ext>
            </a:extLst>
          </p:cNvPr>
          <p:cNvSpPr/>
          <p:nvPr/>
        </p:nvSpPr>
        <p:spPr>
          <a:xfrm flipV="1">
            <a:off x="4138812" y="2738207"/>
            <a:ext cx="669032" cy="1321017"/>
          </a:xfrm>
          <a:custGeom>
            <a:avLst/>
            <a:gdLst>
              <a:gd name="connsiteX0" fmla="*/ 621764 w 1243528"/>
              <a:gd name="connsiteY0" fmla="*/ 1227686 h 2455372"/>
              <a:gd name="connsiteX1" fmla="*/ 1243528 w 1243528"/>
              <a:gd name="connsiteY1" fmla="*/ 605922 h 2455372"/>
              <a:gd name="connsiteX2" fmla="*/ 1243528 w 1243528"/>
              <a:gd name="connsiteY2" fmla="*/ 0 h 2455372"/>
              <a:gd name="connsiteX3" fmla="*/ 0 w 1243528"/>
              <a:gd name="connsiteY3" fmla="*/ 0 h 2455372"/>
              <a:gd name="connsiteX4" fmla="*/ 0 w 1243528"/>
              <a:gd name="connsiteY4" fmla="*/ 605922 h 2455372"/>
              <a:gd name="connsiteX5" fmla="*/ 621764 w 1243528"/>
              <a:gd name="connsiteY5" fmla="*/ 1227686 h 2455372"/>
              <a:gd name="connsiteX6" fmla="*/ 0 w 1243528"/>
              <a:gd name="connsiteY6" fmla="*/ 2455372 h 2455372"/>
              <a:gd name="connsiteX7" fmla="*/ 1243528 w 1243528"/>
              <a:gd name="connsiteY7" fmla="*/ 2455372 h 2455372"/>
              <a:gd name="connsiteX8" fmla="*/ 1243528 w 1243528"/>
              <a:gd name="connsiteY8" fmla="*/ 1849450 h 2455372"/>
              <a:gd name="connsiteX9" fmla="*/ 621764 w 1243528"/>
              <a:gd name="connsiteY9" fmla="*/ 1227686 h 2455372"/>
              <a:gd name="connsiteX10" fmla="*/ 0 w 1243528"/>
              <a:gd name="connsiteY10" fmla="*/ 1849450 h 245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528" h="2455372">
                <a:moveTo>
                  <a:pt x="621764" y="1227686"/>
                </a:moveTo>
                <a:cubicBezTo>
                  <a:pt x="965155" y="1227686"/>
                  <a:pt x="1243528" y="949312"/>
                  <a:pt x="1243528" y="605922"/>
                </a:cubicBezTo>
                <a:lnTo>
                  <a:pt x="1243528" y="0"/>
                </a:lnTo>
                <a:lnTo>
                  <a:pt x="0" y="0"/>
                </a:lnTo>
                <a:lnTo>
                  <a:pt x="0" y="605922"/>
                </a:lnTo>
                <a:cubicBezTo>
                  <a:pt x="0" y="949312"/>
                  <a:pt x="278374" y="1227686"/>
                  <a:pt x="621764" y="1227686"/>
                </a:cubicBezTo>
                <a:close/>
                <a:moveTo>
                  <a:pt x="0" y="2455372"/>
                </a:moveTo>
                <a:lnTo>
                  <a:pt x="1243528" y="2455372"/>
                </a:lnTo>
                <a:lnTo>
                  <a:pt x="1243528" y="1849450"/>
                </a:lnTo>
                <a:cubicBezTo>
                  <a:pt x="1243528" y="1506060"/>
                  <a:pt x="965155" y="1227686"/>
                  <a:pt x="621764" y="1227686"/>
                </a:cubicBezTo>
                <a:cubicBezTo>
                  <a:pt x="278374" y="1227686"/>
                  <a:pt x="0" y="1506060"/>
                  <a:pt x="0" y="1849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D4734-C5E2-7613-D90F-C28538803026}"/>
              </a:ext>
            </a:extLst>
          </p:cNvPr>
          <p:cNvSpPr/>
          <p:nvPr/>
        </p:nvSpPr>
        <p:spPr>
          <a:xfrm>
            <a:off x="4037296" y="2549155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B156B1-1921-260B-BD41-F7DAE716758C}"/>
              </a:ext>
            </a:extLst>
          </p:cNvPr>
          <p:cNvSpPr/>
          <p:nvPr/>
        </p:nvSpPr>
        <p:spPr>
          <a:xfrm rot="10800000">
            <a:off x="4134245" y="2784946"/>
            <a:ext cx="669032" cy="609940"/>
          </a:xfrm>
          <a:custGeom>
            <a:avLst/>
            <a:gdLst>
              <a:gd name="connsiteX0" fmla="*/ 1243528 w 1243528"/>
              <a:gd name="connsiteY0" fmla="*/ 905914 h 905914"/>
              <a:gd name="connsiteX1" fmla="*/ 0 w 1243528"/>
              <a:gd name="connsiteY1" fmla="*/ 905914 h 905914"/>
              <a:gd name="connsiteX2" fmla="*/ 0 w 1243528"/>
              <a:gd name="connsiteY2" fmla="*/ 621764 h 905914"/>
              <a:gd name="connsiteX3" fmla="*/ 621764 w 1243528"/>
              <a:gd name="connsiteY3" fmla="*/ 0 h 905914"/>
              <a:gd name="connsiteX4" fmla="*/ 1243528 w 1243528"/>
              <a:gd name="connsiteY4" fmla="*/ 621764 h 905914"/>
              <a:gd name="connsiteX0" fmla="*/ 1243528 w 1243528"/>
              <a:gd name="connsiteY0" fmla="*/ 1048789 h 1048789"/>
              <a:gd name="connsiteX1" fmla="*/ 0 w 1243528"/>
              <a:gd name="connsiteY1" fmla="*/ 905914 h 1048789"/>
              <a:gd name="connsiteX2" fmla="*/ 0 w 1243528"/>
              <a:gd name="connsiteY2" fmla="*/ 621764 h 1048789"/>
              <a:gd name="connsiteX3" fmla="*/ 621764 w 1243528"/>
              <a:gd name="connsiteY3" fmla="*/ 0 h 1048789"/>
              <a:gd name="connsiteX4" fmla="*/ 1243528 w 1243528"/>
              <a:gd name="connsiteY4" fmla="*/ 621764 h 1048789"/>
              <a:gd name="connsiteX5" fmla="*/ 1243528 w 1243528"/>
              <a:gd name="connsiteY5" fmla="*/ 1048789 h 1048789"/>
              <a:gd name="connsiteX0" fmla="*/ 1243528 w 1243528"/>
              <a:gd name="connsiteY0" fmla="*/ 1048789 h 1133695"/>
              <a:gd name="connsiteX1" fmla="*/ 0 w 1243528"/>
              <a:gd name="connsiteY1" fmla="*/ 905914 h 1133695"/>
              <a:gd name="connsiteX2" fmla="*/ 0 w 1243528"/>
              <a:gd name="connsiteY2" fmla="*/ 621764 h 1133695"/>
              <a:gd name="connsiteX3" fmla="*/ 621764 w 1243528"/>
              <a:gd name="connsiteY3" fmla="*/ 0 h 1133695"/>
              <a:gd name="connsiteX4" fmla="*/ 1243528 w 1243528"/>
              <a:gd name="connsiteY4" fmla="*/ 621764 h 1133695"/>
              <a:gd name="connsiteX5" fmla="*/ 1243528 w 1243528"/>
              <a:gd name="connsiteY5" fmla="*/ 1048789 h 113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3528" h="1133695">
                <a:moveTo>
                  <a:pt x="1243528" y="1048789"/>
                </a:moveTo>
                <a:cubicBezTo>
                  <a:pt x="733769" y="1286914"/>
                  <a:pt x="414509" y="953539"/>
                  <a:pt x="0" y="905914"/>
                </a:cubicBezTo>
                <a:lnTo>
                  <a:pt x="0" y="621764"/>
                </a:lnTo>
                <a:cubicBezTo>
                  <a:pt x="0" y="278374"/>
                  <a:pt x="278374" y="0"/>
                  <a:pt x="621764" y="0"/>
                </a:cubicBezTo>
                <a:cubicBezTo>
                  <a:pt x="965154" y="0"/>
                  <a:pt x="1243528" y="278374"/>
                  <a:pt x="1243528" y="621764"/>
                </a:cubicBezTo>
                <a:lnTo>
                  <a:pt x="1243528" y="1048789"/>
                </a:ln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0009D7-4542-26C2-75DB-CD472C861CCD}"/>
              </a:ext>
            </a:extLst>
          </p:cNvPr>
          <p:cNvSpPr/>
          <p:nvPr/>
        </p:nvSpPr>
        <p:spPr>
          <a:xfrm>
            <a:off x="4138811" y="3477332"/>
            <a:ext cx="673270" cy="581890"/>
          </a:xfrm>
          <a:custGeom>
            <a:avLst/>
            <a:gdLst>
              <a:gd name="connsiteX0" fmla="*/ 621764 w 1243528"/>
              <a:gd name="connsiteY0" fmla="*/ 0 h 902797"/>
              <a:gd name="connsiteX1" fmla="*/ 1243528 w 1243528"/>
              <a:gd name="connsiteY1" fmla="*/ 621764 h 902797"/>
              <a:gd name="connsiteX2" fmla="*/ 1243528 w 1243528"/>
              <a:gd name="connsiteY2" fmla="*/ 902797 h 902797"/>
              <a:gd name="connsiteX3" fmla="*/ 0 w 1243528"/>
              <a:gd name="connsiteY3" fmla="*/ 902797 h 902797"/>
              <a:gd name="connsiteX4" fmla="*/ 0 w 1243528"/>
              <a:gd name="connsiteY4" fmla="*/ 621764 h 902797"/>
              <a:gd name="connsiteX5" fmla="*/ 621764 w 1243528"/>
              <a:gd name="connsiteY5" fmla="*/ 0 h 902797"/>
              <a:gd name="connsiteX0" fmla="*/ 621764 w 1243528"/>
              <a:gd name="connsiteY0" fmla="*/ 18227 h 921024"/>
              <a:gd name="connsiteX1" fmla="*/ 1157803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621764 w 1243528"/>
              <a:gd name="connsiteY0" fmla="*/ 18227 h 921024"/>
              <a:gd name="connsiteX1" fmla="*/ 1224478 w 1243528"/>
              <a:gd name="connsiteY1" fmla="*/ 344716 h 921024"/>
              <a:gd name="connsiteX2" fmla="*/ 1243528 w 1243528"/>
              <a:gd name="connsiteY2" fmla="*/ 921024 h 921024"/>
              <a:gd name="connsiteX3" fmla="*/ 0 w 1243528"/>
              <a:gd name="connsiteY3" fmla="*/ 921024 h 921024"/>
              <a:gd name="connsiteX4" fmla="*/ 0 w 1243528"/>
              <a:gd name="connsiteY4" fmla="*/ 639991 h 921024"/>
              <a:gd name="connsiteX5" fmla="*/ 621764 w 1243528"/>
              <a:gd name="connsiteY5" fmla="*/ 18227 h 921024"/>
              <a:gd name="connsiteX0" fmla="*/ 326489 w 1243528"/>
              <a:gd name="connsiteY0" fmla="*/ 30828 h 866950"/>
              <a:gd name="connsiteX1" fmla="*/ 1224478 w 1243528"/>
              <a:gd name="connsiteY1" fmla="*/ 290642 h 866950"/>
              <a:gd name="connsiteX2" fmla="*/ 1243528 w 1243528"/>
              <a:gd name="connsiteY2" fmla="*/ 866950 h 866950"/>
              <a:gd name="connsiteX3" fmla="*/ 0 w 1243528"/>
              <a:gd name="connsiteY3" fmla="*/ 866950 h 866950"/>
              <a:gd name="connsiteX4" fmla="*/ 0 w 1243528"/>
              <a:gd name="connsiteY4" fmla="*/ 585917 h 866950"/>
              <a:gd name="connsiteX5" fmla="*/ 326489 w 1243528"/>
              <a:gd name="connsiteY5" fmla="*/ 30828 h 866950"/>
              <a:gd name="connsiteX0" fmla="*/ 326489 w 1243528"/>
              <a:gd name="connsiteY0" fmla="*/ 9546 h 845668"/>
              <a:gd name="connsiteX1" fmla="*/ 1224478 w 1243528"/>
              <a:gd name="connsiteY1" fmla="*/ 269360 h 845668"/>
              <a:gd name="connsiteX2" fmla="*/ 1243528 w 1243528"/>
              <a:gd name="connsiteY2" fmla="*/ 845668 h 845668"/>
              <a:gd name="connsiteX3" fmla="*/ 0 w 1243528"/>
              <a:gd name="connsiteY3" fmla="*/ 845668 h 845668"/>
              <a:gd name="connsiteX4" fmla="*/ 0 w 1243528"/>
              <a:gd name="connsiteY4" fmla="*/ 564635 h 845668"/>
              <a:gd name="connsiteX5" fmla="*/ 326489 w 1243528"/>
              <a:gd name="connsiteY5" fmla="*/ 9546 h 845668"/>
              <a:gd name="connsiteX0" fmla="*/ 328578 w 1245617"/>
              <a:gd name="connsiteY0" fmla="*/ 26196 h 862318"/>
              <a:gd name="connsiteX1" fmla="*/ 1226567 w 1245617"/>
              <a:gd name="connsiteY1" fmla="*/ 286010 h 862318"/>
              <a:gd name="connsiteX2" fmla="*/ 1245617 w 1245617"/>
              <a:gd name="connsiteY2" fmla="*/ 862318 h 862318"/>
              <a:gd name="connsiteX3" fmla="*/ 2089 w 1245617"/>
              <a:gd name="connsiteY3" fmla="*/ 862318 h 862318"/>
              <a:gd name="connsiteX4" fmla="*/ 2089 w 1245617"/>
              <a:gd name="connsiteY4" fmla="*/ 581285 h 862318"/>
              <a:gd name="connsiteX5" fmla="*/ 30665 w 1245617"/>
              <a:gd name="connsiteY5" fmla="*/ 71743 h 862318"/>
              <a:gd name="connsiteX6" fmla="*/ 328578 w 1245617"/>
              <a:gd name="connsiteY6" fmla="*/ 26196 h 862318"/>
              <a:gd name="connsiteX0" fmla="*/ 661953 w 1245617"/>
              <a:gd name="connsiteY0" fmla="*/ 9119 h 930966"/>
              <a:gd name="connsiteX1" fmla="*/ 1226567 w 1245617"/>
              <a:gd name="connsiteY1" fmla="*/ 354658 h 930966"/>
              <a:gd name="connsiteX2" fmla="*/ 1245617 w 1245617"/>
              <a:gd name="connsiteY2" fmla="*/ 930966 h 930966"/>
              <a:gd name="connsiteX3" fmla="*/ 2089 w 1245617"/>
              <a:gd name="connsiteY3" fmla="*/ 930966 h 930966"/>
              <a:gd name="connsiteX4" fmla="*/ 2089 w 1245617"/>
              <a:gd name="connsiteY4" fmla="*/ 649933 h 930966"/>
              <a:gd name="connsiteX5" fmla="*/ 30665 w 1245617"/>
              <a:gd name="connsiteY5" fmla="*/ 140391 h 930966"/>
              <a:gd name="connsiteX6" fmla="*/ 661953 w 1245617"/>
              <a:gd name="connsiteY6" fmla="*/ 9119 h 930966"/>
              <a:gd name="connsiteX0" fmla="*/ 661953 w 1253507"/>
              <a:gd name="connsiteY0" fmla="*/ 9119 h 930966"/>
              <a:gd name="connsiteX1" fmla="*/ 1253507 w 1253507"/>
              <a:gd name="connsiteY1" fmla="*/ 354658 h 930966"/>
              <a:gd name="connsiteX2" fmla="*/ 1245617 w 1253507"/>
              <a:gd name="connsiteY2" fmla="*/ 930966 h 930966"/>
              <a:gd name="connsiteX3" fmla="*/ 2089 w 1253507"/>
              <a:gd name="connsiteY3" fmla="*/ 930966 h 930966"/>
              <a:gd name="connsiteX4" fmla="*/ 2089 w 1253507"/>
              <a:gd name="connsiteY4" fmla="*/ 649933 h 930966"/>
              <a:gd name="connsiteX5" fmla="*/ 30665 w 1253507"/>
              <a:gd name="connsiteY5" fmla="*/ 140391 h 930966"/>
              <a:gd name="connsiteX6" fmla="*/ 661953 w 1253507"/>
              <a:gd name="connsiteY6" fmla="*/ 9119 h 930966"/>
              <a:gd name="connsiteX0" fmla="*/ 645790 w 1253507"/>
              <a:gd name="connsiteY0" fmla="*/ 3725 h 1081558"/>
              <a:gd name="connsiteX1" fmla="*/ 1253507 w 1253507"/>
              <a:gd name="connsiteY1" fmla="*/ 505250 h 1081558"/>
              <a:gd name="connsiteX2" fmla="*/ 1245617 w 1253507"/>
              <a:gd name="connsiteY2" fmla="*/ 1081558 h 1081558"/>
              <a:gd name="connsiteX3" fmla="*/ 2089 w 1253507"/>
              <a:gd name="connsiteY3" fmla="*/ 1081558 h 1081558"/>
              <a:gd name="connsiteX4" fmla="*/ 2089 w 1253507"/>
              <a:gd name="connsiteY4" fmla="*/ 800525 h 1081558"/>
              <a:gd name="connsiteX5" fmla="*/ 30665 w 1253507"/>
              <a:gd name="connsiteY5" fmla="*/ 290983 h 1081558"/>
              <a:gd name="connsiteX6" fmla="*/ 645790 w 1253507"/>
              <a:gd name="connsiteY6" fmla="*/ 3725 h 108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3507" h="1081558">
                <a:moveTo>
                  <a:pt x="645790" y="3725"/>
                </a:moveTo>
                <a:cubicBezTo>
                  <a:pt x="849597" y="39436"/>
                  <a:pt x="1253507" y="161860"/>
                  <a:pt x="1253507" y="505250"/>
                </a:cubicBezTo>
                <a:lnTo>
                  <a:pt x="1245617" y="1081558"/>
                </a:lnTo>
                <a:lnTo>
                  <a:pt x="2089" y="1081558"/>
                </a:lnTo>
                <a:lnTo>
                  <a:pt x="2089" y="800525"/>
                </a:lnTo>
                <a:cubicBezTo>
                  <a:pt x="13202" y="679875"/>
                  <a:pt x="-23750" y="383498"/>
                  <a:pt x="30665" y="290983"/>
                </a:cubicBezTo>
                <a:cubicBezTo>
                  <a:pt x="85080" y="198468"/>
                  <a:pt x="441983" y="-31986"/>
                  <a:pt x="645790" y="3725"/>
                </a:cubicBezTo>
                <a:close/>
              </a:path>
            </a:pathLst>
          </a:cu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8ED3520-50D0-1B53-F61A-884865D61706}"/>
              </a:ext>
            </a:extLst>
          </p:cNvPr>
          <p:cNvSpPr/>
          <p:nvPr/>
        </p:nvSpPr>
        <p:spPr>
          <a:xfrm>
            <a:off x="4456172" y="3058669"/>
            <a:ext cx="24597" cy="1000553"/>
          </a:xfrm>
          <a:prstGeom prst="roundRect">
            <a:avLst/>
          </a:prstGeom>
          <a:solidFill>
            <a:srgbClr val="A67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DCD693-5735-2BB6-2F29-661675BFC5B6}"/>
              </a:ext>
            </a:extLst>
          </p:cNvPr>
          <p:cNvSpPr/>
          <p:nvPr/>
        </p:nvSpPr>
        <p:spPr>
          <a:xfrm>
            <a:off x="4035178" y="4059224"/>
            <a:ext cx="876299" cy="18905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166" t="-291456" r="-23058" b="-290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4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5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2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6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-mừ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a qu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9" grpId="0" animBg="1"/>
      <p:bldP spid="20" grpId="0" animBg="1"/>
      <p:bldP spid="21" grpId="0" animBg="1"/>
      <p:bldP spid="2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296</Words>
  <PresentationFormat>Màn hình rộng</PresentationFormat>
  <Paragraphs>78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19" baseType="lpstr">
      <vt:lpstr>MTD Summer Show</vt:lpstr>
      <vt:lpstr>Arial</vt:lpstr>
      <vt:lpstr>Calibri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2022-09-05T02:56:51Z</dcterms:created>
  <dcterms:modified xsi:type="dcterms:W3CDTF">2023-09-16T12:18:23Z</dcterms:modified>
</cp:coreProperties>
</file>