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21" r:id="rId3"/>
    <p:sldId id="400" r:id="rId4"/>
    <p:sldId id="401" r:id="rId5"/>
    <p:sldId id="256" r:id="rId6"/>
    <p:sldId id="257" r:id="rId7"/>
    <p:sldId id="258" r:id="rId8"/>
    <p:sldId id="259" r:id="rId9"/>
    <p:sldId id="260" r:id="rId10"/>
    <p:sldId id="275" r:id="rId11"/>
    <p:sldId id="261" r:id="rId12"/>
    <p:sldId id="262" r:id="rId13"/>
    <p:sldId id="263" r:id="rId14"/>
    <p:sldId id="276" r:id="rId15"/>
    <p:sldId id="264" r:id="rId16"/>
    <p:sldId id="265" r:id="rId17"/>
    <p:sldId id="277" r:id="rId18"/>
    <p:sldId id="266" r:id="rId19"/>
    <p:sldId id="278" r:id="rId20"/>
    <p:sldId id="279" r:id="rId21"/>
    <p:sldId id="280" r:id="rId22"/>
    <p:sldId id="267" r:id="rId23"/>
    <p:sldId id="268" r:id="rId24"/>
    <p:sldId id="281" r:id="rId25"/>
    <p:sldId id="269" r:id="rId26"/>
    <p:sldId id="282" r:id="rId27"/>
    <p:sldId id="270" r:id="rId28"/>
    <p:sldId id="273" r:id="rId29"/>
    <p:sldId id="274" r:id="rId30"/>
    <p:sldId id="283" r:id="rId31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3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9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5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38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7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3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0145-D3BC-40BA-AD52-84D7FC940B3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82AC6-7176-4EE4-8E73-77A3F040A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9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4235" y="1015304"/>
            <a:ext cx="458860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 ẢNH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2380" y="2296774"/>
            <a:ext cx="9354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SÁCH GIÁO KHOA TOÁN LỚP 2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090" y="3759258"/>
            <a:ext cx="6030304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 SÁCH </a:t>
            </a:r>
            <a:r>
              <a:rPr lang="en-US" sz="5400" b="0" cap="none" spc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 DIỀU</a:t>
            </a:r>
            <a:endParaRPr lang="en-US" sz="5400" b="0" cap="none" spc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68855" y="5175237"/>
            <a:ext cx="2069797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cap="none" spc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ẢNH RÕ NÉT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7924799" y="4682588"/>
            <a:ext cx="2641600" cy="126538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91131" y="5197229"/>
            <a:ext cx="2000869" cy="33855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CÓ LOGO</a:t>
            </a:r>
            <a:endParaRPr lang="en-US" sz="1600" b="1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88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167" t="25703" r="19167" b="39631"/>
          <a:stretch/>
        </p:blipFill>
        <p:spPr>
          <a:xfrm>
            <a:off x="654857" y="1400695"/>
            <a:ext cx="10458025" cy="3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250" t="33111" r="56000" b="51037"/>
          <a:stretch/>
        </p:blipFill>
        <p:spPr>
          <a:xfrm>
            <a:off x="1418243" y="2605576"/>
            <a:ext cx="2608811" cy="3001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00" t="33259" r="30417" b="50889"/>
          <a:stretch/>
        </p:blipFill>
        <p:spPr>
          <a:xfrm>
            <a:off x="8368145" y="2605577"/>
            <a:ext cx="1880986" cy="30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000" t="54444" r="62834" b="26296"/>
          <a:stretch/>
        </p:blipFill>
        <p:spPr>
          <a:xfrm>
            <a:off x="1290782" y="2358967"/>
            <a:ext cx="2735612" cy="2914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167" t="60815" r="21583" b="31037"/>
          <a:stretch/>
        </p:blipFill>
        <p:spPr>
          <a:xfrm>
            <a:off x="4342015" y="3964940"/>
            <a:ext cx="681228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00" t="36074" r="64083" b="38888"/>
          <a:stretch/>
        </p:blipFill>
        <p:spPr>
          <a:xfrm>
            <a:off x="838200" y="731520"/>
            <a:ext cx="2545080" cy="2575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5917" t="36074" r="19583" b="38888"/>
          <a:stretch/>
        </p:blipFill>
        <p:spPr>
          <a:xfrm>
            <a:off x="3383280" y="4038600"/>
            <a:ext cx="2651760" cy="25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000" t="36074" r="49333" b="38888"/>
          <a:stretch/>
        </p:blipFill>
        <p:spPr>
          <a:xfrm>
            <a:off x="4892040" y="259080"/>
            <a:ext cx="2499360" cy="2575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1584" t="36074" r="34583" b="38888"/>
          <a:stretch/>
        </p:blipFill>
        <p:spPr>
          <a:xfrm>
            <a:off x="8229600" y="2468880"/>
            <a:ext cx="2529840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165" t="24964" r="19668" b="36370"/>
          <a:stretch/>
        </p:blipFill>
        <p:spPr>
          <a:xfrm>
            <a:off x="929640" y="853440"/>
            <a:ext cx="1063752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8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250" t="57852" r="36667" b="34444"/>
          <a:stretch/>
        </p:blipFill>
        <p:spPr>
          <a:xfrm>
            <a:off x="4038600" y="1325880"/>
            <a:ext cx="4770120" cy="792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500" t="66296" r="36750" b="25704"/>
          <a:stretch/>
        </p:blipFill>
        <p:spPr>
          <a:xfrm>
            <a:off x="4038600" y="3291840"/>
            <a:ext cx="4709160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416" t="75333" r="36917" b="17407"/>
          <a:stretch/>
        </p:blipFill>
        <p:spPr>
          <a:xfrm>
            <a:off x="4038600" y="4907280"/>
            <a:ext cx="4693920" cy="7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1917" t="41852" r="24750" b="16370"/>
          <a:stretch/>
        </p:blipFill>
        <p:spPr>
          <a:xfrm>
            <a:off x="2727960" y="746759"/>
            <a:ext cx="7528560" cy="530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00" t="25259" r="19333" b="39185"/>
          <a:stretch/>
        </p:blipFill>
        <p:spPr>
          <a:xfrm>
            <a:off x="1021080" y="1615440"/>
            <a:ext cx="107289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00" t="31333" r="49083" b="58741"/>
          <a:stretch/>
        </p:blipFill>
        <p:spPr>
          <a:xfrm>
            <a:off x="2026459" y="1493520"/>
            <a:ext cx="3276600" cy="1021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0000" t="31481" r="21334" b="58889"/>
          <a:stretch/>
        </p:blipFill>
        <p:spPr>
          <a:xfrm>
            <a:off x="7259782" y="1508760"/>
            <a:ext cx="3413760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417" t="31333" r="51499" b="58148"/>
          <a:stretch/>
        </p:blipFill>
        <p:spPr>
          <a:xfrm>
            <a:off x="1995979" y="4006273"/>
            <a:ext cx="3307080" cy="1082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417" t="31778" r="24500" b="58444"/>
          <a:stretch/>
        </p:blipFill>
        <p:spPr>
          <a:xfrm>
            <a:off x="7259782" y="3814618"/>
            <a:ext cx="3307080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417" t="30889" r="20165" b="33704"/>
          <a:stretch/>
        </p:blipFill>
        <p:spPr>
          <a:xfrm>
            <a:off x="1188720" y="1508760"/>
            <a:ext cx="10317480" cy="36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6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166687"/>
            <a:ext cx="124968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3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000" t="25111" r="19500" b="38592"/>
          <a:stretch/>
        </p:blipFill>
        <p:spPr>
          <a:xfrm>
            <a:off x="975360" y="868680"/>
            <a:ext cx="1069848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9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083" t="31777" r="21583" b="30296"/>
          <a:stretch/>
        </p:blipFill>
        <p:spPr>
          <a:xfrm>
            <a:off x="2270760" y="1554480"/>
            <a:ext cx="902208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500" t="36518" r="20917" b="39630"/>
          <a:stretch/>
        </p:blipFill>
        <p:spPr>
          <a:xfrm>
            <a:off x="1432560" y="2042160"/>
            <a:ext cx="9982200" cy="245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916" t="32666" r="50667" b="57704"/>
          <a:stretch/>
        </p:blipFill>
        <p:spPr>
          <a:xfrm>
            <a:off x="1935480" y="3017520"/>
            <a:ext cx="3368040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417" t="32370" r="25583" b="56963"/>
          <a:stretch/>
        </p:blipFill>
        <p:spPr>
          <a:xfrm>
            <a:off x="7376160" y="2910840"/>
            <a:ext cx="329184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3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308" t="32612" r="29828" b="55755"/>
          <a:stretch/>
        </p:blipFill>
        <p:spPr>
          <a:xfrm>
            <a:off x="1976510" y="1685984"/>
            <a:ext cx="8918803" cy="326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01" t="33851" r="22749" b="29111"/>
          <a:stretch/>
        </p:blipFill>
        <p:spPr>
          <a:xfrm>
            <a:off x="1706880" y="1767840"/>
            <a:ext cx="9372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583" t="24963" r="20167" b="30889"/>
          <a:stretch/>
        </p:blipFill>
        <p:spPr>
          <a:xfrm>
            <a:off x="899160" y="853440"/>
            <a:ext cx="10652760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500" t="41703" r="19667" b="25408"/>
          <a:stretch/>
        </p:blipFill>
        <p:spPr>
          <a:xfrm>
            <a:off x="1798320" y="2575560"/>
            <a:ext cx="9845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667" t="24667" r="19500" b="33111"/>
          <a:stretch/>
        </p:blipFill>
        <p:spPr>
          <a:xfrm>
            <a:off x="914400" y="822960"/>
            <a:ext cx="107594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834" t="28815" r="45750" b="35926"/>
          <a:stretch/>
        </p:blipFill>
        <p:spPr>
          <a:xfrm>
            <a:off x="670560" y="1402080"/>
            <a:ext cx="5379720" cy="3627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000" t="30297" r="23500" b="36518"/>
          <a:stretch/>
        </p:blipFill>
        <p:spPr>
          <a:xfrm>
            <a:off x="7193280" y="1402080"/>
            <a:ext cx="374904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5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251" t="22444" r="25583" b="14593"/>
          <a:stretch/>
        </p:blipFill>
        <p:spPr>
          <a:xfrm>
            <a:off x="1463040" y="167640"/>
            <a:ext cx="935736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9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167" t="35037" r="49333" b="48815"/>
          <a:stretch/>
        </p:blipFill>
        <p:spPr>
          <a:xfrm>
            <a:off x="1234440" y="1546860"/>
            <a:ext cx="3749040" cy="1661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250" t="55482" r="49416" b="28518"/>
          <a:stretch/>
        </p:blipFill>
        <p:spPr>
          <a:xfrm>
            <a:off x="1234440" y="3810000"/>
            <a:ext cx="3718560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3417" t="53704" r="22667" b="30148"/>
          <a:stretch/>
        </p:blipFill>
        <p:spPr>
          <a:xfrm>
            <a:off x="6720840" y="3810000"/>
            <a:ext cx="4373880" cy="166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3167" t="32666" r="22917" b="50148"/>
          <a:stretch/>
        </p:blipFill>
        <p:spPr>
          <a:xfrm>
            <a:off x="6675120" y="1645920"/>
            <a:ext cx="437388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17" t="61703" r="57166" b="18000"/>
          <a:stretch/>
        </p:blipFill>
        <p:spPr>
          <a:xfrm>
            <a:off x="1505528" y="2709026"/>
            <a:ext cx="1905000" cy="2087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6417" t="34444" r="24750" b="17259"/>
          <a:stretch/>
        </p:blipFill>
        <p:spPr>
          <a:xfrm>
            <a:off x="5169071" y="731520"/>
            <a:ext cx="6017089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667" t="40666" r="43833" b="17408"/>
          <a:stretch/>
        </p:blipFill>
        <p:spPr>
          <a:xfrm>
            <a:off x="289559" y="762000"/>
            <a:ext cx="6038917" cy="452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667" t="40666" r="20167" b="17408"/>
          <a:stretch/>
        </p:blipFill>
        <p:spPr>
          <a:xfrm>
            <a:off x="6399415" y="762000"/>
            <a:ext cx="5404658" cy="550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333" t="36074" r="21333" b="21704"/>
          <a:stretch/>
        </p:blipFill>
        <p:spPr>
          <a:xfrm>
            <a:off x="498763" y="786476"/>
            <a:ext cx="11208227" cy="481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333" t="35037" r="19833" b="39926"/>
          <a:stretch/>
        </p:blipFill>
        <p:spPr>
          <a:xfrm>
            <a:off x="483985" y="1834340"/>
            <a:ext cx="11100164" cy="29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499" t="40370" r="24251" b="24074"/>
          <a:stretch/>
        </p:blipFill>
        <p:spPr>
          <a:xfrm>
            <a:off x="625302" y="1404387"/>
            <a:ext cx="10451126" cy="442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083" t="41260" r="22000" b="16074"/>
          <a:stretch/>
        </p:blipFill>
        <p:spPr>
          <a:xfrm>
            <a:off x="1017846" y="528319"/>
            <a:ext cx="9772503" cy="559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51976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21</Words>
  <Application>Microsoft Office PowerPoint</Application>
  <PresentationFormat>Widescreen</PresentationFormat>
  <Paragraphs>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32</cp:revision>
  <dcterms:created xsi:type="dcterms:W3CDTF">2021-08-23T07:27:14Z</dcterms:created>
  <dcterms:modified xsi:type="dcterms:W3CDTF">2021-08-26T09:53:31Z</dcterms:modified>
</cp:coreProperties>
</file>