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256" r:id="rId4"/>
    <p:sldId id="258" r:id="rId5"/>
    <p:sldId id="259" r:id="rId6"/>
    <p:sldId id="260" r:id="rId7"/>
    <p:sldId id="425" r:id="rId8"/>
  </p:sldIdLst>
  <p:sldSz cx="6858000" cy="51435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560" y="7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0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15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83345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040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1282305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3442099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914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95622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273845"/>
            <a:ext cx="5915025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85965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85772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3101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61294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3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4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70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4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9856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0720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7" y="273844"/>
            <a:ext cx="1478756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3844"/>
            <a:ext cx="4350544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157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8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57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4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6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1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6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6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5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4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4497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2.wdp"/><Relationship Id="rId1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10.png"/><Relationship Id="rId17" Type="http://schemas.openxmlformats.org/officeDocument/2006/relationships/image" Target="../media/image4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openxmlformats.org/officeDocument/2006/relationships/image" Target="../media/image9.gif"/><Relationship Id="rId5" Type="http://schemas.microsoft.com/office/2007/relationships/media" Target="../media/media4.wma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19" Type="http://schemas.openxmlformats.org/officeDocument/2006/relationships/image" Target="../media/image3.gif"/><Relationship Id="rId4" Type="http://schemas.microsoft.com/office/2007/relationships/media" Target="../media/media3.wav"/><Relationship Id="rId9" Type="http://schemas.openxmlformats.org/officeDocument/2006/relationships/image" Target="../media/image8.png"/><Relationship Id="rId1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2.wdp"/><Relationship Id="rId1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openxmlformats.org/officeDocument/2006/relationships/image" Target="../media/image9.gif"/><Relationship Id="rId5" Type="http://schemas.microsoft.com/office/2007/relationships/media" Target="../media/media4.wma"/><Relationship Id="rId15" Type="http://schemas.openxmlformats.org/officeDocument/2006/relationships/image" Target="../media/image3.gif"/><Relationship Id="rId10" Type="http://schemas.microsoft.com/office/2007/relationships/hdphoto" Target="../media/hdphoto1.wdp"/><Relationship Id="rId19" Type="http://schemas.openxmlformats.org/officeDocument/2006/relationships/image" Target="../media/image14.png"/><Relationship Id="rId4" Type="http://schemas.microsoft.com/office/2007/relationships/media" Target="../media/media3.wav"/><Relationship Id="rId9" Type="http://schemas.openxmlformats.org/officeDocument/2006/relationships/image" Target="../media/image8.png"/><Relationship Id="rId1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1.gif"/><Relationship Id="rId18" Type="http://schemas.openxmlformats.org/officeDocument/2006/relationships/image" Target="../media/image9.gif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audio" Target="../media/media2.wav"/><Relationship Id="rId16" Type="http://schemas.openxmlformats.org/officeDocument/2006/relationships/image" Target="../media/image4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openxmlformats.org/officeDocument/2006/relationships/image" Target="../media/image10.png"/><Relationship Id="rId5" Type="http://schemas.microsoft.com/office/2007/relationships/media" Target="../media/media4.wma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19" Type="http://schemas.openxmlformats.org/officeDocument/2006/relationships/image" Target="../media/image3.gif"/><Relationship Id="rId4" Type="http://schemas.microsoft.com/office/2007/relationships/media" Target="../media/media3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2.wdp"/><Relationship Id="rId1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audio" Target="../media/media5.wma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1" Type="http://schemas.microsoft.com/office/2007/relationships/media" Target="../media/media2.wav"/><Relationship Id="rId6" Type="http://schemas.microsoft.com/office/2007/relationships/media" Target="../media/media5.wma"/><Relationship Id="rId11" Type="http://schemas.microsoft.com/office/2007/relationships/hdphoto" Target="../media/hdphoto1.wdp"/><Relationship Id="rId5" Type="http://schemas.microsoft.com/office/2007/relationships/media" Target="../media/media4.wma"/><Relationship Id="rId15" Type="http://schemas.openxmlformats.org/officeDocument/2006/relationships/image" Target="../media/image3.gif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microsoft.com/office/2007/relationships/media" Target="../media/media3.wav"/><Relationship Id="rId9" Type="http://schemas.openxmlformats.org/officeDocument/2006/relationships/image" Target="../media/image9.gif"/><Relationship Id="rId1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1" y="53548"/>
            <a:ext cx="47195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Cọp ơi! 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Cậu ở đâu thế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480" y="3039639"/>
            <a:ext cx="1564520" cy="14979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59958" y="2800350"/>
            <a:ext cx="2535843" cy="1600200"/>
          </a:xfrm>
          <a:prstGeom prst="rect">
            <a:avLst/>
          </a:prstGeom>
          <a:noFill/>
        </p:spPr>
        <p:txBody>
          <a:bodyPr wrap="none">
            <a:prstTxWarp prst="textFadeLeft">
              <a:avLst/>
            </a:prstTxWarp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 SẼ TÌM RA CẬU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539115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9" y="631314"/>
            <a:ext cx="2943225" cy="1485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59" y="3056350"/>
            <a:ext cx="2066925" cy="1314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82" y="2613452"/>
            <a:ext cx="264319" cy="4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747620" y="2909980"/>
            <a:ext cx="1138580" cy="110957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25345" y="3714750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B. 3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34000" y="2909980"/>
            <a:ext cx="1138580" cy="1109571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18131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D. 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4276726"/>
            <a:ext cx="733425" cy="73342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2" y="1"/>
            <a:ext cx="6065019" cy="19688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15695" y="554852"/>
            <a:ext cx="523718" cy="332779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39000" y="3068702"/>
            <a:ext cx="609600" cy="6096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1441642"/>
            <a:ext cx="609600" cy="6096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2114550"/>
            <a:ext cx="609600" cy="6096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3978092"/>
            <a:ext cx="609600" cy="6096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672920" y="819151"/>
            <a:ext cx="381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Con gà có mấy chân 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662020" y="3969590"/>
            <a:ext cx="1138580" cy="110957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18130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C. 4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48707" y="3969590"/>
            <a:ext cx="1138580" cy="110957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18132" y="3714750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A. 2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66" y="3028950"/>
            <a:ext cx="1066282" cy="10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6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6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1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20988E-6 L -0.03263 -0.14723 C -0.03935 -0.18025 -0.04953 -0.19815 -0.06041 -0.19815 C -0.07222 -0.19815 -0.08217 -0.18025 -0.08865 -0.14723 L -0.12106 3.20988E-6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5334000" y="2909980"/>
            <a:ext cx="1138580" cy="1109571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18131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D. 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3223574"/>
            <a:ext cx="733425" cy="73342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747620" y="2916438"/>
            <a:ext cx="1138580" cy="110957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18132" y="3714750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B. 3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2" y="1"/>
            <a:ext cx="6065019" cy="19688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15695" y="554852"/>
            <a:ext cx="523718" cy="33277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8479" y="1975798"/>
            <a:ext cx="1066282" cy="1020908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3068702"/>
            <a:ext cx="609600" cy="6096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1441642"/>
            <a:ext cx="609600" cy="6096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2114550"/>
            <a:ext cx="609600" cy="6096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39000" y="3978092"/>
            <a:ext cx="609600" cy="6096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672921" y="819151"/>
            <a:ext cx="120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1+2=?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048621" y="3970647"/>
            <a:ext cx="1138580" cy="110957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18131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A. 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62020" y="3969590"/>
            <a:ext cx="1138580" cy="110957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18130" y="3714750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C.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6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6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6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1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5334000" y="2909980"/>
            <a:ext cx="1138580" cy="1109571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18131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D. 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747620" y="2914835"/>
            <a:ext cx="1138580" cy="110957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18130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B. 3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2" y="1"/>
            <a:ext cx="6065019" cy="19688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15695" y="554852"/>
            <a:ext cx="523718" cy="332779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39000" y="3068702"/>
            <a:ext cx="609600" cy="6096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39000" y="1441642"/>
            <a:ext cx="609600" cy="6096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2114550"/>
            <a:ext cx="609600" cy="6096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3978092"/>
            <a:ext cx="609600" cy="6096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35644" y="3970647"/>
            <a:ext cx="1138580" cy="110957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18131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A. 2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75" y="4281721"/>
            <a:ext cx="733425" cy="73342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666141" y="3974585"/>
            <a:ext cx="1138580" cy="110957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18132" y="3714750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C. 4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7000" y="3033945"/>
            <a:ext cx="1066282" cy="1020908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182988" y="861596"/>
            <a:ext cx="4913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Thầy cô gõ câu hỏi vào đây?</a:t>
            </a: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3264 -0.14722 C -0.03935 -0.18025 -0.04954 -0.19815 -0.06042 -0.19815 C -0.07246 -0.19815 -0.08218 -0.18025 -0.08866 -0.14722 L -0.12107 3.7037E-7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3211311"/>
            <a:ext cx="733425" cy="73342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338420" y="2904175"/>
            <a:ext cx="1138580" cy="1109571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18132" y="3714750"/>
              <a:ext cx="62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D. 5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747620" y="2914835"/>
            <a:ext cx="1138580" cy="1109571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18130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B. 2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2" y="1"/>
            <a:ext cx="6065019" cy="196884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7115695" y="554852"/>
            <a:ext cx="523718" cy="332779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9279" y="1963535"/>
            <a:ext cx="1066282" cy="1020908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3068702"/>
            <a:ext cx="609600" cy="6096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0" y="1441642"/>
            <a:ext cx="609600" cy="6096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39000" y="2114550"/>
            <a:ext cx="609600" cy="6096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239000" y="3978092"/>
            <a:ext cx="609600" cy="6096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182988" y="862693"/>
            <a:ext cx="4913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Thầy cô gõ câu hỏi vào đây?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657600" y="3970647"/>
            <a:ext cx="1138580" cy="1109571"/>
            <a:chOff x="842620" y="3355164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55164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18131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C. 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48344" y="3970647"/>
            <a:ext cx="1138580" cy="1109571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18131" y="3714750"/>
              <a:ext cx="6270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A.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75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342900" y="3829050"/>
            <a:ext cx="6407331" cy="1037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lnSpc>
                <a:spcPct val="107000"/>
              </a:lnSpc>
              <a:spcAft>
                <a:spcPts val="450"/>
              </a:spcAft>
            </a:pPr>
            <a:r>
              <a:rPr lang="en-US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675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514350">
              <a:lnSpc>
                <a:spcPct val="107000"/>
              </a:lnSpc>
              <a:spcAft>
                <a:spcPts val="450"/>
              </a:spcAft>
            </a:pPr>
            <a:r>
              <a:rPr lang="en-US" sz="12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675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514350"/>
            <a:r>
              <a:rPr lang="en-US" sz="21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1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9" y="0"/>
            <a:ext cx="6822731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126</Words>
  <PresentationFormat>Tùy chỉnh</PresentationFormat>
  <Paragraphs>26</Paragraphs>
  <Slides>6</Slides>
  <Notes>0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6</vt:i4>
      </vt:variant>
    </vt:vector>
  </HeadingPairs>
  <TitlesOfParts>
    <vt:vector size="12" baseType="lpstr">
      <vt:lpstr>Times New Roman</vt:lpstr>
      <vt:lpstr>Calibri</vt:lpstr>
      <vt:lpstr>Arial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2018-01-16T19:21:40Z</dcterms:created>
  <dcterms:modified xsi:type="dcterms:W3CDTF">2023-09-16T10:09:37Z</dcterms:modified>
</cp:coreProperties>
</file>