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9" r:id="rId7"/>
    <p:sldId id="260" r:id="rId8"/>
    <p:sldId id="270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03BEB9-3ABC-4DDF-A5E0-9BA0F2B2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33" y="537126"/>
            <a:ext cx="10012800" cy="54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073151-2BDF-4B03-B0BD-BA627C1D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54" y="645008"/>
            <a:ext cx="4772724" cy="1857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CC5055-23EF-483C-9A8D-92BD192A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59" y="645007"/>
            <a:ext cx="5141852" cy="180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27BF86-FC8E-44E7-B78C-36CF45C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4" y="3032961"/>
            <a:ext cx="5147849" cy="2295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C75753-48A2-4044-AC1E-D958474D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59" y="3032961"/>
            <a:ext cx="4726141" cy="201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337397-052C-41AF-85B7-C8A2EAC0A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97" y="5529678"/>
            <a:ext cx="54006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2B177F2-481B-4BA9-B232-1FAA112A7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7" y="541867"/>
            <a:ext cx="10272889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76" y="838486"/>
            <a:ext cx="10515600" cy="1325563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0D32EE1-F1E2-4450-A5ED-196501037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2" y="824089"/>
            <a:ext cx="10205155" cy="55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0108284-5DF5-4137-9A7A-F127B71D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956" y="169333"/>
            <a:ext cx="9979378" cy="55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42E1A3-4558-4B86-AE47-D3CD5093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2" y="531015"/>
            <a:ext cx="10058400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266879-20EC-4545-B729-27DC047F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44" y="2175553"/>
            <a:ext cx="10306756" cy="41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288A4F-6CFF-4A03-B342-B0F3B2E1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3" y="317430"/>
            <a:ext cx="5400675" cy="1266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66445E-1314-4D3D-BEDB-DD8F9CC1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607" y="1908313"/>
            <a:ext cx="5972175" cy="40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732A63-E63D-424F-BD59-521EFC33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68" y="664958"/>
            <a:ext cx="9634332" cy="55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3110B6A-057F-44E7-BC27-DA22B42E3A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0533" y="372421"/>
            <a:ext cx="3340991" cy="2969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246C59-CCB7-47F2-9494-5A4B31E1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12" y="451443"/>
            <a:ext cx="3065288" cy="296909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F61A0D0-4BC1-4BB3-8A6B-4B6264875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902222" y="372421"/>
            <a:ext cx="2562577" cy="2969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15BB48-E769-4848-AF7B-AB241E566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52" y="3473016"/>
            <a:ext cx="3142815" cy="2965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B9ECC3-8EB6-4B91-9BDD-54851EAC1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978" y="3473016"/>
            <a:ext cx="2651975" cy="2965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4AE175-E6EE-4C52-BF2E-285A13DE9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335" y="4066800"/>
            <a:ext cx="17811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621A67D-E930-489C-AA09-46E576A9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39" y="1152318"/>
            <a:ext cx="5305425" cy="65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16D446-0CA6-4D8A-A97B-D4AE95DB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39" y="2390775"/>
            <a:ext cx="467677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F71011-159C-4717-A384-F277B08C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139" y="3972133"/>
            <a:ext cx="56102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17</cp:revision>
  <dcterms:created xsi:type="dcterms:W3CDTF">2020-09-13T11:39:07Z</dcterms:created>
  <dcterms:modified xsi:type="dcterms:W3CDTF">2020-09-17T07:56:00Z</dcterms:modified>
</cp:coreProperties>
</file>