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4" d="100"/>
          <a:sy n="54" d="100"/>
        </p:scale>
        <p:origin x="68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89232170-125D-7E36-831F-F61C1ECF0BAB}"/>
                  </a:ext>
                </a:extLst>
              </p:cNvPr>
              <p:cNvSpPr txBox="1"/>
              <p:nvPr/>
            </p:nvSpPr>
            <p:spPr>
              <a:xfrm>
                <a:off x="3828800" y="203498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828800" y="2034986"/>
                <a:ext cx="11503123" cy="6095258"/>
              </a:xfrm>
              <a:prstGeom prst="rect">
                <a:avLst/>
              </a:prstGeom>
              <a:blipFill>
                <a:blip r:embed="rId18"/>
                <a:stretch>
                  <a:fillRect l="-2120" r="-2173" b="-37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1847</Words>
  <PresentationFormat>Custom</PresentationFormat>
  <Paragraphs>167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2022-10-24T08:03:30Z</dcterms:modified>
  <dc:identifier>DAFO_vq2ktk</dc:identifier>
</cp:coreProperties>
</file>