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7" r:id="rId3"/>
    <p:sldId id="372" r:id="rId4"/>
    <p:sldId id="385" r:id="rId5"/>
    <p:sldId id="373" r:id="rId6"/>
    <p:sldId id="381" r:id="rId7"/>
    <p:sldId id="390" r:id="rId8"/>
    <p:sldId id="380" r:id="rId9"/>
    <p:sldId id="382" r:id="rId10"/>
    <p:sldId id="387" r:id="rId11"/>
    <p:sldId id="391" r:id="rId12"/>
    <p:sldId id="383" r:id="rId13"/>
    <p:sldId id="384" r:id="rId14"/>
    <p:sldId id="360" r:id="rId15"/>
    <p:sldId id="392" r:id="rId16"/>
    <p:sldId id="393" r:id="rId17"/>
    <p:sldId id="400" r:id="rId18"/>
    <p:sldId id="395" r:id="rId19"/>
    <p:sldId id="394" r:id="rId20"/>
    <p:sldId id="396" r:id="rId21"/>
    <p:sldId id="397" r:id="rId22"/>
    <p:sldId id="398" r:id="rId23"/>
    <p:sldId id="399" r:id="rId24"/>
    <p:sldId id="371" r:id="rId25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9B8"/>
    <a:srgbClr val="FEF9B4"/>
    <a:srgbClr val="FFECAF"/>
    <a:srgbClr val="FFCCCC"/>
    <a:srgbClr val="FFCC99"/>
    <a:srgbClr val="ECFC9E"/>
    <a:srgbClr val="3333FF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74" autoAdjust="0"/>
  </p:normalViewPr>
  <p:slideViewPr>
    <p:cSldViewPr>
      <p:cViewPr varScale="1">
        <p:scale>
          <a:sx n="41" d="100"/>
          <a:sy n="41" d="100"/>
        </p:scale>
        <p:origin x="715" y="48"/>
      </p:cViewPr>
      <p:guideLst>
        <p:guide orient="horz" pos="4272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7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8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61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0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811906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 BẬC NHẤT VÀ BẬC HAI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069196" y="8952383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CHIỀU BIẾN THIÊN CỦA HÀM SỐ BẬC HAI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118495" y="7091767"/>
            <a:ext cx="12675949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16. 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 SỐ BẬC HAI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34147" y="10515030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973" y="1619288"/>
            <a:ext cx="23863183" cy="11834334"/>
            <a:chOff x="1205494" y="6951957"/>
            <a:chExt cx="22139783" cy="6535443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51957"/>
              <a:ext cx="774046" cy="775029"/>
              <a:chOff x="1205494" y="6951957"/>
              <a:chExt cx="774046" cy="775029"/>
            </a:xfrm>
          </p:grpSpPr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313848" y="3022705"/>
                <a:ext cx="19107751" cy="117500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800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Nếu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en-US" sz="4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4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48" y="3022705"/>
                <a:ext cx="19107751" cy="1175002"/>
              </a:xfrm>
              <a:prstGeom prst="rect">
                <a:avLst/>
              </a:prstGeom>
              <a:blipFill rotWithShape="0">
                <a:blip r:embed="rId2"/>
                <a:stretch>
                  <a:fillRect l="-1468" r="-734" b="-124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13848" y="4854446"/>
                <a:ext cx="1979355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48" y="4854446"/>
                <a:ext cx="1979355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17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13848" y="6491670"/>
                <a:ext cx="1979355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4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48" y="6491670"/>
                <a:ext cx="19793551" cy="830997"/>
              </a:xfrm>
              <a:prstGeom prst="rect">
                <a:avLst/>
              </a:prstGeom>
              <a:blipFill>
                <a:blip r:embed="rId4"/>
                <a:stretch>
                  <a:fillRect l="-141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0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6830" y="6781800"/>
            <a:ext cx="2323611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25943" y="1254223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43" y="12542236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64228" y="3350388"/>
                <a:ext cx="22863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spc="-15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8" y="3350388"/>
                <a:ext cx="2286393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27" t="-16176" r="-1627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6586" y="4554810"/>
                <a:ext cx="5454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𝑀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 −2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86" y="4554810"/>
                <a:ext cx="545421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742688" y="7992597"/>
                <a:ext cx="1814737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</m:t>
                    </m:r>
                    <m:d>
                      <m:dPr>
                        <m:begChr m:val="[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688" y="7992597"/>
                <a:ext cx="18147370" cy="1156150"/>
              </a:xfrm>
              <a:prstGeom prst="rect">
                <a:avLst/>
              </a:prstGeom>
              <a:blipFill rotWithShape="0">
                <a:blip r:embed="rId6"/>
                <a:stretch>
                  <a:fillRect l="-1545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742688" y="9175716"/>
                <a:ext cx="19354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48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15;0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688" y="9175716"/>
                <a:ext cx="19354800" cy="1569660"/>
              </a:xfrm>
              <a:prstGeom prst="rect">
                <a:avLst/>
              </a:prstGeom>
              <a:blipFill rotWithShape="0">
                <a:blip r:embed="rId7"/>
                <a:stretch>
                  <a:fillRect l="-1449" t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921296" y="4564563"/>
                <a:ext cx="5454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𝑀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 −15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96" y="4564563"/>
                <a:ext cx="545421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1287991" y="4595036"/>
                <a:ext cx="5454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𝑀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=15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991" y="4595036"/>
                <a:ext cx="5454213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7010144" y="4580348"/>
                <a:ext cx="54542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𝑀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=15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 0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0144" y="4580348"/>
                <a:ext cx="545421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827944" y="10885998"/>
                <a:ext cx="18734330" cy="1606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−2;1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15;0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=15</m:t>
                        </m:r>
                      </m:e>
                    </m:func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10885998"/>
                <a:ext cx="18734330" cy="16064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17215447" y="4494398"/>
            <a:ext cx="1072553" cy="99200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99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1" grpId="0"/>
      <p:bldP spid="58" grpId="0"/>
      <p:bldP spid="56" grpId="0"/>
      <p:bldP spid="77" grpId="0"/>
      <p:bldP spid="82" grpId="0"/>
      <p:bldP spid="84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973" y="5029198"/>
            <a:ext cx="23863183" cy="8686801"/>
            <a:chOff x="1205494" y="6941416"/>
            <a:chExt cx="22139783" cy="6545984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579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6308" y="1564828"/>
            <a:ext cx="23695848" cy="3464371"/>
            <a:chOff x="992187" y="2564544"/>
            <a:chExt cx="22353091" cy="408808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1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1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1043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954762" y="2470796"/>
                <a:ext cx="22707729" cy="147719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LcParenR"/>
                </a:pP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𝟐𝐦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-1? </a:t>
                </a:r>
                <a:endParaRPr lang="vi-VN" sz="4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2" y="2470796"/>
                <a:ext cx="22707729" cy="1477199"/>
              </a:xfrm>
              <a:prstGeom prst="rect">
                <a:avLst/>
              </a:prstGeom>
              <a:blipFill rotWithShape="0">
                <a:blip r:embed="rId2"/>
                <a:stretch>
                  <a:fillRect l="-1101" t="-6996" b="-1893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674284" y="6169736"/>
                <a:ext cx="22707729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(2;−4)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4" y="6169736"/>
                <a:ext cx="22707729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01" t="-15079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719311" y="7664394"/>
            <a:ext cx="2270772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20" y="8907327"/>
            <a:ext cx="10479881" cy="329565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3330411" y="7664393"/>
            <a:ext cx="762000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0289" y="6858543"/>
            <a:ext cx="7147088" cy="659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973" y="4215952"/>
            <a:ext cx="23863183" cy="9500047"/>
            <a:chOff x="1205494" y="6941416"/>
            <a:chExt cx="22139783" cy="6545984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57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6308" y="1564829"/>
            <a:ext cx="23695848" cy="2626172"/>
            <a:chOff x="992187" y="2564544"/>
            <a:chExt cx="22353091" cy="408808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3220312" cy="1163268"/>
              <a:chOff x="534987" y="1647866"/>
              <a:chExt cx="4326287" cy="1337030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16"/>
              <p:cNvSpPr/>
              <p:nvPr/>
            </p:nvSpPr>
            <p:spPr bwMode="auto">
              <a:xfrm>
                <a:off x="534987" y="1647866"/>
                <a:ext cx="4197167" cy="133703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1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404958" cy="1266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954762" y="2470796"/>
                <a:ext cx="22707729" cy="784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𝟐𝐦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-1? </a:t>
                </a:r>
                <a:endParaRPr lang="vi-VN" sz="4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2" y="2470796"/>
                <a:ext cx="22707729" cy="784767"/>
              </a:xfrm>
              <a:prstGeom prst="rect">
                <a:avLst/>
              </a:prstGeom>
              <a:blipFill rotWithShape="0">
                <a:blip r:embed="rId2"/>
                <a:stretch>
                  <a:fillRect l="-1101" t="-13178" b="-3643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4340311" y="4753881"/>
                <a:ext cx="15824917" cy="784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11" y="4753881"/>
                <a:ext cx="15824917" cy="784767"/>
              </a:xfrm>
              <a:prstGeom prst="rect">
                <a:avLst/>
              </a:prstGeom>
              <a:blipFill rotWithShape="0">
                <a:blip r:embed="rId3"/>
                <a:stretch>
                  <a:fillRect l="-1579" t="-15504" b="-3488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308409" y="5731112"/>
                <a:ext cx="20865791" cy="14618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nghiệm của phương tình đã cho bằng số giao điểm của đồ thị hàm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09" y="5731112"/>
                <a:ext cx="20865791" cy="1461875"/>
              </a:xfrm>
              <a:prstGeom prst="rect">
                <a:avLst/>
              </a:prstGeom>
              <a:blipFill rotWithShape="0">
                <a:blip r:embed="rId4"/>
                <a:stretch>
                  <a:fillRect l="-1198" t="-7917" b="-183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308408" y="7511788"/>
                <a:ext cx="22707729" cy="784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08" y="7511788"/>
                <a:ext cx="22707729" cy="784767"/>
              </a:xfrm>
              <a:prstGeom prst="rect">
                <a:avLst/>
              </a:prstGeom>
              <a:blipFill rotWithShape="0">
                <a:blip r:embed="rId5"/>
                <a:stretch>
                  <a:fillRect l="-1101" t="-14729" b="-3488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332" y="8556796"/>
            <a:ext cx="9653211" cy="2825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308407" y="11620851"/>
                <a:ext cx="22707729" cy="178689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−4&lt;2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−1&lt;5⇔−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&lt;3.</m:t>
                    </m:r>
                  </m:oMath>
                </a14:m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07" y="11620851"/>
                <a:ext cx="22707729" cy="1786899"/>
              </a:xfrm>
              <a:prstGeom prst="rect">
                <a:avLst/>
              </a:prstGeom>
              <a:blipFill rotWithShape="0">
                <a:blip r:embed="rId7"/>
                <a:stretch>
                  <a:fillRect l="-1101" t="-648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96622" y="442967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621848" y="4700771"/>
                <a:ext cx="170337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ĐÚNG?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48" y="4700771"/>
                <a:ext cx="17033745" cy="830997"/>
              </a:xfrm>
              <a:prstGeom prst="rect">
                <a:avLst/>
              </a:prstGeom>
              <a:blipFill>
                <a:blip r:embed="rId3"/>
                <a:stretch>
                  <a:fillRect l="-161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5900" y="5740667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0" y="5740667"/>
                <a:ext cx="9796934" cy="830997"/>
              </a:xfrm>
              <a:prstGeom prst="rect">
                <a:avLst/>
              </a:prstGeom>
              <a:blipFill>
                <a:blip r:embed="rId4"/>
                <a:stretch>
                  <a:fillRect l="-286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33400" y="27432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1017022" y="5728592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022" y="5728592"/>
                <a:ext cx="12344400" cy="830997"/>
              </a:xfrm>
              <a:prstGeom prst="rect">
                <a:avLst/>
              </a:prstGeom>
              <a:blipFill>
                <a:blip r:embed="rId5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45245" y="6938434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45" y="6938434"/>
                <a:ext cx="9796934" cy="830997"/>
              </a:xfrm>
              <a:prstGeom prst="rect">
                <a:avLst/>
              </a:prstGeom>
              <a:blipFill>
                <a:blip r:embed="rId6"/>
                <a:stretch>
                  <a:fillRect l="-280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1017022" y="6905717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022" y="6905717"/>
                <a:ext cx="12344400" cy="830997"/>
              </a:xfrm>
              <a:prstGeom prst="rect">
                <a:avLst/>
              </a:prstGeom>
              <a:blipFill>
                <a:blip r:embed="rId7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74C50783-74A0-42FA-952B-1AAD7C8926C4}"/>
              </a:ext>
            </a:extLst>
          </p:cNvPr>
          <p:cNvGrpSpPr/>
          <p:nvPr/>
        </p:nvGrpSpPr>
        <p:grpSpPr>
          <a:xfrm>
            <a:off x="196622" y="8871792"/>
            <a:ext cx="23391942" cy="4087555"/>
            <a:chOff x="992187" y="2564544"/>
            <a:chExt cx="22353091" cy="4088087"/>
          </a:xfrm>
        </p:grpSpPr>
        <p:sp>
          <p:nvSpPr>
            <p:cNvPr id="52" name="Rounded Rectangle 133">
              <a:extLst>
                <a:ext uri="{FF2B5EF4-FFF2-40B4-BE49-F238E27FC236}">
                  <a16:creationId xmlns:a16="http://schemas.microsoft.com/office/drawing/2014/main" id="{5A8D84DE-C6F7-4F3C-8473-27BD78A3CE79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CBC9939-44A6-437F-9283-E1122A796480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4" name="Isosceles Triangle 44">
                <a:extLst>
                  <a:ext uri="{FF2B5EF4-FFF2-40B4-BE49-F238E27FC236}">
                    <a16:creationId xmlns:a16="http://schemas.microsoft.com/office/drawing/2014/main" id="{A5DBB614-79B8-49E9-A47D-C6815E3829EB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Pentagon 136">
                <a:extLst>
                  <a:ext uri="{FF2B5EF4-FFF2-40B4-BE49-F238E27FC236}">
                    <a16:creationId xmlns:a16="http://schemas.microsoft.com/office/drawing/2014/main" id="{8E34439F-EB7C-4561-9BF8-762597CE4AE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11">
                <a:extLst>
                  <a:ext uri="{FF2B5EF4-FFF2-40B4-BE49-F238E27FC236}">
                    <a16:creationId xmlns:a16="http://schemas.microsoft.com/office/drawing/2014/main" id="{67236471-01AD-4819-ACDD-CD025ACF565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140">
                  <a:extLst>
                    <a:ext uri="{FF2B5EF4-FFF2-40B4-BE49-F238E27FC236}">
                      <a16:creationId xmlns:a16="http://schemas.microsoft.com/office/drawing/2014/main" id="{8277C009-BEE1-4E1F-AC67-A8BE0CDF29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141">
                  <a:extLst>
                    <a:ext uri="{FF2B5EF4-FFF2-40B4-BE49-F238E27FC236}">
                      <a16:creationId xmlns:a16="http://schemas.microsoft.com/office/drawing/2014/main" id="{F056F981-89D5-4E2E-A7F1-B1ED125A7B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142">
                  <a:extLst>
                    <a:ext uri="{FF2B5EF4-FFF2-40B4-BE49-F238E27FC236}">
                      <a16:creationId xmlns:a16="http://schemas.microsoft.com/office/drawing/2014/main" id="{CA0F1D61-8B6D-4EE6-8D3C-8B1D7745A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1FD4DA8-5682-4B23-89FF-9BCA0E8C0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0663E69-1E46-4C80-B50D-6076DE9558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034FEB1-09D8-41CC-8ABB-E499093F14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D7AF7C4-C358-4F4D-9F03-79CC5A48A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Chevron 138">
                <a:extLst>
                  <a:ext uri="{FF2B5EF4-FFF2-40B4-BE49-F238E27FC236}">
                    <a16:creationId xmlns:a16="http://schemas.microsoft.com/office/drawing/2014/main" id="{53D11507-54FD-4727-879A-C0E1AEB95AD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13">
                <a:extLst>
                  <a:ext uri="{FF2B5EF4-FFF2-40B4-BE49-F238E27FC236}">
                    <a16:creationId xmlns:a16="http://schemas.microsoft.com/office/drawing/2014/main" id="{6D9A6DDD-0A48-4C58-ABA0-5C994D8D6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D6ACE41-25F3-4F94-8DD7-319F9EDFAA96}"/>
                  </a:ext>
                </a:extLst>
              </p:cNvPr>
              <p:cNvSpPr/>
              <p:nvPr/>
            </p:nvSpPr>
            <p:spPr>
              <a:xfrm>
                <a:off x="3621848" y="9142889"/>
                <a:ext cx="150244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D6ACE41-25F3-4F94-8DD7-319F9EDFA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48" y="9142889"/>
                <a:ext cx="15024485" cy="830997"/>
              </a:xfrm>
              <a:prstGeom prst="rect">
                <a:avLst/>
              </a:prstGeom>
              <a:blipFill>
                <a:blip r:embed="rId8"/>
                <a:stretch>
                  <a:fillRect l="-18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9CDC65A-74CF-49E1-B02A-A988CFFC5086}"/>
                  </a:ext>
                </a:extLst>
              </p:cNvPr>
              <p:cNvSpPr/>
              <p:nvPr/>
            </p:nvSpPr>
            <p:spPr>
              <a:xfrm>
                <a:off x="815900" y="10182785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9CDC65A-74CF-49E1-B02A-A988CFFC5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0" y="10182785"/>
                <a:ext cx="9796934" cy="830997"/>
              </a:xfrm>
              <a:prstGeom prst="rect">
                <a:avLst/>
              </a:prstGeom>
              <a:blipFill>
                <a:blip r:embed="rId9"/>
                <a:stretch>
                  <a:fillRect l="-286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3F27C7-4C2A-4F72-9BF6-6BD280EF59A2}"/>
                  </a:ext>
                </a:extLst>
              </p:cNvPr>
              <p:cNvSpPr/>
              <p:nvPr/>
            </p:nvSpPr>
            <p:spPr>
              <a:xfrm>
                <a:off x="11017022" y="10170710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3F27C7-4C2A-4F72-9BF6-6BD280EF5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022" y="10170710"/>
                <a:ext cx="12344400" cy="830997"/>
              </a:xfrm>
              <a:prstGeom prst="rect">
                <a:avLst/>
              </a:prstGeom>
              <a:blipFill>
                <a:blip r:embed="rId10"/>
                <a:stretch>
                  <a:fillRect l="-222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71469E3-455C-49E3-8918-F3A29967E159}"/>
                  </a:ext>
                </a:extLst>
              </p:cNvPr>
              <p:cNvSpPr/>
              <p:nvPr/>
            </p:nvSpPr>
            <p:spPr>
              <a:xfrm>
                <a:off x="745245" y="11380552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∞;6)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71469E3-455C-49E3-8918-F3A29967E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45" y="11380552"/>
                <a:ext cx="9796934" cy="830997"/>
              </a:xfrm>
              <a:prstGeom prst="rect">
                <a:avLst/>
              </a:prstGeom>
              <a:blipFill>
                <a:blip r:embed="rId11"/>
                <a:stretch>
                  <a:fillRect l="-280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AD321D-74A1-493D-9800-D024D9365EA0}"/>
                  </a:ext>
                </a:extLst>
              </p:cNvPr>
              <p:cNvSpPr/>
              <p:nvPr/>
            </p:nvSpPr>
            <p:spPr>
              <a:xfrm>
                <a:off x="11017022" y="11347835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(3;−11)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AD321D-74A1-493D-9800-D024D9365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022" y="11347835"/>
                <a:ext cx="12344400" cy="830997"/>
              </a:xfrm>
              <a:prstGeom prst="rect">
                <a:avLst/>
              </a:prstGeom>
              <a:blipFill>
                <a:blip r:embed="rId12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26">
            <a:extLst>
              <a:ext uri="{FF2B5EF4-FFF2-40B4-BE49-F238E27FC236}">
                <a16:creationId xmlns:a16="http://schemas.microsoft.com/office/drawing/2014/main" id="{02F5967F-270C-4DDD-85F9-6458D9E11339}"/>
              </a:ext>
            </a:extLst>
          </p:cNvPr>
          <p:cNvGrpSpPr/>
          <p:nvPr/>
        </p:nvGrpSpPr>
        <p:grpSpPr>
          <a:xfrm>
            <a:off x="228600" y="1676400"/>
            <a:ext cx="17088453" cy="907189"/>
            <a:chOff x="7483861" y="7543801"/>
            <a:chExt cx="17012919" cy="90730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658D80-8420-4D7E-8E24-7F8A1D247F5B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EE91E4DE-ADF8-43EF-8901-C5FADEC3877D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405DE49D-C4C3-436A-B791-B48B7AED8C2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CE586D52-3097-4BCA-9271-CFCF981E9E7C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95" name="Round Same Side Corner Rectangle 47">
                  <a:extLst>
                    <a:ext uri="{FF2B5EF4-FFF2-40B4-BE49-F238E27FC236}">
                      <a16:creationId xmlns:a16="http://schemas.microsoft.com/office/drawing/2014/main" id="{6B6C6B83-A9D7-4549-99C9-14D692412361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6438DC5-5CC4-4697-81CE-FCA7BE3A9319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973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8" grpId="0"/>
      <p:bldP spid="76" grpId="0"/>
      <p:bldP spid="78" grpId="0"/>
      <p:bldP spid="90" grpId="0"/>
      <p:bldP spid="91" grpId="0"/>
      <p:bldP spid="92" grpId="0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B052B537-0364-48E1-9C08-9797798BDA6E}"/>
              </a:ext>
            </a:extLst>
          </p:cNvPr>
          <p:cNvGrpSpPr/>
          <p:nvPr/>
        </p:nvGrpSpPr>
        <p:grpSpPr>
          <a:xfrm>
            <a:off x="344076" y="4343400"/>
            <a:ext cx="23695848" cy="8112571"/>
            <a:chOff x="992187" y="2564544"/>
            <a:chExt cx="22353091" cy="4088087"/>
          </a:xfrm>
        </p:grpSpPr>
        <p:sp>
          <p:nvSpPr>
            <p:cNvPr id="64" name="Rounded Rectangle 13">
              <a:extLst>
                <a:ext uri="{FF2B5EF4-FFF2-40B4-BE49-F238E27FC236}">
                  <a16:creationId xmlns:a16="http://schemas.microsoft.com/office/drawing/2014/main" id="{640A8EAB-0E4A-462A-B5BB-65CCE5836ED4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812F5AA-FEA3-4BB6-A104-7040B9C37D4D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6" name="Isosceles Triangle 44">
                <a:extLst>
                  <a:ext uri="{FF2B5EF4-FFF2-40B4-BE49-F238E27FC236}">
                    <a16:creationId xmlns:a16="http://schemas.microsoft.com/office/drawing/2014/main" id="{F5C1DC6B-8D36-4A9E-9D92-2E553702487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Pentagon 16">
                <a:extLst>
                  <a:ext uri="{FF2B5EF4-FFF2-40B4-BE49-F238E27FC236}">
                    <a16:creationId xmlns:a16="http://schemas.microsoft.com/office/drawing/2014/main" id="{309D0DE7-2391-480A-9DEA-E05F228323C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11">
                <a:extLst>
                  <a:ext uri="{FF2B5EF4-FFF2-40B4-BE49-F238E27FC236}">
                    <a16:creationId xmlns:a16="http://schemas.microsoft.com/office/drawing/2014/main" id="{26FD9EAA-9F6E-43F4-8965-DFFC99D9EAB1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AB1967BA-B324-4F17-99A9-999A01A99F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EF431E3E-90EB-46D9-A3DB-73356ADD4F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C5131805-C282-48E9-85B0-F63562FC7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E62251F-7A03-45F0-BD9B-1FC64486E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D2380EA-047C-4EB1-82D5-FA0A3D188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99D7F04-9E03-4C18-A03C-28762C434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D1FFFE6-E52B-49A2-928C-E20708608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9" name="Chevron 18">
                <a:extLst>
                  <a:ext uri="{FF2B5EF4-FFF2-40B4-BE49-F238E27FC236}">
                    <a16:creationId xmlns:a16="http://schemas.microsoft.com/office/drawing/2014/main" id="{8C9CA519-B81F-433A-AE9B-52B7E7F4F18C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13">
                <a:extLst>
                  <a:ext uri="{FF2B5EF4-FFF2-40B4-BE49-F238E27FC236}">
                    <a16:creationId xmlns:a16="http://schemas.microsoft.com/office/drawing/2014/main" id="{D55698E9-6F0B-47DC-B35F-BAA854F05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</a:t>
                </a: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8730430-3071-4D83-9142-06B4EF910921}"/>
              </a:ext>
            </a:extLst>
          </p:cNvPr>
          <p:cNvSpPr/>
          <p:nvPr/>
        </p:nvSpPr>
        <p:spPr>
          <a:xfrm>
            <a:off x="4154076" y="5216971"/>
            <a:ext cx="1654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46B9950-2D4A-495B-9835-41B33A7374FD}"/>
              </a:ext>
            </a:extLst>
          </p:cNvPr>
          <p:cNvSpPr/>
          <p:nvPr/>
        </p:nvSpPr>
        <p:spPr>
          <a:xfrm>
            <a:off x="1447800" y="9220200"/>
            <a:ext cx="2195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lphaLcParenR"/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E783826-994A-4181-A3E9-309E5B082E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9" r="33426"/>
          <a:stretch/>
        </p:blipFill>
        <p:spPr bwMode="auto">
          <a:xfrm>
            <a:off x="14898276" y="4759771"/>
            <a:ext cx="58674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1" name="Group 47">
            <a:extLst>
              <a:ext uri="{FF2B5EF4-FFF2-40B4-BE49-F238E27FC236}">
                <a16:creationId xmlns:a16="http://schemas.microsoft.com/office/drawing/2014/main" id="{BBB659F0-00C4-4590-8981-B7D2F7F4BB2D}"/>
              </a:ext>
            </a:extLst>
          </p:cNvPr>
          <p:cNvGrpSpPr/>
          <p:nvPr/>
        </p:nvGrpSpPr>
        <p:grpSpPr>
          <a:xfrm>
            <a:off x="914400" y="2895600"/>
            <a:ext cx="9472086" cy="968318"/>
            <a:chOff x="739068" y="1515168"/>
            <a:chExt cx="9473319" cy="968444"/>
          </a:xfrm>
        </p:grpSpPr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3305AC56-6597-4929-8284-56DD36C0BC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30">
              <a:extLst>
                <a:ext uri="{FF2B5EF4-FFF2-40B4-BE49-F238E27FC236}">
                  <a16:creationId xmlns:a16="http://schemas.microsoft.com/office/drawing/2014/main" id="{87054551-74E6-48D8-A45C-E3D37871745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84" name="Freeform 71">
                <a:extLst>
                  <a:ext uri="{FF2B5EF4-FFF2-40B4-BE49-F238E27FC236}">
                    <a16:creationId xmlns:a16="http://schemas.microsoft.com/office/drawing/2014/main" id="{5C8BD97C-F01D-402D-8CC4-407D72A0F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Oval 72">
                <a:extLst>
                  <a:ext uri="{FF2B5EF4-FFF2-40B4-BE49-F238E27FC236}">
                    <a16:creationId xmlns:a16="http://schemas.microsoft.com/office/drawing/2014/main" id="{E5E60295-518B-4E77-88C8-791271E1B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73">
                <a:extLst>
                  <a:ext uri="{FF2B5EF4-FFF2-40B4-BE49-F238E27FC236}">
                    <a16:creationId xmlns:a16="http://schemas.microsoft.com/office/drawing/2014/main" id="{1CFD186B-57F7-47A1-ACD1-759CCB6D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722848B2-B1C6-46EE-8E2C-599593C9C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75">
                <a:extLst>
                  <a:ext uri="{FF2B5EF4-FFF2-40B4-BE49-F238E27FC236}">
                    <a16:creationId xmlns:a16="http://schemas.microsoft.com/office/drawing/2014/main" id="{A0EBBE58-F37E-4268-BA69-03003ADA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76">
                <a:extLst>
                  <a:ext uri="{FF2B5EF4-FFF2-40B4-BE49-F238E27FC236}">
                    <a16:creationId xmlns:a16="http://schemas.microsoft.com/office/drawing/2014/main" id="{3368089E-4631-413E-98CB-FC1BA3B1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77">
                <a:extLst>
                  <a:ext uri="{FF2B5EF4-FFF2-40B4-BE49-F238E27FC236}">
                    <a16:creationId xmlns:a16="http://schemas.microsoft.com/office/drawing/2014/main" id="{501F067E-24D6-4660-86DE-A73FE10CE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78">
                <a:extLst>
                  <a:ext uri="{FF2B5EF4-FFF2-40B4-BE49-F238E27FC236}">
                    <a16:creationId xmlns:a16="http://schemas.microsoft.com/office/drawing/2014/main" id="{AD63CFC7-6F9A-4C75-90AE-70EFEA7FA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Freeform 79">
                <a:extLst>
                  <a:ext uri="{FF2B5EF4-FFF2-40B4-BE49-F238E27FC236}">
                    <a16:creationId xmlns:a16="http://schemas.microsoft.com/office/drawing/2014/main" id="{DDCCB4F1-5E9F-4933-A743-C8AB55A1A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reeform 80">
                <a:extLst>
                  <a:ext uri="{FF2B5EF4-FFF2-40B4-BE49-F238E27FC236}">
                    <a16:creationId xmlns:a16="http://schemas.microsoft.com/office/drawing/2014/main" id="{B9B4CE5D-0FB7-4218-8804-645600E04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81">
                <a:extLst>
                  <a:ext uri="{FF2B5EF4-FFF2-40B4-BE49-F238E27FC236}">
                    <a16:creationId xmlns:a16="http://schemas.microsoft.com/office/drawing/2014/main" id="{9C78279B-87EE-4DE0-896A-58971EFC1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Freeform 82">
                <a:extLst>
                  <a:ext uri="{FF2B5EF4-FFF2-40B4-BE49-F238E27FC236}">
                    <a16:creationId xmlns:a16="http://schemas.microsoft.com/office/drawing/2014/main" id="{912C9035-274F-4F68-9F3E-83894BE88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43">
                <a:extLst>
                  <a:ext uri="{FF2B5EF4-FFF2-40B4-BE49-F238E27FC236}">
                    <a16:creationId xmlns:a16="http://schemas.microsoft.com/office/drawing/2014/main" id="{26892598-5434-4C06-B031-9DBE0E4C58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TỰ LUẬN</a:t>
                </a:r>
              </a:p>
            </p:txBody>
          </p:sp>
        </p:grpSp>
      </p:grpSp>
      <p:grpSp>
        <p:nvGrpSpPr>
          <p:cNvPr id="97" name="Group 26">
            <a:extLst>
              <a:ext uri="{FF2B5EF4-FFF2-40B4-BE49-F238E27FC236}">
                <a16:creationId xmlns:a16="http://schemas.microsoft.com/office/drawing/2014/main" id="{0620C59F-D3EC-4D80-AA46-824EF225DB59}"/>
              </a:ext>
            </a:extLst>
          </p:cNvPr>
          <p:cNvGrpSpPr/>
          <p:nvPr/>
        </p:nvGrpSpPr>
        <p:grpSpPr>
          <a:xfrm>
            <a:off x="228600" y="1676400"/>
            <a:ext cx="17088453" cy="907189"/>
            <a:chOff x="7483861" y="7543801"/>
            <a:chExt cx="17012919" cy="90730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7B7A586-05F7-4EA1-A743-48155EFCF998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</a:p>
          </p:txBody>
        </p:sp>
        <p:grpSp>
          <p:nvGrpSpPr>
            <p:cNvPr id="99" name="Group 27">
              <a:extLst>
                <a:ext uri="{FF2B5EF4-FFF2-40B4-BE49-F238E27FC236}">
                  <a16:creationId xmlns:a16="http://schemas.microsoft.com/office/drawing/2014/main" id="{8224FF09-DD07-41EE-9B36-C58F8E0A3129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100" name="Isosceles Triangle 44">
                <a:extLst>
                  <a:ext uri="{FF2B5EF4-FFF2-40B4-BE49-F238E27FC236}">
                    <a16:creationId xmlns:a16="http://schemas.microsoft.com/office/drawing/2014/main" id="{7AB7FC1C-302A-4F87-8986-E0771636D41B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29">
                <a:extLst>
                  <a:ext uri="{FF2B5EF4-FFF2-40B4-BE49-F238E27FC236}">
                    <a16:creationId xmlns:a16="http://schemas.microsoft.com/office/drawing/2014/main" id="{EEB881CF-855E-4825-A429-796D2F7B0F6A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102" name="Round Same Side Corner Rectangle 47">
                  <a:extLst>
                    <a:ext uri="{FF2B5EF4-FFF2-40B4-BE49-F238E27FC236}">
                      <a16:creationId xmlns:a16="http://schemas.microsoft.com/office/drawing/2014/main" id="{A6BD5DA5-762F-4847-A8DF-C01E9B651A60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CE5BADC-2275-4FC0-BFBE-DA8AD40C668E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0A7107-FF38-46C0-83A4-92EA6D75CBA6}"/>
                  </a:ext>
                </a:extLst>
              </p:cNvPr>
              <p:cNvSpPr/>
              <p:nvPr/>
            </p:nvSpPr>
            <p:spPr>
              <a:xfrm>
                <a:off x="1447800" y="10210800"/>
                <a:ext cx="2195944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0A7107-FF38-46C0-83A4-92EA6D75C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210800"/>
                <a:ext cx="21959444" cy="1569660"/>
              </a:xfrm>
              <a:prstGeom prst="rect">
                <a:avLst/>
              </a:prstGeom>
              <a:blipFill>
                <a:blip r:embed="rId3"/>
                <a:stretch>
                  <a:fillRect l="-1277" t="-8560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4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47">
            <a:extLst>
              <a:ext uri="{FF2B5EF4-FFF2-40B4-BE49-F238E27FC236}">
                <a16:creationId xmlns:a16="http://schemas.microsoft.com/office/drawing/2014/main" id="{D48B5494-ADE2-40E7-A85E-346129961946}"/>
              </a:ext>
            </a:extLst>
          </p:cNvPr>
          <p:cNvGrpSpPr/>
          <p:nvPr/>
        </p:nvGrpSpPr>
        <p:grpSpPr>
          <a:xfrm>
            <a:off x="948283" y="3181853"/>
            <a:ext cx="9472086" cy="968318"/>
            <a:chOff x="739068" y="1515168"/>
            <a:chExt cx="9473319" cy="968444"/>
          </a:xfrm>
        </p:grpSpPr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10D1A6DF-4803-453E-B6E3-DEA3D686C3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30">
              <a:extLst>
                <a:ext uri="{FF2B5EF4-FFF2-40B4-BE49-F238E27FC236}">
                  <a16:creationId xmlns:a16="http://schemas.microsoft.com/office/drawing/2014/main" id="{8D747DAB-9DC0-4294-9258-2AB7E1B63D9F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47AC2F1C-ECB6-48DE-8EF3-DA0EDA8A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Oval 72">
                <a:extLst>
                  <a:ext uri="{FF2B5EF4-FFF2-40B4-BE49-F238E27FC236}">
                    <a16:creationId xmlns:a16="http://schemas.microsoft.com/office/drawing/2014/main" id="{FE01C881-A969-4393-AF64-6AED73E7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B481FE83-ABF8-4AA1-8DC3-9B3D9F575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D1928F9-E6FE-48DF-9735-F922B2D60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616F5E14-CD15-4B8A-AB02-4EDE2B632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B361A1D-8753-4DB9-88FF-AAB152A0A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1A4EF97D-CF23-416E-A54C-51920033B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6171DB20-DF26-4C08-9B52-2003F561A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BCACFCAC-8ACA-4E06-B398-286D95B98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28CD7353-7B64-4898-823F-8BF4415A1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EAF30290-A7E6-4265-AB43-E4F11FB83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98337A4F-105E-4E03-A425-E88785820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43">
                <a:extLst>
                  <a:ext uri="{FF2B5EF4-FFF2-40B4-BE49-F238E27FC236}">
                    <a16:creationId xmlns:a16="http://schemas.microsoft.com/office/drawing/2014/main" id="{DB988836-F573-474F-8894-161413D90C2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TỰ LUẬN</a:t>
                </a:r>
              </a:p>
            </p:txBody>
          </p:sp>
        </p:grpSp>
      </p:grpSp>
      <p:grpSp>
        <p:nvGrpSpPr>
          <p:cNvPr id="118" name="Group 26">
            <a:extLst>
              <a:ext uri="{FF2B5EF4-FFF2-40B4-BE49-F238E27FC236}">
                <a16:creationId xmlns:a16="http://schemas.microsoft.com/office/drawing/2014/main" id="{BADEA0C1-0C68-43FC-8676-79D9F62AB577}"/>
              </a:ext>
            </a:extLst>
          </p:cNvPr>
          <p:cNvGrpSpPr/>
          <p:nvPr/>
        </p:nvGrpSpPr>
        <p:grpSpPr>
          <a:xfrm>
            <a:off x="228600" y="1676400"/>
            <a:ext cx="17088453" cy="907189"/>
            <a:chOff x="7483861" y="7543801"/>
            <a:chExt cx="17012919" cy="90730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A947C8-EBEE-42FC-9EF0-A03C9655F4FC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</a:p>
          </p:txBody>
        </p:sp>
        <p:grpSp>
          <p:nvGrpSpPr>
            <p:cNvPr id="120" name="Group 27">
              <a:extLst>
                <a:ext uri="{FF2B5EF4-FFF2-40B4-BE49-F238E27FC236}">
                  <a16:creationId xmlns:a16="http://schemas.microsoft.com/office/drawing/2014/main" id="{D8E13E92-86BC-4527-B5EF-A944263F1387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121" name="Isosceles Triangle 44">
                <a:extLst>
                  <a:ext uri="{FF2B5EF4-FFF2-40B4-BE49-F238E27FC236}">
                    <a16:creationId xmlns:a16="http://schemas.microsoft.com/office/drawing/2014/main" id="{2DF70380-038C-4489-95B1-0251B63E2C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29">
                <a:extLst>
                  <a:ext uri="{FF2B5EF4-FFF2-40B4-BE49-F238E27FC236}">
                    <a16:creationId xmlns:a16="http://schemas.microsoft.com/office/drawing/2014/main" id="{64100AAA-9F5A-4160-8E1D-8CCFC909AFE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123" name="Round Same Side Corner Rectangle 47">
                  <a:extLst>
                    <a:ext uri="{FF2B5EF4-FFF2-40B4-BE49-F238E27FC236}">
                      <a16:creationId xmlns:a16="http://schemas.microsoft.com/office/drawing/2014/main" id="{F2137236-858C-4D62-B040-587332E9DBE4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17A6ABD-A4DB-4F80-A480-DEEE0D3DCC7B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121AE28-6E01-4E64-82B7-4EF5804696E0}"/>
              </a:ext>
            </a:extLst>
          </p:cNvPr>
          <p:cNvGrpSpPr/>
          <p:nvPr/>
        </p:nvGrpSpPr>
        <p:grpSpPr>
          <a:xfrm>
            <a:off x="228600" y="4724400"/>
            <a:ext cx="23695848" cy="3464371"/>
            <a:chOff x="992187" y="2564544"/>
            <a:chExt cx="22353091" cy="4088087"/>
          </a:xfrm>
        </p:grpSpPr>
        <p:sp>
          <p:nvSpPr>
            <p:cNvPr id="126" name="Rounded Rectangle 13">
              <a:extLst>
                <a:ext uri="{FF2B5EF4-FFF2-40B4-BE49-F238E27FC236}">
                  <a16:creationId xmlns:a16="http://schemas.microsoft.com/office/drawing/2014/main" id="{81FE50B5-E8C4-4C1A-A5CB-178893A25B7B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B03BE92-5772-464F-A9C5-D4F65E5E899B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8" name="Isosceles Triangle 44">
                <a:extLst>
                  <a:ext uri="{FF2B5EF4-FFF2-40B4-BE49-F238E27FC236}">
                    <a16:creationId xmlns:a16="http://schemas.microsoft.com/office/drawing/2014/main" id="{53E0E07E-1572-40CC-B3F1-6F66AF109C0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Pentagon 16">
                <a:extLst>
                  <a:ext uri="{FF2B5EF4-FFF2-40B4-BE49-F238E27FC236}">
                    <a16:creationId xmlns:a16="http://schemas.microsoft.com/office/drawing/2014/main" id="{04B24AF4-53D0-4E16-BD2F-0C00AAA105B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0" name="Group 11">
                <a:extLst>
                  <a:ext uri="{FF2B5EF4-FFF2-40B4-BE49-F238E27FC236}">
                    <a16:creationId xmlns:a16="http://schemas.microsoft.com/office/drawing/2014/main" id="{3D5B928B-D890-4E80-B415-313F6CAA8E7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3" name="Freeform 20">
                  <a:extLst>
                    <a:ext uri="{FF2B5EF4-FFF2-40B4-BE49-F238E27FC236}">
                      <a16:creationId xmlns:a16="http://schemas.microsoft.com/office/drawing/2014/main" id="{30D81202-7C2D-4E34-8325-C2CA67141C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73338A81-7D02-4C80-B0EA-8298C3CD4E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22">
                  <a:extLst>
                    <a:ext uri="{FF2B5EF4-FFF2-40B4-BE49-F238E27FC236}">
                      <a16:creationId xmlns:a16="http://schemas.microsoft.com/office/drawing/2014/main" id="{6FFD6068-88C2-46E3-AD96-67B83C5C3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20BA7FD-3A29-4D0C-A199-DA976ED26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EE3DBC7-8AA2-42D1-9448-AF436ECC3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8D10DCA-5CD2-43D5-9CC1-E8C35BF7C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891C189A-0CA7-4952-8FD9-06D01FAB6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1" name="Chevron 18">
                <a:extLst>
                  <a:ext uri="{FF2B5EF4-FFF2-40B4-BE49-F238E27FC236}">
                    <a16:creationId xmlns:a16="http://schemas.microsoft.com/office/drawing/2014/main" id="{D6C5F6F0-6D75-4447-BBAC-731D114FB1B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TextBox 13">
                <a:extLst>
                  <a:ext uri="{FF2B5EF4-FFF2-40B4-BE49-F238E27FC236}">
                    <a16:creationId xmlns:a16="http://schemas.microsoft.com/office/drawing/2014/main" id="{18DA3F81-F30E-43B3-9DB7-36DC8D64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339A649-21C4-4ECC-A697-D90FDEB60362}"/>
                  </a:ext>
                </a:extLst>
              </p:cNvPr>
              <p:cNvSpPr/>
              <p:nvPr/>
            </p:nvSpPr>
            <p:spPr>
              <a:xfrm>
                <a:off x="1414211" y="5445954"/>
                <a:ext cx="21959444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FontTx/>
                  <a:buAutoNum type="alphaLcParenR"/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339A649-21C4-4ECC-A697-D90FDEB60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11" y="5445954"/>
                <a:ext cx="21959444" cy="847733"/>
              </a:xfrm>
              <a:prstGeom prst="rect">
                <a:avLst/>
              </a:prstGeom>
              <a:blipFill>
                <a:blip r:embed="rId2"/>
                <a:stretch>
                  <a:fillRect l="-113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2757D0-95EF-4C8E-8651-3727119DD18B}"/>
                  </a:ext>
                </a:extLst>
              </p:cNvPr>
              <p:cNvSpPr/>
              <p:nvPr/>
            </p:nvSpPr>
            <p:spPr>
              <a:xfrm>
                <a:off x="1447800" y="6781800"/>
                <a:ext cx="21959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2757D0-95EF-4C8E-8651-3727119DD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781800"/>
                <a:ext cx="21959444" cy="830997"/>
              </a:xfrm>
              <a:prstGeom prst="rect">
                <a:avLst/>
              </a:prstGeom>
              <a:blipFill>
                <a:blip r:embed="rId3"/>
                <a:stretch>
                  <a:fillRect l="-1277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2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47">
            <a:extLst>
              <a:ext uri="{FF2B5EF4-FFF2-40B4-BE49-F238E27FC236}">
                <a16:creationId xmlns:a16="http://schemas.microsoft.com/office/drawing/2014/main" id="{D48B5494-ADE2-40E7-A85E-346129961946}"/>
              </a:ext>
            </a:extLst>
          </p:cNvPr>
          <p:cNvGrpSpPr/>
          <p:nvPr/>
        </p:nvGrpSpPr>
        <p:grpSpPr>
          <a:xfrm>
            <a:off x="1066800" y="2590800"/>
            <a:ext cx="9472086" cy="968318"/>
            <a:chOff x="739068" y="1515168"/>
            <a:chExt cx="9473319" cy="968444"/>
          </a:xfrm>
        </p:grpSpPr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10D1A6DF-4803-453E-B6E3-DEA3D686C3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30">
              <a:extLst>
                <a:ext uri="{FF2B5EF4-FFF2-40B4-BE49-F238E27FC236}">
                  <a16:creationId xmlns:a16="http://schemas.microsoft.com/office/drawing/2014/main" id="{8D747DAB-9DC0-4294-9258-2AB7E1B63D9F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47AC2F1C-ECB6-48DE-8EF3-DA0EDA8A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Oval 72">
                <a:extLst>
                  <a:ext uri="{FF2B5EF4-FFF2-40B4-BE49-F238E27FC236}">
                    <a16:creationId xmlns:a16="http://schemas.microsoft.com/office/drawing/2014/main" id="{FE01C881-A969-4393-AF64-6AED73E7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B481FE83-ABF8-4AA1-8DC3-9B3D9F575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D1928F9-E6FE-48DF-9735-F922B2D60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616F5E14-CD15-4B8A-AB02-4EDE2B632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B361A1D-8753-4DB9-88FF-AAB152A0A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1A4EF97D-CF23-416E-A54C-51920033B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6171DB20-DF26-4C08-9B52-2003F561A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BCACFCAC-8ACA-4E06-B398-286D95B98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28CD7353-7B64-4898-823F-8BF4415A1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EAF30290-A7E6-4265-AB43-E4F11FB83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98337A4F-105E-4E03-A425-E88785820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43">
                <a:extLst>
                  <a:ext uri="{FF2B5EF4-FFF2-40B4-BE49-F238E27FC236}">
                    <a16:creationId xmlns:a16="http://schemas.microsoft.com/office/drawing/2014/main" id="{DB988836-F573-474F-8894-161413D90C28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TỰ LUẬN</a:t>
                </a:r>
              </a:p>
            </p:txBody>
          </p:sp>
        </p:grpSp>
      </p:grpSp>
      <p:grpSp>
        <p:nvGrpSpPr>
          <p:cNvPr id="118" name="Group 26">
            <a:extLst>
              <a:ext uri="{FF2B5EF4-FFF2-40B4-BE49-F238E27FC236}">
                <a16:creationId xmlns:a16="http://schemas.microsoft.com/office/drawing/2014/main" id="{BADEA0C1-0C68-43FC-8676-79D9F62AB577}"/>
              </a:ext>
            </a:extLst>
          </p:cNvPr>
          <p:cNvGrpSpPr/>
          <p:nvPr/>
        </p:nvGrpSpPr>
        <p:grpSpPr>
          <a:xfrm>
            <a:off x="228600" y="1676400"/>
            <a:ext cx="17088453" cy="907189"/>
            <a:chOff x="7483861" y="7543801"/>
            <a:chExt cx="17012919" cy="90730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A947C8-EBEE-42FC-9EF0-A03C9655F4FC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</a:p>
          </p:txBody>
        </p:sp>
        <p:grpSp>
          <p:nvGrpSpPr>
            <p:cNvPr id="120" name="Group 27">
              <a:extLst>
                <a:ext uri="{FF2B5EF4-FFF2-40B4-BE49-F238E27FC236}">
                  <a16:creationId xmlns:a16="http://schemas.microsoft.com/office/drawing/2014/main" id="{D8E13E92-86BC-4527-B5EF-A944263F1387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121" name="Isosceles Triangle 44">
                <a:extLst>
                  <a:ext uri="{FF2B5EF4-FFF2-40B4-BE49-F238E27FC236}">
                    <a16:creationId xmlns:a16="http://schemas.microsoft.com/office/drawing/2014/main" id="{2DF70380-038C-4489-95B1-0251B63E2C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29">
                <a:extLst>
                  <a:ext uri="{FF2B5EF4-FFF2-40B4-BE49-F238E27FC236}">
                    <a16:creationId xmlns:a16="http://schemas.microsoft.com/office/drawing/2014/main" id="{64100AAA-9F5A-4160-8E1D-8CCFC909AFE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123" name="Round Same Side Corner Rectangle 47">
                  <a:extLst>
                    <a:ext uri="{FF2B5EF4-FFF2-40B4-BE49-F238E27FC236}">
                      <a16:creationId xmlns:a16="http://schemas.microsoft.com/office/drawing/2014/main" id="{F2137236-858C-4D62-B040-587332E9DBE4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817A6ABD-A4DB-4F80-A480-DEEE0D3DCC7B}"/>
                    </a:ext>
                  </a:extLst>
                </p:cNvPr>
                <p:cNvSpPr txBox="1"/>
                <p:nvPr/>
              </p:nvSpPr>
              <p:spPr>
                <a:xfrm>
                  <a:off x="7740348" y="7646473"/>
                  <a:ext cx="97861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A262E2-65BE-4D74-90E6-84693187FB3B}"/>
              </a:ext>
            </a:extLst>
          </p:cNvPr>
          <p:cNvGrpSpPr/>
          <p:nvPr/>
        </p:nvGrpSpPr>
        <p:grpSpPr>
          <a:xfrm>
            <a:off x="344076" y="3810000"/>
            <a:ext cx="23695848" cy="8686800"/>
            <a:chOff x="262962" y="3735331"/>
            <a:chExt cx="23695848" cy="8686800"/>
          </a:xfrm>
        </p:grpSpPr>
        <p:sp>
          <p:nvSpPr>
            <p:cNvPr id="126" name="Rounded Rectangle 13">
              <a:extLst>
                <a:ext uri="{FF2B5EF4-FFF2-40B4-BE49-F238E27FC236}">
                  <a16:creationId xmlns:a16="http://schemas.microsoft.com/office/drawing/2014/main" id="{81FE50B5-E8C4-4C1A-A5CB-178893A25B7B}"/>
                </a:ext>
              </a:extLst>
            </p:cNvPr>
            <p:cNvSpPr/>
            <p:nvPr/>
          </p:nvSpPr>
          <p:spPr bwMode="auto">
            <a:xfrm>
              <a:off x="425189" y="3886200"/>
              <a:ext cx="23533621" cy="85359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B03BE92-5772-464F-A9C5-D4F65E5E899B}"/>
                </a:ext>
              </a:extLst>
            </p:cNvPr>
            <p:cNvGrpSpPr/>
            <p:nvPr/>
          </p:nvGrpSpPr>
          <p:grpSpPr>
            <a:xfrm>
              <a:off x="262962" y="3735331"/>
              <a:ext cx="3311872" cy="1141469"/>
              <a:chOff x="534987" y="1647866"/>
              <a:chExt cx="4197167" cy="1176337"/>
            </a:xfrm>
          </p:grpSpPr>
          <p:sp>
            <p:nvSpPr>
              <p:cNvPr id="128" name="Isosceles Triangle 44">
                <a:extLst>
                  <a:ext uri="{FF2B5EF4-FFF2-40B4-BE49-F238E27FC236}">
                    <a16:creationId xmlns:a16="http://schemas.microsoft.com/office/drawing/2014/main" id="{53E0E07E-1572-40CC-B3F1-6F66AF109C0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Pentagon 16">
                <a:extLst>
                  <a:ext uri="{FF2B5EF4-FFF2-40B4-BE49-F238E27FC236}">
                    <a16:creationId xmlns:a16="http://schemas.microsoft.com/office/drawing/2014/main" id="{04B24AF4-53D0-4E16-BD2F-0C00AAA105B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0" name="Group 11">
                <a:extLst>
                  <a:ext uri="{FF2B5EF4-FFF2-40B4-BE49-F238E27FC236}">
                    <a16:creationId xmlns:a16="http://schemas.microsoft.com/office/drawing/2014/main" id="{3D5B928B-D890-4E80-B415-313F6CAA8E7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3" name="Freeform 20">
                  <a:extLst>
                    <a:ext uri="{FF2B5EF4-FFF2-40B4-BE49-F238E27FC236}">
                      <a16:creationId xmlns:a16="http://schemas.microsoft.com/office/drawing/2014/main" id="{30D81202-7C2D-4E34-8325-C2CA67141C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73338A81-7D02-4C80-B0EA-8298C3CD4E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22">
                  <a:extLst>
                    <a:ext uri="{FF2B5EF4-FFF2-40B4-BE49-F238E27FC236}">
                      <a16:creationId xmlns:a16="http://schemas.microsoft.com/office/drawing/2014/main" id="{6FFD6068-88C2-46E3-AD96-67B83C5C3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20BA7FD-3A29-4D0C-A199-DA976ED26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EE3DBC7-8AA2-42D1-9448-AF436ECC3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8D10DCA-5CD2-43D5-9CC1-E8C35BF7C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891C189A-0CA7-4952-8FD9-06D01FAB6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1" name="Chevron 18">
                <a:extLst>
                  <a:ext uri="{FF2B5EF4-FFF2-40B4-BE49-F238E27FC236}">
                    <a16:creationId xmlns:a16="http://schemas.microsoft.com/office/drawing/2014/main" id="{D6C5F6F0-6D75-4447-BBAC-731D114FB1B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TextBox 13">
                <a:extLst>
                  <a:ext uri="{FF2B5EF4-FFF2-40B4-BE49-F238E27FC236}">
                    <a16:creationId xmlns:a16="http://schemas.microsoft.com/office/drawing/2014/main" id="{18DA3F81-F30E-43B3-9DB7-36DC8D64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339A649-21C4-4ECC-A697-D90FDEB60362}"/>
                  </a:ext>
                </a:extLst>
              </p:cNvPr>
              <p:cNvSpPr/>
              <p:nvPr/>
            </p:nvSpPr>
            <p:spPr>
              <a:xfrm>
                <a:off x="2362200" y="9601200"/>
                <a:ext cx="21488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339A649-21C4-4ECC-A697-D90FDEB60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601200"/>
                <a:ext cx="21488400" cy="1569660"/>
              </a:xfrm>
              <a:prstGeom prst="rect">
                <a:avLst/>
              </a:prstGeom>
              <a:blipFill>
                <a:blip r:embed="rId2"/>
                <a:stretch>
                  <a:fillRect l="-1305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473C670-76FC-4A6B-A27D-40B7E23D67CE}"/>
                  </a:ext>
                </a:extLst>
              </p:cNvPr>
              <p:cNvSpPr/>
              <p:nvPr/>
            </p:nvSpPr>
            <p:spPr>
              <a:xfrm>
                <a:off x="3920838" y="4038600"/>
                <a:ext cx="19624962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bậc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như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473C670-76FC-4A6B-A27D-40B7E23D6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838" y="4038600"/>
                <a:ext cx="19624962" cy="847733"/>
              </a:xfrm>
              <a:prstGeom prst="rect">
                <a:avLst/>
              </a:prstGeom>
              <a:blipFill>
                <a:blip r:embed="rId3"/>
                <a:stretch>
                  <a:fillRect l="-1398" t="-13669" r="-559" b="-37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35F04A2-B977-4DB7-A33E-ABE943998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181600"/>
            <a:ext cx="119581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F3750-0392-4B5D-802C-2007CADFBDF8}"/>
              </a:ext>
            </a:extLst>
          </p:cNvPr>
          <p:cNvSpPr txBox="1"/>
          <p:nvPr/>
        </p:nvSpPr>
        <p:spPr>
          <a:xfrm>
            <a:off x="2286000" y="3810000"/>
            <a:ext cx="201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HƯỚNG DẪN VÀ ĐÁP ÁN 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110112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9138" y="7129573"/>
            <a:ext cx="22136901" cy="3843229"/>
            <a:chOff x="1205494" y="6941416"/>
            <a:chExt cx="22139783" cy="376517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352713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3716000" y="9601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9601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101CC2F9-927F-4096-95F9-9FDB4887CD16}"/>
              </a:ext>
            </a:extLst>
          </p:cNvPr>
          <p:cNvGrpSpPr/>
          <p:nvPr/>
        </p:nvGrpSpPr>
        <p:grpSpPr>
          <a:xfrm>
            <a:off x="228600" y="2362200"/>
            <a:ext cx="23391942" cy="4087555"/>
            <a:chOff x="992187" y="2564544"/>
            <a:chExt cx="22353091" cy="4088087"/>
          </a:xfrm>
        </p:grpSpPr>
        <p:sp>
          <p:nvSpPr>
            <p:cNvPr id="52" name="Rounded Rectangle 133">
              <a:extLst>
                <a:ext uri="{FF2B5EF4-FFF2-40B4-BE49-F238E27FC236}">
                  <a16:creationId xmlns:a16="http://schemas.microsoft.com/office/drawing/2014/main" id="{C9ED0F9F-EEC3-49FC-A88D-B1D82962AD8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E8C0281-5CE7-4D0F-BF5D-77F54BF128EF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4" name="Isosceles Triangle 44">
                <a:extLst>
                  <a:ext uri="{FF2B5EF4-FFF2-40B4-BE49-F238E27FC236}">
                    <a16:creationId xmlns:a16="http://schemas.microsoft.com/office/drawing/2014/main" id="{A1E95E0C-9D5F-414E-90E8-B32EA4D7D078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Pentagon 136">
                <a:extLst>
                  <a:ext uri="{FF2B5EF4-FFF2-40B4-BE49-F238E27FC236}">
                    <a16:creationId xmlns:a16="http://schemas.microsoft.com/office/drawing/2014/main" id="{CCB81FA1-7AF1-4134-9275-1B731832F87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11">
                <a:extLst>
                  <a:ext uri="{FF2B5EF4-FFF2-40B4-BE49-F238E27FC236}">
                    <a16:creationId xmlns:a16="http://schemas.microsoft.com/office/drawing/2014/main" id="{8F5BB035-E93D-4B68-B44B-EE9BB60B77F1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140">
                  <a:extLst>
                    <a:ext uri="{FF2B5EF4-FFF2-40B4-BE49-F238E27FC236}">
                      <a16:creationId xmlns:a16="http://schemas.microsoft.com/office/drawing/2014/main" id="{08C87083-BCD0-43E7-88AD-28DDAE875A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141">
                  <a:extLst>
                    <a:ext uri="{FF2B5EF4-FFF2-40B4-BE49-F238E27FC236}">
                      <a16:creationId xmlns:a16="http://schemas.microsoft.com/office/drawing/2014/main" id="{D0339701-B828-4EDE-AD0C-CB2B3F4527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142">
                  <a:extLst>
                    <a:ext uri="{FF2B5EF4-FFF2-40B4-BE49-F238E27FC236}">
                      <a16:creationId xmlns:a16="http://schemas.microsoft.com/office/drawing/2014/main" id="{D3D5111B-7604-4F18-BDE4-E16ADA91E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0F51382-FDCD-4E7D-A268-4CC384907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1E0B20C-B0CD-4E92-A41B-3D5C79DEE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4F9E93FA-0581-4FEE-9477-5D2C67313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E1894E5-AF32-4ED7-9C9B-099C74316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Chevron 138">
                <a:extLst>
                  <a:ext uri="{FF2B5EF4-FFF2-40B4-BE49-F238E27FC236}">
                    <a16:creationId xmlns:a16="http://schemas.microsoft.com/office/drawing/2014/main" id="{0AD77539-7F23-44C9-949C-EBBFDCB232BC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13">
                <a:extLst>
                  <a:ext uri="{FF2B5EF4-FFF2-40B4-BE49-F238E27FC236}">
                    <a16:creationId xmlns:a16="http://schemas.microsoft.com/office/drawing/2014/main" id="{1084DDAA-A59A-4C7E-AE14-27B465315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E46FB5B-C821-46F7-AC63-CF9308955D6A}"/>
                  </a:ext>
                </a:extLst>
              </p:cNvPr>
              <p:cNvSpPr/>
              <p:nvPr/>
            </p:nvSpPr>
            <p:spPr>
              <a:xfrm>
                <a:off x="3653826" y="2633297"/>
                <a:ext cx="170337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ĐÚNG?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E46FB5B-C821-46F7-AC63-CF9308955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826" y="2633297"/>
                <a:ext cx="17033745" cy="830997"/>
              </a:xfrm>
              <a:prstGeom prst="rect">
                <a:avLst/>
              </a:prstGeom>
              <a:blipFill>
                <a:blip r:embed="rId4"/>
                <a:stretch>
                  <a:fillRect l="-161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E7043C3-6FD4-4325-A56E-FDDD6D470AFE}"/>
                  </a:ext>
                </a:extLst>
              </p:cNvPr>
              <p:cNvSpPr/>
              <p:nvPr/>
            </p:nvSpPr>
            <p:spPr>
              <a:xfrm>
                <a:off x="847878" y="3673193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E7043C3-6FD4-4325-A56E-FDDD6D470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78" y="3673193"/>
                <a:ext cx="9796934" cy="830997"/>
              </a:xfrm>
              <a:prstGeom prst="rect">
                <a:avLst/>
              </a:prstGeom>
              <a:blipFill>
                <a:blip r:embed="rId5"/>
                <a:stretch>
                  <a:fillRect l="-280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3D90D1-17A4-410A-93DA-88C261A7281F}"/>
                  </a:ext>
                </a:extLst>
              </p:cNvPr>
              <p:cNvSpPr/>
              <p:nvPr/>
            </p:nvSpPr>
            <p:spPr>
              <a:xfrm>
                <a:off x="11049000" y="3661118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3D90D1-17A4-410A-93DA-88C261A72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3661118"/>
                <a:ext cx="12344400" cy="830997"/>
              </a:xfrm>
              <a:prstGeom prst="rect">
                <a:avLst/>
              </a:prstGeom>
              <a:blipFill>
                <a:blip r:embed="rId6"/>
                <a:stretch>
                  <a:fillRect l="-22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EC37EE5-42A7-44E7-A8FC-8C28BFA2C188}"/>
                  </a:ext>
                </a:extLst>
              </p:cNvPr>
              <p:cNvSpPr/>
              <p:nvPr/>
            </p:nvSpPr>
            <p:spPr>
              <a:xfrm>
                <a:off x="777223" y="4870960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EC37EE5-42A7-44E7-A8FC-8C28BFA2C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3" y="4870960"/>
                <a:ext cx="9796934" cy="830997"/>
              </a:xfrm>
              <a:prstGeom prst="rect">
                <a:avLst/>
              </a:prstGeom>
              <a:blipFill>
                <a:blip r:embed="rId7"/>
                <a:stretch>
                  <a:fillRect l="-279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502E6E7-D346-4DBA-8B97-B8415CBAB229}"/>
                  </a:ext>
                </a:extLst>
              </p:cNvPr>
              <p:cNvSpPr/>
              <p:nvPr/>
            </p:nvSpPr>
            <p:spPr>
              <a:xfrm>
                <a:off x="11049000" y="4838243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502E6E7-D346-4DBA-8B97-B8415CBAB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4838243"/>
                <a:ext cx="12344400" cy="830997"/>
              </a:xfrm>
              <a:prstGeom prst="rect">
                <a:avLst/>
              </a:prstGeom>
              <a:blipFill>
                <a:blip r:embed="rId8"/>
                <a:stretch>
                  <a:fillRect l="-22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>
            <a:extLst>
              <a:ext uri="{FF2B5EF4-FFF2-40B4-BE49-F238E27FC236}">
                <a16:creationId xmlns:a16="http://schemas.microsoft.com/office/drawing/2014/main" id="{F8EA450D-EF96-4B29-9C6C-15D7F2BBE22C}"/>
              </a:ext>
            </a:extLst>
          </p:cNvPr>
          <p:cNvSpPr/>
          <p:nvPr/>
        </p:nvSpPr>
        <p:spPr>
          <a:xfrm>
            <a:off x="10820400" y="36576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31A2FA9-4689-4A33-8372-DCB872D597DE}"/>
                  </a:ext>
                </a:extLst>
              </p:cNvPr>
              <p:cNvSpPr txBox="1"/>
              <p:nvPr/>
            </p:nvSpPr>
            <p:spPr>
              <a:xfrm>
                <a:off x="1447800" y="8382000"/>
                <a:ext cx="21488400" cy="1744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=−1&lt;0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0;+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31A2FA9-4689-4A33-8372-DCB872D59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382000"/>
                <a:ext cx="21488400" cy="1744645"/>
              </a:xfrm>
              <a:prstGeom prst="rect">
                <a:avLst/>
              </a:prstGeom>
              <a:blipFill>
                <a:blip r:embed="rId9"/>
                <a:stretch>
                  <a:fillRect l="-11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0" grpId="0"/>
      <p:bldP spid="91" grpId="0"/>
      <p:bldP spid="92" grpId="0"/>
      <p:bldP spid="93" grpId="0"/>
      <p:bldP spid="94" grpId="0"/>
      <p:bldP spid="95" grpId="0" animBg="1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14552692" cy="908606"/>
            <a:chOff x="7459670" y="7543799"/>
            <a:chExt cx="20011305" cy="8921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1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CHIỀU BIẾN THIÊN CỦA HÀM SỐ BẬC HAI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40872" y="7640053"/>
                  <a:ext cx="844680" cy="740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584201" y="3006969"/>
                <a:ext cx="23774399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NHÓM: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2: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4: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1" y="3006969"/>
                <a:ext cx="23774399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051" t="-5444" r="-821" b="-1289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670821" y="5394469"/>
                <a:ext cx="22721584" cy="7694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21" y="5394469"/>
                <a:ext cx="22721584" cy="769441"/>
              </a:xfrm>
              <a:prstGeom prst="rect">
                <a:avLst/>
              </a:prstGeom>
              <a:blipFill>
                <a:blip r:embed="rId4"/>
                <a:stretch>
                  <a:fillRect l="-1073" t="-15873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631324" y="6500441"/>
            <a:ext cx="2272158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670821" y="7606413"/>
            <a:ext cx="2272158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4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 animBg="1"/>
      <p:bldP spid="45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94ECEBE7-8259-4BE7-BD28-1DC8CCBC2CA7}"/>
              </a:ext>
            </a:extLst>
          </p:cNvPr>
          <p:cNvGrpSpPr/>
          <p:nvPr/>
        </p:nvGrpSpPr>
        <p:grpSpPr>
          <a:xfrm>
            <a:off x="496029" y="2438400"/>
            <a:ext cx="23391942" cy="4087555"/>
            <a:chOff x="992187" y="2564544"/>
            <a:chExt cx="22353091" cy="4088087"/>
          </a:xfrm>
        </p:grpSpPr>
        <p:sp>
          <p:nvSpPr>
            <p:cNvPr id="33" name="Rounded Rectangle 133">
              <a:extLst>
                <a:ext uri="{FF2B5EF4-FFF2-40B4-BE49-F238E27FC236}">
                  <a16:creationId xmlns:a16="http://schemas.microsoft.com/office/drawing/2014/main" id="{9BB490BC-5532-49B7-8744-7959388620A9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647DE3-6078-4C01-80AE-43513DC2107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35" name="Isosceles Triangle 44">
                <a:extLst>
                  <a:ext uri="{FF2B5EF4-FFF2-40B4-BE49-F238E27FC236}">
                    <a16:creationId xmlns:a16="http://schemas.microsoft.com/office/drawing/2014/main" id="{9B72FDE5-CCFB-47E6-8594-CBAB8417A28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Pentagon 136">
                <a:extLst>
                  <a:ext uri="{FF2B5EF4-FFF2-40B4-BE49-F238E27FC236}">
                    <a16:creationId xmlns:a16="http://schemas.microsoft.com/office/drawing/2014/main" id="{F6C6D6F5-799A-4231-B230-BFC65E698DA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11">
                <a:extLst>
                  <a:ext uri="{FF2B5EF4-FFF2-40B4-BE49-F238E27FC236}">
                    <a16:creationId xmlns:a16="http://schemas.microsoft.com/office/drawing/2014/main" id="{176DC49B-17A3-4850-8A81-5DDA1EBC0ECD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0" name="Freeform 140">
                  <a:extLst>
                    <a:ext uri="{FF2B5EF4-FFF2-40B4-BE49-F238E27FC236}">
                      <a16:creationId xmlns:a16="http://schemas.microsoft.com/office/drawing/2014/main" id="{F2C7ABB9-8EE4-48E0-B60A-3A0097E821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141">
                  <a:extLst>
                    <a:ext uri="{FF2B5EF4-FFF2-40B4-BE49-F238E27FC236}">
                      <a16:creationId xmlns:a16="http://schemas.microsoft.com/office/drawing/2014/main" id="{A198660E-602A-4ABF-8BC6-452C20CE8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Freeform 142">
                  <a:extLst>
                    <a:ext uri="{FF2B5EF4-FFF2-40B4-BE49-F238E27FC236}">
                      <a16:creationId xmlns:a16="http://schemas.microsoft.com/office/drawing/2014/main" id="{60BD2D62-01CF-41BB-9BEB-AE4D03FE4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489B0C5-F358-46E7-85FE-C56E450C5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13B1599-CCFD-448F-AD90-AA612BB0C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03021BB-20AD-4BDE-B8FD-9BA8F0C1B2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53DD91B-EF88-4144-9B9D-D3556BAB1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Chevron 138">
                <a:extLst>
                  <a:ext uri="{FF2B5EF4-FFF2-40B4-BE49-F238E27FC236}">
                    <a16:creationId xmlns:a16="http://schemas.microsoft.com/office/drawing/2014/main" id="{3A815E4A-7676-40F2-89DE-A0155A29391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279C1332-DD92-4507-AC9E-591617292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3D8583-4AD1-4BE0-8DCF-A80EFAAAF18E}"/>
                  </a:ext>
                </a:extLst>
              </p:cNvPr>
              <p:cNvSpPr/>
              <p:nvPr/>
            </p:nvSpPr>
            <p:spPr>
              <a:xfrm>
                <a:off x="3921255" y="2709497"/>
                <a:ext cx="150244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3D8583-4AD1-4BE0-8DCF-A80EFAAAF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55" y="2709497"/>
                <a:ext cx="15024485" cy="830997"/>
              </a:xfrm>
              <a:prstGeom prst="rect">
                <a:avLst/>
              </a:prstGeom>
              <a:blipFill>
                <a:blip r:embed="rId3"/>
                <a:stretch>
                  <a:fillRect l="-182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56F22E-2C06-4ECC-9564-D594B101BC7F}"/>
                  </a:ext>
                </a:extLst>
              </p:cNvPr>
              <p:cNvSpPr/>
              <p:nvPr/>
            </p:nvSpPr>
            <p:spPr>
              <a:xfrm>
                <a:off x="1115307" y="3749393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A56F22E-2C06-4ECC-9564-D594B101B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07" y="3749393"/>
                <a:ext cx="9796934" cy="830997"/>
              </a:xfrm>
              <a:prstGeom prst="rect">
                <a:avLst/>
              </a:prstGeom>
              <a:blipFill>
                <a:blip r:embed="rId4"/>
                <a:stretch>
                  <a:fillRect l="-286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40C401C-9F19-45AC-916F-62721B663A5B}"/>
                  </a:ext>
                </a:extLst>
              </p:cNvPr>
              <p:cNvSpPr/>
              <p:nvPr/>
            </p:nvSpPr>
            <p:spPr>
              <a:xfrm>
                <a:off x="11316429" y="3737318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40C401C-9F19-45AC-916F-62721B663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429" y="3737318"/>
                <a:ext cx="12344400" cy="830997"/>
              </a:xfrm>
              <a:prstGeom prst="rect">
                <a:avLst/>
              </a:prstGeom>
              <a:blipFill>
                <a:blip r:embed="rId5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154427A-0CDD-48BC-9EC8-260E8BCC6609}"/>
                  </a:ext>
                </a:extLst>
              </p:cNvPr>
              <p:cNvSpPr/>
              <p:nvPr/>
            </p:nvSpPr>
            <p:spPr>
              <a:xfrm>
                <a:off x="1044652" y="4947160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∞;6)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154427A-0CDD-48BC-9EC8-260E8BCC6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52" y="4947160"/>
                <a:ext cx="9796934" cy="830997"/>
              </a:xfrm>
              <a:prstGeom prst="rect">
                <a:avLst/>
              </a:prstGeom>
              <a:blipFill>
                <a:blip r:embed="rId6"/>
                <a:stretch>
                  <a:fillRect l="-280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216C5AB-5A3E-4337-8554-F00642B54066}"/>
                  </a:ext>
                </a:extLst>
              </p:cNvPr>
              <p:cNvSpPr/>
              <p:nvPr/>
            </p:nvSpPr>
            <p:spPr>
              <a:xfrm>
                <a:off x="11316429" y="4914443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(3;−11)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216C5AB-5A3E-4337-8554-F00642B54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429" y="4914443"/>
                <a:ext cx="12344400" cy="830997"/>
              </a:xfrm>
              <a:prstGeom prst="rect">
                <a:avLst/>
              </a:prstGeom>
              <a:blipFill>
                <a:blip r:embed="rId7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2DCA6C9-9797-4CEA-99CE-D6F84E010608}"/>
              </a:ext>
            </a:extLst>
          </p:cNvPr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60" name="Rounded Rectangle 124">
              <a:extLst>
                <a:ext uri="{FF2B5EF4-FFF2-40B4-BE49-F238E27FC236}">
                  <a16:creationId xmlns:a16="http://schemas.microsoft.com/office/drawing/2014/main" id="{F78B82F8-5012-42A7-B76F-C303AE6A199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8F5E024-E219-429B-B514-CAF5D2AA503F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19471465-B3FA-4BD0-B2CE-1E8D2D42AC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1E00FD6-1C41-49C6-BA3A-76A8A3529515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ound Diagonal Corner Rectangle 128">
                <a:extLst>
                  <a:ext uri="{FF2B5EF4-FFF2-40B4-BE49-F238E27FC236}">
                    <a16:creationId xmlns:a16="http://schemas.microsoft.com/office/drawing/2014/main" id="{2195793F-CE3B-49E3-B5FC-EC015093B31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15">
                <a:extLst>
                  <a:ext uri="{FF2B5EF4-FFF2-40B4-BE49-F238E27FC236}">
                    <a16:creationId xmlns:a16="http://schemas.microsoft.com/office/drawing/2014/main" id="{54AF3C7B-C896-4FCD-A6EB-41244AD94D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7E6EEE-E9BE-4A99-9277-5D9CFDEC8534}"/>
                  </a:ext>
                </a:extLst>
              </p:cNvPr>
              <p:cNvSpPr/>
              <p:nvPr/>
            </p:nvSpPr>
            <p:spPr>
              <a:xfrm>
                <a:off x="12573000" y="11506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37E6EEE-E9BE-4A99-9277-5D9CFDEC8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11506200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B673A6A-7E2D-470B-81E5-5C87EA7ED56D}"/>
                  </a:ext>
                </a:extLst>
              </p:cNvPr>
              <p:cNvSpPr/>
              <p:nvPr/>
            </p:nvSpPr>
            <p:spPr>
              <a:xfrm>
                <a:off x="1854797" y="8032838"/>
                <a:ext cx="97125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800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B673A6A-7E2D-470B-81E5-5C87EA7ED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97" y="8032838"/>
                <a:ext cx="9712531" cy="830997"/>
              </a:xfrm>
              <a:prstGeom prst="rect">
                <a:avLst/>
              </a:prstGeom>
              <a:blipFill>
                <a:blip r:embed="rId9"/>
                <a:stretch>
                  <a:fillRect l="-2823" t="-18382" r="-18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08AC63-6BAD-45E7-AF3B-33BE5CB7EA11}"/>
                  </a:ext>
                </a:extLst>
              </p:cNvPr>
              <p:cNvSpPr/>
              <p:nvPr/>
            </p:nvSpPr>
            <p:spPr>
              <a:xfrm>
                <a:off x="1404466" y="9116439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008AC63-6BAD-45E7-AF3B-33BE5CB7E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66" y="9116439"/>
                <a:ext cx="9796934" cy="830997"/>
              </a:xfrm>
              <a:prstGeom prst="rect">
                <a:avLst/>
              </a:prstGeom>
              <a:blipFill>
                <a:blip r:embed="rId10"/>
                <a:stretch>
                  <a:fillRect l="-143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6144566-9AD3-422C-AA5B-672876578595}"/>
                  </a:ext>
                </a:extLst>
              </p:cNvPr>
              <p:cNvSpPr/>
              <p:nvPr/>
            </p:nvSpPr>
            <p:spPr>
              <a:xfrm>
                <a:off x="1542264" y="10326206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∞;3)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6144566-9AD3-422C-AA5B-672876578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10326206"/>
                <a:ext cx="9796934" cy="830997"/>
              </a:xfrm>
              <a:prstGeom prst="rect">
                <a:avLst/>
              </a:prstGeom>
              <a:blipFill>
                <a:blip r:embed="rId11"/>
                <a:stretch>
                  <a:fillRect l="-286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CE51FE5-6CD7-44A2-A5E1-67707F9BFCF3}"/>
                  </a:ext>
                </a:extLst>
              </p:cNvPr>
              <p:cNvSpPr/>
              <p:nvPr/>
            </p:nvSpPr>
            <p:spPr>
              <a:xfrm>
                <a:off x="1575592" y="11409807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CE51FE5-6CD7-44A2-A5E1-67707F9BF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11409807"/>
                <a:ext cx="12344400" cy="830997"/>
              </a:xfrm>
              <a:prstGeom prst="rect">
                <a:avLst/>
              </a:prstGeom>
              <a:blipFill>
                <a:blip r:embed="rId12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E5216922-2738-4B72-98C0-CDA7B578D5C4}"/>
              </a:ext>
            </a:extLst>
          </p:cNvPr>
          <p:cNvSpPr/>
          <p:nvPr/>
        </p:nvSpPr>
        <p:spPr>
          <a:xfrm>
            <a:off x="914400" y="48768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575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8" grpId="0"/>
      <p:bldP spid="67" grpId="0"/>
      <p:bldP spid="68" grpId="0"/>
      <p:bldP spid="69" grpId="0"/>
      <p:bldP spid="70" grpId="0"/>
      <p:bldP spid="71" grpId="0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B052B537-0364-48E1-9C08-9797798BDA6E}"/>
              </a:ext>
            </a:extLst>
          </p:cNvPr>
          <p:cNvGrpSpPr/>
          <p:nvPr/>
        </p:nvGrpSpPr>
        <p:grpSpPr>
          <a:xfrm>
            <a:off x="344076" y="1524001"/>
            <a:ext cx="23695848" cy="7010400"/>
            <a:chOff x="992187" y="2564544"/>
            <a:chExt cx="22353091" cy="4088087"/>
          </a:xfrm>
        </p:grpSpPr>
        <p:sp>
          <p:nvSpPr>
            <p:cNvPr id="64" name="Rounded Rectangle 13">
              <a:extLst>
                <a:ext uri="{FF2B5EF4-FFF2-40B4-BE49-F238E27FC236}">
                  <a16:creationId xmlns:a16="http://schemas.microsoft.com/office/drawing/2014/main" id="{640A8EAB-0E4A-462A-B5BB-65CCE5836ED4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812F5AA-FEA3-4BB6-A104-7040B9C37D4D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6" name="Isosceles Triangle 44">
                <a:extLst>
                  <a:ext uri="{FF2B5EF4-FFF2-40B4-BE49-F238E27FC236}">
                    <a16:creationId xmlns:a16="http://schemas.microsoft.com/office/drawing/2014/main" id="{F5C1DC6B-8D36-4A9E-9D92-2E553702487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Pentagon 16">
                <a:extLst>
                  <a:ext uri="{FF2B5EF4-FFF2-40B4-BE49-F238E27FC236}">
                    <a16:creationId xmlns:a16="http://schemas.microsoft.com/office/drawing/2014/main" id="{309D0DE7-2391-480A-9DEA-E05F228323C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11">
                <a:extLst>
                  <a:ext uri="{FF2B5EF4-FFF2-40B4-BE49-F238E27FC236}">
                    <a16:creationId xmlns:a16="http://schemas.microsoft.com/office/drawing/2014/main" id="{26FD9EAA-9F6E-43F4-8965-DFFC99D9EAB1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AB1967BA-B324-4F17-99A9-999A01A99F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EF431E3E-90EB-46D9-A3DB-73356ADD4F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C5131805-C282-48E9-85B0-F63562FC7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E62251F-7A03-45F0-BD9B-1FC64486E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D2380EA-047C-4EB1-82D5-FA0A3D188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99D7F04-9E03-4C18-A03C-28762C434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D1FFFE6-E52B-49A2-928C-E20708608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9" name="Chevron 18">
                <a:extLst>
                  <a:ext uri="{FF2B5EF4-FFF2-40B4-BE49-F238E27FC236}">
                    <a16:creationId xmlns:a16="http://schemas.microsoft.com/office/drawing/2014/main" id="{8C9CA519-B81F-433A-AE9B-52B7E7F4F18C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13">
                <a:extLst>
                  <a:ext uri="{FF2B5EF4-FFF2-40B4-BE49-F238E27FC236}">
                    <a16:creationId xmlns:a16="http://schemas.microsoft.com/office/drawing/2014/main" id="{D55698E9-6F0B-47DC-B35F-BAA854F05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</a:t>
                </a: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8730430-3071-4D83-9142-06B4EF910921}"/>
              </a:ext>
            </a:extLst>
          </p:cNvPr>
          <p:cNvSpPr/>
          <p:nvPr/>
        </p:nvSpPr>
        <p:spPr>
          <a:xfrm>
            <a:off x="4154076" y="2397571"/>
            <a:ext cx="1654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46B9950-2D4A-495B-9835-41B33A7374FD}"/>
                  </a:ext>
                </a:extLst>
              </p:cNvPr>
              <p:cNvSpPr/>
              <p:nvPr/>
            </p:nvSpPr>
            <p:spPr>
              <a:xfrm>
                <a:off x="1212278" y="6172200"/>
                <a:ext cx="21959444" cy="234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FontTx/>
                  <a:buAutoNum type="alphaLcParenR"/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46B9950-2D4A-495B-9835-41B33A737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78" y="6172200"/>
                <a:ext cx="21959444" cy="2341795"/>
              </a:xfrm>
              <a:prstGeom prst="rect">
                <a:avLst/>
              </a:prstGeom>
              <a:blipFill>
                <a:blip r:embed="rId2"/>
                <a:stretch>
                  <a:fillRect l="-1277" t="-5729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DE783826-994A-4181-A3E9-309E5B082E4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9" r="33426"/>
          <a:stretch/>
        </p:blipFill>
        <p:spPr bwMode="auto">
          <a:xfrm>
            <a:off x="14898276" y="1940371"/>
            <a:ext cx="58674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9C83EC6-BFC2-4E1B-A103-47C54D905EB9}"/>
              </a:ext>
            </a:extLst>
          </p:cNvPr>
          <p:cNvGrpSpPr/>
          <p:nvPr/>
        </p:nvGrpSpPr>
        <p:grpSpPr>
          <a:xfrm>
            <a:off x="228600" y="8763000"/>
            <a:ext cx="23926800" cy="3843229"/>
            <a:chOff x="1205494" y="6941416"/>
            <a:chExt cx="22139783" cy="3765179"/>
          </a:xfrm>
        </p:grpSpPr>
        <p:sp>
          <p:nvSpPr>
            <p:cNvPr id="44" name="Rounded Rectangle 124">
              <a:extLst>
                <a:ext uri="{FF2B5EF4-FFF2-40B4-BE49-F238E27FC236}">
                  <a16:creationId xmlns:a16="http://schemas.microsoft.com/office/drawing/2014/main" id="{D806B4BF-4CBE-4E9C-8924-CBB835A89C5A}"/>
                </a:ext>
              </a:extLst>
            </p:cNvPr>
            <p:cNvSpPr/>
            <p:nvPr/>
          </p:nvSpPr>
          <p:spPr>
            <a:xfrm>
              <a:off x="1209586" y="7179457"/>
              <a:ext cx="22135691" cy="352713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53899E8-1AA7-4397-B20A-AEE3C5F3FE36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BD5C296F-2E6E-48E2-9F3A-0CD3D3099C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C36055-DD2A-4554-A907-8748BC83819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ound Diagonal Corner Rectangle 128">
                <a:extLst>
                  <a:ext uri="{FF2B5EF4-FFF2-40B4-BE49-F238E27FC236}">
                    <a16:creationId xmlns:a16="http://schemas.microsoft.com/office/drawing/2014/main" id="{B7FC7B21-B9F1-4CC4-8AC5-A3C1D1AF2A3F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27CF82FF-26B5-4FD5-B0EC-4F59EC646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E4D56C-2123-433F-AB2A-E05AE3AC7B6A}"/>
                  </a:ext>
                </a:extLst>
              </p:cNvPr>
              <p:cNvSpPr txBox="1"/>
              <p:nvPr/>
            </p:nvSpPr>
            <p:spPr>
              <a:xfrm>
                <a:off x="304800" y="9677400"/>
                <a:ext cx="23469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2;+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E4D56C-2123-433F-AB2A-E05AE3AC7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677400"/>
                <a:ext cx="23469600" cy="769441"/>
              </a:xfrm>
              <a:prstGeom prst="rect">
                <a:avLst/>
              </a:prstGeom>
              <a:blipFill>
                <a:blip r:embed="rId4"/>
                <a:stretch>
                  <a:fillRect l="-103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2B0404-EA21-4DCD-98F9-1DA1648D6B71}"/>
                  </a:ext>
                </a:extLst>
              </p:cNvPr>
              <p:cNvSpPr txBox="1"/>
              <p:nvPr/>
            </p:nvSpPr>
            <p:spPr>
              <a:xfrm>
                <a:off x="304800" y="10972800"/>
                <a:ext cx="22479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3;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-1.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2B0404-EA21-4DCD-98F9-1DA1648D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972800"/>
                <a:ext cx="22479000" cy="769441"/>
              </a:xfrm>
              <a:prstGeom prst="rect">
                <a:avLst/>
              </a:prstGeom>
              <a:blipFill>
                <a:blip r:embed="rId5"/>
                <a:stretch>
                  <a:fillRect l="-1085" t="-17460" r="-1193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6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B052B537-0364-48E1-9C08-9797798BDA6E}"/>
              </a:ext>
            </a:extLst>
          </p:cNvPr>
          <p:cNvGrpSpPr/>
          <p:nvPr/>
        </p:nvGrpSpPr>
        <p:grpSpPr>
          <a:xfrm>
            <a:off x="344076" y="1524000"/>
            <a:ext cx="23695848" cy="3464371"/>
            <a:chOff x="992187" y="2564544"/>
            <a:chExt cx="22353091" cy="4088087"/>
          </a:xfrm>
        </p:grpSpPr>
        <p:sp>
          <p:nvSpPr>
            <p:cNvPr id="64" name="Rounded Rectangle 13">
              <a:extLst>
                <a:ext uri="{FF2B5EF4-FFF2-40B4-BE49-F238E27FC236}">
                  <a16:creationId xmlns:a16="http://schemas.microsoft.com/office/drawing/2014/main" id="{640A8EAB-0E4A-462A-B5BB-65CCE5836ED4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812F5AA-FEA3-4BB6-A104-7040B9C37D4D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6" name="Isosceles Triangle 44">
                <a:extLst>
                  <a:ext uri="{FF2B5EF4-FFF2-40B4-BE49-F238E27FC236}">
                    <a16:creationId xmlns:a16="http://schemas.microsoft.com/office/drawing/2014/main" id="{F5C1DC6B-8D36-4A9E-9D92-2E553702487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Pentagon 16">
                <a:extLst>
                  <a:ext uri="{FF2B5EF4-FFF2-40B4-BE49-F238E27FC236}">
                    <a16:creationId xmlns:a16="http://schemas.microsoft.com/office/drawing/2014/main" id="{309D0DE7-2391-480A-9DEA-E05F228323C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Group 11">
                <a:extLst>
                  <a:ext uri="{FF2B5EF4-FFF2-40B4-BE49-F238E27FC236}">
                    <a16:creationId xmlns:a16="http://schemas.microsoft.com/office/drawing/2014/main" id="{26FD9EAA-9F6E-43F4-8965-DFFC99D9EAB1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AB1967BA-B324-4F17-99A9-999A01A99F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EF431E3E-90EB-46D9-A3DB-73356ADD4F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C5131805-C282-48E9-85B0-F63562FC7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E62251F-7A03-45F0-BD9B-1FC64486E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D2380EA-047C-4EB1-82D5-FA0A3D188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99D7F04-9E03-4C18-A03C-28762C4347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D1FFFE6-E52B-49A2-928C-E20708608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9" name="Chevron 18">
                <a:extLst>
                  <a:ext uri="{FF2B5EF4-FFF2-40B4-BE49-F238E27FC236}">
                    <a16:creationId xmlns:a16="http://schemas.microsoft.com/office/drawing/2014/main" id="{8C9CA519-B81F-433A-AE9B-52B7E7F4F18C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13">
                <a:extLst>
                  <a:ext uri="{FF2B5EF4-FFF2-40B4-BE49-F238E27FC236}">
                    <a16:creationId xmlns:a16="http://schemas.microsoft.com/office/drawing/2014/main" id="{D55698E9-6F0B-47DC-B35F-BAA854F05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730430-3071-4D83-9142-06B4EF910921}"/>
                  </a:ext>
                </a:extLst>
              </p:cNvPr>
              <p:cNvSpPr/>
              <p:nvPr/>
            </p:nvSpPr>
            <p:spPr>
              <a:xfrm>
                <a:off x="1308863" y="2321754"/>
                <a:ext cx="21959444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FontTx/>
                  <a:buAutoNum type="alphaLcParenR"/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8730430-3071-4D83-9142-06B4EF910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63" y="2321754"/>
                <a:ext cx="21959444" cy="1586396"/>
              </a:xfrm>
              <a:prstGeom prst="rect">
                <a:avLst/>
              </a:prstGeom>
              <a:blipFill>
                <a:blip r:embed="rId2"/>
                <a:stretch>
                  <a:fillRect l="-1277" t="-7308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2138484-1299-4244-977C-C8F84F94A3DA}"/>
              </a:ext>
            </a:extLst>
          </p:cNvPr>
          <p:cNvGrpSpPr/>
          <p:nvPr/>
        </p:nvGrpSpPr>
        <p:grpSpPr>
          <a:xfrm>
            <a:off x="228600" y="5181600"/>
            <a:ext cx="23926800" cy="8077199"/>
            <a:chOff x="228600" y="5181600"/>
            <a:chExt cx="23926800" cy="8077199"/>
          </a:xfrm>
        </p:grpSpPr>
        <p:sp>
          <p:nvSpPr>
            <p:cNvPr id="80" name="Rounded Rectangle 124">
              <a:extLst>
                <a:ext uri="{FF2B5EF4-FFF2-40B4-BE49-F238E27FC236}">
                  <a16:creationId xmlns:a16="http://schemas.microsoft.com/office/drawing/2014/main" id="{E77CD0CA-98F0-4F61-8D47-99A1AAD4CA4D}"/>
                </a:ext>
              </a:extLst>
            </p:cNvPr>
            <p:cNvSpPr/>
            <p:nvPr/>
          </p:nvSpPr>
          <p:spPr>
            <a:xfrm>
              <a:off x="233022" y="5424574"/>
              <a:ext cx="23922378" cy="78342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6EBDB89-D5EC-4F38-ADA0-EF6A9CDBF4AE}"/>
                </a:ext>
              </a:extLst>
            </p:cNvPr>
            <p:cNvGrpSpPr/>
            <p:nvPr/>
          </p:nvGrpSpPr>
          <p:grpSpPr>
            <a:xfrm>
              <a:off x="228600" y="5181600"/>
              <a:ext cx="3775739" cy="848333"/>
              <a:chOff x="1205494" y="6941416"/>
              <a:chExt cx="3493741" cy="831105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1444C759-FC96-44B1-B6F6-CEC0478FF33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A57605-A289-4818-9781-3957C35433E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ound Diagonal Corner Rectangle 128">
                <a:extLst>
                  <a:ext uri="{FF2B5EF4-FFF2-40B4-BE49-F238E27FC236}">
                    <a16:creationId xmlns:a16="http://schemas.microsoft.com/office/drawing/2014/main" id="{87218348-B496-4F9C-A285-12EDCAB4177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918B9B4D-EA0B-42AF-B65B-858ABF6226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846636A-2C88-404C-9759-0ADA36FA2D74}"/>
                  </a:ext>
                </a:extLst>
              </p:cNvPr>
              <p:cNvSpPr txBox="1"/>
              <p:nvPr/>
            </p:nvSpPr>
            <p:spPr>
              <a:xfrm>
                <a:off x="304800" y="6096000"/>
                <a:ext cx="23469600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846636A-2C88-404C-9759-0ADA36FA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0"/>
                <a:ext cx="23469600" cy="784767"/>
              </a:xfrm>
              <a:prstGeom prst="rect">
                <a:avLst/>
              </a:prstGeom>
              <a:blipFill>
                <a:blip r:embed="rId3"/>
                <a:stretch>
                  <a:fillRect l="-1039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8E5689-DFA7-400C-9D83-C5E68A6C5E34}"/>
                  </a:ext>
                </a:extLst>
              </p:cNvPr>
              <p:cNvSpPr txBox="1"/>
              <p:nvPr/>
            </p:nvSpPr>
            <p:spPr>
              <a:xfrm>
                <a:off x="533400" y="11582400"/>
                <a:ext cx="224790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(0)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8E5689-DFA7-400C-9D83-C5E68A6C5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582400"/>
                <a:ext cx="22479000" cy="769441"/>
              </a:xfrm>
              <a:prstGeom prst="rect">
                <a:avLst/>
              </a:prstGeom>
              <a:blipFill>
                <a:blip r:embed="rId4"/>
                <a:stretch>
                  <a:fillRect l="-111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02E91D11-BE97-42BE-83D2-C7827B1DE80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 b="27233"/>
          <a:stretch/>
        </p:blipFill>
        <p:spPr bwMode="auto">
          <a:xfrm>
            <a:off x="5334000" y="6781800"/>
            <a:ext cx="1287780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2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138484-1299-4244-977C-C8F84F94A3DA}"/>
              </a:ext>
            </a:extLst>
          </p:cNvPr>
          <p:cNvGrpSpPr/>
          <p:nvPr/>
        </p:nvGrpSpPr>
        <p:grpSpPr>
          <a:xfrm>
            <a:off x="228600" y="6248401"/>
            <a:ext cx="23926800" cy="7238999"/>
            <a:chOff x="228600" y="5095673"/>
            <a:chExt cx="23926800" cy="8163126"/>
          </a:xfrm>
        </p:grpSpPr>
        <p:sp>
          <p:nvSpPr>
            <p:cNvPr id="80" name="Rounded Rectangle 124">
              <a:extLst>
                <a:ext uri="{FF2B5EF4-FFF2-40B4-BE49-F238E27FC236}">
                  <a16:creationId xmlns:a16="http://schemas.microsoft.com/office/drawing/2014/main" id="{E77CD0CA-98F0-4F61-8D47-99A1AAD4CA4D}"/>
                </a:ext>
              </a:extLst>
            </p:cNvPr>
            <p:cNvSpPr/>
            <p:nvPr/>
          </p:nvSpPr>
          <p:spPr>
            <a:xfrm>
              <a:off x="233022" y="5424574"/>
              <a:ext cx="23922378" cy="78342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6EBDB89-D5EC-4F38-ADA0-EF6A9CDBF4AE}"/>
                </a:ext>
              </a:extLst>
            </p:cNvPr>
            <p:cNvGrpSpPr/>
            <p:nvPr/>
          </p:nvGrpSpPr>
          <p:grpSpPr>
            <a:xfrm>
              <a:off x="228600" y="5095673"/>
              <a:ext cx="3921583" cy="891063"/>
              <a:chOff x="1205494" y="6857232"/>
              <a:chExt cx="3628692" cy="872967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1444C759-FC96-44B1-B6F6-CEC0478FF33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A57605-A289-4818-9781-3957C35433E8}"/>
                  </a:ext>
                </a:extLst>
              </p:cNvPr>
              <p:cNvSpPr txBox="1"/>
              <p:nvPr/>
            </p:nvSpPr>
            <p:spPr>
              <a:xfrm>
                <a:off x="2192618" y="6857232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ound Diagonal Corner Rectangle 128">
                <a:extLst>
                  <a:ext uri="{FF2B5EF4-FFF2-40B4-BE49-F238E27FC236}">
                    <a16:creationId xmlns:a16="http://schemas.microsoft.com/office/drawing/2014/main" id="{87218348-B496-4F9C-A285-12EDCAB4177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918B9B4D-EA0B-42AF-B65B-858ABF6226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846636A-2C88-404C-9759-0ADA36FA2D74}"/>
                  </a:ext>
                </a:extLst>
              </p:cNvPr>
              <p:cNvSpPr txBox="1"/>
              <p:nvPr/>
            </p:nvSpPr>
            <p:spPr>
              <a:xfrm>
                <a:off x="304800" y="7239000"/>
                <a:ext cx="234696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846636A-2C88-404C-9759-0ADA36FA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239000"/>
                <a:ext cx="23469600" cy="769441"/>
              </a:xfrm>
              <a:prstGeom prst="rect">
                <a:avLst/>
              </a:prstGeom>
              <a:blipFill>
                <a:blip r:embed="rId2"/>
                <a:stretch>
                  <a:fillRect l="-1039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55D30000-F855-4F6D-82F9-149DA98AD54F}"/>
              </a:ext>
            </a:extLst>
          </p:cNvPr>
          <p:cNvGrpSpPr/>
          <p:nvPr/>
        </p:nvGrpSpPr>
        <p:grpSpPr>
          <a:xfrm>
            <a:off x="152400" y="1371601"/>
            <a:ext cx="23695848" cy="4876800"/>
            <a:chOff x="262962" y="3601689"/>
            <a:chExt cx="23695848" cy="8820442"/>
          </a:xfrm>
        </p:grpSpPr>
        <p:sp>
          <p:nvSpPr>
            <p:cNvPr id="61" name="Rounded Rectangle 13">
              <a:extLst>
                <a:ext uri="{FF2B5EF4-FFF2-40B4-BE49-F238E27FC236}">
                  <a16:creationId xmlns:a16="http://schemas.microsoft.com/office/drawing/2014/main" id="{C354100F-6BAA-48E0-AD5C-B7050EE8A731}"/>
                </a:ext>
              </a:extLst>
            </p:cNvPr>
            <p:cNvSpPr/>
            <p:nvPr/>
          </p:nvSpPr>
          <p:spPr bwMode="auto">
            <a:xfrm>
              <a:off x="425189" y="3886200"/>
              <a:ext cx="23533621" cy="85359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5A6B4AA-9720-4929-B8C1-71BFA8DB8317}"/>
                </a:ext>
              </a:extLst>
            </p:cNvPr>
            <p:cNvGrpSpPr/>
            <p:nvPr/>
          </p:nvGrpSpPr>
          <p:grpSpPr>
            <a:xfrm>
              <a:off x="262962" y="3601689"/>
              <a:ext cx="3342299" cy="1275112"/>
              <a:chOff x="534987" y="1510141"/>
              <a:chExt cx="4235728" cy="1314062"/>
            </a:xfrm>
          </p:grpSpPr>
          <p:sp>
            <p:nvSpPr>
              <p:cNvPr id="79" name="Isosceles Triangle 44">
                <a:extLst>
                  <a:ext uri="{FF2B5EF4-FFF2-40B4-BE49-F238E27FC236}">
                    <a16:creationId xmlns:a16="http://schemas.microsoft.com/office/drawing/2014/main" id="{047AC750-7A59-44D9-A748-67DACCCA93FB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Pentagon 16">
                <a:extLst>
                  <a:ext uri="{FF2B5EF4-FFF2-40B4-BE49-F238E27FC236}">
                    <a16:creationId xmlns:a16="http://schemas.microsoft.com/office/drawing/2014/main" id="{5C1A5EBC-AB5C-4769-A096-A406D209BC3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0" name="Group 11">
                <a:extLst>
                  <a:ext uri="{FF2B5EF4-FFF2-40B4-BE49-F238E27FC236}">
                    <a16:creationId xmlns:a16="http://schemas.microsoft.com/office/drawing/2014/main" id="{29ECDBB8-4071-4056-84E9-AF7DF4D58642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id="{8056110D-7700-4D90-9BCE-01FFFC9508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id="{44F5EB3A-C0CA-4622-90E4-029A53B61F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id="{B49C00DC-F1AA-4D96-882A-3C9F081FBD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D00A22F-B567-4496-84E8-84E3A32A0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F4B0E98-F8D5-4F05-93D1-965335E7E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6CB6A94-1B5F-4979-8F0F-B9C821D1D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42AA591-9050-4A68-BD5A-B0C3A3969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1" name="Chevron 18">
                <a:extLst>
                  <a:ext uri="{FF2B5EF4-FFF2-40B4-BE49-F238E27FC236}">
                    <a16:creationId xmlns:a16="http://schemas.microsoft.com/office/drawing/2014/main" id="{55131840-85BA-4DB0-A4DD-BA08BA81806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Box 13">
                <a:extLst>
                  <a:ext uri="{FF2B5EF4-FFF2-40B4-BE49-F238E27FC236}">
                    <a16:creationId xmlns:a16="http://schemas.microsoft.com/office/drawing/2014/main" id="{A80A84E1-AE4E-490E-AD46-2E0B8F5A8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246" y="1510141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B2517E6-4C30-4E8A-8388-B829E4040B9A}"/>
                  </a:ext>
                </a:extLst>
              </p:cNvPr>
              <p:cNvSpPr/>
              <p:nvPr/>
            </p:nvSpPr>
            <p:spPr>
              <a:xfrm>
                <a:off x="2057400" y="5181600"/>
                <a:ext cx="21488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B2517E6-4C30-4E8A-8388-B829E4040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81600"/>
                <a:ext cx="21488400" cy="707886"/>
              </a:xfrm>
              <a:prstGeom prst="rect">
                <a:avLst/>
              </a:prstGeom>
              <a:blipFill>
                <a:blip r:embed="rId3"/>
                <a:stretch>
                  <a:fillRect l="-10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5C38F33-85E9-4C51-9A8E-81E4F8E3F393}"/>
                  </a:ext>
                </a:extLst>
              </p:cNvPr>
              <p:cNvSpPr/>
              <p:nvPr/>
            </p:nvSpPr>
            <p:spPr>
              <a:xfrm>
                <a:off x="3729162" y="1676400"/>
                <a:ext cx="19624962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Cho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hàm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bảng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biến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thiên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như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5C38F33-85E9-4C51-9A8E-81E4F8E3F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62" y="1676400"/>
                <a:ext cx="19624962" cy="721801"/>
              </a:xfrm>
              <a:prstGeom prst="rect">
                <a:avLst/>
              </a:prstGeom>
              <a:blipFill>
                <a:blip r:embed="rId4"/>
                <a:stretch>
                  <a:fillRect l="-1118" t="-12712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01D73E62-3940-4D56-9D1B-0321274F2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362200"/>
            <a:ext cx="8116476" cy="2792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2C58C98-269F-443E-9678-E13B87B54A20}"/>
                  </a:ext>
                </a:extLst>
              </p:cNvPr>
              <p:cNvSpPr txBox="1"/>
              <p:nvPr/>
            </p:nvSpPr>
            <p:spPr>
              <a:xfrm>
                <a:off x="228600" y="10363200"/>
                <a:ext cx="208026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2.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2C58C98-269F-443E-9678-E13B87B5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363200"/>
                <a:ext cx="20802600" cy="1446550"/>
              </a:xfrm>
              <a:prstGeom prst="rect">
                <a:avLst/>
              </a:prstGeom>
              <a:blipFill>
                <a:blip r:embed="rId6"/>
                <a:stretch>
                  <a:fillRect l="-1202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63B1AAD-FC5E-45AB-9AA0-451750E09E67}"/>
                  </a:ext>
                </a:extLst>
              </p:cNvPr>
              <p:cNvSpPr txBox="1"/>
              <p:nvPr/>
            </p:nvSpPr>
            <p:spPr>
              <a:xfrm>
                <a:off x="304800" y="8534400"/>
                <a:ext cx="198882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63B1AAD-FC5E-45AB-9AA0-451750E09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534400"/>
                <a:ext cx="19888200" cy="1446550"/>
              </a:xfrm>
              <a:prstGeom prst="rect">
                <a:avLst/>
              </a:prstGeom>
              <a:blipFill>
                <a:blip r:embed="rId7"/>
                <a:stretch>
                  <a:fillRect l="-1226" t="-8017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0" grpId="0"/>
      <p:bldP spid="101" grpId="0"/>
      <p:bldP spid="103" grpId="0"/>
      <p:bldP spid="1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</a:rPr>
                <a:t>TRÂN TRỌNG CẢM ƠN CÁC EM HỌC SINH ĐÃ THEO DÕI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54521"/>
            <a:ext cx="8281987" cy="68512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855" y="1426073"/>
            <a:ext cx="8433013" cy="685127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4223" y="9220200"/>
            <a:ext cx="4104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fr-FR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fr-FR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4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4223" y="1905000"/>
            <a:ext cx="1741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4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590285"/>
            <a:ext cx="8430491" cy="48594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0" y="8534400"/>
            <a:ext cx="8433013" cy="49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0"/>
            <a:ext cx="70711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840105" algn="l"/>
              </a:tabLst>
            </a:pPr>
            <a:r>
              <a:rPr lang="vi-VN" sz="4800" b="1" u="sng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</a:t>
            </a:r>
            <a:r>
              <a:rPr lang="vi-VN" sz="48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(SGK – trang 46)</a:t>
            </a:r>
            <a:endParaRPr lang="en-US" sz="4800" dirty="0">
              <a:solidFill>
                <a:srgbClr val="3333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4261719"/>
                <a:ext cx="23241000" cy="22754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tabLst>
                    <a:tab pos="840105" algn="l"/>
                  </a:tabLst>
                </a:pPr>
                <a:r>
                  <a:rPr lang="en-US" sz="4800" dirty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∞;−</m:t>
                        </m:r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;+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1719"/>
                <a:ext cx="23241000" cy="2275431"/>
              </a:xfrm>
              <a:prstGeom prst="rect">
                <a:avLst/>
              </a:prstGeom>
              <a:blipFill>
                <a:blip r:embed="rId2"/>
                <a:stretch>
                  <a:fillRect l="-1180" b="-5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6944769"/>
                <a:ext cx="23241000" cy="22754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tabLst>
                    <a:tab pos="840105" algn="l"/>
                  </a:tabLst>
                </a:pPr>
                <a:r>
                  <a:rPr lang="en-US" sz="4800" dirty="0">
                    <a:solidFill>
                      <a:srgbClr val="3333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đồng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∞;−</m:t>
                        </m:r>
                        <m:f>
                          <m:fPr>
                            <m:ctrlP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;+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944769"/>
                <a:ext cx="23241000" cy="2275431"/>
              </a:xfrm>
              <a:prstGeom prst="rect">
                <a:avLst/>
              </a:prstGeom>
              <a:blipFill>
                <a:blip r:embed="rId3"/>
                <a:stretch>
                  <a:fillRect l="-1180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9778" y="4419601"/>
            <a:ext cx="23722378" cy="8769302"/>
            <a:chOff x="1205494" y="6941416"/>
            <a:chExt cx="22139783" cy="6545984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62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6308" y="1564828"/>
            <a:ext cx="23695848" cy="2854773"/>
            <a:chOff x="992187" y="2564543"/>
            <a:chExt cx="22353091" cy="408808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3"/>
              <a:ext cx="3124200" cy="1075028"/>
              <a:chOff x="534987" y="1647866"/>
              <a:chExt cx="4197167" cy="1235610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16"/>
              <p:cNvSpPr/>
              <p:nvPr/>
            </p:nvSpPr>
            <p:spPr bwMode="auto">
              <a:xfrm>
                <a:off x="534987" y="1647866"/>
                <a:ext cx="4197167" cy="120630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1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1165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179078" y="2550415"/>
                <a:ext cx="21147521" cy="14618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b)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78" y="2550415"/>
                <a:ext cx="21147521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153" t="-7917" b="-191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769748" y="5588412"/>
                <a:ext cx="22580694" cy="18948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=1&gt;0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−1;+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vi-VN" sz="4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48" y="5588412"/>
                <a:ext cx="22580694" cy="1894814"/>
              </a:xfrm>
              <a:prstGeom prst="rect">
                <a:avLst/>
              </a:prstGeom>
              <a:blipFill rotWithShape="0">
                <a:blip r:embed="rId3"/>
                <a:stretch>
                  <a:fillRect l="-1215" b="-160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634" y="7428632"/>
            <a:ext cx="14219734" cy="54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0622" y="4718099"/>
            <a:ext cx="23722378" cy="8769302"/>
            <a:chOff x="1205494" y="6941416"/>
            <a:chExt cx="22139783" cy="6545984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62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6308" y="1564829"/>
            <a:ext cx="23695848" cy="2854772"/>
            <a:chOff x="992187" y="2564544"/>
            <a:chExt cx="22353091" cy="408808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3124200" cy="1075028"/>
              <a:chOff x="534987" y="1647866"/>
              <a:chExt cx="4197167" cy="1235609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1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1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1165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752600" y="2410968"/>
                <a:ext cx="16118322" cy="146187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b)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10968"/>
                <a:ext cx="16118322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551" t="-8368" b="-1924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812706" y="6029986"/>
                <a:ext cx="22580694" cy="18948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−4 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=−1&lt;0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2;+</m:t>
                        </m:r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06" y="6029986"/>
                <a:ext cx="22580694" cy="1894814"/>
              </a:xfrm>
              <a:prstGeom prst="rect">
                <a:avLst/>
              </a:prstGeom>
              <a:blipFill rotWithShape="0">
                <a:blip r:embed="rId3"/>
                <a:stretch>
                  <a:fillRect l="-1215" b="-160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484" y="8309367"/>
            <a:ext cx="11899438" cy="47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913194" y="1140980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194" y="1140980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06226" y="2633297"/>
                <a:ext cx="150244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26" y="2633297"/>
                <a:ext cx="15024485" cy="830997"/>
              </a:xfrm>
              <a:prstGeom prst="rect">
                <a:avLst/>
              </a:prstGeom>
              <a:blipFill>
                <a:blip r:embed="rId4"/>
                <a:stretch>
                  <a:fillRect l="-18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0278" y="3673193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673193"/>
                <a:ext cx="9796934" cy="830997"/>
              </a:xfrm>
              <a:prstGeom prst="rect">
                <a:avLst/>
              </a:prstGeom>
              <a:blipFill>
                <a:blip r:embed="rId5"/>
                <a:stretch>
                  <a:fillRect l="-280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1201400" y="3661118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3661118"/>
                <a:ext cx="12344400" cy="830997"/>
              </a:xfrm>
              <a:prstGeom prst="rect">
                <a:avLst/>
              </a:prstGeom>
              <a:blipFill>
                <a:blip r:embed="rId6"/>
                <a:stretch>
                  <a:fillRect l="-22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929623" y="4870960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3" y="4870960"/>
                <a:ext cx="9796934" cy="830997"/>
              </a:xfrm>
              <a:prstGeom prst="rect">
                <a:avLst/>
              </a:prstGeom>
              <a:blipFill>
                <a:blip r:embed="rId7"/>
                <a:stretch>
                  <a:fillRect l="-279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1201400" y="4838243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𝐼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(1;−2)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838243"/>
                <a:ext cx="12344400" cy="830997"/>
              </a:xfrm>
              <a:prstGeom prst="rect">
                <a:avLst/>
              </a:prstGeom>
              <a:blipFill>
                <a:blip r:embed="rId8"/>
                <a:stretch>
                  <a:fillRect l="-22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11064313" y="365303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54797" y="8032838"/>
                <a:ext cx="97125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97" y="8032838"/>
                <a:ext cx="9712531" cy="830997"/>
              </a:xfrm>
              <a:prstGeom prst="rect">
                <a:avLst/>
              </a:prstGeom>
              <a:blipFill>
                <a:blip r:embed="rId9"/>
                <a:stretch>
                  <a:fillRect l="-2823" t="-18382" r="-1882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04466" y="9116439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(1;+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66" y="9116439"/>
                <a:ext cx="9796934" cy="830997"/>
              </a:xfrm>
              <a:prstGeom prst="rect">
                <a:avLst/>
              </a:prstGeom>
              <a:blipFill>
                <a:blip r:embed="rId10"/>
                <a:stretch>
                  <a:fillRect l="-143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542264" y="10326206"/>
                <a:ext cx="97969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∞;1)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10326206"/>
                <a:ext cx="9796934" cy="830997"/>
              </a:xfrm>
              <a:prstGeom prst="rect">
                <a:avLst/>
              </a:prstGeom>
              <a:blipFill>
                <a:blip r:embed="rId11"/>
                <a:stretch>
                  <a:fillRect l="-286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575592" y="11409807"/>
                <a:ext cx="12344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800" b="1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spc="-15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GB" sz="4800" spc="-150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11409807"/>
                <a:ext cx="12344400" cy="830997"/>
              </a:xfrm>
              <a:prstGeom prst="rect">
                <a:avLst/>
              </a:prstGeom>
              <a:blipFill>
                <a:blip r:embed="rId12"/>
                <a:stretch>
                  <a:fillRect l="-22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4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8" grpId="0"/>
      <p:bldP spid="76" grpId="0"/>
      <p:bldP spid="78" grpId="0"/>
      <p:bldP spid="79" grpId="0" animBg="1"/>
      <p:bldP spid="6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973" y="5029199"/>
            <a:ext cx="23863183" cy="8424422"/>
            <a:chOff x="1205494" y="6941416"/>
            <a:chExt cx="22139783" cy="6545984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64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6308" y="1564828"/>
            <a:ext cx="23695848" cy="3464371"/>
            <a:chOff x="992187" y="2564544"/>
            <a:chExt cx="22353091" cy="408808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1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1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51095" y="2362582"/>
                <a:ext cx="21959444" cy="2341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4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95" y="2362582"/>
                <a:ext cx="21959444" cy="2341795"/>
              </a:xfrm>
              <a:prstGeom prst="rect">
                <a:avLst/>
              </a:prstGeom>
              <a:blipFill>
                <a:blip r:embed="rId2"/>
                <a:stretch>
                  <a:fillRect l="-1249" t="-4948" r="-305" b="-1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672" y="7625885"/>
            <a:ext cx="13311968" cy="385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812706" y="6211813"/>
                <a:ext cx="22707729" cy="10639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=−1&lt;0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−1;6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06" y="6211813"/>
                <a:ext cx="22707729" cy="1063946"/>
              </a:xfrm>
              <a:prstGeom prst="rect">
                <a:avLst/>
              </a:prstGeom>
              <a:blipFill>
                <a:blip r:embed="rId4"/>
                <a:stretch>
                  <a:fillRect l="-1074" b="-12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847343" y="11833636"/>
                <a:ext cx="2270772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−1;6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-10. 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3" y="11833636"/>
                <a:ext cx="22707729" cy="1446550"/>
              </a:xfrm>
              <a:prstGeom prst="rect">
                <a:avLst/>
              </a:prstGeom>
              <a:blipFill>
                <a:blip r:embed="rId5"/>
                <a:stretch>
                  <a:fillRect l="-1074" t="-7983" b="-1932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8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973" y="5029199"/>
            <a:ext cx="23863183" cy="8424422"/>
            <a:chOff x="1205494" y="6941416"/>
            <a:chExt cx="22139783" cy="6545984"/>
          </a:xfrm>
        </p:grpSpPr>
        <p:sp>
          <p:nvSpPr>
            <p:cNvPr id="7" name="Rounded Rectangle 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6308" y="1564828"/>
            <a:ext cx="23695848" cy="3464371"/>
            <a:chOff x="992187" y="2564544"/>
            <a:chExt cx="22353091" cy="408808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Pentagon 1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Rectangle 2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9" name="Chevron 1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8"/>
                <a:ext cx="3173469" cy="96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070038" y="2457525"/>
                <a:ext cx="22707729" cy="234179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742950" indent="-742950">
                  <a:buAutoNum type="alphaLcParenR"/>
                </a:pP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4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38" y="2457525"/>
                <a:ext cx="22707729" cy="2341795"/>
              </a:xfrm>
              <a:prstGeom prst="rect">
                <a:avLst/>
              </a:prstGeom>
              <a:blipFill rotWithShape="0">
                <a:blip r:embed="rId2"/>
                <a:stretch>
                  <a:fillRect l="-1235" t="-4948" b="-130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747696" y="6324600"/>
                <a:ext cx="18127258" cy="10639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=1&gt;0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=−1 </m:t>
                    </m:r>
                    <m:r>
                      <a:rPr lang="en-US" sz="4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96" y="6324600"/>
                <a:ext cx="18127258" cy="1063946"/>
              </a:xfrm>
              <a:prstGeom prst="rect">
                <a:avLst/>
              </a:prstGeom>
              <a:blipFill rotWithShape="0">
                <a:blip r:embed="rId3"/>
                <a:stretch>
                  <a:fillRect l="-1379" b="-1264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787306" y="11652052"/>
                <a:ext cx="2270772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38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  <a:endParaRPr lang="vi-VN" sz="44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6" y="11652052"/>
                <a:ext cx="22707729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074" t="-7983" r="-188" b="-1932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477" y="7768965"/>
            <a:ext cx="11125200" cy="37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5580</TotalTime>
  <Words>2489</Words>
  <Application>Microsoft Office PowerPoint</Application>
  <PresentationFormat>Custom</PresentationFormat>
  <Paragraphs>206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Nguyen Thanh Tien</cp:lastModifiedBy>
  <cp:revision>543</cp:revision>
  <dcterms:created xsi:type="dcterms:W3CDTF">2013-08-31T11:42:51Z</dcterms:created>
  <dcterms:modified xsi:type="dcterms:W3CDTF">2021-08-31T16:39:01Z</dcterms:modified>
</cp:coreProperties>
</file>