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3" r:id="rId3"/>
    <p:sldId id="301" r:id="rId4"/>
    <p:sldId id="315" r:id="rId5"/>
    <p:sldId id="316" r:id="rId6"/>
    <p:sldId id="321" r:id="rId7"/>
    <p:sldId id="323" r:id="rId8"/>
    <p:sldId id="322" r:id="rId9"/>
    <p:sldId id="324" r:id="rId10"/>
    <p:sldId id="325" r:id="rId11"/>
    <p:sldId id="317" r:id="rId12"/>
    <p:sldId id="326" r:id="rId13"/>
    <p:sldId id="318" r:id="rId14"/>
    <p:sldId id="327" r:id="rId15"/>
    <p:sldId id="328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3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198" y="1676401"/>
            <a:ext cx="23583604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86000"/>
            <a:ext cx="3867704" cy="1066797"/>
            <a:chOff x="22440" y="16831"/>
            <a:chExt cx="757326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16831"/>
              <a:ext cx="706239" cy="292729"/>
              <a:chOff x="31572" y="7735"/>
              <a:chExt cx="99369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7735"/>
                <a:ext cx="82067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4419600"/>
            <a:ext cx="7455649" cy="58224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5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𝑴𝑶𝑷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6"/>
                <a:stretch>
                  <a:fillRect l="-1561" t="-7469" r="-897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7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13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blipFill rotWithShape="0">
                <a:blip r:embed="rId8"/>
                <a:stretch>
                  <a:fillRect l="-1143" t="-7407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33742"/>
            <a:ext cx="4952999" cy="1214846"/>
            <a:chOff x="22440" y="4239"/>
            <a:chExt cx="769159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4239"/>
              <a:ext cx="769159" cy="292729"/>
              <a:chOff x="31572" y="-7847"/>
              <a:chExt cx="108222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-7847"/>
                <a:ext cx="90920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4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cao của tam giác đều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5"/>
                <a:stretch>
                  <a:fillRect l="-1561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6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blipFill rotWithShape="0">
                <a:blip r:embed="rId7"/>
                <a:stretch>
                  <a:fillRect l="-1143" t="-7317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4876800"/>
            <a:ext cx="6777863" cy="5303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17323526" y="6553200"/>
            <a:ext cx="1371600" cy="1905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40200" y="7696200"/>
            <a:ext cx="84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1242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133600"/>
            <a:ext cx="1828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724400"/>
            <a:ext cx="16916400" cy="40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(SETUP)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8821400" y="2895600"/>
            <a:ext cx="4267200" cy="883920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543800" y="5638800"/>
            <a:ext cx="1651481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9296400" y="5621555"/>
            <a:ext cx="1364860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62000" y="6426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133600"/>
            <a:ext cx="2308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61224" r="-332706" b="-207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160569" r="-332706" b="-106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246538" r="-332706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80" y="4800600"/>
            <a:ext cx="11466991" cy="122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87" y="6473257"/>
            <a:ext cx="11459027" cy="107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8001000"/>
            <a:ext cx="3580948" cy="1157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𝟕𝟓𝟐𝟗𝟐𝟓𝟔𝟐𝟗𝟏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𝟑𝟕𝟖𝟎𝟒𝟐𝟕𝟕𝟏𝟓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9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19735800" cy="10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biết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𝟑𝟒𝟓𝟔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2083" r="-292649" b="-200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51715" r="-292649" b="-1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14859000" y="9296400"/>
            <a:ext cx="57150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486400"/>
            <a:ext cx="11249236" cy="1338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7620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ý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92"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, 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314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545"/>
          <a:stretch/>
        </p:blipFill>
        <p:spPr bwMode="auto">
          <a:xfrm>
            <a:off x="4953000" y="108966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 bwMode="auto">
          <a:xfrm>
            <a:off x="13030200" y="109728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14706600" y="10972800"/>
            <a:ext cx="1316904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32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676400"/>
            <a:ext cx="22817235" cy="10080115"/>
            <a:chOff x="1438692" y="1651082"/>
            <a:chExt cx="22817235" cy="107837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651082"/>
              <a:ext cx="22817235" cy="10783793"/>
              <a:chOff x="1438692" y="1651082"/>
              <a:chExt cx="22817235" cy="107837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029199" y="1651082"/>
                <a:ext cx="152786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648199" y="1814121"/>
                <a:ext cx="16193036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19"/>
                <a:ext cx="13186336" cy="927903"/>
                <a:chOff x="7450558" y="7834555"/>
                <a:chExt cx="13187865" cy="9280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15447" y="7875170"/>
                  <a:ext cx="11422976" cy="887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0860319" cy="962610"/>
                <a:chOff x="7459672" y="7170625"/>
                <a:chExt cx="20862705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9211302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2172998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8872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GIÁ TRỊ LƯỢNG GIÁC CỦA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MỘT GÓC TỪ 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ĐẾN 180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2895600"/>
            <a:ext cx="6781800" cy="6705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blipFill rotWithShape="0">
                <a:blip r:embed="rId3"/>
                <a:stretch>
                  <a:fillRect l="-1532" r="-1457" b="-9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43200" y="1905000"/>
            <a:ext cx="3733800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9800" y="1905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KĨ NĂNG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70800" y="1905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31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697200" y="2742851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11800" y="7391400"/>
            <a:ext cx="5689726" cy="46378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858000"/>
            <a:ext cx="8153801" cy="6400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1828800" y="8077200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(H.3.2)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479" r="-11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23393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070600"/>
            <a:ext cx="7668532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468" y="5994400"/>
            <a:ext cx="7668532" cy="5909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731520" y="6492240"/>
            <a:ext cx="3318660" cy="1395527"/>
            <a:chOff x="0" y="-14726"/>
            <a:chExt cx="1497587" cy="451406"/>
          </a:xfrm>
        </p:grpSpPr>
        <p:sp>
          <p:nvSpPr>
            <p:cNvPr id="21" name="TextBox 321"/>
            <p:cNvSpPr txBox="1"/>
            <p:nvPr/>
          </p:nvSpPr>
          <p:spPr>
            <a:xfrm>
              <a:off x="634066" y="-14726"/>
              <a:ext cx="863521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6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23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defTabSz="914400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blipFill rotWithShape="0">
                <a:blip r:embed="rId6"/>
                <a:stretch>
                  <a:fillRect l="-3103" t="-3393" r="-2966" b="-8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blipFill rotWithShape="0">
                <a:blip r:embed="rId7"/>
                <a:stretch>
                  <a:fillRect l="-1196" t="-9489" r="-824" b="-1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8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2456307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2819400"/>
            <a:ext cx="8051959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99" y="28194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blipFill rotWithShape="0">
                <a:blip r:embed="rId6"/>
                <a:stretch>
                  <a:fillRect l="-3370" t="-6460" b="-1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  <a:blipFill rotWithShape="0">
                <a:blip r:embed="rId7"/>
                <a:stretch>
                  <a:fillRect l="-1128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9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 rotWithShape="0">
                <a:blip r:embed="rId3"/>
                <a:stretch>
                  <a:fillRect l="-1075" t="-1814" r="-7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41" y="25146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blipFill rotWithShape="0">
                <a:blip r:embed="rId5"/>
                <a:stretch>
                  <a:fillRect l="-1846" t="-6582" b="-1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blipFill rotWithShape="0">
                <a:blip r:embed="rId6"/>
                <a:stretch>
                  <a:fillRect l="-1757" b="-1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731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blipFill rotWithShape="0">
                <a:blip r:embed="rId8"/>
                <a:stretch>
                  <a:fillRect l="-1295" r="-124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7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2590800"/>
            <a:ext cx="8051959" cy="59098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2819400"/>
            <a:ext cx="10515600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d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828800"/>
            <a:ext cx="185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(GTLG)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137674" y="3429000"/>
            <a:ext cx="8331835" cy="3276600"/>
          </a:xfrm>
          <a:prstGeom prst="wedgeRoundRectCallout">
            <a:avLst>
              <a:gd name="adj1" fmla="val -5688"/>
              <a:gd name="adj2" fmla="val 99766"/>
              <a:gd name="adj3" fmla="val 16667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745200" y="8534400"/>
            <a:ext cx="4267200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0586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61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49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394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GTLG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4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𝑡𝑎𝑛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𝑐𝑜𝑡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586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/>
                    <a:gridCol w="1226106"/>
                    <a:gridCol w="1554957"/>
                    <a:gridCol w="1981200"/>
                    <a:gridCol w="1828800"/>
                    <a:gridCol w="1828800"/>
                    <a:gridCol w="2057400"/>
                    <a:gridCol w="1103949"/>
                  </a:tblGrid>
                  <a:tr h="15654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 rotWithShape="0">
                          <a:blip r:embed="rId4"/>
                          <a:stretch>
                            <a:fillRect l="-219" t="-389" r="-416886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89" r="-841089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89" r="-566275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89" r="-344308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89" r="-2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89" r="-1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89" r="-53550" b="-489105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95556" r="-416886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95556" r="-841089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95556" r="-566275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95556" r="-344308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95556" r="-2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95556" r="-1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95556" r="-53550" b="-3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195556" r="-416886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195556" r="-841089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195556" r="-566275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195556" r="-344308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195556" r="-2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195556" r="-1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195556" r="-53550" b="-2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295556" r="-416886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295556" r="-841089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295556" r="-566275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295556" r="-344308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295556" r="-2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295556" r="-1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295556" r="-53550" b="-1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395556" r="-416886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95556" r="-841089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95556" r="-566275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95556" r="-344308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95556" r="-2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95556" r="-1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95556" r="-53550" b="-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1221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Connector 11"/>
          <p:cNvCxnSpPr/>
          <p:nvPr/>
        </p:nvCxnSpPr>
        <p:spPr>
          <a:xfrm>
            <a:off x="21894800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995674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2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3536</TotalTime>
  <Words>1286</Words>
  <PresentationFormat>Custom</PresentationFormat>
  <Paragraphs>170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2022-05-05T03:58:18Z</dcterms:modified>
</cp:coreProperties>
</file>