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56" r:id="rId4"/>
    <p:sldId id="268" r:id="rId5"/>
    <p:sldId id="266" r:id="rId6"/>
    <p:sldId id="260" r:id="rId7"/>
    <p:sldId id="263" r:id="rId8"/>
    <p:sldId id="269" r:id="rId9"/>
    <p:sldId id="270" r:id="rId10"/>
    <p:sldId id="272" r:id="rId11"/>
    <p:sldId id="267" r:id="rId12"/>
    <p:sldId id="278" r:id="rId13"/>
    <p:sldId id="262" r:id="rId14"/>
    <p:sldId id="264" r:id="rId15"/>
    <p:sldId id="261" r:id="rId16"/>
    <p:sldId id="273" r:id="rId17"/>
    <p:sldId id="274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E8F0-CBE5-415F-80AB-EFA943DA7A15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B3F8F-BD96-4E7B-B32B-092B43720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9D2C9-0372-4FFE-A4A5-EEBD98FD0A3E}" type="datetimeFigureOut">
              <a:rPr lang="en-US" smtClean="0"/>
              <a:pPr/>
              <a:t>13/12/2020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2BA0-7213-4C14-A6D6-A9E929FC1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6" y="4264819"/>
            <a:ext cx="866775" cy="9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026" y="4286251"/>
            <a:ext cx="866775" cy="9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4" y="4285060"/>
            <a:ext cx="866775" cy="9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063" y="4031457"/>
            <a:ext cx="1490663" cy="11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1" y="3999310"/>
            <a:ext cx="1490663" cy="117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TextBox 27"/>
          <p:cNvSpPr txBox="1">
            <a:spLocks noChangeArrowheads="1"/>
          </p:cNvSpPr>
          <p:nvPr/>
        </p:nvSpPr>
        <p:spPr bwMode="auto">
          <a:xfrm>
            <a:off x="723900" y="602456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1" y="1085850"/>
            <a:ext cx="745563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BỘ KẾT NỐI TRI THỨC VỚI CUỘC SỐNG</a:t>
            </a:r>
          </a:p>
        </p:txBody>
      </p:sp>
      <p:sp>
        <p:nvSpPr>
          <p:cNvPr id="2069" name="TextBox 32"/>
          <p:cNvSpPr txBox="1">
            <a:spLocks noChangeArrowheads="1"/>
          </p:cNvSpPr>
          <p:nvPr/>
        </p:nvSpPr>
        <p:spPr bwMode="auto">
          <a:xfrm>
            <a:off x="914401" y="2057400"/>
            <a:ext cx="62198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VIÊN: NGUYỄN THỊ THU</a:t>
            </a:r>
          </a:p>
          <a:p>
            <a:pPr algn="ctr"/>
            <a:r>
              <a:rPr lang="en-US" sz="2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1C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1" y="1485900"/>
            <a:ext cx="433387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</a:rPr>
              <a:t>BÀI </a:t>
            </a:r>
            <a:r>
              <a:rPr lang="en-US" sz="2800" dirty="0" smtClean="0">
                <a:solidFill>
                  <a:schemeClr val="tx1"/>
                </a:solidFill>
              </a:rPr>
              <a:t>69:    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­¬</a:t>
            </a:r>
            <a:r>
              <a:rPr lang="en-US" sz="2800" dirty="0" err="1" smtClean="0">
                <a:solidFill>
                  <a:schemeClr val="tx1"/>
                </a:solidFill>
                <a:latin typeface=".VnAvant" pitchFamily="34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     ­¬u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9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0" y="1028700"/>
            <a:ext cx="5181600" cy="1200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THƯ GIÃN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2514600"/>
            <a:ext cx="7162800" cy="1143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Video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chim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kh­íu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hãt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  </a:t>
            </a:r>
          </a:p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( 2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phót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51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mo-thay-tre-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71500"/>
            <a:ext cx="2362200" cy="137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057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t</a:t>
            </a:r>
            <a:r>
              <a:rPr lang="en-US" sz="4000" dirty="0" err="1" smtClean="0">
                <a:latin typeface=".VnAvant" pitchFamily="34" charset="0"/>
              </a:rPr>
              <a:t>­¬i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c­êi</a:t>
            </a:r>
            <a:endParaRPr lang="en-US" sz="4000" dirty="0">
              <a:latin typeface=".VnAvant" pitchFamily="34" charset="0"/>
            </a:endParaRPr>
          </a:p>
        </p:txBody>
      </p:sp>
      <p:pic>
        <p:nvPicPr>
          <p:cNvPr id="2051" name="Picture 3" descr="C:\Users\Admin\Desktop\buoi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14350"/>
            <a:ext cx="2514600" cy="1485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205182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.VnAvant" pitchFamily="34" charset="0"/>
              </a:rPr>
              <a:t>q</a:t>
            </a:r>
            <a:r>
              <a:rPr lang="en-US" sz="4400" dirty="0" err="1" smtClean="0">
                <a:latin typeface=".VnAvant" pitchFamily="34" charset="0"/>
              </a:rPr>
              <a:t>u</a:t>
            </a:r>
            <a:r>
              <a:rPr lang="en-US" sz="4400" dirty="0" smtClean="0">
                <a:latin typeface=".VnAvant" pitchFamily="34" charset="0"/>
              </a:rPr>
              <a:t>¶ </a:t>
            </a:r>
            <a:r>
              <a:rPr lang="en-US" sz="4400" dirty="0" err="1" smtClean="0">
                <a:latin typeface=".VnAvant" pitchFamily="34" charset="0"/>
              </a:rPr>
              <a:t>b­ëi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2052" name="Picture 4" descr="C:\Users\Admin\Desktop\1449390169-oc-buou-nau-gia-ca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819400" cy="1771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77000" y="20574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.VnAvant" pitchFamily="34" charset="0"/>
              </a:rPr>
              <a:t>è</a:t>
            </a:r>
            <a:r>
              <a:rPr lang="en-US" sz="4400" dirty="0" err="1" smtClean="0">
                <a:latin typeface=".VnAvant" pitchFamily="34" charset="0"/>
              </a:rPr>
              <a:t>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b­¬u</a:t>
            </a:r>
            <a:endParaRPr lang="en-US" sz="4400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724150"/>
            <a:ext cx="7620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2200" y="272415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272415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924800" y="2724150"/>
            <a:ext cx="9144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400050"/>
            <a:ext cx="1600200" cy="507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8700" y="400050"/>
            <a:ext cx="685800" cy="4869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1295400" cy="5715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ng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1600200"/>
            <a:ext cx="1485900" cy="5715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2171700"/>
            <a:ext cx="2743200" cy="62865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­êi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457200"/>
            <a:ext cx="142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alt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91200" y="45720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b</a:t>
            </a:r>
            <a:r>
              <a:rPr lang="en-US" sz="4000" dirty="0" err="1" smtClean="0">
                <a:latin typeface=".VnAvant" pitchFamily="34" charset="0"/>
              </a:rPr>
              <a:t>­ëi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c</a:t>
            </a:r>
            <a:r>
              <a:rPr lang="en-US" sz="4000" dirty="0" err="1" smtClean="0">
                <a:latin typeface=".VnAvant" pitchFamily="34" charset="0"/>
              </a:rPr>
              <a:t>­êi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l</a:t>
            </a:r>
            <a:r>
              <a:rPr lang="en-US" sz="4000" dirty="0" err="1" smtClean="0">
                <a:latin typeface=".VnAvant" pitchFamily="34" charset="0"/>
              </a:rPr>
              <a:t>­íi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m</a:t>
            </a:r>
            <a:r>
              <a:rPr lang="en-US" sz="4000" dirty="0" err="1" smtClean="0">
                <a:latin typeface=".VnAvant" pitchFamily="34" charset="0"/>
              </a:rPr>
              <a:t>­êi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b</a:t>
            </a:r>
            <a:r>
              <a:rPr lang="en-US" sz="4000" dirty="0" err="1" smtClean="0">
                <a:latin typeface=".VnAvant" pitchFamily="34" charset="0"/>
              </a:rPr>
              <a:t>­íu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h</a:t>
            </a:r>
            <a:r>
              <a:rPr lang="en-US" sz="4000" dirty="0" err="1" smtClean="0">
                <a:latin typeface=".VnAvant" pitchFamily="34" charset="0"/>
              </a:rPr>
              <a:t>­¬u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433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kh­íu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r</a:t>
            </a:r>
            <a:r>
              <a:rPr lang="en-US" sz="4000" dirty="0" err="1" smtClean="0">
                <a:latin typeface=".VnAvant" pitchFamily="34" charset="0"/>
              </a:rPr>
              <a:t>­îu</a:t>
            </a:r>
            <a:endParaRPr lang="en-US" sz="40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005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0005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005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5" grpId="0" animBg="1"/>
      <p:bldP spid="22" grpId="0"/>
      <p:bldP spid="22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4350"/>
            <a:ext cx="8458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31989" y="1438275"/>
            <a:ext cx="5341937" cy="22443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350" b="1" dirty="0">
                <a:solidFill>
                  <a:srgbClr val="FF0000"/>
                </a:solidFill>
              </a:rPr>
              <a:t>TIẾT 2</a:t>
            </a:r>
            <a:endParaRPr lang="en-US" sz="1035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"/>
            <a:ext cx="6019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0965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L¹c ®µ lµ con </a:t>
            </a:r>
            <a:r>
              <a:rPr lang="en-US" sz="3200" dirty="0" err="1" smtClean="0">
                <a:latin typeface=".VnAvant" pitchFamily="34" charset="0"/>
              </a:rPr>
              <a:t>vËt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Æc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biÖt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b­íu</a:t>
            </a:r>
            <a:r>
              <a:rPr lang="en-US" sz="3200" dirty="0" smtClean="0">
                <a:latin typeface=".VnAvant" pitchFamily="34" charset="0"/>
              </a:rPr>
              <a:t> to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l­ng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</a:t>
            </a:r>
            <a:r>
              <a:rPr lang="en-US" sz="3200" dirty="0" err="1" smtClean="0">
                <a:latin typeface=".VnAvant" pitchFamily="34" charset="0"/>
              </a:rPr>
              <a:t>­íu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cña</a:t>
            </a:r>
            <a:r>
              <a:rPr lang="en-US" sz="3200" dirty="0" smtClean="0">
                <a:latin typeface=".VnAvant" pitchFamily="34" charset="0"/>
              </a:rPr>
              <a:t> l¹c ®µ lµ </a:t>
            </a:r>
            <a:r>
              <a:rPr lang="en-US" sz="3200" dirty="0" err="1" smtClean="0">
                <a:latin typeface=".VnAvant" pitchFamily="34" charset="0"/>
              </a:rPr>
              <a:t>n¬i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</a:t>
            </a:r>
            <a:r>
              <a:rPr lang="en-US" sz="3200" dirty="0" smtClean="0">
                <a:latin typeface=".VnAvant" pitchFamily="34" charset="0"/>
              </a:rPr>
              <a:t>÷ </a:t>
            </a:r>
            <a:r>
              <a:rPr lang="en-US" sz="3200" dirty="0" err="1" smtClean="0">
                <a:latin typeface=".VnAvant" pitchFamily="34" charset="0"/>
              </a:rPr>
              <a:t>chÊt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bÐo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N</a:t>
            </a:r>
            <a:r>
              <a:rPr lang="en-US" sz="3200" dirty="0" err="1" smtClean="0">
                <a:latin typeface=".VnAvant" pitchFamily="34" charset="0"/>
              </a:rPr>
              <a:t>hê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thÕ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sèng</a:t>
            </a:r>
            <a:r>
              <a:rPr lang="en-US" sz="3200" dirty="0" smtClean="0">
                <a:latin typeface=".VnAvant" pitchFamily="34" charset="0"/>
              </a:rPr>
              <a:t> qua </a:t>
            </a:r>
            <a:r>
              <a:rPr lang="en-US" sz="3200" dirty="0" err="1" smtClean="0">
                <a:latin typeface=".VnAvant" pitchFamily="34" charset="0"/>
              </a:rPr>
              <a:t>nhiÒu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ngµy</a:t>
            </a:r>
            <a:r>
              <a:rPr lang="en-US" sz="3200" dirty="0" smtClean="0">
                <a:latin typeface=".VnAvant" pitchFamily="34" charset="0"/>
              </a:rPr>
              <a:t> mµ </a:t>
            </a:r>
            <a:r>
              <a:rPr lang="en-US" sz="3200" dirty="0" err="1" smtClean="0">
                <a:latin typeface=".VnAvant" pitchFamily="34" charset="0"/>
              </a:rPr>
              <a:t>kh«ng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cÇn</a:t>
            </a:r>
            <a:r>
              <a:rPr lang="en-US" sz="3200" dirty="0" smtClean="0">
                <a:latin typeface=".VnAvant" pitchFamily="34" charset="0"/>
              </a:rPr>
              <a:t> ¨n </a:t>
            </a:r>
            <a:r>
              <a:rPr lang="en-US" sz="3200" dirty="0" err="1" smtClean="0">
                <a:latin typeface=".VnAvant" pitchFamily="34" charset="0"/>
              </a:rPr>
              <a:t>uèng</a:t>
            </a:r>
            <a:r>
              <a:rPr lang="en-US" sz="3200" dirty="0" smtClean="0">
                <a:latin typeface=".VnAvant" pitchFamily="34" charset="0"/>
              </a:rPr>
              <a:t>. L¹c ®µ </a:t>
            </a:r>
            <a:r>
              <a:rPr lang="en-US" sz="3200" dirty="0" err="1" smtClean="0">
                <a:latin typeface=".VnAvant" pitchFamily="34" charset="0"/>
              </a:rPr>
              <a:t>gióp</a:t>
            </a:r>
            <a:r>
              <a:rPr lang="en-US" sz="3200" dirty="0" smtClean="0">
                <a:latin typeface=".VnAvant" pitchFamily="34" charset="0"/>
              </a:rPr>
              <a:t> con </a:t>
            </a:r>
            <a:r>
              <a:rPr lang="en-US" sz="3200" dirty="0" err="1" smtClean="0">
                <a:latin typeface=".VnAvant" pitchFamily="34" charset="0"/>
              </a:rPr>
              <a:t>ng­êi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b¨ng</a:t>
            </a:r>
            <a:r>
              <a:rPr lang="en-US" sz="3200" dirty="0" smtClean="0">
                <a:latin typeface=".VnAvant" pitchFamily="34" charset="0"/>
              </a:rPr>
              <a:t> qua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sa</a:t>
            </a:r>
            <a:r>
              <a:rPr lang="en-US" sz="3200" dirty="0" smtClean="0">
                <a:latin typeface=".VnAvant" pitchFamily="34" charset="0"/>
              </a:rPr>
              <a:t> m¹c </a:t>
            </a:r>
            <a:r>
              <a:rPr lang="en-US" sz="3200" dirty="0" err="1" smtClean="0">
                <a:latin typeface=".VnAvant" pitchFamily="34" charset="0"/>
              </a:rPr>
              <a:t>kh</a:t>
            </a:r>
            <a:r>
              <a:rPr lang="en-US" sz="3200" dirty="0" smtClean="0">
                <a:latin typeface=".VnAvant" pitchFamily="34" charset="0"/>
              </a:rPr>
              <a:t>« </a:t>
            </a:r>
            <a:r>
              <a:rPr lang="en-US" sz="3200" dirty="0" err="1" smtClean="0">
                <a:latin typeface=".VnAvant" pitchFamily="34" charset="0"/>
              </a:rPr>
              <a:t>c»n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001000" y="2647950"/>
            <a:ext cx="6325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3105150"/>
            <a:ext cx="6325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4600" y="4552950"/>
            <a:ext cx="6325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90750"/>
            <a:ext cx="347663" cy="3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24150"/>
            <a:ext cx="347663" cy="3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57550"/>
            <a:ext cx="347663" cy="3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14751"/>
            <a:ext cx="347663" cy="3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3140"/>
            <a:ext cx="347663" cy="3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0050"/>
            <a:ext cx="73914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000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Nh÷ng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vËt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nu«i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sau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cã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lîi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Ých</a:t>
            </a:r>
            <a:r>
              <a:rPr lang="en-US" sz="4000" dirty="0" smtClean="0">
                <a:latin typeface=".VnAvant" pitchFamily="34" charset="0"/>
              </a:rPr>
              <a:t> g× ?</a:t>
            </a:r>
            <a:endParaRPr lang="en-US" sz="4000" dirty="0">
              <a:latin typeface=".VnAvant" pitchFamily="34" charset="0"/>
            </a:endParaRPr>
          </a:p>
        </p:txBody>
      </p:sp>
      <p:pic>
        <p:nvPicPr>
          <p:cNvPr id="7170" name="Picture 2" descr="C:\Users\Admin\Desktop\con-m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3505200" cy="1775222"/>
          </a:xfrm>
          <a:prstGeom prst="rect">
            <a:avLst/>
          </a:prstGeom>
          <a:noFill/>
        </p:spPr>
      </p:pic>
      <p:pic>
        <p:nvPicPr>
          <p:cNvPr id="7171" name="Picture 3" descr="C:\Users\Admin\Desktop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371600"/>
            <a:ext cx="3581400" cy="1914525"/>
          </a:xfrm>
          <a:prstGeom prst="rect">
            <a:avLst/>
          </a:prstGeom>
          <a:noFill/>
        </p:spPr>
      </p:pic>
      <p:pic>
        <p:nvPicPr>
          <p:cNvPr id="7172" name="Picture 4" descr="C:\Users\Admin\Desktop\quy-d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314450"/>
            <a:ext cx="3657600" cy="2057400"/>
          </a:xfrm>
          <a:prstGeom prst="rect">
            <a:avLst/>
          </a:prstGeom>
          <a:noFill/>
        </p:spPr>
      </p:pic>
      <p:pic>
        <p:nvPicPr>
          <p:cNvPr id="7173" name="Picture 5" descr="C:\Users\Admin\Desktop\ta-con-ga-mai-nha-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200151"/>
            <a:ext cx="3962400" cy="2228850"/>
          </a:xfrm>
          <a:prstGeom prst="rect">
            <a:avLst/>
          </a:prstGeom>
          <a:noFill/>
        </p:spPr>
      </p:pic>
      <p:pic>
        <p:nvPicPr>
          <p:cNvPr id="12" name="Picture 2" descr="C:\Users\Admin\Desktop\hinh-anh-tho-long-trang-xinh-dep_052855833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143000"/>
            <a:ext cx="6096000" cy="2971800"/>
          </a:xfrm>
          <a:prstGeom prst="rect">
            <a:avLst/>
          </a:prstGeom>
          <a:noFill/>
        </p:spPr>
      </p:pic>
      <p:pic>
        <p:nvPicPr>
          <p:cNvPr id="13" name="Picture 2" descr="C:\Users\Admin\Desktop\lua-chon-de-gio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200150"/>
            <a:ext cx="60198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04800" y="514351"/>
            <a:ext cx="8458200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"/>
            <a:ext cx="8153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85800" y="400050"/>
            <a:ext cx="22860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r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muèng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714500"/>
            <a:ext cx="20574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×nh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vu«ng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2971800"/>
            <a:ext cx="2057400" cy="1504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uén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285750"/>
            <a:ext cx="2209800" cy="1524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huån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chuån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400050"/>
            <a:ext cx="21336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uång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chuèi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162800" y="342900"/>
            <a:ext cx="22860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uèng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rau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1885950"/>
            <a:ext cx="2209800" cy="12001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uèng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l¸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8200" y="3181350"/>
            <a:ext cx="2133600" cy="1295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uån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cuén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0" y="3181350"/>
            <a:ext cx="2133600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èng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tr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20015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Chuån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chuån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bay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thÊp</a:t>
            </a:r>
            <a:endParaRPr lang="en-US" sz="4800" dirty="0" smtClean="0">
              <a:solidFill>
                <a:srgbClr val="0070C0"/>
              </a:solidFill>
              <a:latin typeface=".VnAvant" pitchFamily="34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M­a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ngËp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bê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ao</a:t>
            </a:r>
            <a:endParaRPr lang="en-US" sz="4800" dirty="0" smtClean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57200"/>
            <a:ext cx="1828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Avant" pitchFamily="34" charset="0"/>
              </a:rPr>
              <a:t>®</a:t>
            </a:r>
            <a:r>
              <a:rPr lang="en-US" sz="3600" dirty="0" err="1" smtClean="0">
                <a:latin typeface=".VnAvant" pitchFamily="34" charset="0"/>
              </a:rPr>
              <a:t>äc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46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Chuån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chuån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bay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cao</a:t>
            </a:r>
            <a:endParaRPr lang="en-US" sz="4800" dirty="0" smtClean="0">
              <a:solidFill>
                <a:srgbClr val="0070C0"/>
              </a:solidFill>
              <a:latin typeface=".VnAvant" pitchFamily="34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M­a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rµo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l¹i t¹nh.</a:t>
            </a:r>
            <a:endParaRPr lang="en-US" sz="48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8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xmlns="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1143000" y="400050"/>
            <a:ext cx="7391400" cy="206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800" b="1" dirty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48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69:</a:t>
            </a:r>
            <a:r>
              <a:rPr lang="vi-VN" sz="48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­¬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    ­¬u</a:t>
            </a:r>
            <a:endParaRPr lang="en-GB" sz="6000" b="1" dirty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479" y="1146556"/>
            <a:ext cx="5866280" cy="17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36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000501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Chim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kh­íu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b¾t </a:t>
            </a:r>
            <a:r>
              <a:rPr lang="en-US" sz="3600" dirty="0" err="1" smtClean="0">
                <a:latin typeface=".VnAvant" pitchFamily="34" charset="0"/>
              </a:rPr>
              <a:t>ch­íc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tiÕng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ng­êi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0005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­¬u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40005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­¬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400050"/>
            <a:ext cx="1600200" cy="507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8700" y="400050"/>
            <a:ext cx="685800" cy="4869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504950"/>
            <a:ext cx="1295400" cy="7620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ng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1504950"/>
            <a:ext cx="1485900" cy="7620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2266950"/>
            <a:ext cx="2743200" cy="76200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­êi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457200"/>
            <a:ext cx="142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alt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91200" y="45720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5" grpId="0" animBg="1"/>
      <p:bldP spid="22" grpId="0"/>
      <p:bldP spid="22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218" y="195892"/>
            <a:ext cx="1321418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20" y="95004"/>
            <a:ext cx="8438180" cy="478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62547" y="1944587"/>
            <a:ext cx="6319653" cy="2686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rnd" cmpd="sng" algn="ctr">
            <a:solidFill>
              <a:srgbClr val="000099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endParaRPr lang="en-US" sz="4400" dirty="0">
              <a:solidFill>
                <a:srgbClr val="FFFFFF"/>
              </a:solidFill>
              <a:latin typeface="Quicksand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001" y="1964545"/>
            <a:ext cx="534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Arial Rounded MT Bold" pitchFamily="34" charset="0"/>
              </a:rPr>
              <a:t>ghép</a:t>
            </a:r>
            <a:r>
              <a:rPr lang="en-US" sz="3600" b="1" dirty="0" smtClean="0">
                <a:latin typeface="Arial Rounded MT Bold" pitchFamily="34" charset="0"/>
              </a:rPr>
              <a:t> </a:t>
            </a:r>
            <a:r>
              <a:rPr lang="en-US" sz="3600" b="1" dirty="0" err="1" smtClean="0">
                <a:latin typeface="Arial Rounded MT Bold" pitchFamily="34" charset="0"/>
              </a:rPr>
              <a:t>tiếng</a:t>
            </a:r>
            <a:r>
              <a:rPr lang="en-US" sz="3600" b="1" dirty="0" smtClean="0">
                <a:latin typeface="Arial Rounded MT Bold" pitchFamily="34" charset="0"/>
              </a:rPr>
              <a:t>: </a:t>
            </a:r>
          </a:p>
          <a:p>
            <a:pPr algn="ctr"/>
            <a:r>
              <a:rPr lang="en-US" sz="4400" b="1" dirty="0" err="1" smtClean="0">
                <a:latin typeface="Arial Rounded MT Bold" pitchFamily="34" charset="0"/>
              </a:rPr>
              <a:t>Âm</a:t>
            </a:r>
            <a:r>
              <a:rPr lang="en-US" sz="4400" b="1" dirty="0" smtClean="0">
                <a:latin typeface="Arial Rounded MT Bold" pitchFamily="34" charset="0"/>
              </a:rPr>
              <a:t>, </a:t>
            </a:r>
            <a:r>
              <a:rPr lang="en-US" sz="4400" b="1" dirty="0" err="1" smtClean="0">
                <a:latin typeface="Arial Rounded MT Bold" pitchFamily="34" charset="0"/>
              </a:rPr>
              <a:t>vần</a:t>
            </a:r>
            <a:r>
              <a:rPr lang="en-US" sz="4400" b="1" dirty="0" smtClean="0">
                <a:latin typeface="Arial Rounded MT Bold" pitchFamily="34" charset="0"/>
              </a:rPr>
              <a:t> </a:t>
            </a:r>
            <a:r>
              <a:rPr lang="en-US" sz="4400" b="1" dirty="0" err="1" smtClean="0">
                <a:latin typeface="Arial Rounded MT Bold" pitchFamily="34" charset="0"/>
              </a:rPr>
              <a:t>tiếng</a:t>
            </a:r>
            <a:r>
              <a:rPr lang="en-US" sz="4400" b="1" dirty="0" smtClean="0">
                <a:latin typeface="Arial Rounded MT Bold" pitchFamily="34" charset="0"/>
              </a:rPr>
              <a:t> </a:t>
            </a:r>
            <a:r>
              <a:rPr lang="en-US" sz="4400" b="1" dirty="0" err="1" smtClean="0">
                <a:latin typeface="Arial Rounded MT Bold" pitchFamily="34" charset="0"/>
              </a:rPr>
              <a:t>với</a:t>
            </a:r>
            <a:endParaRPr lang="en-US" sz="5400" b="1" dirty="0" smtClean="0"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287983"/>
            <a:ext cx="518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­¬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Calibri" pitchFamily="34" charset="0"/>
              </a:rPr>
              <a:t>    ­¬u</a:t>
            </a:r>
            <a:endParaRPr lang="en-GB" sz="4800" b="1" dirty="0">
              <a:solidFill>
                <a:srgbClr val="FF0000"/>
              </a:solidFill>
              <a:latin typeface=".VnAvant" pitchFamily="34" charset="0"/>
              <a:ea typeface="Arial-Rounded" panose="020B0500000000000000" pitchFamily="34" charset="0"/>
              <a:cs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9541" y="2"/>
            <a:ext cx="6784975" cy="63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2645" y="-8306"/>
            <a:ext cx="3438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</a:pPr>
            <a:r>
              <a:rPr lang="vi-VN" sz="4000" b="1" kern="1200" dirty="0">
                <a:latin typeface="Calibri" pitchFamily="34" charset="0"/>
                <a:ea typeface="+mn-ea"/>
                <a:cs typeface="Calibri" pitchFamily="34" charset="0"/>
              </a:rPr>
              <a:t>Ai nhanh hơn? </a:t>
            </a:r>
            <a:endParaRPr lang="en-US" sz="4000" b="1" kern="1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62100" y="400050"/>
            <a:ext cx="1600200" cy="5072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dirty="0">
                <a:latin typeface=".VnAvant" panose="020B7200000000000000" pitchFamily="34" charset="0"/>
              </a:rPr>
              <a:t>§äc</a:t>
            </a:r>
            <a:endParaRPr lang="en-US" sz="4000" dirty="0"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28700" y="400050"/>
            <a:ext cx="685800" cy="4869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tx1"/>
                </a:solidFill>
              </a:rPr>
              <a:t>2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600200"/>
            <a:ext cx="1295400" cy="5715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ng</a:t>
            </a:r>
            <a:endParaRPr lang="en-US" sz="4800" dirty="0">
              <a:solidFill>
                <a:schemeClr val="tx1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1600200"/>
            <a:ext cx="1485900" cy="571500"/>
          </a:xfrm>
          <a:prstGeom prst="rect">
            <a:avLst/>
          </a:prstGeom>
          <a:solidFill>
            <a:srgbClr val="FFED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71800" y="2171700"/>
            <a:ext cx="2743200" cy="628650"/>
          </a:xfrm>
          <a:prstGeom prst="rect">
            <a:avLst/>
          </a:prstGeom>
          <a:solidFill>
            <a:srgbClr val="FFE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 err="1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n</a:t>
            </a:r>
            <a:r>
              <a:rPr lang="en-US" sz="4800" dirty="0" err="1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­êi</a:t>
            </a:r>
            <a:endParaRPr lang="en-US" sz="48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33800" y="457200"/>
            <a:ext cx="142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  <a:endParaRPr lang="en-US" alt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91200" y="457200"/>
            <a:ext cx="190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­¬</a:t>
            </a:r>
            <a:r>
              <a:rPr lang="en-US" altLang="en-US" sz="5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b</a:t>
            </a:r>
            <a:r>
              <a:rPr lang="en-US" sz="4000" dirty="0" err="1" smtClean="0">
                <a:latin typeface=".VnAvant" pitchFamily="34" charset="0"/>
              </a:rPr>
              <a:t>­ëi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c</a:t>
            </a:r>
            <a:r>
              <a:rPr lang="en-US" sz="4000" dirty="0" err="1" smtClean="0">
                <a:latin typeface=".VnAvant" pitchFamily="34" charset="0"/>
              </a:rPr>
              <a:t>­êi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l</a:t>
            </a:r>
            <a:r>
              <a:rPr lang="en-US" sz="4000" dirty="0" err="1" smtClean="0">
                <a:latin typeface=".VnAvant" pitchFamily="34" charset="0"/>
              </a:rPr>
              <a:t>­íi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m</a:t>
            </a:r>
            <a:r>
              <a:rPr lang="en-US" sz="4000" dirty="0" err="1" smtClean="0">
                <a:latin typeface=".VnAvant" pitchFamily="34" charset="0"/>
              </a:rPr>
              <a:t>­êi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b</a:t>
            </a:r>
            <a:r>
              <a:rPr lang="en-US" sz="4000" dirty="0" err="1" smtClean="0">
                <a:latin typeface=".VnAvant" pitchFamily="34" charset="0"/>
              </a:rPr>
              <a:t>­íu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h</a:t>
            </a:r>
            <a:r>
              <a:rPr lang="en-US" sz="4000" dirty="0" err="1" smtClean="0">
                <a:latin typeface=".VnAvant" pitchFamily="34" charset="0"/>
              </a:rPr>
              <a:t>­¬u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433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itchFamily="34" charset="0"/>
              </a:rPr>
              <a:t>kh­íu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433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.VnAvant" pitchFamily="34" charset="0"/>
              </a:rPr>
              <a:t>r</a:t>
            </a:r>
            <a:r>
              <a:rPr lang="en-US" sz="4000" dirty="0" err="1" smtClean="0">
                <a:latin typeface=".VnAvant" pitchFamily="34" charset="0"/>
              </a:rPr>
              <a:t>­îu</a:t>
            </a:r>
            <a:endParaRPr lang="en-US" sz="4000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5" grpId="0" animBg="1"/>
      <p:bldP spid="22" grpId="0"/>
      <p:bldP spid="22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259</Words>
  <PresentationFormat>On-screen Show (16:9)</PresentationFormat>
  <Paragraphs>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2020-12-13T04:03:28Z</dcterms:created>
  <dcterms:modified xsi:type="dcterms:W3CDTF">2020-12-13T09:32:37Z</dcterms:modified>
</cp:coreProperties>
</file>