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6" r:id="rId2"/>
    <p:sldId id="262" r:id="rId3"/>
    <p:sldId id="275" r:id="rId4"/>
    <p:sldId id="289" r:id="rId5"/>
    <p:sldId id="290" r:id="rId6"/>
    <p:sldId id="291" r:id="rId7"/>
    <p:sldId id="292" r:id="rId8"/>
    <p:sldId id="277" r:id="rId9"/>
    <p:sldId id="293" r:id="rId10"/>
    <p:sldId id="294" r:id="rId11"/>
    <p:sldId id="295" r:id="rId12"/>
    <p:sldId id="264" r:id="rId13"/>
    <p:sldId id="259" r:id="rId14"/>
    <p:sldId id="260" r:id="rId15"/>
    <p:sldId id="278" r:id="rId16"/>
    <p:sldId id="296" r:id="rId17"/>
    <p:sldId id="282" r:id="rId18"/>
    <p:sldId id="279" r:id="rId19"/>
    <p:sldId id="283" r:id="rId20"/>
    <p:sldId id="261" r:id="rId21"/>
    <p:sldId id="284" r:id="rId22"/>
    <p:sldId id="256" r:id="rId23"/>
    <p:sldId id="297" r:id="rId24"/>
    <p:sldId id="298" r:id="rId25"/>
    <p:sldId id="299" r:id="rId26"/>
    <p:sldId id="263" r:id="rId27"/>
    <p:sldId id="300" r:id="rId28"/>
    <p:sldId id="301" r:id="rId29"/>
    <p:sldId id="302" r:id="rId30"/>
    <p:sldId id="304" r:id="rId31"/>
    <p:sldId id="303" r:id="rId32"/>
    <p:sldId id="266"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F006B-3920-4A96-B050-FDDCFE7BB178}"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n-US"/>
        </a:p>
      </dgm:t>
    </dgm:pt>
    <dgm:pt modelId="{50A1B658-AD5F-4ED1-BE03-02D406FDC5F0}">
      <dgm:prSet custT="1"/>
      <dgm:spPr/>
      <dgm:t>
        <a:bodyPr/>
        <a:lstStyle/>
        <a:p>
          <a:r>
            <a:rPr lang="en-US" sz="2800" b="1" dirty="0" err="1">
              <a:effectLst/>
              <a:latin typeface="Times New Roman" panose="02020603050405020304" pitchFamily="18" charset="0"/>
              <a:ea typeface="Times New Roman" panose="02020603050405020304" pitchFamily="18" charset="0"/>
            </a:rPr>
            <a:t>Trạm</a:t>
          </a:r>
          <a:r>
            <a:rPr lang="en-US" sz="2800" b="1" dirty="0">
              <a:effectLst/>
              <a:latin typeface="Times New Roman" panose="02020603050405020304" pitchFamily="18" charset="0"/>
              <a:ea typeface="Times New Roman" panose="02020603050405020304" pitchFamily="18" charset="0"/>
            </a:rPr>
            <a:t> 1</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tồn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thuỷ</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hiếm</a:t>
          </a:r>
          <a:endParaRPr lang="en-US" sz="2800" dirty="0">
            <a:latin typeface="+mn-lt"/>
          </a:endParaRPr>
        </a:p>
      </dgm:t>
    </dgm:pt>
    <dgm:pt modelId="{3A58D54F-D0D2-49FF-BE54-C9EF350592D8}" type="parTrans" cxnId="{84B3CB9F-C1DF-4B29-9D69-BE46330EB394}">
      <dgm:prSet/>
      <dgm:spPr/>
      <dgm:t>
        <a:bodyPr/>
        <a:lstStyle/>
        <a:p>
          <a:endParaRPr lang="en-US"/>
        </a:p>
      </dgm:t>
    </dgm:pt>
    <dgm:pt modelId="{8831512C-7AFA-4BE4-AB21-1B25C1914D6E}" type="sibTrans" cxnId="{84B3CB9F-C1DF-4B29-9D69-BE46330EB394}">
      <dgm:prSet/>
      <dgm:spPr/>
      <dgm:t>
        <a:bodyPr/>
        <a:lstStyle/>
        <a:p>
          <a:endParaRPr lang="en-US"/>
        </a:p>
      </dgm:t>
    </dgm:pt>
    <dgm:pt modelId="{8D1FC8DC-C29A-4CEB-BFE7-BB9D43ADE944}">
      <dgm:prSet custT="1"/>
      <dgm:spPr/>
      <dgm:t>
        <a:bodyPr/>
        <a:lstStyle/>
        <a:p>
          <a:r>
            <a:rPr lang="en-US" sz="2800" b="1" dirty="0" err="1">
              <a:effectLst/>
              <a:latin typeface="Times New Roman" panose="02020603050405020304" pitchFamily="18" charset="0"/>
              <a:ea typeface="Times New Roman" panose="02020603050405020304" pitchFamily="18" charset="0"/>
            </a:rPr>
            <a:t>Trạm</a:t>
          </a:r>
          <a:r>
            <a:rPr lang="en-US" sz="2800" b="1" dirty="0">
              <a:effectLst/>
              <a:latin typeface="Times New Roman" panose="02020603050405020304" pitchFamily="18" charset="0"/>
              <a:ea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thuỷ</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rPr>
            <a:t>.</a:t>
          </a:r>
        </a:p>
      </dgm:t>
    </dgm:pt>
    <dgm:pt modelId="{80061753-DD7B-4553-AC13-B3350851EA99}" type="parTrans" cxnId="{4E149595-15A0-458A-81B4-FBCD12CD7AE1}">
      <dgm:prSet/>
      <dgm:spPr/>
      <dgm:t>
        <a:bodyPr/>
        <a:lstStyle/>
        <a:p>
          <a:endParaRPr lang="en-US"/>
        </a:p>
      </dgm:t>
    </dgm:pt>
    <dgm:pt modelId="{418F67FA-9501-43A9-82D5-96B0D5FE54A9}" type="sibTrans" cxnId="{4E149595-15A0-458A-81B4-FBCD12CD7AE1}">
      <dgm:prSet/>
      <dgm:spPr/>
      <dgm:t>
        <a:bodyPr/>
        <a:lstStyle/>
        <a:p>
          <a:endParaRPr lang="en-US"/>
        </a:p>
      </dgm:t>
    </dgm:pt>
    <dgm:pt modelId="{8BC25107-2D52-4343-9A23-CECDA45AC238}">
      <dgm:prSet custT="1"/>
      <dgm:spPr/>
      <dgm:t>
        <a:bodyPr/>
        <a:lstStyle/>
        <a:p>
          <a:r>
            <a:rPr lang="en-US" sz="2800" b="1" dirty="0" err="1">
              <a:effectLst/>
              <a:latin typeface="Times New Roman" panose="02020603050405020304" pitchFamily="18" charset="0"/>
              <a:ea typeface="Times New Roman" panose="02020603050405020304" pitchFamily="18" charset="0"/>
            </a:rPr>
            <a:t>Trạm</a:t>
          </a:r>
          <a:r>
            <a:rPr lang="en-US" sz="2800" b="1" dirty="0">
              <a:effectLst/>
              <a:latin typeface="Times New Roman" panose="02020603050405020304" pitchFamily="18" charset="0"/>
              <a:ea typeface="Times New Roman" panose="02020603050405020304" pitchFamily="18" charset="0"/>
            </a:rPr>
            <a:t> 3</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thuỷ</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dgm:t>
    </dgm:pt>
    <dgm:pt modelId="{D30C0B29-4F49-48F7-9B42-B71E821E4F1A}" type="parTrans" cxnId="{C08240F9-58CC-4610-B0B3-F5BD571824DA}">
      <dgm:prSet/>
      <dgm:spPr/>
      <dgm:t>
        <a:bodyPr/>
        <a:lstStyle/>
        <a:p>
          <a:endParaRPr lang="en-US"/>
        </a:p>
      </dgm:t>
    </dgm:pt>
    <dgm:pt modelId="{390F8ABE-404E-49C8-AA2A-AB9C7A19ECE2}" type="sibTrans" cxnId="{C08240F9-58CC-4610-B0B3-F5BD571824DA}">
      <dgm:prSet/>
      <dgm:spPr/>
      <dgm:t>
        <a:bodyPr/>
        <a:lstStyle/>
        <a:p>
          <a:endParaRPr lang="en-US"/>
        </a:p>
      </dgm:t>
    </dgm:pt>
    <dgm:pt modelId="{E411E158-D42E-4CD0-B7E3-0FFC8C2447E4}" type="pres">
      <dgm:prSet presAssocID="{971F006B-3920-4A96-B050-FDDCFE7BB178}" presName="linear" presStyleCnt="0">
        <dgm:presLayoutVars>
          <dgm:animLvl val="lvl"/>
          <dgm:resizeHandles val="exact"/>
        </dgm:presLayoutVars>
      </dgm:prSet>
      <dgm:spPr/>
    </dgm:pt>
    <dgm:pt modelId="{D1A77C1F-1D78-48A6-87EE-129643A69656}" type="pres">
      <dgm:prSet presAssocID="{50A1B658-AD5F-4ED1-BE03-02D406FDC5F0}" presName="parentText" presStyleLbl="node1" presStyleIdx="0" presStyleCnt="3">
        <dgm:presLayoutVars>
          <dgm:chMax val="0"/>
          <dgm:bulletEnabled val="1"/>
        </dgm:presLayoutVars>
      </dgm:prSet>
      <dgm:spPr/>
    </dgm:pt>
    <dgm:pt modelId="{10F5E806-3AC9-4F48-AE71-5C963AA9671B}" type="pres">
      <dgm:prSet presAssocID="{8831512C-7AFA-4BE4-AB21-1B25C1914D6E}" presName="spacer" presStyleCnt="0"/>
      <dgm:spPr/>
    </dgm:pt>
    <dgm:pt modelId="{64C8E476-80A7-4289-9FE3-2D22FC4C1871}" type="pres">
      <dgm:prSet presAssocID="{8D1FC8DC-C29A-4CEB-BFE7-BB9D43ADE944}" presName="parentText" presStyleLbl="node1" presStyleIdx="1" presStyleCnt="3">
        <dgm:presLayoutVars>
          <dgm:chMax val="0"/>
          <dgm:bulletEnabled val="1"/>
        </dgm:presLayoutVars>
      </dgm:prSet>
      <dgm:spPr/>
    </dgm:pt>
    <dgm:pt modelId="{3723FCE3-0B8E-4248-A1C9-BEA17D980AB3}" type="pres">
      <dgm:prSet presAssocID="{418F67FA-9501-43A9-82D5-96B0D5FE54A9}" presName="spacer" presStyleCnt="0"/>
      <dgm:spPr/>
    </dgm:pt>
    <dgm:pt modelId="{928E667B-6A4D-4E99-B876-E436505C5AA0}" type="pres">
      <dgm:prSet presAssocID="{8BC25107-2D52-4343-9A23-CECDA45AC238}" presName="parentText" presStyleLbl="node1" presStyleIdx="2" presStyleCnt="3">
        <dgm:presLayoutVars>
          <dgm:chMax val="0"/>
          <dgm:bulletEnabled val="1"/>
        </dgm:presLayoutVars>
      </dgm:prSet>
      <dgm:spPr/>
    </dgm:pt>
  </dgm:ptLst>
  <dgm:cxnLst>
    <dgm:cxn modelId="{C1FCA507-F84A-42A5-A24E-37B84CEBAE1D}" type="presOf" srcId="{971F006B-3920-4A96-B050-FDDCFE7BB178}" destId="{E411E158-D42E-4CD0-B7E3-0FFC8C2447E4}" srcOrd="0" destOrd="0" presId="urn:microsoft.com/office/officeart/2005/8/layout/vList2"/>
    <dgm:cxn modelId="{DBDC1111-C7C8-4B5E-8613-F9B67942E47F}" type="presOf" srcId="{8D1FC8DC-C29A-4CEB-BFE7-BB9D43ADE944}" destId="{64C8E476-80A7-4289-9FE3-2D22FC4C1871}" srcOrd="0" destOrd="0" presId="urn:microsoft.com/office/officeart/2005/8/layout/vList2"/>
    <dgm:cxn modelId="{42C0FB60-5DF6-4132-8E84-729A2E123C42}" type="presOf" srcId="{8BC25107-2D52-4343-9A23-CECDA45AC238}" destId="{928E667B-6A4D-4E99-B876-E436505C5AA0}" srcOrd="0" destOrd="0" presId="urn:microsoft.com/office/officeart/2005/8/layout/vList2"/>
    <dgm:cxn modelId="{DC864783-82D8-461A-80F2-59949938C371}" type="presOf" srcId="{50A1B658-AD5F-4ED1-BE03-02D406FDC5F0}" destId="{D1A77C1F-1D78-48A6-87EE-129643A69656}" srcOrd="0" destOrd="0" presId="urn:microsoft.com/office/officeart/2005/8/layout/vList2"/>
    <dgm:cxn modelId="{4E149595-15A0-458A-81B4-FBCD12CD7AE1}" srcId="{971F006B-3920-4A96-B050-FDDCFE7BB178}" destId="{8D1FC8DC-C29A-4CEB-BFE7-BB9D43ADE944}" srcOrd="1" destOrd="0" parTransId="{80061753-DD7B-4553-AC13-B3350851EA99}" sibTransId="{418F67FA-9501-43A9-82D5-96B0D5FE54A9}"/>
    <dgm:cxn modelId="{84B3CB9F-C1DF-4B29-9D69-BE46330EB394}" srcId="{971F006B-3920-4A96-B050-FDDCFE7BB178}" destId="{50A1B658-AD5F-4ED1-BE03-02D406FDC5F0}" srcOrd="0" destOrd="0" parTransId="{3A58D54F-D0D2-49FF-BE54-C9EF350592D8}" sibTransId="{8831512C-7AFA-4BE4-AB21-1B25C1914D6E}"/>
    <dgm:cxn modelId="{C08240F9-58CC-4610-B0B3-F5BD571824DA}" srcId="{971F006B-3920-4A96-B050-FDDCFE7BB178}" destId="{8BC25107-2D52-4343-9A23-CECDA45AC238}" srcOrd="2" destOrd="0" parTransId="{D30C0B29-4F49-48F7-9B42-B71E821E4F1A}" sibTransId="{390F8ABE-404E-49C8-AA2A-AB9C7A19ECE2}"/>
    <dgm:cxn modelId="{26B880AC-1222-4229-B76D-C645FB8AABDB}" type="presParOf" srcId="{E411E158-D42E-4CD0-B7E3-0FFC8C2447E4}" destId="{D1A77C1F-1D78-48A6-87EE-129643A69656}" srcOrd="0" destOrd="0" presId="urn:microsoft.com/office/officeart/2005/8/layout/vList2"/>
    <dgm:cxn modelId="{0FAD05F0-D7BD-4CAB-BA59-E0A0B976188A}" type="presParOf" srcId="{E411E158-D42E-4CD0-B7E3-0FFC8C2447E4}" destId="{10F5E806-3AC9-4F48-AE71-5C963AA9671B}" srcOrd="1" destOrd="0" presId="urn:microsoft.com/office/officeart/2005/8/layout/vList2"/>
    <dgm:cxn modelId="{429B2833-D046-43C2-9BB0-DAA81420A750}" type="presParOf" srcId="{E411E158-D42E-4CD0-B7E3-0FFC8C2447E4}" destId="{64C8E476-80A7-4289-9FE3-2D22FC4C1871}" srcOrd="2" destOrd="0" presId="urn:microsoft.com/office/officeart/2005/8/layout/vList2"/>
    <dgm:cxn modelId="{56673ADB-FBD6-45C1-99FF-65CA6C9978F6}" type="presParOf" srcId="{E411E158-D42E-4CD0-B7E3-0FFC8C2447E4}" destId="{3723FCE3-0B8E-4248-A1C9-BEA17D980AB3}" srcOrd="3" destOrd="0" presId="urn:microsoft.com/office/officeart/2005/8/layout/vList2"/>
    <dgm:cxn modelId="{B48E0F6D-F50B-491C-9E01-5BF8C223975D}" type="presParOf" srcId="{E411E158-D42E-4CD0-B7E3-0FFC8C2447E4}" destId="{928E667B-6A4D-4E99-B876-E436505C5A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77C1F-1D78-48A6-87EE-129643A69656}">
      <dsp:nvSpPr>
        <dsp:cNvPr id="0" name=""/>
        <dsp:cNvSpPr/>
      </dsp:nvSpPr>
      <dsp:spPr>
        <a:xfrm>
          <a:off x="0" y="313068"/>
          <a:ext cx="6192319" cy="15210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effectLst/>
              <a:latin typeface="Times New Roman" panose="02020603050405020304" pitchFamily="18" charset="0"/>
              <a:ea typeface="Times New Roman" panose="02020603050405020304" pitchFamily="18" charset="0"/>
            </a:rPr>
            <a:t>Trạm</a:t>
          </a:r>
          <a:r>
            <a:rPr lang="en-US" sz="2800" b="1" kern="1200" dirty="0">
              <a:effectLst/>
              <a:latin typeface="Times New Roman" panose="02020603050405020304" pitchFamily="18" charset="0"/>
              <a:ea typeface="Times New Roman" panose="02020603050405020304" pitchFamily="18" charset="0"/>
            </a:rPr>
            <a:t> 1</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Tìm</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hiểu</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biện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pháp</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ý </a:t>
          </a:r>
          <a:r>
            <a:rPr lang="en-US" sz="2800" kern="1200" dirty="0" err="1">
              <a:effectLst/>
              <a:latin typeface="Times New Roman" panose="02020603050405020304" pitchFamily="18" charset="0"/>
              <a:ea typeface="Times New Roman" panose="02020603050405020304" pitchFamily="18" charset="0"/>
            </a:rPr>
            <a:t>nghĩa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việc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bảo</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vệ</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các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khu</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bảo</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tồn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biển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bảo</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vệ</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các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loài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thuỷ</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sản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quý</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hiếm</a:t>
          </a:r>
          <a:endParaRPr lang="en-US" sz="2800" kern="1200" dirty="0">
            <a:latin typeface="+mn-lt"/>
          </a:endParaRPr>
        </a:p>
      </dsp:txBody>
      <dsp:txXfrm>
        <a:off x="74249" y="387317"/>
        <a:ext cx="6043821" cy="1372502"/>
      </dsp:txXfrm>
    </dsp:sp>
    <dsp:sp modelId="{64C8E476-80A7-4289-9FE3-2D22FC4C1871}">
      <dsp:nvSpPr>
        <dsp:cNvPr id="0" name=""/>
        <dsp:cNvSpPr/>
      </dsp:nvSpPr>
      <dsp:spPr>
        <a:xfrm>
          <a:off x="0" y="2021268"/>
          <a:ext cx="6192319" cy="15210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effectLst/>
              <a:latin typeface="Times New Roman" panose="02020603050405020304" pitchFamily="18" charset="0"/>
              <a:ea typeface="Times New Roman" panose="02020603050405020304" pitchFamily="18" charset="0"/>
            </a:rPr>
            <a:t>Trạm</a:t>
          </a:r>
          <a:r>
            <a:rPr lang="en-US" sz="2800" b="1" kern="1200" dirty="0">
              <a:effectLst/>
              <a:latin typeface="Times New Roman" panose="02020603050405020304" pitchFamily="18" charset="0"/>
              <a:ea typeface="Times New Roman" panose="02020603050405020304" pitchFamily="18" charset="0"/>
            </a:rPr>
            <a:t> 2</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Tìm</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hiểu</a:t>
          </a:r>
          <a:r>
            <a:rPr lang="en-US" sz="2800" kern="1200" dirty="0">
              <a:effectLst/>
              <a:latin typeface="Times New Roman" panose="02020603050405020304" pitchFamily="18" charset="0"/>
              <a:ea typeface="Times New Roman" panose="02020603050405020304" pitchFamily="18" charset="0"/>
            </a:rPr>
            <a:t> ý </a:t>
          </a:r>
          <a:r>
            <a:rPr lang="en-US" sz="2800" kern="1200" dirty="0" err="1">
              <a:effectLst/>
              <a:latin typeface="Times New Roman" panose="02020603050405020304" pitchFamily="18" charset="0"/>
              <a:ea typeface="Times New Roman" panose="02020603050405020304" pitchFamily="18" charset="0"/>
            </a:rPr>
            <a:t>nghĩa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biện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pháp</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việc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tái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tạo</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bảo</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vệ</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môi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trường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sống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các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loài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thuỷ</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sản</a:t>
          </a:r>
          <a:r>
            <a:rPr lang="en-US" sz="2800" kern="1200" dirty="0">
              <a:effectLst/>
              <a:latin typeface="Times New Roman" panose="02020603050405020304" pitchFamily="18" charset="0"/>
              <a:ea typeface="Times New Roman" panose="02020603050405020304" pitchFamily="18" charset="0"/>
            </a:rPr>
            <a:t>.</a:t>
          </a:r>
        </a:p>
      </dsp:txBody>
      <dsp:txXfrm>
        <a:off x="74249" y="2095517"/>
        <a:ext cx="6043821" cy="1372502"/>
      </dsp:txXfrm>
    </dsp:sp>
    <dsp:sp modelId="{928E667B-6A4D-4E99-B876-E436505C5AA0}">
      <dsp:nvSpPr>
        <dsp:cNvPr id="0" name=""/>
        <dsp:cNvSpPr/>
      </dsp:nvSpPr>
      <dsp:spPr>
        <a:xfrm>
          <a:off x="0" y="3729469"/>
          <a:ext cx="6192319" cy="15210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effectLst/>
              <a:latin typeface="Times New Roman" panose="02020603050405020304" pitchFamily="18" charset="0"/>
              <a:ea typeface="Times New Roman" panose="02020603050405020304" pitchFamily="18" charset="0"/>
            </a:rPr>
            <a:t>Trạm</a:t>
          </a:r>
          <a:r>
            <a:rPr lang="en-US" sz="2800" b="1" kern="1200" dirty="0">
              <a:effectLst/>
              <a:latin typeface="Times New Roman" panose="02020603050405020304" pitchFamily="18" charset="0"/>
              <a:ea typeface="Times New Roman" panose="02020603050405020304" pitchFamily="18" charset="0"/>
            </a:rPr>
            <a:t> 3</a:t>
          </a:r>
          <a:r>
            <a:rPr lang="en-US" sz="2800" kern="1200" dirty="0">
              <a:effectLst/>
              <a:latin typeface="Times New Roman" panose="02020603050405020304" pitchFamily="18" charset="0"/>
              <a:ea typeface="Times New Roman" panose="02020603050405020304" pitchFamily="18" charset="0"/>
            </a:rPr>
            <a:t>: Ý </a:t>
          </a:r>
          <a:r>
            <a:rPr lang="en-US" sz="2800" kern="1200" dirty="0" err="1">
              <a:effectLst/>
              <a:latin typeface="Times New Roman" panose="02020603050405020304" pitchFamily="18" charset="0"/>
              <a:ea typeface="Times New Roman" panose="02020603050405020304" pitchFamily="18" charset="0"/>
            </a:rPr>
            <a:t>nghĩa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biện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pháp</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việc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nhân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rộng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mô</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hình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quản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lý</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tuyên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truyền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bảo</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vệ</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nguồn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lợi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thuỷ</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sản</a:t>
          </a:r>
          <a:r>
            <a:rPr lang="en-US" sz="2400" kern="1200" dirty="0">
              <a:effectLst/>
              <a:latin typeface="Times New Roman" panose="02020603050405020304" pitchFamily="18" charset="0"/>
              <a:ea typeface="Times New Roman" panose="02020603050405020304" pitchFamily="18" charset="0"/>
            </a:rPr>
            <a:t>.</a:t>
          </a:r>
        </a:p>
      </dsp:txBody>
      <dsp:txXfrm>
        <a:off x="74249" y="3803718"/>
        <a:ext cx="6043821" cy="1372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60395-8980-4DA1-948A-B0E1BCB7D1E3}"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39F2-A5FD-4B39-8097-0810E7B916ED}" type="slidenum">
              <a:rPr lang="en-US" smtClean="0"/>
              <a:t>‹#›</a:t>
            </a:fld>
            <a:endParaRPr lang="en-US"/>
          </a:p>
        </p:txBody>
      </p:sp>
    </p:spTree>
    <p:extLst>
      <p:ext uri="{BB962C8B-B14F-4D97-AF65-F5344CB8AC3E}">
        <p14:creationId xmlns:p14="http://schemas.microsoft.com/office/powerpoint/2010/main" val="17873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739F2-A5FD-4B39-8097-0810E7B916ED}" type="slidenum">
              <a:rPr lang="en-US" smtClean="0"/>
              <a:t>12</a:t>
            </a:fld>
            <a:endParaRPr lang="en-US"/>
          </a:p>
        </p:txBody>
      </p:sp>
    </p:spTree>
    <p:extLst>
      <p:ext uri="{BB962C8B-B14F-4D97-AF65-F5344CB8AC3E}">
        <p14:creationId xmlns:p14="http://schemas.microsoft.com/office/powerpoint/2010/main" val="124181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739F2-A5FD-4B39-8097-0810E7B916ED}" type="slidenum">
              <a:rPr lang="en-US" smtClean="0"/>
              <a:t>14</a:t>
            </a:fld>
            <a:endParaRPr lang="en-US"/>
          </a:p>
        </p:txBody>
      </p:sp>
    </p:spTree>
    <p:extLst>
      <p:ext uri="{BB962C8B-B14F-4D97-AF65-F5344CB8AC3E}">
        <p14:creationId xmlns:p14="http://schemas.microsoft.com/office/powerpoint/2010/main" val="1158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739F2-A5FD-4B39-8097-0810E7B916ED}" type="slidenum">
              <a:rPr lang="en-US" smtClean="0"/>
              <a:t>15</a:t>
            </a:fld>
            <a:endParaRPr lang="en-US"/>
          </a:p>
        </p:txBody>
      </p:sp>
    </p:spTree>
    <p:extLst>
      <p:ext uri="{BB962C8B-B14F-4D97-AF65-F5344CB8AC3E}">
        <p14:creationId xmlns:p14="http://schemas.microsoft.com/office/powerpoint/2010/main" val="238857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4B8BDA-2457-4976-B69B-97E0AB1FBE8E}" type="slidenum">
              <a:rPr lang="en-US" smtClean="0"/>
              <a:t>17</a:t>
            </a:fld>
            <a:endParaRPr lang="en-US"/>
          </a:p>
        </p:txBody>
      </p:sp>
    </p:spTree>
    <p:extLst>
      <p:ext uri="{BB962C8B-B14F-4D97-AF65-F5344CB8AC3E}">
        <p14:creationId xmlns:p14="http://schemas.microsoft.com/office/powerpoint/2010/main" val="282446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5268-F2D7-2DDC-AE3B-0B0E620DB4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359FE3-8A37-E085-7142-720E38DE3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230B9-E6AF-A7CE-B6B3-E04DCE968529}"/>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5" name="Footer Placeholder 4">
            <a:extLst>
              <a:ext uri="{FF2B5EF4-FFF2-40B4-BE49-F238E27FC236}">
                <a16:creationId xmlns:a16="http://schemas.microsoft.com/office/drawing/2014/main" id="{7B1214F0-0E16-F3C9-1A07-20A29E2FC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DAABE-9F53-0128-3C4E-100B1FCD3ED1}"/>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11681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D7FBC-57B4-64D9-5E80-B11A355BB2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4D0A36-692F-2F07-72AF-7A8F37AF44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10044-DC78-5E90-1DFC-2EF1CCA329CF}"/>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5" name="Footer Placeholder 4">
            <a:extLst>
              <a:ext uri="{FF2B5EF4-FFF2-40B4-BE49-F238E27FC236}">
                <a16:creationId xmlns:a16="http://schemas.microsoft.com/office/drawing/2014/main" id="{DC5F805E-454F-183A-2C2E-03DBFB0C6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3665B-ABB2-140A-CD2A-AD4636BD0055}"/>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266515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006B9-FF61-056A-FE34-FA6BD2CBAF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874650-1C13-8906-CE84-084697EFE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48FA3-2534-D7E5-CFFF-628E92A61067}"/>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5" name="Footer Placeholder 4">
            <a:extLst>
              <a:ext uri="{FF2B5EF4-FFF2-40B4-BE49-F238E27FC236}">
                <a16:creationId xmlns:a16="http://schemas.microsoft.com/office/drawing/2014/main" id="{05010165-82D6-DE75-53C9-EE104D3E2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E27FB-E3B9-0B6B-7868-6AA3F49EAC63}"/>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364905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42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C6A3-DD53-4A4E-07B2-C96590781F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FD369-6282-1799-7B77-7AB55942F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51D51-2938-9E67-C2C6-1EDCADC1A0D9}"/>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5" name="Footer Placeholder 4">
            <a:extLst>
              <a:ext uri="{FF2B5EF4-FFF2-40B4-BE49-F238E27FC236}">
                <a16:creationId xmlns:a16="http://schemas.microsoft.com/office/drawing/2014/main" id="{C8FD7239-7847-5268-3AD1-D233BC998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58839-64E7-3BCA-8B2A-8300DC19DC7B}"/>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299138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42EE-B04C-7458-0711-489BAD3C8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D06EC8-8188-2C8F-BFB7-D8045BA547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A4449-E2AC-5C49-8FB9-488515839552}"/>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5" name="Footer Placeholder 4">
            <a:extLst>
              <a:ext uri="{FF2B5EF4-FFF2-40B4-BE49-F238E27FC236}">
                <a16:creationId xmlns:a16="http://schemas.microsoft.com/office/drawing/2014/main" id="{FC819EE9-200F-7CB8-7898-675D92F1F4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C9B6F-665C-C0BF-8A18-95C9FFABE9C8}"/>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262621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0754-317B-8E2A-F906-1AE9F551A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253DEF-CA32-20B3-9E68-A65398DF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485AF-9B47-4C52-485C-AB735D4721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72A713-DC26-5B02-BCD3-96B67E6226E3}"/>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6" name="Footer Placeholder 5">
            <a:extLst>
              <a:ext uri="{FF2B5EF4-FFF2-40B4-BE49-F238E27FC236}">
                <a16:creationId xmlns:a16="http://schemas.microsoft.com/office/drawing/2014/main" id="{9AEE6583-885C-4398-43F4-00F051ABD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B7A70-3E22-4D2A-CBBB-A3B75EBC36E6}"/>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272435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090D-69C2-B755-5BB8-EF261257B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548E30-3736-563D-6E3A-32438A7E0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2CB88-7F30-225C-F041-FBF9B0851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8CE618-2F82-8F09-D855-30B931AEE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36D913-870D-78B0-F018-8787777E9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37BFF7-80B2-AF0B-5EAF-01E530CCEF1B}"/>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8" name="Footer Placeholder 7">
            <a:extLst>
              <a:ext uri="{FF2B5EF4-FFF2-40B4-BE49-F238E27FC236}">
                <a16:creationId xmlns:a16="http://schemas.microsoft.com/office/drawing/2014/main" id="{F57D8667-54E3-3FD5-584D-DE8C7FC5B4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A89167-BAC7-59A6-6ABC-008C575A9CEB}"/>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61435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DA50-94FD-E433-992B-9D91F218E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C4DC08-3548-0D94-B621-B561AE6991B9}"/>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4" name="Footer Placeholder 3">
            <a:extLst>
              <a:ext uri="{FF2B5EF4-FFF2-40B4-BE49-F238E27FC236}">
                <a16:creationId xmlns:a16="http://schemas.microsoft.com/office/drawing/2014/main" id="{F93088A6-C625-AAC4-80B9-6121C211D2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B65E74-B822-F0B7-C9A7-5EC8064A26CF}"/>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316771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25D940-B973-39B9-11A5-875BC12622CA}"/>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3" name="Footer Placeholder 2">
            <a:extLst>
              <a:ext uri="{FF2B5EF4-FFF2-40B4-BE49-F238E27FC236}">
                <a16:creationId xmlns:a16="http://schemas.microsoft.com/office/drawing/2014/main" id="{F817E4F4-33D4-9B42-CA16-50EEC9D307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6602F-3A3E-4DDD-F43E-5F0AF0F41FFD}"/>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221222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3205-CF96-112C-12CA-B8C31128A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B7AA93-2829-81B2-8979-EF6EE0F9F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ED963-025B-20ED-66B3-73CB019FA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707EC-2B33-2385-697F-30EE4D3A6E25}"/>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6" name="Footer Placeholder 5">
            <a:extLst>
              <a:ext uri="{FF2B5EF4-FFF2-40B4-BE49-F238E27FC236}">
                <a16:creationId xmlns:a16="http://schemas.microsoft.com/office/drawing/2014/main" id="{CC7AD3B0-DD40-C8EC-7548-933BC154D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2133B-DAC4-2564-4644-890627CED0EE}"/>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414118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9478-BAE0-E31D-EE5A-511EE8B72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D85FF1-2F11-B41B-CC43-516BA062D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85066E-442B-A308-54F2-38D09F7B3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50713-5F9E-C6D9-C182-236DC450F645}"/>
              </a:ext>
            </a:extLst>
          </p:cNvPr>
          <p:cNvSpPr>
            <a:spLocks noGrp="1"/>
          </p:cNvSpPr>
          <p:nvPr>
            <p:ph type="dt" sz="half" idx="10"/>
          </p:nvPr>
        </p:nvSpPr>
        <p:spPr/>
        <p:txBody>
          <a:bodyPr/>
          <a:lstStyle/>
          <a:p>
            <a:fld id="{2AC88025-042E-4B2C-835F-D2E863A3F6CC}" type="datetimeFigureOut">
              <a:rPr lang="en-US" smtClean="0"/>
              <a:t>7/29/2024</a:t>
            </a:fld>
            <a:endParaRPr lang="en-US"/>
          </a:p>
        </p:txBody>
      </p:sp>
      <p:sp>
        <p:nvSpPr>
          <p:cNvPr id="6" name="Footer Placeholder 5">
            <a:extLst>
              <a:ext uri="{FF2B5EF4-FFF2-40B4-BE49-F238E27FC236}">
                <a16:creationId xmlns:a16="http://schemas.microsoft.com/office/drawing/2014/main" id="{1B587B20-50EF-6D75-2BA1-9D022F6CF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94BFB-CE37-841F-38DB-753D981917B2}"/>
              </a:ext>
            </a:extLst>
          </p:cNvPr>
          <p:cNvSpPr>
            <a:spLocks noGrp="1"/>
          </p:cNvSpPr>
          <p:nvPr>
            <p:ph type="sldNum" sz="quarter" idx="12"/>
          </p:nvPr>
        </p:nvSpPr>
        <p:spPr/>
        <p:txBody>
          <a:bodyPr/>
          <a:lstStyle/>
          <a:p>
            <a:fld id="{2D8612B3-ABDD-4875-AD52-4582CD7003B2}" type="slidenum">
              <a:rPr lang="en-US" smtClean="0"/>
              <a:t>‹#›</a:t>
            </a:fld>
            <a:endParaRPr lang="en-US"/>
          </a:p>
        </p:txBody>
      </p:sp>
    </p:spTree>
    <p:extLst>
      <p:ext uri="{BB962C8B-B14F-4D97-AF65-F5344CB8AC3E}">
        <p14:creationId xmlns:p14="http://schemas.microsoft.com/office/powerpoint/2010/main" val="33809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232A4-1C77-EBA5-F904-E8C99AB2A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E9943B-2AF0-0CCA-C444-5F331A353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D60C5-8E91-F169-D801-6F715BC54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C88025-042E-4B2C-835F-D2E863A3F6CC}" type="datetimeFigureOut">
              <a:rPr lang="en-US" smtClean="0"/>
              <a:t>7/29/2024</a:t>
            </a:fld>
            <a:endParaRPr lang="en-US"/>
          </a:p>
        </p:txBody>
      </p:sp>
      <p:sp>
        <p:nvSpPr>
          <p:cNvPr id="5" name="Footer Placeholder 4">
            <a:extLst>
              <a:ext uri="{FF2B5EF4-FFF2-40B4-BE49-F238E27FC236}">
                <a16:creationId xmlns:a16="http://schemas.microsoft.com/office/drawing/2014/main" id="{C3893BF2-4517-0E1B-0073-0B9E6A353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71C8046-C031-1AF3-E96B-546AA74FB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612B3-ABDD-4875-AD52-4582CD7003B2}" type="slidenum">
              <a:rPr lang="en-US" smtClean="0"/>
              <a:t>‹#›</a:t>
            </a:fld>
            <a:endParaRPr lang="en-US"/>
          </a:p>
        </p:txBody>
      </p:sp>
    </p:spTree>
    <p:extLst>
      <p:ext uri="{BB962C8B-B14F-4D97-AF65-F5344CB8AC3E}">
        <p14:creationId xmlns:p14="http://schemas.microsoft.com/office/powerpoint/2010/main" val="153085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2.xml"/><Relationship Id="rId1" Type="http://schemas.openxmlformats.org/officeDocument/2006/relationships/video" Target="https://www.youtube.com/embed/St74eQJByWI?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video" Target="https://www.youtube.com/embed/uSVmfKQk37Q?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989A367-5874-72C6-CF6A-9E29843F6AE1}"/>
              </a:ext>
            </a:extLst>
          </p:cNvPr>
          <p:cNvPicPr>
            <a:picLocks noChangeAspect="1"/>
          </p:cNvPicPr>
          <p:nvPr/>
        </p:nvPicPr>
        <p:blipFill>
          <a:blip r:embed="rId2"/>
          <a:srcRect r="3538" b="1"/>
          <a:stretch/>
        </p:blipFill>
        <p:spPr>
          <a:xfrm>
            <a:off x="-1504" y="1282"/>
            <a:ext cx="12191980" cy="6856718"/>
          </a:xfrm>
          <a:prstGeom prst="rect">
            <a:avLst/>
          </a:prstGeom>
        </p:spPr>
      </p:pic>
    </p:spTree>
    <p:extLst>
      <p:ext uri="{BB962C8B-B14F-4D97-AF65-F5344CB8AC3E}">
        <p14:creationId xmlns:p14="http://schemas.microsoft.com/office/powerpoint/2010/main" val="90703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Oval 41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921AF76-F90C-8F61-0B61-6DCAD5EC870C}"/>
              </a:ext>
            </a:extLst>
          </p:cNvPr>
          <p:cNvSpPr txBox="1"/>
          <p:nvPr/>
        </p:nvSpPr>
        <p:spPr>
          <a:xfrm>
            <a:off x="1171074" y="1396686"/>
            <a:ext cx="3240506"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err="1">
                <a:solidFill>
                  <a:srgbClr val="FFFFFF"/>
                </a:solidFill>
                <a:latin typeface="Times New Roman" panose="02020603050405020304" pitchFamily="18" charset="0"/>
                <a:ea typeface="+mj-ea"/>
                <a:cs typeface="Times New Roman" panose="02020603050405020304" pitchFamily="18" charset="0"/>
              </a:rPr>
              <a:t>Nhóm</a:t>
            </a:r>
            <a:r>
              <a:rPr lang="en-US" sz="4400" b="1" kern="1200" dirty="0">
                <a:solidFill>
                  <a:srgbClr val="FFFFFF"/>
                </a:solidFill>
                <a:latin typeface="Times New Roman" panose="02020603050405020304" pitchFamily="18" charset="0"/>
                <a:ea typeface="+mj-ea"/>
                <a:cs typeface="Times New Roman" panose="02020603050405020304" pitchFamily="18" charset="0"/>
              </a:rPr>
              <a:t> 2</a:t>
            </a:r>
          </a:p>
        </p:txBody>
      </p:sp>
      <p:sp>
        <p:nvSpPr>
          <p:cNvPr id="4114" name="Arc 41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16" name="Oval 41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0DC19FD-94B7-44BA-BA5C-33D90E695185}"/>
              </a:ext>
            </a:extLst>
          </p:cNvPr>
          <p:cNvSpPr txBox="1"/>
          <p:nvPr/>
        </p:nvSpPr>
        <p:spPr>
          <a:xfrm>
            <a:off x="5109127" y="263290"/>
            <a:ext cx="6821847" cy="3935281"/>
          </a:xfrm>
          <a:prstGeom prst="rect">
            <a:avLst/>
          </a:prstGeom>
        </p:spPr>
        <p:txBody>
          <a:bodyPr vert="horz" lIns="91440" tIns="45720" rIns="91440" bIns="45720" rtlCol="0">
            <a:noAutofit/>
          </a:bodyPr>
          <a:lstStyle/>
          <a:p>
            <a:pPr marL="86995">
              <a:lnSpc>
                <a:spcPct val="90000"/>
              </a:lnSpc>
              <a:spcBef>
                <a:spcPts val="425"/>
              </a:spcBef>
              <a:spcAft>
                <a:spcPts val="0"/>
              </a:spcAft>
              <a:tabLst>
                <a:tab pos="474345" algn="l"/>
              </a:tabLst>
            </a:pPr>
            <a:r>
              <a:rPr lang="en-US" sz="2600" b="1" dirty="0" err="1">
                <a:effectLst/>
                <a:latin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cs typeface="Times New Roman" panose="02020603050405020304" pitchFamily="18" charset="0"/>
              </a:rPr>
              <a:t> 1</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Nguồn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thuỷ</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sản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vai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trò</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đối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môi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nói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cs typeface="Times New Roman" panose="02020603050405020304" pitchFamily="18" charset="0"/>
              </a:rPr>
              <a:t> con </a:t>
            </a:r>
            <a:r>
              <a:rPr lang="en-US" sz="2600" dirty="0" err="1">
                <a:effectLst/>
                <a:latin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chúng</a:t>
            </a:r>
            <a:r>
              <a:rPr lang="en-US" sz="2600" dirty="0">
                <a:effectLst/>
                <a:latin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cs typeface="Times New Roman" panose="02020603050405020304" pitchFamily="18" charset="0"/>
              </a:rPr>
              <a:t>nói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riêng</a:t>
            </a:r>
            <a:r>
              <a:rPr lang="en-US" sz="2600" dirty="0">
                <a:effectLst/>
                <a:latin typeface="Times New Roman" panose="02020603050405020304" pitchFamily="18" charset="0"/>
                <a:cs typeface="Times New Roman" panose="02020603050405020304" pitchFamily="18" charset="0"/>
              </a:rPr>
              <a:t>?</a:t>
            </a: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600" dirty="0" err="1">
                <a:effectLst/>
                <a:latin typeface="Times New Roman" panose="02020603050405020304" pitchFamily="18" charset="0"/>
                <a:cs typeface="Times New Roman" panose="02020603050405020304" pitchFamily="18" charset="0"/>
              </a:rPr>
              <a:t>Nguồn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thuỷ</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sản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cung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cấp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thực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phẩm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cs typeface="Times New Roman" panose="02020603050405020304" pitchFamily="18" charset="0"/>
              </a:rPr>
              <a:t> con </a:t>
            </a:r>
            <a:r>
              <a:rPr lang="en-US" sz="2600" dirty="0" err="1">
                <a:effectLst/>
                <a:latin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cung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cấp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nguyên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liệu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ngành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nghiệp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biến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thực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phầm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số</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loại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thuỷ</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sản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kinh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cao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nguyên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liệu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thuốc</a:t>
            </a:r>
            <a:r>
              <a:rPr lang="en-US" sz="2600" dirty="0">
                <a:effectLst/>
                <a:latin typeface="Times New Roman" panose="02020603050405020304" pitchFamily="18" charset="0"/>
                <a:cs typeface="Times New Roman" panose="02020603050405020304" pitchFamily="18" charset="0"/>
              </a:rPr>
              <a:t>…</a:t>
            </a:r>
          </a:p>
          <a:p>
            <a:pPr marL="86995">
              <a:lnSpc>
                <a:spcPct val="90000"/>
              </a:lnSpc>
              <a:spcBef>
                <a:spcPts val="425"/>
              </a:spcBef>
              <a:spcAft>
                <a:spcPts val="0"/>
              </a:spcAft>
              <a:tabLst>
                <a:tab pos="474345" algn="l"/>
              </a:tabLst>
            </a:pPr>
            <a:r>
              <a:rPr lang="en-US" sz="2600" b="1" dirty="0" err="1">
                <a:effectLst/>
                <a:latin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cs typeface="Times New Roman" panose="02020603050405020304" pitchFamily="18" charset="0"/>
              </a:rPr>
              <a:t> 2</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sao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cần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nguồn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thuỷ</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sản</a:t>
            </a:r>
            <a:endParaRPr lang="en-US" sz="2600" dirty="0">
              <a:effectLst/>
              <a:latin typeface="Times New Roman" panose="02020603050405020304" pitchFamily="18" charset="0"/>
              <a:cs typeface="Times New Roman" panose="02020603050405020304" pitchFamily="18" charset="0"/>
            </a:endParaRP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nguồn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thuỷ</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sản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giúp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loài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sinh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vệ</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sinh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cân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bằng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sinh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cs typeface="Times New Roman" panose="02020603050405020304" pitchFamily="18" charset="0"/>
              </a:rPr>
              <a:t>,</a:t>
            </a: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600" dirty="0" err="1">
                <a:effectLst/>
                <a:latin typeface="Times New Roman" panose="02020603050405020304" pitchFamily="18" charset="0"/>
                <a:cs typeface="Times New Roman" panose="02020603050405020304" pitchFamily="18" charset="0"/>
              </a:rPr>
              <a:t>Giúp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phục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hồi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nguồn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thuỷ</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sản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góp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phần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phát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triển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bền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vững</a:t>
            </a:r>
            <a:r>
              <a:rPr lang="en-US" sz="2600" dirty="0">
                <a:effectLst/>
                <a:latin typeface="Times New Roman" panose="02020603050405020304" pitchFamily="18" charset="0"/>
                <a:cs typeface="Times New Roman" panose="02020603050405020304" pitchFamily="18" charset="0"/>
              </a:rPr>
              <a:t> </a:t>
            </a: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600" dirty="0" err="1">
                <a:effectLst/>
                <a:latin typeface="Times New Roman" panose="02020603050405020304" pitchFamily="18" charset="0"/>
                <a:cs typeface="Times New Roman" panose="02020603050405020304" pitchFamily="18" charset="0"/>
              </a:rPr>
              <a:t>Phục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vụ</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phát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triển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kinh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tế</a:t>
            </a:r>
            <a:r>
              <a:rPr lang="en-US" sz="2600" dirty="0">
                <a:effectLst/>
                <a:latin typeface="Times New Roman" panose="02020603050405020304" pitchFamily="18" charset="0"/>
                <a:cs typeface="Times New Roman" panose="02020603050405020304" pitchFamily="18" charset="0"/>
              </a:rPr>
              <a:t> khoa </a:t>
            </a:r>
            <a:r>
              <a:rPr lang="en-US" sz="2600" dirty="0" err="1">
                <a:effectLst/>
                <a:latin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du </a:t>
            </a:r>
            <a:r>
              <a:rPr lang="en-US" sz="2600" dirty="0" err="1">
                <a:effectLst/>
                <a:latin typeface="Times New Roman" panose="02020603050405020304" pitchFamily="18" charset="0"/>
                <a:cs typeface="Times New Roman" panose="02020603050405020304" pitchFamily="18" charset="0"/>
              </a:rPr>
              <a:t>lịch</a:t>
            </a:r>
            <a:endParaRPr lang="en-US" sz="2600" dirty="0">
              <a:effectLst/>
              <a:latin typeface="Times New Roman" panose="02020603050405020304" pitchFamily="18" charset="0"/>
              <a:cs typeface="Times New Roman" panose="02020603050405020304" pitchFamily="18" charset="0"/>
            </a:endParaRPr>
          </a:p>
          <a:p>
            <a:pPr indent="-228600">
              <a:lnSpc>
                <a:spcPct val="90000"/>
              </a:lnSpc>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5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DE34484E-5AB8-7DF0-53B8-F81F58F9ADC4}"/>
              </a:ext>
            </a:extLst>
          </p:cNvPr>
          <p:cNvSpPr txBox="1"/>
          <p:nvPr/>
        </p:nvSpPr>
        <p:spPr>
          <a:xfrm>
            <a:off x="9974773" y="45457"/>
            <a:ext cx="2666999" cy="71414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200" b="1" dirty="0" err="1">
                <a:latin typeface="Times New Roman" panose="02020603050405020304" pitchFamily="18" charset="0"/>
                <a:ea typeface="+mj-ea"/>
                <a:cs typeface="Times New Roman" panose="02020603050405020304" pitchFamily="18" charset="0"/>
              </a:rPr>
              <a:t>Nhóm</a:t>
            </a:r>
            <a:r>
              <a:rPr lang="en-US" sz="3200" b="1" dirty="0">
                <a:latin typeface="Times New Roman" panose="02020603050405020304" pitchFamily="18" charset="0"/>
                <a:ea typeface="+mj-ea"/>
                <a:cs typeface="Times New Roman" panose="02020603050405020304" pitchFamily="18" charset="0"/>
              </a:rPr>
              <a:t> 3</a:t>
            </a:r>
          </a:p>
        </p:txBody>
      </p:sp>
      <p:sp>
        <p:nvSpPr>
          <p:cNvPr id="3" name="TextBox 2">
            <a:extLst>
              <a:ext uri="{FF2B5EF4-FFF2-40B4-BE49-F238E27FC236}">
                <a16:creationId xmlns:a16="http://schemas.microsoft.com/office/drawing/2014/main" id="{EC013F87-F433-0719-377B-83156BD1A443}"/>
              </a:ext>
            </a:extLst>
          </p:cNvPr>
          <p:cNvSpPr txBox="1"/>
          <p:nvPr/>
        </p:nvSpPr>
        <p:spPr>
          <a:xfrm>
            <a:off x="0" y="134783"/>
            <a:ext cx="7975159" cy="4351338"/>
          </a:xfrm>
          <a:prstGeom prst="rect">
            <a:avLst/>
          </a:prstGeom>
        </p:spPr>
        <p:txBody>
          <a:bodyPr vert="horz" lIns="91440" tIns="45720" rIns="91440" bIns="45720" rtlCol="0">
            <a:noAutofit/>
          </a:bodyPr>
          <a:lstStyle/>
          <a:p>
            <a:pPr marL="86995">
              <a:lnSpc>
                <a:spcPct val="90000"/>
              </a:lnSpc>
              <a:spcBef>
                <a:spcPts val="425"/>
              </a:spcBef>
              <a:spcAft>
                <a:spcPts val="0"/>
              </a:spcAft>
              <a:tabLst>
                <a:tab pos="474345" algn="l"/>
              </a:tabLst>
            </a:pPr>
            <a:r>
              <a:rPr lang="en-US" sz="2200" b="1" dirty="0" err="1">
                <a:effectLst/>
                <a:latin typeface="Times New Roman" panose="02020603050405020304" pitchFamily="18" charset="0"/>
                <a:cs typeface="Times New Roman" panose="02020603050405020304" pitchFamily="18" charset="0"/>
              </a:rPr>
              <a:t>Câu</a:t>
            </a:r>
            <a:r>
              <a:rPr lang="en-US" sz="2200" b="1"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Hãy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biết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nhiệm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nguồn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lợi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r>
              <a:rPr lang="en-US" sz="2200" dirty="0">
                <a:effectLst/>
                <a:latin typeface="Times New Roman" panose="02020603050405020304" pitchFamily="18" charset="0"/>
                <a:cs typeface="Times New Roman" panose="02020603050405020304" pitchFamily="18" charset="0"/>
              </a:rPr>
              <a:t>?</a:t>
            </a:r>
          </a:p>
          <a:p>
            <a:pPr marL="114300" lvl="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nhiệm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hiện</a:t>
            </a:r>
            <a:r>
              <a:rPr lang="en-US" sz="2200" dirty="0">
                <a:effectLst/>
                <a:latin typeface="Times New Roman" panose="02020603050405020304" pitchFamily="18" charset="0"/>
                <a:cs typeface="Times New Roman" panose="02020603050405020304" pitchFamily="18" charset="0"/>
              </a:rPr>
              <a:t>:</a:t>
            </a: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Khai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đúng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theo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pháp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luật</a:t>
            </a:r>
            <a:endParaRPr lang="en-US" sz="2200" dirty="0">
              <a:effectLst/>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đường</a:t>
            </a:r>
            <a:r>
              <a:rPr lang="en-US" sz="2200" dirty="0">
                <a:effectLst/>
                <a:latin typeface="Times New Roman" panose="02020603050405020304" pitchFamily="18" charset="0"/>
                <a:cs typeface="Times New Roman" panose="02020603050405020304" pitchFamily="18" charset="0"/>
              </a:rPr>
              <a:t> di </a:t>
            </a:r>
            <a:r>
              <a:rPr lang="en-US" sz="2200" dirty="0" err="1">
                <a:effectLst/>
                <a:latin typeface="Times New Roman" panose="02020603050405020304" pitchFamily="18" charset="0"/>
                <a:cs typeface="Times New Roman" panose="02020603050405020304" pitchFamily="18" charset="0"/>
              </a:rPr>
              <a:t>cư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loài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endParaRPr lang="en-US" sz="2200" dirty="0">
              <a:effectLst/>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Dành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cs typeface="Times New Roman" panose="02020603050405020304" pitchFamily="18" charset="0"/>
              </a:rPr>
              <a:t> lang di </a:t>
            </a:r>
            <a:r>
              <a:rPr lang="en-US" sz="2200" dirty="0" err="1">
                <a:effectLst/>
                <a:latin typeface="Times New Roman" panose="02020603050405020304" pitchFamily="18" charset="0"/>
                <a:cs typeface="Times New Roman" panose="02020603050405020304" pitchFamily="18" charset="0"/>
              </a:rPr>
              <a:t>chuyển</a:t>
            </a:r>
            <a:endParaRPr lang="en-US" sz="2200" dirty="0">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Khắc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phục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hậu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ảnh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hưởng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xấu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loài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endParaRPr lang="en-US" sz="2200" dirty="0">
              <a:effectLst/>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Tuân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thủ</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việc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đánh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bắt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loài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hải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endParaRPr lang="en-US" sz="2200" dirty="0">
              <a:effectLst/>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dựng</a:t>
            </a:r>
            <a:r>
              <a:rPr lang="en-US" sz="2200" dirty="0">
                <a:effectLst/>
                <a:latin typeface="Times New Roman" panose="02020603050405020304" pitchFamily="18" charset="0"/>
                <a:cs typeface="Times New Roman" panose="02020603050405020304" pitchFamily="18" charset="0"/>
              </a:rPr>
              <a:t>, ban </a:t>
            </a:r>
            <a:r>
              <a:rPr lang="en-US" sz="2200" dirty="0" err="1">
                <a:effectLst/>
                <a:latin typeface="Times New Roman" panose="02020603050405020304" pitchFamily="18" charset="0"/>
                <a:cs typeface="Times New Roman" panose="02020603050405020304" pitchFamily="18" charset="0"/>
              </a:rPr>
              <a:t>hành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kế</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hoạch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biện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pháp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quản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lý</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khai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endParaRPr lang="en-US" sz="2200" dirty="0">
              <a:effectLst/>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tồn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lưu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loài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quý</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hiếm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địa</a:t>
            </a:r>
            <a:r>
              <a:rPr lang="en-US" sz="2200" dirty="0">
                <a:effectLst/>
                <a:latin typeface="Times New Roman" panose="02020603050405020304" pitchFamily="18" charset="0"/>
                <a:cs typeface="Times New Roman" panose="02020603050405020304" pitchFamily="18" charset="0"/>
              </a:rPr>
              <a:t>.</a:t>
            </a: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bố</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đường</a:t>
            </a:r>
            <a:r>
              <a:rPr lang="en-US" sz="2200" dirty="0">
                <a:effectLst/>
                <a:latin typeface="Times New Roman" panose="02020603050405020304" pitchFamily="18" charset="0"/>
                <a:cs typeface="Times New Roman" panose="02020603050405020304" pitchFamily="18" charset="0"/>
              </a:rPr>
              <a:t> di </a:t>
            </a:r>
            <a:r>
              <a:rPr lang="en-US" sz="2200" dirty="0" err="1">
                <a:effectLst/>
                <a:latin typeface="Times New Roman" panose="02020603050405020304" pitchFamily="18" charset="0"/>
                <a:cs typeface="Times New Roman" panose="02020603050405020304" pitchFamily="18" charset="0"/>
              </a:rPr>
              <a:t>cư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tự</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nhiên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chúng</a:t>
            </a:r>
            <a:endParaRPr lang="en-US" sz="2200" dirty="0">
              <a:effectLst/>
              <a:latin typeface="Times New Roman" panose="02020603050405020304" pitchFamily="18" charset="0"/>
              <a:cs typeface="Times New Roman" panose="02020603050405020304" pitchFamily="18" charset="0"/>
            </a:endParaRPr>
          </a:p>
          <a:p>
            <a:pPr marL="228600">
              <a:lnSpc>
                <a:spcPct val="90000"/>
              </a:lnSpc>
              <a:spcBef>
                <a:spcPts val="425"/>
              </a:spcBef>
              <a:spcAft>
                <a:spcPts val="0"/>
              </a:spcAft>
              <a:tabLst>
                <a:tab pos="474345" algn="l"/>
              </a:tabLst>
            </a:pPr>
            <a:r>
              <a:rPr lang="en-US" sz="2200" dirty="0">
                <a:effectLst/>
                <a:latin typeface="Times New Roman" panose="02020603050405020304" pitchFamily="18" charset="0"/>
                <a:cs typeface="Times New Roman" panose="02020603050405020304" pitchFamily="18" charset="0"/>
              </a:rPr>
              <a:t>+ Quy </a:t>
            </a:r>
            <a:r>
              <a:rPr lang="en-US" sz="2200" dirty="0" err="1">
                <a:effectLst/>
                <a:latin typeface="Times New Roman" panose="02020603050405020304" pitchFamily="18" charset="0"/>
                <a:cs typeface="Times New Roman" panose="02020603050405020304" pitchFamily="18" charset="0"/>
              </a:rPr>
              <a:t>định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danh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mục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cấm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dụng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cấm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khai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thác</a:t>
            </a:r>
            <a:r>
              <a:rPr lang="en-US" sz="2200" dirty="0">
                <a:effectLst/>
                <a:latin typeface="Times New Roman" panose="02020603050405020304" pitchFamily="18" charset="0"/>
                <a:cs typeface="Times New Roman" panose="02020603050405020304" pitchFamily="18" charset="0"/>
              </a:rPr>
              <a:t>.</a:t>
            </a:r>
          </a:p>
          <a:p>
            <a:pPr marL="86995">
              <a:lnSpc>
                <a:spcPct val="90000"/>
              </a:lnSpc>
              <a:spcBef>
                <a:spcPts val="425"/>
              </a:spcBef>
              <a:spcAft>
                <a:spcPts val="0"/>
              </a:spcAft>
              <a:tabLst>
                <a:tab pos="474345" algn="l"/>
              </a:tabLst>
            </a:pPr>
            <a:r>
              <a:rPr lang="en-US" sz="2200" b="1" dirty="0" err="1">
                <a:effectLst/>
                <a:latin typeface="Times New Roman" panose="02020603050405020304" pitchFamily="18" charset="0"/>
                <a:cs typeface="Times New Roman" panose="02020603050405020304" pitchFamily="18" charset="0"/>
              </a:rPr>
              <a:t>Câu</a:t>
            </a:r>
            <a:r>
              <a:rPr lang="en-US" sz="2200" b="1" dirty="0">
                <a:effectLst/>
                <a:latin typeface="Times New Roman" panose="02020603050405020304" pitchFamily="18" charset="0"/>
                <a:cs typeface="Times New Roman" panose="02020603050405020304" pitchFamily="18" charset="0"/>
              </a:rPr>
              <a:t> 2</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cs typeface="Times New Roman" panose="02020603050405020304" pitchFamily="18" charset="0"/>
              </a:rPr>
              <a:t> HS </a:t>
            </a:r>
            <a:r>
              <a:rPr lang="en-US" sz="2200" dirty="0" err="1">
                <a:effectLst/>
                <a:latin typeface="Times New Roman" panose="02020603050405020304" pitchFamily="18" charset="0"/>
                <a:cs typeface="Times New Roman" panose="02020603050405020304" pitchFamily="18" charset="0"/>
              </a:rPr>
              <a:t>chúng</a:t>
            </a:r>
            <a:r>
              <a:rPr lang="en-US" sz="2200" dirty="0">
                <a:effectLst/>
                <a:latin typeface="Times New Roman" panose="02020603050405020304" pitchFamily="18" charset="0"/>
                <a:cs typeface="Times New Roman" panose="02020603050405020304" pitchFamily="18" charset="0"/>
              </a:rPr>
              <a:t> ta </a:t>
            </a:r>
            <a:r>
              <a:rPr lang="en-US" sz="2200" dirty="0" err="1">
                <a:effectLst/>
                <a:latin typeface="Times New Roman" panose="02020603050405020304" pitchFamily="18" charset="0"/>
                <a:cs typeface="Times New Roman" panose="02020603050405020304" pitchFamily="18" charset="0"/>
              </a:rPr>
              <a:t>cần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để</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góp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nguồn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lợi</a:t>
            </a:r>
            <a:r>
              <a:rPr lang="en-US" sz="2200" dirty="0">
                <a:effectLst/>
                <a:latin typeface="Times New Roman" panose="02020603050405020304" pitchFamily="18" charset="0"/>
                <a:cs typeface="Times New Roman" panose="02020603050405020304" pitchFamily="18" charset="0"/>
              </a:rPr>
              <a:t> to </a:t>
            </a:r>
            <a:r>
              <a:rPr lang="en-US" sz="2200" dirty="0" err="1">
                <a:effectLst/>
                <a:latin typeface="Times New Roman" panose="02020603050405020304" pitchFamily="18" charset="0"/>
                <a:cs typeface="Times New Roman" panose="02020603050405020304" pitchFamily="18" charset="0"/>
              </a:rPr>
              <a:t>lớn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đó</a:t>
            </a:r>
            <a:r>
              <a:rPr lang="en-US" sz="2200" dirty="0">
                <a:effectLst/>
                <a:latin typeface="Times New Roman" panose="02020603050405020304" pitchFamily="18" charset="0"/>
                <a:cs typeface="Times New Roman" panose="02020603050405020304" pitchFamily="18" charset="0"/>
              </a:rPr>
              <a:t>?</a:t>
            </a:r>
          </a:p>
          <a:p>
            <a:pPr marL="114300" lvl="0">
              <a:lnSpc>
                <a:spcPct val="90000"/>
              </a:lnSpc>
              <a:spcBef>
                <a:spcPts val="425"/>
              </a:spcBef>
              <a:spcAft>
                <a:spcPts val="0"/>
              </a:spcAft>
              <a:tabLst>
                <a:tab pos="474345" algn="l"/>
              </a:tabLst>
            </a:pPr>
            <a:r>
              <a:rPr lang="en-US" sz="2200" dirty="0" err="1">
                <a:effectLst/>
                <a:latin typeface="Times New Roman" panose="02020603050405020304" pitchFamily="18" charset="0"/>
                <a:cs typeface="Times New Roman" panose="02020603050405020304" pitchFamily="18" charset="0"/>
              </a:rPr>
              <a:t>Tuyên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truyền</a:t>
            </a:r>
            <a:r>
              <a:rPr lang="en-US" sz="2200" dirty="0">
                <a:effectLst/>
                <a:latin typeface="Times New Roman" panose="02020603050405020304" pitchFamily="18" charset="0"/>
                <a:cs typeface="Times New Roman" panose="02020603050405020304" pitchFamily="18" charset="0"/>
              </a:rPr>
              <a:t> ý </a:t>
            </a:r>
            <a:r>
              <a:rPr lang="en-US" sz="2200" dirty="0" err="1">
                <a:effectLst/>
                <a:latin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Bảo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trường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Trân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trọng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nguồn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phẩm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thuỷ</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sản</a:t>
            </a:r>
            <a:r>
              <a:rPr lang="en-US" sz="2200" dirty="0">
                <a:effectLst/>
                <a:latin typeface="Times New Roman" panose="02020603050405020304" pitchFamily="18" charset="0"/>
                <a:cs typeface="Times New Roman" panose="02020603050405020304" pitchFamily="18" charset="0"/>
              </a:rPr>
              <a:t>……….</a:t>
            </a:r>
          </a:p>
          <a:p>
            <a:pPr indent="-228600">
              <a:lnSpc>
                <a:spcPct val="90000"/>
              </a:lnSpc>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5122" name="Picture 2" descr="Bảo vệ đa dạng sinh học ven biển bằng các khu bảo tồn biển">
            <a:extLst>
              <a:ext uri="{FF2B5EF4-FFF2-40B4-BE49-F238E27FC236}">
                <a16:creationId xmlns:a16="http://schemas.microsoft.com/office/drawing/2014/main" id="{F2548E60-AC92-7F40-1477-A076D1B6D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24" r="16276"/>
          <a:stretch/>
        </p:blipFill>
        <p:spPr bwMode="auto">
          <a:xfrm>
            <a:off x="8059141" y="1690688"/>
            <a:ext cx="4064480" cy="406448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51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1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2985" y="295045"/>
            <a:ext cx="11283467" cy="5926731"/>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sz="1200"/>
            </a:p>
          </p:txBody>
        </p:sp>
        <p:sp>
          <p:nvSpPr>
            <p:cNvPr id="4" name="TextBox 4"/>
            <p:cNvSpPr txBox="1"/>
            <p:nvPr/>
          </p:nvSpPr>
          <p:spPr>
            <a:xfrm>
              <a:off x="0" y="-38100"/>
              <a:ext cx="1506451" cy="829375"/>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7"/>
          <p:cNvSpPr txBox="1"/>
          <p:nvPr/>
        </p:nvSpPr>
        <p:spPr>
          <a:xfrm>
            <a:off x="-489805" y="288098"/>
            <a:ext cx="5394908" cy="519373"/>
          </a:xfrm>
          <a:prstGeom prst="rect">
            <a:avLst/>
          </a:prstGeom>
        </p:spPr>
        <p:txBody>
          <a:bodyPr wrap="square" lIns="0" tIns="0" rIns="0" bIns="0" rtlCol="0" anchor="t">
            <a:spAutoFit/>
          </a:bodyPr>
          <a:lstStyle/>
          <a:p>
            <a:pPr algn="ctr">
              <a:lnSpc>
                <a:spcPts val="4408"/>
              </a:lnSpc>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endParaRPr lang="en-US" sz="3200" b="1" dirty="0">
              <a:latin typeface="Times New Roman" panose="02020603050405020304" pitchFamily="18" charset="0"/>
              <a:cs typeface="Times New Roman" panose="02020603050405020304" pitchFamily="18" charset="0"/>
            </a:endParaRPr>
          </a:p>
        </p:txBody>
      </p:sp>
      <p:sp>
        <p:nvSpPr>
          <p:cNvPr id="8" name="TextBox 8"/>
          <p:cNvSpPr txBox="1"/>
          <p:nvPr/>
        </p:nvSpPr>
        <p:spPr>
          <a:xfrm>
            <a:off x="756012" y="1192732"/>
            <a:ext cx="4366260" cy="2923877"/>
          </a:xfrm>
          <a:prstGeom prst="rect">
            <a:avLst/>
          </a:prstGeom>
        </p:spPr>
        <p:txBody>
          <a:bodyPr wrap="square" lIns="0" tIns="0" rIns="0" bIns="0" rtlCol="0" anchor="t">
            <a:spAutoFit/>
          </a:bodyPr>
          <a:lstStyle/>
          <a:p>
            <a:r>
              <a:rPr lang="en-US" sz="2800" dirty="0" err="1">
                <a:effectLst/>
                <a:latin typeface="Times New Roman" panose="02020603050405020304" pitchFamily="18" charset="0"/>
                <a:ea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thuỷ</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khoa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du </a:t>
            </a:r>
            <a:r>
              <a:rPr lang="en-US" sz="2800" dirty="0" err="1">
                <a:effectLst/>
                <a:latin typeface="Times New Roman" panose="02020603050405020304" pitchFamily="18" charset="0"/>
                <a:ea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a:p>
            <a:pPr algn="just">
              <a:lnSpc>
                <a:spcPts val="2970"/>
              </a:lnSpc>
            </a:pPr>
            <a:endParaRPr lang="en-US" sz="2800" spc="148" dirty="0">
              <a:latin typeface="Montserrat"/>
            </a:endParaRPr>
          </a:p>
          <a:p>
            <a:pPr algn="just">
              <a:lnSpc>
                <a:spcPts val="2970"/>
              </a:lnSpc>
              <a:spcBef>
                <a:spcPct val="0"/>
              </a:spcBef>
            </a:pPr>
            <a:endParaRPr lang="en-US" sz="2800" spc="148" dirty="0">
              <a:latin typeface="Montserrat"/>
            </a:endParaRPr>
          </a:p>
        </p:txBody>
      </p:sp>
      <p:sp>
        <p:nvSpPr>
          <p:cNvPr id="10" name="TextBox 9">
            <a:extLst>
              <a:ext uri="{FF2B5EF4-FFF2-40B4-BE49-F238E27FC236}">
                <a16:creationId xmlns:a16="http://schemas.microsoft.com/office/drawing/2014/main" id="{F077CD30-5252-9849-A8FC-FE4B21BC5425}"/>
              </a:ext>
            </a:extLst>
          </p:cNvPr>
          <p:cNvSpPr txBox="1"/>
          <p:nvPr/>
        </p:nvSpPr>
        <p:spPr>
          <a:xfrm>
            <a:off x="2686050" y="5329870"/>
            <a:ext cx="9002965" cy="887422"/>
          </a:xfrm>
          <a:prstGeom prst="rect">
            <a:avLst/>
          </a:prstGeom>
          <a:solidFill>
            <a:schemeClr val="tx2">
              <a:lumMod val="10000"/>
              <a:lumOff val="90000"/>
            </a:schemeClr>
          </a:solidFill>
        </p:spPr>
        <p:txBody>
          <a:bodyPr wrap="square">
            <a:spAutoFit/>
          </a:bodyPr>
          <a:lstStyle/>
          <a:p>
            <a:pPr marL="0" indent="0">
              <a:lnSpc>
                <a:spcPts val="3110"/>
              </a:lnSpc>
              <a:buNone/>
            </a:pPr>
            <a:r>
              <a:rPr lang="en-US" sz="2800" dirty="0" err="1">
                <a:latin typeface="Times New Roman" panose="02020603050405020304" pitchFamily="18" charset="0"/>
                <a:ea typeface="Open Sans" pitchFamily="34" charset="-122"/>
                <a:cs typeface="Times New Roman" panose="02020603050405020304" pitchFamily="18" charset="0"/>
              </a:rPr>
              <a:t>Bảo</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vệ</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nguồn</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lợi</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thủy</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sản</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là</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một</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vấn</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đề</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cấp</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bách</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và</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quan</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trọng</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đối</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với</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sự</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phát</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triển</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bền</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vững</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của</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đất</a:t>
            </a:r>
            <a:r>
              <a:rPr lang="en-US" sz="2800" dirty="0">
                <a:latin typeface="Times New Roman" panose="02020603050405020304" pitchFamily="18" charset="0"/>
                <a:ea typeface="Open Sans" pitchFamily="34" charset="-122"/>
                <a:cs typeface="Times New Roman" panose="02020603050405020304" pitchFamily="18" charset="0"/>
              </a:rPr>
              <a:t> </a:t>
            </a:r>
            <a:r>
              <a:rPr lang="en-US" sz="2800" dirty="0" err="1">
                <a:latin typeface="Times New Roman" panose="02020603050405020304" pitchFamily="18" charset="0"/>
                <a:ea typeface="Open Sans" pitchFamily="34" charset="-122"/>
                <a:cs typeface="Times New Roman" panose="02020603050405020304" pitchFamily="18" charset="0"/>
              </a:rPr>
              <a:t>nước</a:t>
            </a:r>
            <a:endParaRPr lang="en-US" sz="2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6DB8D20-04E9-49DE-B9AB-953095AAD25A}"/>
              </a:ext>
            </a:extLst>
          </p:cNvPr>
          <p:cNvPicPr>
            <a:picLocks noChangeAspect="1"/>
          </p:cNvPicPr>
          <p:nvPr/>
        </p:nvPicPr>
        <p:blipFill>
          <a:blip r:embed="rId3"/>
          <a:stretch>
            <a:fillRect/>
          </a:stretch>
        </p:blipFill>
        <p:spPr>
          <a:xfrm>
            <a:off x="6378413" y="914651"/>
            <a:ext cx="5120168" cy="3375706"/>
          </a:xfrm>
          <a:prstGeom prst="rect">
            <a:avLst/>
          </a:prstGeom>
        </p:spPr>
      </p:pic>
      <p:pic>
        <p:nvPicPr>
          <p:cNvPr id="14" name="Picture 13">
            <a:extLst>
              <a:ext uri="{FF2B5EF4-FFF2-40B4-BE49-F238E27FC236}">
                <a16:creationId xmlns:a16="http://schemas.microsoft.com/office/drawing/2014/main" id="{CCB268C0-8F43-BBE8-E990-F4FF471FD23B}"/>
              </a:ext>
            </a:extLst>
          </p:cNvPr>
          <p:cNvPicPr>
            <a:picLocks noChangeAspect="1"/>
          </p:cNvPicPr>
          <p:nvPr/>
        </p:nvPicPr>
        <p:blipFill>
          <a:blip r:embed="rId4"/>
          <a:stretch>
            <a:fillRect/>
          </a:stretch>
        </p:blipFill>
        <p:spPr>
          <a:xfrm>
            <a:off x="502985" y="4414476"/>
            <a:ext cx="1995495" cy="18307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A0049-0DE0-5646-4C69-F410CF850DC6}"/>
              </a:ext>
            </a:extLst>
          </p:cNvPr>
          <p:cNvPicPr>
            <a:picLocks noChangeAspect="1"/>
          </p:cNvPicPr>
          <p:nvPr/>
        </p:nvPicPr>
        <p:blipFill>
          <a:blip r:embed="rId2"/>
          <a:stretch>
            <a:fillRect/>
          </a:stretch>
        </p:blipFill>
        <p:spPr>
          <a:xfrm>
            <a:off x="0" y="54427"/>
            <a:ext cx="12192000" cy="6247560"/>
          </a:xfrm>
          <a:prstGeom prst="rect">
            <a:avLst/>
          </a:prstGeom>
        </p:spPr>
      </p:pic>
    </p:spTree>
    <p:extLst>
      <p:ext uri="{BB962C8B-B14F-4D97-AF65-F5344CB8AC3E}">
        <p14:creationId xmlns:p14="http://schemas.microsoft.com/office/powerpoint/2010/main" val="114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70049-8352-2636-7E92-1AB623D33AC5}"/>
              </a:ext>
            </a:extLst>
          </p:cNvPr>
          <p:cNvPicPr>
            <a:picLocks noChangeAspect="1"/>
          </p:cNvPicPr>
          <p:nvPr/>
        </p:nvPicPr>
        <p:blipFill>
          <a:blip r:embed="rId3"/>
          <a:stretch>
            <a:fillRect/>
          </a:stretch>
        </p:blipFill>
        <p:spPr>
          <a:xfrm>
            <a:off x="24017" y="0"/>
            <a:ext cx="12143966" cy="6858000"/>
          </a:xfrm>
          <a:prstGeom prst="rect">
            <a:avLst/>
          </a:prstGeom>
        </p:spPr>
      </p:pic>
      <p:sp>
        <p:nvSpPr>
          <p:cNvPr id="2" name="TextBox 1">
            <a:extLst>
              <a:ext uri="{FF2B5EF4-FFF2-40B4-BE49-F238E27FC236}">
                <a16:creationId xmlns:a16="http://schemas.microsoft.com/office/drawing/2014/main" id="{17368437-06FA-0A7A-BBE0-34709D06833C}"/>
              </a:ext>
            </a:extLst>
          </p:cNvPr>
          <p:cNvSpPr txBox="1"/>
          <p:nvPr/>
        </p:nvSpPr>
        <p:spPr>
          <a:xfrm>
            <a:off x="1850571" y="337458"/>
            <a:ext cx="957943" cy="677108"/>
          </a:xfrm>
          <a:prstGeom prst="rect">
            <a:avLst/>
          </a:prstGeom>
          <a:noFill/>
        </p:spPr>
        <p:txBody>
          <a:bodyPr wrap="square" rtlCol="0">
            <a:spAutoFit/>
          </a:bodyPr>
          <a:lstStyle/>
          <a:p>
            <a:r>
              <a:rPr lang="en-US" sz="3800" b="1" dirty="0">
                <a:solidFill>
                  <a:schemeClr val="accent6">
                    <a:lumMod val="60000"/>
                    <a:lumOff val="40000"/>
                  </a:schemeClr>
                </a:solidFill>
                <a:latin typeface="Times New Roman" panose="02020603050405020304" pitchFamily="18" charset="0"/>
                <a:cs typeface="Times New Roman" panose="02020603050405020304" pitchFamily="18" charset="0"/>
              </a:rPr>
              <a:t>2</a:t>
            </a:r>
            <a:r>
              <a:rPr lang="en-US" b="1" dirty="0">
                <a:solidFill>
                  <a:schemeClr val="accent6">
                    <a:lumMod val="60000"/>
                    <a:lumOff val="40000"/>
                  </a:schemeClr>
                </a:solidFill>
                <a:latin typeface="Times New Roman" panose="02020603050405020304" pitchFamily="18" charset="0"/>
                <a:cs typeface="Times New Roman" panose="02020603050405020304" pitchFamily="18" charset="0"/>
              </a:rPr>
              <a:t>.</a:t>
            </a:r>
            <a:endParaRPr lang="vi-VN" b="1"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5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358D-27AE-8B07-4A0C-99E2AF3406B0}"/>
              </a:ext>
            </a:extLst>
          </p:cNvPr>
          <p:cNvSpPr>
            <a:spLocks noGrp="1"/>
          </p:cNvSpPr>
          <p:nvPr>
            <p:ph type="title"/>
          </p:nvPr>
        </p:nvSpPr>
        <p:spPr>
          <a:xfrm>
            <a:off x="176405" y="134436"/>
            <a:ext cx="6577377" cy="834064"/>
          </a:xfrm>
        </p:spPr>
        <p:txBody>
          <a:bodyPr>
            <a:normAutofit fontScale="90000"/>
          </a:bodyPr>
          <a:lstStyle/>
          <a:p>
            <a:r>
              <a:rPr lang="en-US" sz="3200" b="1" dirty="0">
                <a:latin typeface="Times New Roman" panose="02020603050405020304" pitchFamily="18" charset="0"/>
                <a:ea typeface="Crimson Pro" pitchFamily="34" charset="-122"/>
                <a:cs typeface="Times New Roman" panose="02020603050405020304" pitchFamily="18" charset="0"/>
              </a:rPr>
              <a:t>3. </a:t>
            </a:r>
            <a:r>
              <a:rPr lang="en-US" sz="3200" b="1" dirty="0" err="1">
                <a:latin typeface="Times New Roman" panose="02020603050405020304" pitchFamily="18" charset="0"/>
                <a:ea typeface="Crimson Pro" pitchFamily="34" charset="-122"/>
                <a:cs typeface="Times New Roman" panose="02020603050405020304" pitchFamily="18" charset="0"/>
              </a:rPr>
              <a:t>Nhiệm</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vụ</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bảo</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vệ</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nguồn</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lợi</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thuỷ</a:t>
            </a:r>
            <a:r>
              <a:rPr lang="en-US" sz="3200" b="1" dirty="0">
                <a:latin typeface="Times New Roman" panose="02020603050405020304" pitchFamily="18" charset="0"/>
                <a:ea typeface="Crimson Pro" pitchFamily="34" charset="-122"/>
                <a:cs typeface="Times New Roman" panose="02020603050405020304" pitchFamily="18" charset="0"/>
              </a:rPr>
              <a:t> </a:t>
            </a:r>
            <a:r>
              <a:rPr lang="en-US" sz="3200" b="1" dirty="0" err="1">
                <a:latin typeface="Times New Roman" panose="02020603050405020304" pitchFamily="18" charset="0"/>
                <a:ea typeface="Crimson Pro" pitchFamily="34" charset="-122"/>
                <a:cs typeface="Times New Roman" panose="02020603050405020304" pitchFamily="18" charset="0"/>
              </a:rPr>
              <a:t>sản</a:t>
            </a:r>
            <a:endParaRPr lang="en-US" sz="3200" dirty="0">
              <a:latin typeface="Times New Roman" panose="02020603050405020304" pitchFamily="18" charset="0"/>
              <a:cs typeface="Times New Roman" panose="02020603050405020304" pitchFamily="18" charset="0"/>
            </a:endParaRPr>
          </a:p>
        </p:txBody>
      </p:sp>
      <p:sp>
        <p:nvSpPr>
          <p:cNvPr id="4" name="Text 3">
            <a:extLst>
              <a:ext uri="{FF2B5EF4-FFF2-40B4-BE49-F238E27FC236}">
                <a16:creationId xmlns:a16="http://schemas.microsoft.com/office/drawing/2014/main" id="{C21350DB-9920-68D0-69DE-9C99282D6DE3}"/>
              </a:ext>
            </a:extLst>
          </p:cNvPr>
          <p:cNvSpPr/>
          <p:nvPr/>
        </p:nvSpPr>
        <p:spPr>
          <a:xfrm>
            <a:off x="501200" y="1769384"/>
            <a:ext cx="3086100" cy="385763"/>
          </a:xfrm>
          <a:prstGeom prst="rect">
            <a:avLst/>
          </a:prstGeom>
          <a:noFill/>
          <a:ln/>
        </p:spPr>
        <p:txBody>
          <a:bodyPr wrap="none" rtlCol="0" anchor="t"/>
          <a:lstStyle/>
          <a:p>
            <a:pPr marL="0" indent="0">
              <a:lnSpc>
                <a:spcPts val="3038"/>
              </a:lnSpc>
              <a:buNone/>
            </a:pPr>
            <a:r>
              <a:rPr lang="en-US" sz="2800" b="1" dirty="0">
                <a:solidFill>
                  <a:schemeClr val="accent3"/>
                </a:solidFill>
                <a:latin typeface="Times New Roman" panose="02020603050405020304" pitchFamily="18" charset="0"/>
                <a:ea typeface="Crimson Pro" pitchFamily="34" charset="-122"/>
                <a:cs typeface="Times New Roman" panose="02020603050405020304" pitchFamily="18" charset="0"/>
              </a:rPr>
              <a:t>Khai thác hợp lý</a:t>
            </a:r>
            <a:endParaRPr lang="en-US" sz="2800" dirty="0">
              <a:solidFill>
                <a:schemeClr val="accent3"/>
              </a:solidFill>
              <a:latin typeface="Times New Roman" panose="02020603050405020304" pitchFamily="18" charset="0"/>
              <a:cs typeface="Times New Roman" panose="02020603050405020304" pitchFamily="18" charset="0"/>
            </a:endParaRPr>
          </a:p>
        </p:txBody>
      </p:sp>
      <p:sp>
        <p:nvSpPr>
          <p:cNvPr id="5" name="Text 4">
            <a:extLst>
              <a:ext uri="{FF2B5EF4-FFF2-40B4-BE49-F238E27FC236}">
                <a16:creationId xmlns:a16="http://schemas.microsoft.com/office/drawing/2014/main" id="{E0915D0F-A522-5974-4B30-007F35EC39FC}"/>
              </a:ext>
            </a:extLst>
          </p:cNvPr>
          <p:cNvSpPr/>
          <p:nvPr/>
        </p:nvSpPr>
        <p:spPr>
          <a:xfrm>
            <a:off x="623405" y="2387991"/>
            <a:ext cx="2841689" cy="1404568"/>
          </a:xfrm>
          <a:prstGeom prst="rect">
            <a:avLst/>
          </a:prstGeom>
          <a:noFill/>
          <a:ln/>
        </p:spPr>
        <p:txBody>
          <a:bodyPr wrap="square" rtlCol="0" anchor="t"/>
          <a:lstStyle/>
          <a:p>
            <a:pPr marL="0" indent="0">
              <a:lnSpc>
                <a:spcPts val="3110"/>
              </a:lnSpc>
              <a:buNone/>
            </a:pPr>
            <a:r>
              <a:rPr lang="en-US" sz="2800" dirty="0">
                <a:solidFill>
                  <a:srgbClr val="443728"/>
                </a:solidFill>
                <a:latin typeface="Times New Roman" panose="02020603050405020304" pitchFamily="18" charset="0"/>
                <a:ea typeface="Open Sans" pitchFamily="34" charset="-122"/>
                <a:cs typeface="Times New Roman" panose="02020603050405020304" pitchFamily="18" charset="0"/>
              </a:rPr>
              <a:t>Khai thác thuỷ sản đúng theo quy định pháp luật.</a:t>
            </a:r>
            <a:endParaRPr lang="en-US" sz="2800" dirty="0">
              <a:latin typeface="Times New Roman" panose="02020603050405020304" pitchFamily="18" charset="0"/>
              <a:cs typeface="Times New Roman" panose="02020603050405020304" pitchFamily="18" charset="0"/>
            </a:endParaRPr>
          </a:p>
        </p:txBody>
      </p:sp>
      <p:sp>
        <p:nvSpPr>
          <p:cNvPr id="6" name="Text 5">
            <a:extLst>
              <a:ext uri="{FF2B5EF4-FFF2-40B4-BE49-F238E27FC236}">
                <a16:creationId xmlns:a16="http://schemas.microsoft.com/office/drawing/2014/main" id="{9FAB8367-165C-FAEA-D8A8-7047372D4CB3}"/>
              </a:ext>
            </a:extLst>
          </p:cNvPr>
          <p:cNvSpPr/>
          <p:nvPr/>
        </p:nvSpPr>
        <p:spPr>
          <a:xfrm>
            <a:off x="3821203" y="1214220"/>
            <a:ext cx="3086100" cy="385763"/>
          </a:xfrm>
          <a:prstGeom prst="rect">
            <a:avLst/>
          </a:prstGeom>
          <a:noFill/>
          <a:ln/>
        </p:spPr>
        <p:txBody>
          <a:bodyPr wrap="none" rtlCol="0" anchor="t"/>
          <a:lstStyle/>
          <a:p>
            <a:pPr marL="0" indent="0">
              <a:lnSpc>
                <a:spcPts val="3038"/>
              </a:lnSpc>
              <a:buNone/>
            </a:pPr>
            <a:r>
              <a:rPr lang="en-US" sz="2800" b="1" dirty="0">
                <a:solidFill>
                  <a:schemeClr val="accent3"/>
                </a:solidFill>
                <a:latin typeface="Times New Roman" panose="02020603050405020304" pitchFamily="18" charset="0"/>
                <a:ea typeface="Crimson Pro" pitchFamily="34" charset="-122"/>
                <a:cs typeface="Times New Roman" panose="02020603050405020304" pitchFamily="18" charset="0"/>
              </a:rPr>
              <a:t>Bảo vệ môi trường sống</a:t>
            </a:r>
            <a:endParaRPr lang="en-US" sz="2800" dirty="0">
              <a:solidFill>
                <a:schemeClr val="accent3"/>
              </a:solidFill>
              <a:latin typeface="Times New Roman" panose="02020603050405020304" pitchFamily="18" charset="0"/>
              <a:cs typeface="Times New Roman" panose="02020603050405020304" pitchFamily="18" charset="0"/>
            </a:endParaRPr>
          </a:p>
        </p:txBody>
      </p:sp>
      <p:sp>
        <p:nvSpPr>
          <p:cNvPr id="7" name="Text 7">
            <a:extLst>
              <a:ext uri="{FF2B5EF4-FFF2-40B4-BE49-F238E27FC236}">
                <a16:creationId xmlns:a16="http://schemas.microsoft.com/office/drawing/2014/main" id="{865B019B-22A5-1D0C-D45C-2AD576690896}"/>
              </a:ext>
            </a:extLst>
          </p:cNvPr>
          <p:cNvSpPr/>
          <p:nvPr/>
        </p:nvSpPr>
        <p:spPr>
          <a:xfrm>
            <a:off x="8482495" y="1132616"/>
            <a:ext cx="3086100" cy="385763"/>
          </a:xfrm>
          <a:prstGeom prst="rect">
            <a:avLst/>
          </a:prstGeom>
          <a:noFill/>
          <a:ln/>
        </p:spPr>
        <p:txBody>
          <a:bodyPr wrap="none" rtlCol="0" anchor="t"/>
          <a:lstStyle/>
          <a:p>
            <a:pPr marL="0" indent="0">
              <a:lnSpc>
                <a:spcPts val="3038"/>
              </a:lnSpc>
              <a:buNone/>
            </a:pPr>
            <a:r>
              <a:rPr lang="en-US" sz="2800" b="1" dirty="0">
                <a:solidFill>
                  <a:schemeClr val="accent3"/>
                </a:solidFill>
                <a:latin typeface="Times New Roman" panose="02020603050405020304" pitchFamily="18" charset="0"/>
                <a:ea typeface="Crimson Pro" pitchFamily="34" charset="-122"/>
                <a:cs typeface="Times New Roman" panose="02020603050405020304" pitchFamily="18" charset="0"/>
              </a:rPr>
              <a:t>Quản lý và bảo tồn</a:t>
            </a:r>
            <a:endParaRPr lang="en-US" sz="2800" dirty="0">
              <a:solidFill>
                <a:schemeClr val="accent3"/>
              </a:solidFill>
              <a:latin typeface="Times New Roman" panose="02020603050405020304" pitchFamily="18" charset="0"/>
              <a:cs typeface="Times New Roman" panose="02020603050405020304" pitchFamily="18" charset="0"/>
            </a:endParaRPr>
          </a:p>
        </p:txBody>
      </p:sp>
      <p:sp>
        <p:nvSpPr>
          <p:cNvPr id="8" name="Text 6">
            <a:extLst>
              <a:ext uri="{FF2B5EF4-FFF2-40B4-BE49-F238E27FC236}">
                <a16:creationId xmlns:a16="http://schemas.microsoft.com/office/drawing/2014/main" id="{80AF722C-594E-3133-7AA5-48D825D475C6}"/>
              </a:ext>
            </a:extLst>
          </p:cNvPr>
          <p:cNvSpPr/>
          <p:nvPr/>
        </p:nvSpPr>
        <p:spPr>
          <a:xfrm>
            <a:off x="3821203" y="1673140"/>
            <a:ext cx="3898821" cy="1975247"/>
          </a:xfrm>
          <a:prstGeom prst="rect">
            <a:avLst/>
          </a:prstGeom>
          <a:noFill/>
          <a:ln/>
        </p:spPr>
        <p:txBody>
          <a:bodyPr wrap="square" rtlCol="0" anchor="t"/>
          <a:lstStyle/>
          <a:p>
            <a:pPr marL="0" indent="0">
              <a:lnSpc>
                <a:spcPts val="3110"/>
              </a:lnSpc>
              <a:buNone/>
            </a:pPr>
            <a:r>
              <a:rPr lang="en-US" sz="2800" dirty="0">
                <a:solidFill>
                  <a:srgbClr val="443728"/>
                </a:solidFill>
                <a:latin typeface="Times New Roman" panose="02020603050405020304" pitchFamily="18" charset="0"/>
                <a:ea typeface="Open Sans" pitchFamily="34" charset="-122"/>
                <a:cs typeface="Times New Roman" panose="02020603050405020304" pitchFamily="18" charset="0"/>
              </a:rPr>
              <a:t>Tạo và bảo vệ đường di cư cho các loài thuỷ sản, dành hành lang di chuyển, khắc phục những hậu quả gây ảnh hưởng xấu đến các loài thuỷ sản.</a:t>
            </a:r>
            <a:endParaRPr lang="en-US" sz="2800" dirty="0">
              <a:latin typeface="Times New Roman" panose="02020603050405020304" pitchFamily="18" charset="0"/>
              <a:cs typeface="Times New Roman" panose="02020603050405020304" pitchFamily="18" charset="0"/>
            </a:endParaRPr>
          </a:p>
        </p:txBody>
      </p:sp>
      <p:sp>
        <p:nvSpPr>
          <p:cNvPr id="9" name="Text 8">
            <a:extLst>
              <a:ext uri="{FF2B5EF4-FFF2-40B4-BE49-F238E27FC236}">
                <a16:creationId xmlns:a16="http://schemas.microsoft.com/office/drawing/2014/main" id="{B7735EFC-5FCA-2E30-C43C-456A5E35D37F}"/>
              </a:ext>
            </a:extLst>
          </p:cNvPr>
          <p:cNvSpPr/>
          <p:nvPr/>
        </p:nvSpPr>
        <p:spPr>
          <a:xfrm>
            <a:off x="8076134" y="1589751"/>
            <a:ext cx="3898821" cy="2370296"/>
          </a:xfrm>
          <a:prstGeom prst="rect">
            <a:avLst/>
          </a:prstGeom>
          <a:noFill/>
          <a:ln/>
        </p:spPr>
        <p:txBody>
          <a:bodyPr wrap="square" rtlCol="0" anchor="t"/>
          <a:lstStyle/>
          <a:p>
            <a:pPr marL="0" indent="0">
              <a:lnSpc>
                <a:spcPts val="3110"/>
              </a:lnSpc>
              <a:buNone/>
            </a:pPr>
            <a:r>
              <a:rPr lang="en-US" sz="2800" dirty="0">
                <a:solidFill>
                  <a:srgbClr val="443728"/>
                </a:solidFill>
                <a:latin typeface="Times New Roman" panose="02020603050405020304" pitchFamily="18" charset="0"/>
                <a:ea typeface="Open Sans" pitchFamily="34" charset="-122"/>
                <a:cs typeface="Times New Roman" panose="02020603050405020304" pitchFamily="18" charset="0"/>
              </a:rPr>
              <a:t>Tuân thủ các quy định về việc đánh bắt các loài thuỷ hải sản, xây dựng, ban hành kế hoạch và biện pháp quản lý, bảo vệ, và khai thác thuỷ sản, bảo tồn lưu giữ các loài quý hiếm, bản địa.</a:t>
            </a:r>
            <a:endParaRPr lang="en-US" sz="2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3665051-A2BD-00EF-2059-17A22E7ABBB4}"/>
              </a:ext>
            </a:extLst>
          </p:cNvPr>
          <p:cNvPicPr>
            <a:picLocks noChangeAspect="1"/>
          </p:cNvPicPr>
          <p:nvPr/>
        </p:nvPicPr>
        <p:blipFill>
          <a:blip r:embed="rId3"/>
          <a:stretch>
            <a:fillRect/>
          </a:stretch>
        </p:blipFill>
        <p:spPr>
          <a:xfrm>
            <a:off x="525372" y="4369284"/>
            <a:ext cx="5145220" cy="2299524"/>
          </a:xfrm>
          <a:prstGeom prst="rect">
            <a:avLst/>
          </a:prstGeom>
        </p:spPr>
      </p:pic>
    </p:spTree>
    <p:extLst>
      <p:ext uri="{BB962C8B-B14F-4D97-AF65-F5344CB8AC3E}">
        <p14:creationId xmlns:p14="http://schemas.microsoft.com/office/powerpoint/2010/main" val="4797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ải ngay 99+ hình ảnh dấu chấm hỏi trong powerpoint đẹp nhất">
            <a:extLst>
              <a:ext uri="{FF2B5EF4-FFF2-40B4-BE49-F238E27FC236}">
                <a16:creationId xmlns:a16="http://schemas.microsoft.com/office/drawing/2014/main" id="{97552B9B-8E70-54C6-7815-E234E2AEE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941" b="10136"/>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62" name="Rectangle 616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FBE2DEF-2200-38F6-9FFD-DD4456D6A6E2}"/>
              </a:ext>
            </a:extLst>
          </p:cNvPr>
          <p:cNvSpPr txBox="1"/>
          <p:nvPr/>
        </p:nvSpPr>
        <p:spPr>
          <a:xfrm>
            <a:off x="146685" y="457199"/>
            <a:ext cx="4490629" cy="181201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3800" b="1" dirty="0">
                <a:latin typeface="Times New Roman" panose="02020603050405020304" pitchFamily="18" charset="0"/>
                <a:ea typeface="+mj-ea"/>
                <a:cs typeface="Times New Roman" panose="02020603050405020304" pitchFamily="18" charset="0"/>
              </a:rPr>
              <a:t>II. </a:t>
            </a:r>
            <a:r>
              <a:rPr lang="en-US" sz="3800" b="1" dirty="0" err="1">
                <a:latin typeface="Times New Roman" panose="02020603050405020304" pitchFamily="18" charset="0"/>
                <a:ea typeface="+mj-ea"/>
                <a:cs typeface="Times New Roman" panose="02020603050405020304" pitchFamily="18" charset="0"/>
              </a:rPr>
              <a:t>M</a:t>
            </a:r>
            <a:r>
              <a:rPr lang="en-US" sz="3800" b="1" dirty="0" err="1">
                <a:effectLst/>
                <a:latin typeface="Times New Roman" panose="02020603050405020304" pitchFamily="18" charset="0"/>
                <a:ea typeface="+mj-ea"/>
                <a:cs typeface="Times New Roman" panose="02020603050405020304" pitchFamily="18" charset="0"/>
              </a:rPr>
              <a:t>ột</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số</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biện</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pháp</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bảo</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vệ</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nguồn</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lợi</a:t>
            </a:r>
            <a:r>
              <a:rPr lang="en-US" sz="3800" b="1" spc="-100" dirty="0">
                <a:effectLst/>
                <a:latin typeface="Times New Roman" panose="02020603050405020304" pitchFamily="18" charset="0"/>
                <a:ea typeface="+mj-ea"/>
                <a:cs typeface="Times New Roman" panose="02020603050405020304" pitchFamily="18" charset="0"/>
              </a:rPr>
              <a:t> </a:t>
            </a:r>
            <a:r>
              <a:rPr lang="en-US" sz="3800" b="1" spc="-15" dirty="0" err="1">
                <a:effectLst/>
                <a:latin typeface="Times New Roman" panose="02020603050405020304" pitchFamily="18" charset="0"/>
                <a:ea typeface="+mj-ea"/>
                <a:cs typeface="Times New Roman" panose="02020603050405020304" pitchFamily="18" charset="0"/>
              </a:rPr>
              <a:t>thuỷ</a:t>
            </a:r>
            <a:r>
              <a:rPr lang="en-US" sz="3800" b="1" spc="-100" dirty="0">
                <a:effectLst/>
                <a:latin typeface="Times New Roman" panose="02020603050405020304" pitchFamily="18" charset="0"/>
                <a:ea typeface="+mj-ea"/>
                <a:cs typeface="Times New Roman" panose="02020603050405020304" pitchFamily="18" charset="0"/>
              </a:rPr>
              <a:t> </a:t>
            </a:r>
            <a:r>
              <a:rPr lang="en-US" sz="3800" b="1" dirty="0" err="1">
                <a:effectLst/>
                <a:latin typeface="Times New Roman" panose="02020603050405020304" pitchFamily="18" charset="0"/>
                <a:ea typeface="+mj-ea"/>
                <a:cs typeface="Times New Roman" panose="02020603050405020304" pitchFamily="18" charset="0"/>
              </a:rPr>
              <a:t>sản</a:t>
            </a:r>
            <a:endParaRPr lang="en-US" sz="38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423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23F2BA6-4775-0B67-6CAD-EF493BF17700}"/>
              </a:ext>
            </a:extLst>
          </p:cNvPr>
          <p:cNvGraphicFramePr>
            <a:graphicFrameLocks noGrp="1"/>
          </p:cNvGraphicFramePr>
          <p:nvPr>
            <p:ph idx="1"/>
            <p:extLst>
              <p:ext uri="{D42A27DB-BD31-4B8C-83A1-F6EECF244321}">
                <p14:modId xmlns:p14="http://schemas.microsoft.com/office/powerpoint/2010/main" val="3160210798"/>
              </p:ext>
            </p:extLst>
          </p:nvPr>
        </p:nvGraphicFramePr>
        <p:xfrm>
          <a:off x="5155379" y="228600"/>
          <a:ext cx="6192319" cy="556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66E826-1EC8-7836-E24F-E1FD18F78A87}"/>
              </a:ext>
            </a:extLst>
          </p:cNvPr>
          <p:cNvSpPr txBox="1"/>
          <p:nvPr/>
        </p:nvSpPr>
        <p:spPr>
          <a:xfrm>
            <a:off x="322436" y="220731"/>
            <a:ext cx="4142377" cy="584775"/>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vi-VN" sz="3200" b="1" dirty="0">
                <a:latin typeface="Times New Roman" panose="02020603050405020304" pitchFamily="18" charset="0"/>
                <a:cs typeface="Times New Roman" panose="02020603050405020304" pitchFamily="18" charset="0"/>
              </a:rPr>
              <a:t>Hoạt động nhóm</a:t>
            </a:r>
            <a:endParaRPr lang="en-US" sz="3200" b="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906F037-B546-76CE-8CD6-6A582F52C6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807" y="4148069"/>
            <a:ext cx="2489200" cy="248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3037D5-5923-9C58-E68F-FA33660EC8E9}"/>
              </a:ext>
            </a:extLst>
          </p:cNvPr>
          <p:cNvSpPr>
            <a:spLocks noGrp="1"/>
          </p:cNvSpPr>
          <p:nvPr>
            <p:ph type="title"/>
          </p:nvPr>
        </p:nvSpPr>
        <p:spPr>
          <a:xfrm>
            <a:off x="692769" y="1465331"/>
            <a:ext cx="3401712" cy="3228589"/>
          </a:xfrm>
        </p:spPr>
        <p:txBody>
          <a:bodyPr vert="horz" lIns="91440" tIns="45720" rIns="91440" bIns="45720" rtlCol="0">
            <a:normAutofit/>
          </a:bodyPr>
          <a:lstStyle/>
          <a:p>
            <a:pPr algn="ctr"/>
            <a:r>
              <a:rPr lang="en-US" sz="3600" kern="1200" dirty="0" err="1">
                <a:latin typeface="Times New Roman" panose="02020603050405020304" pitchFamily="18" charset="0"/>
                <a:cs typeface="Times New Roman" panose="02020603050405020304" pitchFamily="18" charset="0"/>
              </a:rPr>
              <a:t>Làm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việc</a:t>
            </a:r>
            <a:r>
              <a:rPr lang="en-US" sz="3600" kern="1200" dirty="0">
                <a:latin typeface="Times New Roman" panose="02020603050405020304" pitchFamily="18" charset="0"/>
                <a:cs typeface="Times New Roman" panose="02020603050405020304" pitchFamily="18" charset="0"/>
              </a:rPr>
              <a:t> </a:t>
            </a:r>
            <a:r>
              <a:rPr lang="vi-VN" sz="3600" kern="1200" dirty="0">
                <a:latin typeface="Times New Roman" panose="02020603050405020304" pitchFamily="18" charset="0"/>
                <a:cs typeface="Times New Roman" panose="02020603050405020304" pitchFamily="18" charset="0"/>
              </a:rPr>
              <a:t>nhóm</a:t>
            </a:r>
            <a:br>
              <a:rPr lang="en-US" sz="3200" kern="1200" dirty="0">
                <a:latin typeface="Times New Roman" panose="02020603050405020304" pitchFamily="18" charset="0"/>
                <a:cs typeface="Times New Roman" panose="02020603050405020304" pitchFamily="18" charset="0"/>
              </a:rPr>
            </a:br>
            <a:r>
              <a:rPr lang="en-US" sz="3200" i="1" kern="1200" dirty="0" err="1">
                <a:solidFill>
                  <a:srgbClr val="C00000"/>
                </a:solidFill>
                <a:latin typeface="Times New Roman" panose="02020603050405020304" pitchFamily="18" charset="0"/>
                <a:cs typeface="Times New Roman" panose="02020603050405020304" pitchFamily="18" charset="0"/>
              </a:rPr>
              <a:t>Thời</a:t>
            </a:r>
            <a:r>
              <a:rPr lang="en-US" sz="3200" i="1" kern="1200" dirty="0">
                <a:solidFill>
                  <a:srgbClr val="C00000"/>
                </a:solidFill>
                <a:latin typeface="Times New Roman" panose="02020603050405020304" pitchFamily="18" charset="0"/>
                <a:cs typeface="Times New Roman" panose="02020603050405020304" pitchFamily="18" charset="0"/>
              </a:rPr>
              <a:t> </a:t>
            </a:r>
            <a:r>
              <a:rPr lang="en-US" sz="3200" i="1" kern="1200" dirty="0" err="1">
                <a:solidFill>
                  <a:srgbClr val="C00000"/>
                </a:solidFill>
                <a:latin typeface="Times New Roman" panose="02020603050405020304" pitchFamily="18" charset="0"/>
                <a:cs typeface="Times New Roman" panose="02020603050405020304" pitchFamily="18" charset="0"/>
              </a:rPr>
              <a:t>gian</a:t>
            </a:r>
            <a:r>
              <a:rPr lang="en-US" sz="3200" i="1" kern="1200" dirty="0">
                <a:solidFill>
                  <a:srgbClr val="C00000"/>
                </a:solidFill>
                <a:latin typeface="Times New Roman" panose="02020603050405020304" pitchFamily="18" charset="0"/>
                <a:cs typeface="Times New Roman" panose="02020603050405020304" pitchFamily="18" charset="0"/>
              </a:rPr>
              <a:t>: </a:t>
            </a:r>
            <a:r>
              <a:rPr lang="vi-VN" sz="3200" i="1" kern="1200" dirty="0">
                <a:solidFill>
                  <a:srgbClr val="C00000"/>
                </a:solidFill>
                <a:latin typeface="Times New Roman" panose="02020603050405020304" pitchFamily="18" charset="0"/>
                <a:cs typeface="Times New Roman" panose="02020603050405020304" pitchFamily="18" charset="0"/>
              </a:rPr>
              <a:t>5 </a:t>
            </a:r>
            <a:r>
              <a:rPr lang="en-US" sz="3200" i="1" kern="1200" dirty="0" err="1">
                <a:solidFill>
                  <a:srgbClr val="C00000"/>
                </a:solidFill>
                <a:latin typeface="Times New Roman" panose="02020603050405020304" pitchFamily="18" charset="0"/>
                <a:cs typeface="Times New Roman" panose="02020603050405020304" pitchFamily="18" charset="0"/>
              </a:rPr>
              <a:t>phút</a:t>
            </a:r>
            <a:endParaRPr lang="en-US" sz="3200" i="1" kern="1200" dirty="0">
              <a:solidFill>
                <a:srgbClr val="C00000"/>
              </a:solidFill>
              <a:latin typeface="Times New Roman" panose="02020603050405020304" pitchFamily="18" charset="0"/>
              <a:cs typeface="Times New Roman" panose="02020603050405020304" pitchFamily="18" charset="0"/>
            </a:endParaRPr>
          </a:p>
        </p:txBody>
      </p:sp>
      <p:pic>
        <p:nvPicPr>
          <p:cNvPr id="6" name="Picture 2" descr="Hình ảnh làm việc nhóm đẹp, chuyên nghiệp ấn tượng nhất">
            <a:extLst>
              <a:ext uri="{FF2B5EF4-FFF2-40B4-BE49-F238E27FC236}">
                <a16:creationId xmlns:a16="http://schemas.microsoft.com/office/drawing/2014/main" id="{CA166849-0997-C2D1-50F7-5BA36BEE3EA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5388" y="1465331"/>
            <a:ext cx="989619" cy="87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6A9304-8121-71CB-7329-F0F55BF5519C}"/>
              </a:ext>
            </a:extLst>
          </p:cNvPr>
          <p:cNvSpPr txBox="1"/>
          <p:nvPr/>
        </p:nvSpPr>
        <p:spPr>
          <a:xfrm>
            <a:off x="3211286" y="0"/>
            <a:ext cx="8980714" cy="6258445"/>
          </a:xfrm>
          <a:prstGeom prst="rect">
            <a:avLst/>
          </a:prstGeom>
          <a:noFill/>
        </p:spPr>
        <p:txBody>
          <a:bodyPr wrap="square">
            <a:spAutoFit/>
          </a:bodyPr>
          <a:lstStyle/>
          <a:p>
            <a:pPr marL="315595" eaLnBrk="0" hangingPunct="0">
              <a:lnSpc>
                <a:spcPct val="120000"/>
              </a:lnSpc>
              <a:spcBef>
                <a:spcPts val="425"/>
              </a:spcBef>
              <a:spcAft>
                <a:spcPts val="0"/>
              </a:spcAft>
              <a:tabLst>
                <a:tab pos="415925" algn="l"/>
              </a:tabLst>
            </a:pP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GV phát cho  mỗi HS một  thẻ bài  có đánh số.</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Những em nhận được thẻ số 1 thuộc nhóm 1.</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Những em nhận được thẻ số 2 thuộc nhóm 2</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Những em nhận được thẻ số 2 thuộc nhóm 3</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HS nhận thẻ bài và di chuyển về nhóm mình.</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 Yêu cầu các nhóm sẽ di chuyển qua các trạm theo chiều kim đồng hồ (5’)/trạm) .</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Nhóm 1 nghiên cứu ở trạm 1.</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Nhóm 2 nghiên cứu ở trạm 2.</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Nhóm 3 nghiên cứu ở trạm 3.</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Sau 8 phút: Nhóm 1  di chuyển sang  trạm 2, nhóm 2 sang trạm 3 ,nhóm 3 sang trạm 1</a:t>
            </a:r>
            <a:br>
              <a:rPr lang="en-US" sz="2400" dirty="0">
                <a:solidFill>
                  <a:srgbClr val="333333"/>
                </a:solidFill>
                <a:effectLst/>
                <a:latin typeface="Tahoma" panose="020B0604030504040204" pitchFamily="34" charset="0"/>
                <a:ea typeface="Times New Roman" panose="02020603050405020304" pitchFamily="18" charset="0"/>
              </a:rPr>
            </a:b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Cứ sau 5 phút các nhóm lai di chuyển theo tuần tự như vậy cho đến khi cả 3 nhóm đã được làm việc xong  với </a:t>
            </a:r>
            <a:r>
              <a:rPr lang="nl-NL" sz="2400" dirty="0">
                <a:solidFill>
                  <a:srgbClr val="000000"/>
                </a:solidFill>
                <a:highlight>
                  <a:srgbClr val="FFFFFF"/>
                </a:highlight>
                <a:latin typeface="Times New Roman" panose="02020603050405020304" pitchFamily="18" charset="0"/>
                <a:ea typeface="Times New Roman" panose="02020603050405020304" pitchFamily="18" charset="0"/>
              </a:rPr>
              <a:t>3</a:t>
            </a:r>
            <a:r>
              <a:rPr lang="nl-NL" sz="2400" dirty="0">
                <a:solidFill>
                  <a:srgbClr val="000000"/>
                </a:solidFill>
                <a:effectLst/>
                <a:highlight>
                  <a:srgbClr val="FFFFFF"/>
                </a:highlight>
                <a:latin typeface="Times New Roman" panose="02020603050405020304" pitchFamily="18" charset="0"/>
                <a:ea typeface="Times New Roman" panose="02020603050405020304" pitchFamily="18" charset="0"/>
              </a:rPr>
              <a:t>  trạm</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003DA30-FE1F-A873-802E-779BAF23E0F5}"/>
              </a:ext>
            </a:extLst>
          </p:cNvPr>
          <p:cNvSpPr txBox="1"/>
          <p:nvPr/>
        </p:nvSpPr>
        <p:spPr>
          <a:xfrm>
            <a:off x="274140" y="112425"/>
            <a:ext cx="3067774" cy="1077218"/>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h</a:t>
            </a:r>
            <a:r>
              <a:rPr lang="vi-VN" sz="3200" b="1" dirty="0">
                <a:latin typeface="Times New Roman" panose="02020603050405020304" pitchFamily="18" charset="0"/>
                <a:cs typeface="Times New Roman" panose="02020603050405020304" pitchFamily="18" charset="0"/>
              </a:rPr>
              <a:t>oạt động nhóm</a:t>
            </a:r>
            <a:endParaRPr lang="en-US" sz="3200" b="1" dirty="0">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9CD220ED-29EF-C512-D44E-B9DF72F847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07" y="4148069"/>
            <a:ext cx="2489200" cy="24892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4089B84-1149-A4DA-A05E-51A6A462B16F}"/>
              </a:ext>
            </a:extLst>
          </p:cNvPr>
          <p:cNvSpPr txBox="1">
            <a:spLocks/>
          </p:cNvSpPr>
          <p:nvPr/>
        </p:nvSpPr>
        <p:spPr>
          <a:xfrm>
            <a:off x="169528" y="1545113"/>
            <a:ext cx="3401712" cy="322858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nhóm</a:t>
            </a:r>
            <a:br>
              <a:rPr lang="en-US" sz="3200" dirty="0">
                <a:latin typeface="Times New Roman" panose="02020603050405020304" pitchFamily="18" charset="0"/>
                <a:cs typeface="Times New Roman" panose="02020603050405020304" pitchFamily="18" charset="0"/>
              </a:rPr>
            </a:br>
            <a:r>
              <a:rPr lang="en-US" sz="3200" i="1" dirty="0" err="1">
                <a:solidFill>
                  <a:srgbClr val="C00000"/>
                </a:solidFill>
                <a:latin typeface="Times New Roman" panose="02020603050405020304" pitchFamily="18" charset="0"/>
                <a:cs typeface="Times New Roman" panose="02020603050405020304" pitchFamily="18" charset="0"/>
              </a:rPr>
              <a:t>Thời</a:t>
            </a:r>
            <a:r>
              <a:rPr lang="en-US" sz="3200" i="1" dirty="0">
                <a:solidFill>
                  <a:srgbClr val="C00000"/>
                </a:solidFill>
                <a:latin typeface="Times New Roman" panose="020206030504050203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cs typeface="Times New Roman" panose="02020603050405020304" pitchFamily="18" charset="0"/>
              </a:rPr>
              <a:t>gian</a:t>
            </a:r>
            <a:r>
              <a:rPr lang="en-US" sz="3200" i="1" dirty="0">
                <a:solidFill>
                  <a:srgbClr val="C00000"/>
                </a:solidFill>
                <a:latin typeface="Times New Roman" panose="02020603050405020304" pitchFamily="18" charset="0"/>
                <a:cs typeface="Times New Roman" panose="02020603050405020304" pitchFamily="18" charset="0"/>
              </a:rPr>
              <a:t>: </a:t>
            </a:r>
            <a:r>
              <a:rPr lang="vi-VN" sz="3200" i="1" dirty="0">
                <a:solidFill>
                  <a:srgbClr val="C00000"/>
                </a:solidFill>
                <a:latin typeface="Times New Roman" panose="02020603050405020304" pitchFamily="18" charset="0"/>
                <a:cs typeface="Times New Roman" panose="02020603050405020304" pitchFamily="18" charset="0"/>
              </a:rPr>
              <a:t>5 </a:t>
            </a:r>
            <a:r>
              <a:rPr lang="en-US" sz="3200" i="1" dirty="0" err="1">
                <a:solidFill>
                  <a:srgbClr val="C00000"/>
                </a:solidFill>
                <a:latin typeface="Times New Roman" panose="02020603050405020304" pitchFamily="18" charset="0"/>
                <a:cs typeface="Times New Roman" panose="02020603050405020304" pitchFamily="18" charset="0"/>
              </a:rPr>
              <a:t>phút</a:t>
            </a:r>
            <a:endParaRPr lang="en-US" sz="3200" i="1" dirty="0">
              <a:solidFill>
                <a:srgbClr val="C00000"/>
              </a:solidFill>
              <a:latin typeface="Times New Roman" panose="02020603050405020304" pitchFamily="18" charset="0"/>
              <a:cs typeface="Times New Roman" panose="02020603050405020304" pitchFamily="18" charset="0"/>
            </a:endParaRPr>
          </a:p>
        </p:txBody>
      </p:sp>
      <p:pic>
        <p:nvPicPr>
          <p:cNvPr id="11" name="Picture 2" descr="Hình ảnh làm việc nhóm đẹp, chuyên nghiệp ấn tượng nhất">
            <a:extLst>
              <a:ext uri="{FF2B5EF4-FFF2-40B4-BE49-F238E27FC236}">
                <a16:creationId xmlns:a16="http://schemas.microsoft.com/office/drawing/2014/main" id="{8A3DC9B1-5D11-D22F-2A4B-3F57C77716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48" y="2722124"/>
            <a:ext cx="989619" cy="87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text&#10;&#10;Description automatically generated">
            <a:extLst>
              <a:ext uri="{FF2B5EF4-FFF2-40B4-BE49-F238E27FC236}">
                <a16:creationId xmlns:a16="http://schemas.microsoft.com/office/drawing/2014/main" id="{F786338F-A6D1-666C-B21E-49B0AF8A898C}"/>
              </a:ext>
            </a:extLst>
          </p:cNvPr>
          <p:cNvPicPr>
            <a:picLocks noChangeAspect="1"/>
          </p:cNvPicPr>
          <p:nvPr/>
        </p:nvPicPr>
        <p:blipFill>
          <a:blip r:embed="rId2"/>
          <a:stretch>
            <a:fillRect/>
          </a:stretch>
        </p:blipFill>
        <p:spPr>
          <a:xfrm>
            <a:off x="643467" y="811785"/>
            <a:ext cx="10905066" cy="5234430"/>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9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6569C7-0FE7-9463-A228-BAC090741F71}"/>
              </a:ext>
            </a:extLst>
          </p:cNvPr>
          <p:cNvSpPr txBox="1"/>
          <p:nvPr/>
        </p:nvSpPr>
        <p:spPr>
          <a:xfrm>
            <a:off x="4098471" y="460883"/>
            <a:ext cx="436517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vi-VN" sz="3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F8F60AE-946A-7F99-3313-28D396C8D69E}"/>
              </a:ext>
            </a:extLst>
          </p:cNvPr>
          <p:cNvSpPr/>
          <p:nvPr/>
        </p:nvSpPr>
        <p:spPr>
          <a:xfrm>
            <a:off x="631372" y="1917220"/>
            <a:ext cx="4365172" cy="317862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A1E30CF2-3DBB-539D-B171-C0E272438DF1}"/>
              </a:ext>
            </a:extLst>
          </p:cNvPr>
          <p:cNvSpPr/>
          <p:nvPr/>
        </p:nvSpPr>
        <p:spPr>
          <a:xfrm>
            <a:off x="6281057" y="2050197"/>
            <a:ext cx="4659086" cy="3178628"/>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D39E6C1-2265-922A-B944-4DC0E21AA921}"/>
              </a:ext>
            </a:extLst>
          </p:cNvPr>
          <p:cNvSpPr txBox="1"/>
          <p:nvPr/>
        </p:nvSpPr>
        <p:spPr>
          <a:xfrm>
            <a:off x="985156" y="2808514"/>
            <a:ext cx="374468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thuỷ</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vi-VN"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16BA69-C18F-6DC9-44A6-53160384BB50}"/>
              </a:ext>
            </a:extLst>
          </p:cNvPr>
          <p:cNvSpPr txBox="1"/>
          <p:nvPr/>
        </p:nvSpPr>
        <p:spPr>
          <a:xfrm>
            <a:off x="6923315" y="3011661"/>
            <a:ext cx="3592286"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thuỷ</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2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CADA3F39-3F72-1E8B-6C01-5AA64803FD26}"/>
              </a:ext>
            </a:extLst>
          </p:cNvPr>
          <p:cNvPicPr>
            <a:picLocks noChangeAspect="1"/>
          </p:cNvPicPr>
          <p:nvPr/>
        </p:nvPicPr>
        <p:blipFill>
          <a:blip r:embed="rId2"/>
          <a:stretch>
            <a:fillRect/>
          </a:stretch>
        </p:blipFill>
        <p:spPr>
          <a:xfrm>
            <a:off x="643467" y="1684189"/>
            <a:ext cx="10905066" cy="3489620"/>
          </a:xfrm>
          <a:prstGeom prst="rect">
            <a:avLst/>
          </a:prstGeom>
        </p:spPr>
      </p:pic>
    </p:spTree>
    <p:extLst>
      <p:ext uri="{BB962C8B-B14F-4D97-AF65-F5344CB8AC3E}">
        <p14:creationId xmlns:p14="http://schemas.microsoft.com/office/powerpoint/2010/main" val="37049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paper with black text&#10;&#10;Description automatically generated">
            <a:extLst>
              <a:ext uri="{FF2B5EF4-FFF2-40B4-BE49-F238E27FC236}">
                <a16:creationId xmlns:a16="http://schemas.microsoft.com/office/drawing/2014/main" id="{42F18F0A-4584-9A68-6232-4D1441A7811D}"/>
              </a:ext>
            </a:extLst>
          </p:cNvPr>
          <p:cNvPicPr>
            <a:picLocks noChangeAspect="1"/>
          </p:cNvPicPr>
          <p:nvPr/>
        </p:nvPicPr>
        <p:blipFill>
          <a:blip r:embed="rId2"/>
          <a:stretch>
            <a:fillRect/>
          </a:stretch>
        </p:blipFill>
        <p:spPr>
          <a:xfrm>
            <a:off x="643467" y="1834133"/>
            <a:ext cx="10905066" cy="318973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77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vi-VN" sz="1500"/>
          </a:p>
        </p:txBody>
      </p:sp>
      <p:sp>
        <p:nvSpPr>
          <p:cNvPr id="3" name="Shape 1"/>
          <p:cNvSpPr/>
          <p:nvPr/>
        </p:nvSpPr>
        <p:spPr>
          <a:xfrm>
            <a:off x="0" y="0"/>
            <a:ext cx="12192000" cy="6858000"/>
          </a:xfrm>
          <a:prstGeom prst="rect">
            <a:avLst/>
          </a:prstGeom>
          <a:solidFill>
            <a:srgbClr val="FDFAF7"/>
          </a:solidFill>
          <a:ln/>
        </p:spPr>
        <p:txBody>
          <a:bodyPr/>
          <a:lstStyle/>
          <a:p>
            <a:endParaRPr lang="vi-VN" sz="1500"/>
          </a:p>
        </p:txBody>
      </p:sp>
      <p:pic>
        <p:nvPicPr>
          <p:cNvPr id="5" name="Image 1" descr="preencoded.png"/>
          <p:cNvPicPr>
            <a:picLocks noChangeAspect="1"/>
          </p:cNvPicPr>
          <p:nvPr/>
        </p:nvPicPr>
        <p:blipFill>
          <a:blip r:embed="rId3"/>
          <a:stretch>
            <a:fillRect/>
          </a:stretch>
        </p:blipFill>
        <p:spPr>
          <a:xfrm>
            <a:off x="7617452" y="2286199"/>
            <a:ext cx="4063207" cy="2285603"/>
          </a:xfrm>
          <a:prstGeom prst="rect">
            <a:avLst/>
          </a:prstGeom>
        </p:spPr>
      </p:pic>
      <p:sp>
        <p:nvSpPr>
          <p:cNvPr id="6" name="Text 2"/>
          <p:cNvSpPr/>
          <p:nvPr/>
        </p:nvSpPr>
        <p:spPr>
          <a:xfrm>
            <a:off x="240856" y="104370"/>
            <a:ext cx="11359592" cy="1185085"/>
          </a:xfrm>
          <a:prstGeom prst="rect">
            <a:avLst/>
          </a:prstGeom>
          <a:noFill/>
          <a:ln/>
        </p:spPr>
        <p:txBody>
          <a:bodyPr wrap="square" rtlCol="0" anchor="t"/>
          <a:lstStyle/>
          <a:p>
            <a:pPr marL="58735" marR="121174" eaLnBrk="0" hangingPunct="0">
              <a:lnSpc>
                <a:spcPct val="120000"/>
              </a:lnSpc>
              <a:spcBef>
                <a:spcPts val="333"/>
              </a:spcBef>
            </a:pPr>
            <a:r>
              <a:rPr lang="en-US" sz="2667" b="1" dirty="0">
                <a:solidFill>
                  <a:srgbClr val="FF0066"/>
                </a:solidFill>
                <a:latin typeface="Times New Roman" panose="02020603050405020304" pitchFamily="18" charset="0"/>
                <a:ea typeface="Times New Roman" panose="02020603050405020304" pitchFamily="18" charset="0"/>
              </a:rPr>
              <a:t>1.  </a:t>
            </a:r>
            <a:r>
              <a:rPr lang="en-US" sz="2667" b="1" dirty="0" err="1">
                <a:solidFill>
                  <a:srgbClr val="FF0066"/>
                </a:solidFill>
                <a:latin typeface="Times New Roman" panose="02020603050405020304" pitchFamily="18" charset="0"/>
                <a:ea typeface="Times New Roman" panose="02020603050405020304" pitchFamily="18" charset="0"/>
              </a:rPr>
              <a:t>Bảo</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vệ</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khu</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bảo</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tồn</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biển</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khu</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tập</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trung</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sinh</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sản</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thuỷ</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vực</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và</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đường</a:t>
            </a:r>
            <a:r>
              <a:rPr lang="en-US" sz="2667" b="1" dirty="0">
                <a:solidFill>
                  <a:srgbClr val="FF0066"/>
                </a:solidFill>
                <a:latin typeface="Times New Roman" panose="02020603050405020304" pitchFamily="18" charset="0"/>
                <a:ea typeface="Times New Roman" panose="02020603050405020304" pitchFamily="18" charset="0"/>
              </a:rPr>
              <a:t> di </a:t>
            </a:r>
            <a:r>
              <a:rPr lang="en-US" sz="2667" b="1" dirty="0" err="1">
                <a:solidFill>
                  <a:srgbClr val="FF0066"/>
                </a:solidFill>
                <a:latin typeface="Times New Roman" panose="02020603050405020304" pitchFamily="18" charset="0"/>
                <a:ea typeface="Times New Roman" panose="02020603050405020304" pitchFamily="18" charset="0"/>
              </a:rPr>
              <a:t>cư</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của</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các</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loài</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thuỷ</a:t>
            </a:r>
            <a:r>
              <a:rPr lang="en-US" sz="2667" b="1" dirty="0">
                <a:solidFill>
                  <a:srgbClr val="FF0066"/>
                </a:solidFill>
                <a:latin typeface="Times New Roman" panose="02020603050405020304" pitchFamily="18" charset="0"/>
                <a:ea typeface="Times New Roman" panose="02020603050405020304" pitchFamily="18" charset="0"/>
              </a:rPr>
              <a:t> </a:t>
            </a:r>
            <a:r>
              <a:rPr lang="en-US" sz="2667" b="1" dirty="0" err="1">
                <a:solidFill>
                  <a:srgbClr val="FF0066"/>
                </a:solidFill>
                <a:latin typeface="Times New Roman" panose="02020603050405020304" pitchFamily="18" charset="0"/>
                <a:ea typeface="Times New Roman" panose="02020603050405020304" pitchFamily="18" charset="0"/>
              </a:rPr>
              <a:t>sản</a:t>
            </a:r>
            <a:endParaRPr lang="vi-VN" sz="2667" dirty="0">
              <a:solidFill>
                <a:srgbClr val="FF0066"/>
              </a:solidFill>
              <a:latin typeface="Times New Roman" panose="02020603050405020304" pitchFamily="18" charset="0"/>
              <a:ea typeface="Times New Roman" panose="02020603050405020304" pitchFamily="18" charset="0"/>
            </a:endParaRPr>
          </a:p>
        </p:txBody>
      </p:sp>
      <p:sp>
        <p:nvSpPr>
          <p:cNvPr id="7" name="Text 3"/>
          <p:cNvSpPr/>
          <p:nvPr/>
        </p:nvSpPr>
        <p:spPr>
          <a:xfrm>
            <a:off x="258361" y="1574330"/>
            <a:ext cx="7183519" cy="4389615"/>
          </a:xfrm>
          <a:prstGeom prst="rect">
            <a:avLst/>
          </a:prstGeom>
          <a:noFill/>
          <a:ln/>
        </p:spPr>
        <p:txBody>
          <a:bodyPr wrap="square" rtlCol="0" anchor="t"/>
          <a:lstStyle/>
          <a:p>
            <a:pPr marL="58735" marR="51327" algn="just" eaLnBrk="0" hangingPunct="0">
              <a:lnSpc>
                <a:spcPct val="120000"/>
              </a:lnSpc>
              <a:spcBef>
                <a:spcPts val="225"/>
              </a:spcBef>
              <a:tabLst>
                <a:tab pos="155569" algn="l"/>
              </a:tabLs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Bảo</a:t>
            </a:r>
            <a:r>
              <a:rPr lang="en-US" sz="2667" spc="-5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vệ</a:t>
            </a:r>
            <a:r>
              <a:rPr lang="en-US" sz="2667" spc="-5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spc="-54"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loài</a:t>
            </a:r>
            <a:r>
              <a:rPr lang="en-US" sz="2667" spc="-5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thuỷ</a:t>
            </a:r>
            <a:r>
              <a:rPr lang="en-US" sz="2667" spc="-5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spc="-54"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spc="-5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môi</a:t>
            </a:r>
            <a:r>
              <a:rPr lang="en-US" sz="2667" spc="-54"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trường</a:t>
            </a:r>
            <a:r>
              <a:rPr lang="en-US" sz="2667" spc="-5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sống</a:t>
            </a:r>
            <a:r>
              <a:rPr lang="en-US" sz="2667" spc="-58" dirty="0">
                <a:latin typeface="Times New Roman" panose="02020603050405020304" pitchFamily="18" charset="0"/>
                <a:ea typeface="Times New Roman" panose="02020603050405020304" pitchFamily="18" charset="0"/>
              </a:rPr>
              <a:t> </a:t>
            </a:r>
            <a:r>
              <a:rPr lang="en-US" sz="2667" spc="-17" dirty="0" err="1">
                <a:latin typeface="Times New Roman" panose="02020603050405020304" pitchFamily="18" charset="0"/>
                <a:ea typeface="Times New Roman" panose="02020603050405020304" pitchFamily="18" charset="0"/>
              </a:rPr>
              <a:t>của</a:t>
            </a:r>
            <a:r>
              <a:rPr lang="en-US" sz="2667" spc="-1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chúng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trong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bảo</a:t>
            </a:r>
            <a:r>
              <a:rPr lang="en-US" sz="2667" spc="-108"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tồn</a:t>
            </a:r>
            <a:r>
              <a:rPr lang="en-US" sz="2667" dirty="0">
                <a:latin typeface="Times New Roman" panose="02020603050405020304" pitchFamily="18" charset="0"/>
                <a:ea typeface="Times New Roman" panose="02020603050405020304" pitchFamily="18" charset="0"/>
              </a:rPr>
              <a:t>.</a:t>
            </a:r>
            <a:endParaRPr lang="vi-VN" sz="2667" dirty="0">
              <a:latin typeface="Times New Roman" panose="02020603050405020304" pitchFamily="18" charset="0"/>
              <a:ea typeface="Times New Roman" panose="02020603050405020304" pitchFamily="18" charset="0"/>
            </a:endParaRPr>
          </a:p>
          <a:p>
            <a:pPr marL="43390" marR="69847" eaLnBrk="0" hangingPunct="0">
              <a:lnSpc>
                <a:spcPct val="120000"/>
              </a:lnSpc>
              <a:spcBef>
                <a:spcPts val="1000"/>
              </a:spcBef>
            </a:pPr>
            <a:r>
              <a:rPr lang="en-US" sz="2667" spc="-33" dirty="0">
                <a:latin typeface="Times New Roman" panose="02020603050405020304" pitchFamily="18" charset="0"/>
                <a:ea typeface="Times New Roman" panose="02020603050405020304" pitchFamily="18" charset="0"/>
              </a:rPr>
              <a:t>- </a:t>
            </a:r>
            <a:r>
              <a:rPr lang="en-US" sz="2667" spc="-33" dirty="0" err="1">
                <a:latin typeface="Times New Roman" panose="02020603050405020304" pitchFamily="18" charset="0"/>
                <a:ea typeface="Times New Roman" panose="02020603050405020304" pitchFamily="18" charset="0"/>
              </a:rPr>
              <a:t>Tạo</a:t>
            </a:r>
            <a:r>
              <a:rPr lang="en-US" sz="2667" spc="-33"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điều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kiện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thuận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loài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thuỷ</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sinh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trưởng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triển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sinh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 </a:t>
            </a:r>
            <a:r>
              <a:rPr lang="en-US" sz="2667" dirty="0" err="1">
                <a:latin typeface="Times New Roman" panose="02020603050405020304" pitchFamily="18" charset="0"/>
                <a:ea typeface="Times New Roman" panose="02020603050405020304" pitchFamily="18" charset="0"/>
              </a:rPr>
              <a:t>bảo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vệ</a:t>
            </a:r>
            <a:r>
              <a:rPr lang="en-US" sz="2667" dirty="0">
                <a:latin typeface="Times New Roman" panose="02020603050405020304" pitchFamily="18" charset="0"/>
                <a:ea typeface="Times New Roman" panose="02020603050405020304" pitchFamily="18" charset="0"/>
              </a:rPr>
              <a:t> </a:t>
            </a:r>
            <a:r>
              <a:rPr lang="en-US" sz="2667" spc="-25" dirty="0" err="1">
                <a:latin typeface="Times New Roman" panose="02020603050405020304" pitchFamily="18" charset="0"/>
                <a:ea typeface="Times New Roman" panose="02020603050405020304" pitchFamily="18" charset="0"/>
              </a:rPr>
              <a:t>đa</a:t>
            </a:r>
            <a:r>
              <a:rPr lang="en-US" sz="2667" spc="-25"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dạng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sinh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học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cung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cấp</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nguồn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giống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spc="-17" dirty="0" err="1">
                <a:latin typeface="Times New Roman" panose="02020603050405020304" pitchFamily="18" charset="0"/>
                <a:ea typeface="Times New Roman" panose="02020603050405020304" pitchFamily="18" charset="0"/>
              </a:rPr>
              <a:t>nguồn</a:t>
            </a:r>
            <a:r>
              <a:rPr lang="en-US" sz="2667" spc="-1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góp</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phần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triển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kinh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tế</a:t>
            </a:r>
            <a:r>
              <a:rPr lang="en-US" sz="2667" dirty="0">
                <a:latin typeface="Times New Roman" panose="02020603050405020304" pitchFamily="18" charset="0"/>
                <a:ea typeface="Times New Roman" panose="02020603050405020304" pitchFamily="18" charset="0"/>
              </a:rPr>
              <a:t> – </a:t>
            </a:r>
            <a:r>
              <a:rPr lang="en-US" sz="2667" dirty="0" err="1">
                <a:latin typeface="Times New Roman" panose="02020603050405020304" pitchFamily="18" charset="0"/>
                <a:ea typeface="Times New Roman" panose="02020603050405020304" pitchFamily="18" charset="0"/>
              </a:rPr>
              <a:t>xã</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hội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của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địa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phương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quốc</a:t>
            </a:r>
            <a:r>
              <a:rPr lang="en-US" sz="2667" spc="-100"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gia</a:t>
            </a:r>
            <a:r>
              <a:rPr lang="en-US" sz="2667" dirty="0">
                <a:latin typeface="Times New Roman" panose="02020603050405020304" pitchFamily="18" charset="0"/>
                <a:ea typeface="Times New Roman" panose="02020603050405020304" pitchFamily="18" charset="0"/>
              </a:rPr>
              <a:t>.</a:t>
            </a:r>
            <a:endParaRPr lang="vi-VN" sz="2667" dirty="0">
              <a:latin typeface="Times New Roman" panose="02020603050405020304" pitchFamily="18" charset="0"/>
              <a:ea typeface="Times New Roman" panose="02020603050405020304" pitchFamily="18" charset="0"/>
            </a:endParaRPr>
          </a:p>
        </p:txBody>
      </p:sp>
      <p:sp>
        <p:nvSpPr>
          <p:cNvPr id="9" name="Text 5"/>
          <p:cNvSpPr/>
          <p:nvPr/>
        </p:nvSpPr>
        <p:spPr>
          <a:xfrm>
            <a:off x="822722" y="6079828"/>
            <a:ext cx="104180" cy="81260"/>
          </a:xfrm>
          <a:prstGeom prst="rect">
            <a:avLst/>
          </a:prstGeom>
          <a:noFill/>
          <a:ln/>
        </p:spPr>
        <p:txBody>
          <a:bodyPr wrap="none" rtlCol="0" anchor="t"/>
          <a:lstStyle/>
          <a:p>
            <a:pPr algn="ctr">
              <a:lnSpc>
                <a:spcPts val="640"/>
              </a:lnSpc>
            </a:pPr>
            <a:r>
              <a:rPr lang="en-US" sz="640" kern="0" spc="-32" dirty="0">
                <a:solidFill>
                  <a:srgbClr val="FFFFFF"/>
                </a:solidFill>
                <a:latin typeface="Inter" pitchFamily="34" charset="0"/>
                <a:ea typeface="Inter" pitchFamily="34" charset="-122"/>
                <a:cs typeface="Inter" pitchFamily="34" charset="-120"/>
              </a:rPr>
              <a:t>HP</a:t>
            </a:r>
            <a:endParaRPr lang="en-US" sz="64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vi-VN" sz="1500"/>
          </a:p>
        </p:txBody>
      </p:sp>
      <p:sp>
        <p:nvSpPr>
          <p:cNvPr id="3" name="Shape 1"/>
          <p:cNvSpPr/>
          <p:nvPr/>
        </p:nvSpPr>
        <p:spPr>
          <a:xfrm>
            <a:off x="0" y="0"/>
            <a:ext cx="12192000" cy="6858000"/>
          </a:xfrm>
          <a:prstGeom prst="rect">
            <a:avLst/>
          </a:prstGeom>
          <a:solidFill>
            <a:srgbClr val="FDFAF7"/>
          </a:solidFill>
          <a:ln/>
        </p:spPr>
        <p:txBody>
          <a:bodyPr/>
          <a:lstStyle/>
          <a:p>
            <a:endParaRPr lang="vi-VN" sz="1500"/>
          </a:p>
        </p:txBody>
      </p:sp>
      <p:pic>
        <p:nvPicPr>
          <p:cNvPr id="4" name="Image 0" descr="preencoded.png"/>
          <p:cNvPicPr>
            <a:picLocks noChangeAspect="1"/>
          </p:cNvPicPr>
          <p:nvPr/>
        </p:nvPicPr>
        <p:blipFill>
          <a:blip r:embed="rId3"/>
          <a:stretch>
            <a:fillRect/>
          </a:stretch>
        </p:blipFill>
        <p:spPr>
          <a:xfrm>
            <a:off x="0" y="0"/>
            <a:ext cx="4572000" cy="6858000"/>
          </a:xfrm>
          <a:prstGeom prst="rect">
            <a:avLst/>
          </a:prstGeom>
        </p:spPr>
      </p:pic>
      <p:pic>
        <p:nvPicPr>
          <p:cNvPr id="5" name="Image 1" descr="preencoded.png"/>
          <p:cNvPicPr>
            <a:picLocks noChangeAspect="1"/>
          </p:cNvPicPr>
          <p:nvPr/>
        </p:nvPicPr>
        <p:blipFill>
          <a:blip r:embed="rId4"/>
          <a:stretch>
            <a:fillRect/>
          </a:stretch>
        </p:blipFill>
        <p:spPr>
          <a:xfrm>
            <a:off x="179983" y="2098675"/>
            <a:ext cx="4211935" cy="2660551"/>
          </a:xfrm>
          <a:prstGeom prst="rect">
            <a:avLst/>
          </a:prstGeom>
        </p:spPr>
      </p:pic>
      <p:sp>
        <p:nvSpPr>
          <p:cNvPr id="6" name="Text 2"/>
          <p:cNvSpPr/>
          <p:nvPr/>
        </p:nvSpPr>
        <p:spPr>
          <a:xfrm>
            <a:off x="4925715" y="82154"/>
            <a:ext cx="6611938" cy="990203"/>
          </a:xfrm>
          <a:prstGeom prst="rect">
            <a:avLst/>
          </a:prstGeom>
          <a:noFill/>
          <a:ln/>
        </p:spPr>
        <p:txBody>
          <a:bodyPr wrap="square" rtlCol="0" anchor="t"/>
          <a:lstStyle/>
          <a:p>
            <a:pPr>
              <a:lnSpc>
                <a:spcPts val="3898"/>
              </a:lnSpc>
            </a:pPr>
            <a:r>
              <a:rPr lang="en-US" sz="2667" b="1" kern="0" spc="-62" dirty="0">
                <a:solidFill>
                  <a:srgbClr val="F95F88"/>
                </a:solidFill>
                <a:latin typeface="Times New Roman" panose="02020603050405020304" pitchFamily="18" charset="0"/>
                <a:ea typeface="Petrona" pitchFamily="34" charset="-122"/>
                <a:cs typeface="Times New Roman" panose="02020603050405020304" pitchFamily="18" charset="0"/>
              </a:rPr>
              <a:t>2. </a:t>
            </a:r>
            <a:r>
              <a:rPr lang="en-US" sz="2667" b="1" kern="0" spc="-62" dirty="0" err="1">
                <a:solidFill>
                  <a:srgbClr val="F95F88"/>
                </a:solidFill>
                <a:latin typeface="Times New Roman" panose="02020603050405020304" pitchFamily="18" charset="0"/>
                <a:ea typeface="Petrona" pitchFamily="34" charset="-122"/>
                <a:cs typeface="Times New Roman" panose="02020603050405020304" pitchFamily="18" charset="0"/>
              </a:rPr>
              <a:t>Bảo</a:t>
            </a:r>
            <a:r>
              <a:rPr lang="en-US" sz="2667" b="1" kern="0" spc="-62" dirty="0">
                <a:solidFill>
                  <a:srgbClr val="F95F88"/>
                </a:solidFill>
                <a:latin typeface="Times New Roman" panose="02020603050405020304" pitchFamily="18" charset="0"/>
                <a:ea typeface="Petrona" pitchFamily="34" charset="-122"/>
                <a:cs typeface="Times New Roman" panose="02020603050405020304" pitchFamily="18" charset="0"/>
              </a:rPr>
              <a:t> vệ Loài Thủy sản Nguy Cấp, Quý Hiếm</a:t>
            </a:r>
            <a:endParaRPr lang="en-US" sz="2667" dirty="0">
              <a:latin typeface="Times New Roman" panose="02020603050405020304" pitchFamily="18" charset="0"/>
              <a:cs typeface="Times New Roman" panose="02020603050405020304" pitchFamily="18" charset="0"/>
            </a:endParaRPr>
          </a:p>
        </p:txBody>
      </p:sp>
      <p:sp>
        <p:nvSpPr>
          <p:cNvPr id="14" name="Shape 10"/>
          <p:cNvSpPr/>
          <p:nvPr/>
        </p:nvSpPr>
        <p:spPr>
          <a:xfrm>
            <a:off x="5082381" y="4032052"/>
            <a:ext cx="6599238" cy="876796"/>
          </a:xfrm>
          <a:prstGeom prst="rect">
            <a:avLst/>
          </a:prstGeom>
          <a:solidFill>
            <a:srgbClr val="FFFFFF">
              <a:alpha val="4000"/>
            </a:srgbClr>
          </a:solidFill>
          <a:ln/>
        </p:spPr>
        <p:txBody>
          <a:bodyPr/>
          <a:lstStyle/>
          <a:p>
            <a:endParaRPr lang="vi-VN" sz="1500"/>
          </a:p>
        </p:txBody>
      </p:sp>
      <p:sp>
        <p:nvSpPr>
          <p:cNvPr id="21" name="TextBox 20">
            <a:extLst>
              <a:ext uri="{FF2B5EF4-FFF2-40B4-BE49-F238E27FC236}">
                <a16:creationId xmlns:a16="http://schemas.microsoft.com/office/drawing/2014/main" id="{077F30A5-7382-03F7-2D5F-65980E07BDFA}"/>
              </a:ext>
            </a:extLst>
          </p:cNvPr>
          <p:cNvSpPr txBox="1"/>
          <p:nvPr/>
        </p:nvSpPr>
        <p:spPr>
          <a:xfrm>
            <a:off x="5082381" y="1443789"/>
            <a:ext cx="6267408" cy="3003771"/>
          </a:xfrm>
          <a:prstGeom prst="rect">
            <a:avLst/>
          </a:prstGeom>
          <a:noFill/>
        </p:spPr>
        <p:txBody>
          <a:bodyPr wrap="square" rtlCol="0">
            <a:spAutoFit/>
          </a:bodyPr>
          <a:lstStyle/>
          <a:p>
            <a:pPr marL="58735" marR="69847" eaLnBrk="0" hangingPunct="0">
              <a:lnSpc>
                <a:spcPct val="120000"/>
              </a:lnSpc>
              <a:spcBef>
                <a:spcPts val="1000"/>
              </a:spcBef>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Bảo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vệ</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nguồn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dạng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sinh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học</a:t>
            </a:r>
            <a:r>
              <a:rPr lang="en-US" sz="2667" dirty="0">
                <a:latin typeface="Times New Roman" panose="02020603050405020304" pitchFamily="18" charset="0"/>
                <a:ea typeface="Times New Roman" panose="02020603050405020304" pitchFamily="18" charset="0"/>
              </a:rPr>
              <a:t>.</a:t>
            </a:r>
            <a:endParaRPr lang="vi-VN" sz="2667" dirty="0">
              <a:latin typeface="Times New Roman" panose="02020603050405020304" pitchFamily="18" charset="0"/>
              <a:ea typeface="Times New Roman" panose="02020603050405020304" pitchFamily="18" charset="0"/>
            </a:endParaRPr>
          </a:p>
          <a:p>
            <a:pPr marL="58735" marR="121174" eaLnBrk="0" hangingPunct="0">
              <a:lnSpc>
                <a:spcPct val="120000"/>
              </a:lnSpc>
              <a:spcBef>
                <a:spcPts val="333"/>
              </a:spcBef>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Giúp</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tăng</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khả</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năng</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sinh</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của</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loài</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thuỷ</a:t>
            </a:r>
            <a:r>
              <a:rPr lang="en-US" sz="2667" spc="-3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quý</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hiếm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nhờ</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làm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tăng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nguồn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thuỷ</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ngăn</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chặn</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giảm</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sút</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trữ</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lượng</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của</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loài</a:t>
            </a:r>
            <a:r>
              <a:rPr lang="en-US" sz="2667" spc="-42"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thuỷ</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quý</a:t>
            </a:r>
            <a:r>
              <a:rPr lang="en-US" sz="2667" spc="-50"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hiếm</a:t>
            </a:r>
            <a:endParaRPr lang="vi-VN" sz="2667" dirty="0">
              <a:latin typeface="Times New Roman" panose="02020603050405020304" pitchFamily="18" charset="0"/>
              <a:ea typeface="Times New Roman" panose="02020603050405020304" pitchFamily="18" charset="0"/>
            </a:endParaRPr>
          </a:p>
          <a:p>
            <a:endParaRPr lang="vi-VN" sz="2667"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vi-VN" sz="1500"/>
          </a:p>
        </p:txBody>
      </p:sp>
      <p:sp>
        <p:nvSpPr>
          <p:cNvPr id="3" name="Shape 1"/>
          <p:cNvSpPr/>
          <p:nvPr/>
        </p:nvSpPr>
        <p:spPr>
          <a:xfrm>
            <a:off x="16909" y="-486220"/>
            <a:ext cx="12192000" cy="8224639"/>
          </a:xfrm>
          <a:prstGeom prst="rect">
            <a:avLst/>
          </a:prstGeom>
          <a:solidFill>
            <a:srgbClr val="FDFAF7"/>
          </a:solidFill>
          <a:ln/>
        </p:spPr>
        <p:txBody>
          <a:bodyPr/>
          <a:lstStyle/>
          <a:p>
            <a:endParaRPr lang="vi-VN" sz="1500" dirty="0"/>
          </a:p>
        </p:txBody>
      </p:sp>
      <p:pic>
        <p:nvPicPr>
          <p:cNvPr id="4" name="Image 0" descr="preencoded.png"/>
          <p:cNvPicPr>
            <a:picLocks noChangeAspect="1"/>
          </p:cNvPicPr>
          <p:nvPr/>
        </p:nvPicPr>
        <p:blipFill>
          <a:blip r:embed="rId3"/>
          <a:stretch>
            <a:fillRect/>
          </a:stretch>
        </p:blipFill>
        <p:spPr>
          <a:xfrm>
            <a:off x="0" y="1"/>
            <a:ext cx="4572000" cy="8224639"/>
          </a:xfrm>
          <a:prstGeom prst="rect">
            <a:avLst/>
          </a:prstGeom>
        </p:spPr>
      </p:pic>
      <p:pic>
        <p:nvPicPr>
          <p:cNvPr id="5" name="Image 1" descr="preencoded.png"/>
          <p:cNvPicPr>
            <a:picLocks noChangeAspect="1"/>
          </p:cNvPicPr>
          <p:nvPr/>
        </p:nvPicPr>
        <p:blipFill>
          <a:blip r:embed="rId4"/>
          <a:stretch>
            <a:fillRect/>
          </a:stretch>
        </p:blipFill>
        <p:spPr>
          <a:xfrm>
            <a:off x="179983" y="2532757"/>
            <a:ext cx="4212034" cy="3159026"/>
          </a:xfrm>
          <a:prstGeom prst="rect">
            <a:avLst/>
          </a:prstGeom>
        </p:spPr>
      </p:pic>
      <p:sp>
        <p:nvSpPr>
          <p:cNvPr id="6" name="Text 2"/>
          <p:cNvSpPr/>
          <p:nvPr/>
        </p:nvSpPr>
        <p:spPr>
          <a:xfrm>
            <a:off x="5076032" y="395982"/>
            <a:ext cx="4840883" cy="495102"/>
          </a:xfrm>
          <a:prstGeom prst="rect">
            <a:avLst/>
          </a:prstGeom>
          <a:noFill/>
          <a:ln/>
        </p:spPr>
        <p:txBody>
          <a:bodyPr wrap="none" rtlCol="0" anchor="t"/>
          <a:lstStyle/>
          <a:p>
            <a:pPr>
              <a:lnSpc>
                <a:spcPts val="3898"/>
              </a:lnSpc>
            </a:pPr>
            <a:r>
              <a:rPr lang="en-US" sz="3118" b="1" kern="0" spc="-62" dirty="0">
                <a:solidFill>
                  <a:srgbClr val="F95F88"/>
                </a:solidFill>
                <a:latin typeface="Times New Roman" panose="02020603050405020304" pitchFamily="18" charset="0"/>
                <a:ea typeface="Petrona" pitchFamily="34" charset="-122"/>
                <a:cs typeface="Times New Roman" panose="02020603050405020304" pitchFamily="18" charset="0"/>
              </a:rPr>
              <a:t>3. </a:t>
            </a:r>
            <a:r>
              <a:rPr lang="en-US" sz="3118" b="1" kern="0" spc="-62" dirty="0" err="1">
                <a:solidFill>
                  <a:srgbClr val="F95F88"/>
                </a:solidFill>
                <a:latin typeface="Times New Roman" panose="02020603050405020304" pitchFamily="18" charset="0"/>
                <a:ea typeface="Petrona" pitchFamily="34" charset="-122"/>
                <a:cs typeface="Times New Roman" panose="02020603050405020304" pitchFamily="18" charset="0"/>
              </a:rPr>
              <a:t>Tái</a:t>
            </a:r>
            <a:r>
              <a:rPr lang="en-US" sz="3118" b="1" kern="0" spc="-62" dirty="0">
                <a:solidFill>
                  <a:srgbClr val="F95F88"/>
                </a:solidFill>
                <a:latin typeface="Times New Roman" panose="02020603050405020304" pitchFamily="18" charset="0"/>
                <a:ea typeface="Petrona" pitchFamily="34" charset="-122"/>
                <a:cs typeface="Times New Roman" panose="02020603050405020304" pitchFamily="18" charset="0"/>
              </a:rPr>
              <a:t> Tạo Nguồn Lợi Thủy sản</a:t>
            </a:r>
            <a:endParaRPr lang="en-US" sz="3118"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5"/>
          <a:stretch>
            <a:fillRect/>
          </a:stretch>
        </p:blipFill>
        <p:spPr>
          <a:xfrm>
            <a:off x="5076032" y="1107083"/>
            <a:ext cx="359966" cy="359966"/>
          </a:xfrm>
          <a:prstGeom prst="rect">
            <a:avLst/>
          </a:prstGeom>
        </p:spPr>
      </p:pic>
      <p:sp>
        <p:nvSpPr>
          <p:cNvPr id="8" name="Text 3"/>
          <p:cNvSpPr/>
          <p:nvPr/>
        </p:nvSpPr>
        <p:spPr>
          <a:xfrm>
            <a:off x="5512198" y="1169588"/>
            <a:ext cx="2158185" cy="247551"/>
          </a:xfrm>
          <a:prstGeom prst="rect">
            <a:avLst/>
          </a:prstGeom>
          <a:noFill/>
          <a:ln/>
        </p:spPr>
        <p:txBody>
          <a:bodyPr wrap="none" rtlCol="0" anchor="t"/>
          <a:lstStyle/>
          <a:p>
            <a:pPr>
              <a:lnSpc>
                <a:spcPts val="1949"/>
              </a:lnSpc>
            </a:pPr>
            <a:r>
              <a:rPr lang="en-US" sz="2000" b="1" kern="0" spc="-31" dirty="0">
                <a:solidFill>
                  <a:srgbClr val="272525"/>
                </a:solidFill>
                <a:latin typeface="Times New Roman" panose="02020603050405020304" pitchFamily="18" charset="0"/>
                <a:ea typeface="Petrona" pitchFamily="34" charset="-122"/>
                <a:cs typeface="Times New Roman" panose="02020603050405020304" pitchFamily="18" charset="0"/>
              </a:rPr>
              <a:t>Trồng Rừng Ngập Mặn</a:t>
            </a:r>
            <a:endParaRPr lang="en-US" sz="2000" dirty="0">
              <a:latin typeface="Times New Roman" panose="02020603050405020304" pitchFamily="18" charset="0"/>
              <a:cs typeface="Times New Roman" panose="02020603050405020304" pitchFamily="18" charset="0"/>
            </a:endParaRPr>
          </a:p>
        </p:txBody>
      </p:sp>
      <p:sp>
        <p:nvSpPr>
          <p:cNvPr id="9" name="Text 4"/>
          <p:cNvSpPr/>
          <p:nvPr/>
        </p:nvSpPr>
        <p:spPr>
          <a:xfrm>
            <a:off x="4605819" y="1684815"/>
            <a:ext cx="7206206" cy="979488"/>
          </a:xfrm>
          <a:prstGeom prst="rect">
            <a:avLst/>
          </a:prstGeom>
          <a:noFill/>
          <a:ln/>
        </p:spPr>
        <p:txBody>
          <a:bodyPr wrap="square" rtlCol="0" anchor="t"/>
          <a:lstStyle/>
          <a:p>
            <a:pPr>
              <a:lnSpc>
                <a:spcPts val="1814"/>
              </a:lnSpc>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gene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ngập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spc="-22" dirty="0" err="1">
                <a:solidFill>
                  <a:srgbClr val="272525"/>
                </a:solidFill>
                <a:latin typeface="Times New Roman" panose="02020603050405020304" pitchFamily="18" charset="0"/>
                <a:ea typeface="Inter" pitchFamily="34" charset="-122"/>
                <a:cs typeface="Times New Roman" panose="02020603050405020304" pitchFamily="18" charset="0"/>
              </a:rPr>
              <a:t>đây</a:t>
            </a:r>
            <a:r>
              <a:rPr lang="en-US" sz="2000" kern="0" spc="-22"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000" kern="0" spc="-22" dirty="0" err="1">
                <a:solidFill>
                  <a:srgbClr val="272525"/>
                </a:solidFill>
                <a:latin typeface="Times New Roman" panose="02020603050405020304" pitchFamily="18" charset="0"/>
                <a:ea typeface="Inter" pitchFamily="34" charset="-122"/>
                <a:cs typeface="Times New Roman" panose="02020603050405020304" pitchFamily="18" charset="0"/>
              </a:rPr>
              <a:t>là</a:t>
            </a:r>
            <a:r>
              <a:rPr lang="en-US" sz="2000" kern="0" spc="-22" dirty="0">
                <a:solidFill>
                  <a:srgbClr val="272525"/>
                </a:solidFill>
                <a:latin typeface="Times New Roman" panose="02020603050405020304" pitchFamily="18" charset="0"/>
                <a:ea typeface="Inter" pitchFamily="34" charset="-122"/>
                <a:cs typeface="Times New Roman" panose="02020603050405020304" pitchFamily="18" charset="0"/>
              </a:rPr>
              <a:t> môi trường sống quan trọng cho nhiều loài thủy sản, đặc biệt là các loài cá, tôm, cua. </a:t>
            </a:r>
            <a:endParaRPr lang="en-US" sz="2000"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6"/>
          <a:stretch>
            <a:fillRect/>
          </a:stretch>
        </p:blipFill>
        <p:spPr>
          <a:xfrm>
            <a:off x="5084232" y="2570640"/>
            <a:ext cx="359966" cy="359966"/>
          </a:xfrm>
          <a:prstGeom prst="rect">
            <a:avLst/>
          </a:prstGeom>
        </p:spPr>
      </p:pic>
      <p:sp>
        <p:nvSpPr>
          <p:cNvPr id="11" name="Text 5"/>
          <p:cNvSpPr/>
          <p:nvPr/>
        </p:nvSpPr>
        <p:spPr>
          <a:xfrm>
            <a:off x="5668712" y="2631846"/>
            <a:ext cx="2158185" cy="247551"/>
          </a:xfrm>
          <a:prstGeom prst="rect">
            <a:avLst/>
          </a:prstGeom>
          <a:noFill/>
          <a:ln/>
        </p:spPr>
        <p:txBody>
          <a:bodyPr wrap="none" rtlCol="0" anchor="t"/>
          <a:lstStyle/>
          <a:p>
            <a:pPr>
              <a:lnSpc>
                <a:spcPts val="1949"/>
              </a:lnSpc>
            </a:pPr>
            <a:r>
              <a:rPr lang="en-US" sz="2000"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Nuôi</a:t>
            </a:r>
            <a:r>
              <a:rPr lang="en-US" sz="2000"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000"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Cấy</a:t>
            </a:r>
            <a:r>
              <a:rPr lang="en-US" sz="2000" b="1" kern="0" spc="-31" dirty="0">
                <a:solidFill>
                  <a:srgbClr val="272525"/>
                </a:solidFill>
                <a:latin typeface="Times New Roman" panose="02020603050405020304" pitchFamily="18" charset="0"/>
                <a:ea typeface="Petrona" pitchFamily="34" charset="-122"/>
                <a:cs typeface="Times New Roman" panose="02020603050405020304" pitchFamily="18" charset="0"/>
              </a:rPr>
              <a:t> San Hô</a:t>
            </a:r>
            <a:endParaRPr lang="en-US" sz="2000" dirty="0">
              <a:latin typeface="Times New Roman" panose="02020603050405020304" pitchFamily="18" charset="0"/>
              <a:cs typeface="Times New Roman" panose="02020603050405020304" pitchFamily="18" charset="0"/>
            </a:endParaRPr>
          </a:p>
        </p:txBody>
      </p:sp>
      <p:sp>
        <p:nvSpPr>
          <p:cNvPr id="12" name="Text 6"/>
          <p:cNvSpPr/>
          <p:nvPr/>
        </p:nvSpPr>
        <p:spPr>
          <a:xfrm>
            <a:off x="4556472" y="3292218"/>
            <a:ext cx="7206206" cy="460970"/>
          </a:xfrm>
          <a:prstGeom prst="rect">
            <a:avLst/>
          </a:prstGeom>
          <a:noFill/>
          <a:ln/>
        </p:spPr>
        <p:txBody>
          <a:bodyPr wrap="square" rtlCol="0" anchor="t"/>
          <a:lstStyle/>
          <a:p>
            <a:pPr>
              <a:lnSpc>
                <a:spcPts val="1814"/>
              </a:lnSpc>
            </a:pPr>
            <a:r>
              <a:rPr lang="en-US" sz="2000" kern="0" spc="-22" dirty="0">
                <a:solidFill>
                  <a:srgbClr val="272525"/>
                </a:solidFill>
                <a:latin typeface="Times New Roman" panose="02020603050405020304" pitchFamily="18" charset="0"/>
                <a:ea typeface="Inter" pitchFamily="34" charset="-122"/>
                <a:cs typeface="Times New Roman" panose="02020603050405020304" pitchFamily="18" charset="0"/>
              </a:rPr>
              <a:t>San hô là nơi trú ẩn, kiếm ăn và sinh sản của nhiều loài thủy sản. Nuôi cấu san hô giúp phục hồi rạn san hô, bảo vệ môi trường sống cho thủy sản.</a:t>
            </a:r>
            <a:endParaRPr lang="en-US" sz="2000" dirty="0">
              <a:latin typeface="Times New Roman" panose="02020603050405020304" pitchFamily="18" charset="0"/>
              <a:cs typeface="Times New Roman" panose="02020603050405020304" pitchFamily="18" charset="0"/>
            </a:endParaRPr>
          </a:p>
        </p:txBody>
      </p:sp>
      <p:pic>
        <p:nvPicPr>
          <p:cNvPr id="13" name="Image 4" descr="preencoded.png"/>
          <p:cNvPicPr>
            <a:picLocks noChangeAspect="1"/>
          </p:cNvPicPr>
          <p:nvPr/>
        </p:nvPicPr>
        <p:blipFill>
          <a:blip r:embed="rId7"/>
          <a:stretch>
            <a:fillRect/>
          </a:stretch>
        </p:blipFill>
        <p:spPr>
          <a:xfrm>
            <a:off x="5076032" y="4335085"/>
            <a:ext cx="359966" cy="359966"/>
          </a:xfrm>
          <a:prstGeom prst="rect">
            <a:avLst/>
          </a:prstGeom>
        </p:spPr>
      </p:pic>
      <p:sp>
        <p:nvSpPr>
          <p:cNvPr id="14" name="Text 7"/>
          <p:cNvSpPr/>
          <p:nvPr/>
        </p:nvSpPr>
        <p:spPr>
          <a:xfrm>
            <a:off x="5800423" y="4424254"/>
            <a:ext cx="2158185" cy="247551"/>
          </a:xfrm>
          <a:prstGeom prst="rect">
            <a:avLst/>
          </a:prstGeom>
          <a:noFill/>
          <a:ln/>
        </p:spPr>
        <p:txBody>
          <a:bodyPr wrap="none" rtlCol="0" anchor="t"/>
          <a:lstStyle/>
          <a:p>
            <a:pPr>
              <a:lnSpc>
                <a:spcPts val="1949"/>
              </a:lnSpc>
            </a:pPr>
            <a:r>
              <a:rPr lang="en-US" sz="2000" b="1" kern="0" spc="-31" dirty="0">
                <a:solidFill>
                  <a:srgbClr val="272525"/>
                </a:solidFill>
                <a:latin typeface="Times New Roman" panose="02020603050405020304" pitchFamily="18" charset="0"/>
                <a:ea typeface="Petrona" pitchFamily="34" charset="-122"/>
                <a:cs typeface="Times New Roman" panose="02020603050405020304" pitchFamily="18" charset="0"/>
              </a:rPr>
              <a:t>Thả Chà Nhân Tạo</a:t>
            </a:r>
            <a:endParaRPr lang="en-US" sz="2000" dirty="0">
              <a:latin typeface="Times New Roman" panose="02020603050405020304" pitchFamily="18" charset="0"/>
              <a:cs typeface="Times New Roman" panose="02020603050405020304" pitchFamily="18" charset="0"/>
            </a:endParaRPr>
          </a:p>
        </p:txBody>
      </p:sp>
      <p:sp>
        <p:nvSpPr>
          <p:cNvPr id="15" name="Text 8"/>
          <p:cNvSpPr/>
          <p:nvPr/>
        </p:nvSpPr>
        <p:spPr>
          <a:xfrm>
            <a:off x="4555090" y="4994487"/>
            <a:ext cx="7206206" cy="460970"/>
          </a:xfrm>
          <a:prstGeom prst="rect">
            <a:avLst/>
          </a:prstGeom>
          <a:noFill/>
          <a:ln/>
        </p:spPr>
        <p:txBody>
          <a:bodyPr wrap="square" rtlCol="0" anchor="t"/>
          <a:lstStyle/>
          <a:p>
            <a:pPr>
              <a:lnSpc>
                <a:spcPts val="1814"/>
              </a:lnSpc>
            </a:pPr>
            <a:r>
              <a:rPr lang="en-US" sz="2000" kern="0" spc="-22" dirty="0">
                <a:solidFill>
                  <a:srgbClr val="272525"/>
                </a:solidFill>
                <a:latin typeface="Times New Roman" panose="02020603050405020304" pitchFamily="18" charset="0"/>
                <a:ea typeface="Inter" pitchFamily="34" charset="-122"/>
                <a:cs typeface="Times New Roman" panose="02020603050405020304" pitchFamily="18" charset="0"/>
              </a:rPr>
              <a:t>Thả chà nhân tạo là biện pháp giúp thu hút thủy sản, tạo điều kiện cho chúng sinh sản và phát triển. Chà nhân tạo thường được làm từ các vật liệu tự nhiên như tre, gỗ, đá.</a:t>
            </a:r>
            <a:endParaRPr lang="en-US" sz="2000" dirty="0">
              <a:latin typeface="Times New Roman" panose="02020603050405020304" pitchFamily="18" charset="0"/>
              <a:cs typeface="Times New Roman" panose="02020603050405020304" pitchFamily="18" charset="0"/>
            </a:endParaRPr>
          </a:p>
        </p:txBody>
      </p:sp>
      <p:sp>
        <p:nvSpPr>
          <p:cNvPr id="17" name="Text 9"/>
          <p:cNvSpPr/>
          <p:nvPr/>
        </p:nvSpPr>
        <p:spPr>
          <a:xfrm>
            <a:off x="5076032" y="7033816"/>
            <a:ext cx="2334518" cy="247551"/>
          </a:xfrm>
          <a:prstGeom prst="rect">
            <a:avLst/>
          </a:prstGeom>
          <a:noFill/>
          <a:ln/>
        </p:spPr>
        <p:txBody>
          <a:bodyPr wrap="none" rtlCol="0" anchor="t"/>
          <a:lstStyle/>
          <a:p>
            <a:pPr>
              <a:lnSpc>
                <a:spcPts val="1949"/>
              </a:lnSpc>
            </a:pPr>
            <a:r>
              <a:rPr lang="en-US" sz="1559" b="1" kern="0" spc="-31" dirty="0">
                <a:solidFill>
                  <a:srgbClr val="272525"/>
                </a:solidFill>
                <a:latin typeface="Petrona" pitchFamily="34" charset="0"/>
                <a:ea typeface="Petrona" pitchFamily="34" charset="-122"/>
                <a:cs typeface="Petrona" pitchFamily="34" charset="-120"/>
              </a:rPr>
              <a:t>Cải thiện Chất Lượng Nước</a:t>
            </a:r>
            <a:endParaRPr lang="en-US" sz="1559" dirty="0"/>
          </a:p>
        </p:txBody>
      </p:sp>
      <p:sp>
        <p:nvSpPr>
          <p:cNvPr id="18" name="Text 10"/>
          <p:cNvSpPr/>
          <p:nvPr/>
        </p:nvSpPr>
        <p:spPr>
          <a:xfrm>
            <a:off x="5076032" y="7367687"/>
            <a:ext cx="6611938" cy="460970"/>
          </a:xfrm>
          <a:prstGeom prst="rect">
            <a:avLst/>
          </a:prstGeom>
          <a:noFill/>
          <a:ln/>
        </p:spPr>
        <p:txBody>
          <a:bodyPr wrap="square" rtlCol="0" anchor="t"/>
          <a:lstStyle/>
          <a:p>
            <a:pPr>
              <a:lnSpc>
                <a:spcPts val="1814"/>
              </a:lnSpc>
            </a:pPr>
            <a:r>
              <a:rPr lang="en-US" sz="1134" kern="0" spc="-22" dirty="0">
                <a:solidFill>
                  <a:srgbClr val="272525"/>
                </a:solidFill>
                <a:latin typeface="Inter" pitchFamily="34" charset="0"/>
                <a:ea typeface="Inter" pitchFamily="34" charset="-122"/>
                <a:cs typeface="Inter" pitchFamily="34" charset="-120"/>
              </a:rPr>
              <a:t>Cải thiện chất lượng nước bằng cách hạn chế ô nhiễm, xử lý nước thải, tạo điều kiện thuận lợi cho thủy sản sinh trưởng và phát triển.</a:t>
            </a:r>
            <a:endParaRPr lang="en-US" sz="1134"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vi-VN" sz="1500"/>
          </a:p>
        </p:txBody>
      </p:sp>
      <p:sp>
        <p:nvSpPr>
          <p:cNvPr id="3" name="Shape 1"/>
          <p:cNvSpPr/>
          <p:nvPr/>
        </p:nvSpPr>
        <p:spPr>
          <a:xfrm>
            <a:off x="0" y="-448237"/>
            <a:ext cx="12192000" cy="6858000"/>
          </a:xfrm>
          <a:prstGeom prst="rect">
            <a:avLst/>
          </a:prstGeom>
          <a:solidFill>
            <a:srgbClr val="FDFAF7"/>
          </a:solidFill>
          <a:ln/>
        </p:spPr>
        <p:txBody>
          <a:bodyPr/>
          <a:lstStyle/>
          <a:p>
            <a:endParaRPr lang="vi-VN" sz="2333">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0" y="0"/>
            <a:ext cx="4572000" cy="6858000"/>
          </a:xfrm>
          <a:prstGeom prst="rect">
            <a:avLst/>
          </a:prstGeom>
        </p:spPr>
      </p:pic>
      <p:pic>
        <p:nvPicPr>
          <p:cNvPr id="5" name="Image 1" descr="preencoded.png"/>
          <p:cNvPicPr>
            <a:picLocks noChangeAspect="1"/>
          </p:cNvPicPr>
          <p:nvPr/>
        </p:nvPicPr>
        <p:blipFill>
          <a:blip r:embed="rId4"/>
          <a:stretch>
            <a:fillRect/>
          </a:stretch>
        </p:blipFill>
        <p:spPr>
          <a:xfrm>
            <a:off x="233759" y="1376759"/>
            <a:ext cx="4104482" cy="4104482"/>
          </a:xfrm>
          <a:prstGeom prst="rect">
            <a:avLst/>
          </a:prstGeom>
        </p:spPr>
      </p:pic>
      <p:sp>
        <p:nvSpPr>
          <p:cNvPr id="6" name="Text 2"/>
          <p:cNvSpPr/>
          <p:nvPr/>
        </p:nvSpPr>
        <p:spPr>
          <a:xfrm>
            <a:off x="5191453" y="-287040"/>
            <a:ext cx="5143500" cy="642938"/>
          </a:xfrm>
          <a:prstGeom prst="rect">
            <a:avLst/>
          </a:prstGeom>
          <a:noFill/>
          <a:ln/>
        </p:spPr>
        <p:txBody>
          <a:bodyPr wrap="none" rtlCol="0" anchor="t"/>
          <a:lstStyle/>
          <a:p>
            <a:pPr>
              <a:lnSpc>
                <a:spcPts val="5062"/>
              </a:lnSpc>
            </a:pPr>
            <a:r>
              <a:rPr lang="en-US" sz="2667" b="1" kern="0" spc="-81" dirty="0">
                <a:solidFill>
                  <a:srgbClr val="F95F88"/>
                </a:solidFill>
                <a:latin typeface="Times New Roman" panose="02020603050405020304" pitchFamily="18" charset="0"/>
                <a:ea typeface="Petrona" pitchFamily="34" charset="-122"/>
                <a:cs typeface="Times New Roman" panose="02020603050405020304" pitchFamily="18" charset="0"/>
              </a:rPr>
              <a:t>4. </a:t>
            </a:r>
            <a:r>
              <a:rPr lang="en-US" sz="2667" b="1" kern="0" spc="-81" dirty="0" err="1">
                <a:solidFill>
                  <a:srgbClr val="F95F88"/>
                </a:solidFill>
                <a:latin typeface="Times New Roman" panose="02020603050405020304" pitchFamily="18" charset="0"/>
                <a:ea typeface="Petrona" pitchFamily="34" charset="-122"/>
                <a:cs typeface="Times New Roman" panose="02020603050405020304" pitchFamily="18" charset="0"/>
              </a:rPr>
              <a:t>Bảo</a:t>
            </a:r>
            <a:r>
              <a:rPr lang="en-US" sz="2667" b="1" kern="0" spc="-81" dirty="0">
                <a:solidFill>
                  <a:srgbClr val="F95F88"/>
                </a:solidFill>
                <a:latin typeface="Times New Roman" panose="02020603050405020304" pitchFamily="18" charset="0"/>
                <a:ea typeface="Petrona" pitchFamily="34" charset="-122"/>
                <a:cs typeface="Times New Roman" panose="02020603050405020304" pitchFamily="18" charset="0"/>
              </a:rPr>
              <a:t> </a:t>
            </a:r>
            <a:r>
              <a:rPr lang="en-US" sz="2667" b="1" kern="0" spc="-81" dirty="0" err="1">
                <a:solidFill>
                  <a:srgbClr val="F95F88"/>
                </a:solidFill>
                <a:latin typeface="Times New Roman" panose="02020603050405020304" pitchFamily="18" charset="0"/>
                <a:ea typeface="Petrona" pitchFamily="34" charset="-122"/>
                <a:cs typeface="Times New Roman" panose="02020603050405020304" pitchFamily="18" charset="0"/>
              </a:rPr>
              <a:t>vệ</a:t>
            </a:r>
            <a:r>
              <a:rPr lang="en-US" sz="2667" b="1" kern="0" spc="-81" dirty="0">
                <a:solidFill>
                  <a:srgbClr val="F95F88"/>
                </a:solidFill>
                <a:latin typeface="Times New Roman" panose="02020603050405020304" pitchFamily="18" charset="0"/>
                <a:ea typeface="Petrona" pitchFamily="34" charset="-122"/>
                <a:cs typeface="Times New Roman" panose="02020603050405020304" pitchFamily="18" charset="0"/>
              </a:rPr>
              <a:t> </a:t>
            </a:r>
            <a:r>
              <a:rPr lang="en-US" sz="2667" b="1" kern="0" spc="-81" dirty="0" err="1">
                <a:solidFill>
                  <a:srgbClr val="F95F88"/>
                </a:solidFill>
                <a:latin typeface="Times New Roman" panose="02020603050405020304" pitchFamily="18" charset="0"/>
                <a:ea typeface="Petrona" pitchFamily="34" charset="-122"/>
                <a:cs typeface="Times New Roman" panose="02020603050405020304" pitchFamily="18" charset="0"/>
              </a:rPr>
              <a:t>môi</a:t>
            </a:r>
            <a:r>
              <a:rPr lang="en-US" sz="2667" b="1" kern="0" spc="-81" dirty="0">
                <a:solidFill>
                  <a:srgbClr val="F95F88"/>
                </a:solidFill>
                <a:latin typeface="Times New Roman" panose="02020603050405020304" pitchFamily="18" charset="0"/>
                <a:ea typeface="Petrona" pitchFamily="34" charset="-122"/>
                <a:cs typeface="Times New Roman" panose="02020603050405020304" pitchFamily="18" charset="0"/>
              </a:rPr>
              <a:t> </a:t>
            </a:r>
            <a:r>
              <a:rPr lang="en-US" sz="2667" b="1" kern="0" spc="-81" dirty="0" err="1">
                <a:solidFill>
                  <a:srgbClr val="F95F88"/>
                </a:solidFill>
                <a:latin typeface="Times New Roman" panose="02020603050405020304" pitchFamily="18" charset="0"/>
                <a:ea typeface="Petrona" pitchFamily="34" charset="-122"/>
                <a:cs typeface="Times New Roman" panose="02020603050405020304" pitchFamily="18" charset="0"/>
              </a:rPr>
              <a:t>trường</a:t>
            </a:r>
            <a:r>
              <a:rPr lang="en-US" sz="2667" b="1" kern="0" spc="-81" dirty="0">
                <a:solidFill>
                  <a:srgbClr val="F95F88"/>
                </a:solidFill>
                <a:latin typeface="Times New Roman" panose="02020603050405020304" pitchFamily="18" charset="0"/>
                <a:ea typeface="Petrona" pitchFamily="34" charset="-122"/>
                <a:cs typeface="Times New Roman" panose="02020603050405020304" pitchFamily="18" charset="0"/>
              </a:rPr>
              <a:t> </a:t>
            </a:r>
            <a:r>
              <a:rPr lang="en-US" sz="2667" b="1" kern="0" spc="-81" dirty="0" err="1">
                <a:solidFill>
                  <a:srgbClr val="F95F88"/>
                </a:solidFill>
                <a:latin typeface="Times New Roman" panose="02020603050405020304" pitchFamily="18" charset="0"/>
                <a:ea typeface="Petrona" pitchFamily="34" charset="-122"/>
                <a:cs typeface="Times New Roman" panose="02020603050405020304" pitchFamily="18" charset="0"/>
              </a:rPr>
              <a:t>sống</a:t>
            </a:r>
            <a:endParaRPr lang="en-US" sz="2667" dirty="0">
              <a:latin typeface="Times New Roman" panose="02020603050405020304" pitchFamily="18" charset="0"/>
              <a:cs typeface="Times New Roman" panose="02020603050405020304" pitchFamily="18" charset="0"/>
            </a:endParaRPr>
          </a:p>
        </p:txBody>
      </p:sp>
      <p:pic>
        <p:nvPicPr>
          <p:cNvPr id="7" name="Image 2" descr="preencoded.png"/>
          <p:cNvPicPr>
            <a:picLocks noChangeAspect="1"/>
          </p:cNvPicPr>
          <p:nvPr/>
        </p:nvPicPr>
        <p:blipFill>
          <a:blip r:embed="rId5"/>
          <a:stretch>
            <a:fillRect/>
          </a:stretch>
        </p:blipFill>
        <p:spPr>
          <a:xfrm>
            <a:off x="5149359" y="666254"/>
            <a:ext cx="935137" cy="1496219"/>
          </a:xfrm>
          <a:prstGeom prst="rect">
            <a:avLst/>
          </a:prstGeom>
        </p:spPr>
      </p:pic>
      <p:sp>
        <p:nvSpPr>
          <p:cNvPr id="8" name="Text 3"/>
          <p:cNvSpPr/>
          <p:nvPr/>
        </p:nvSpPr>
        <p:spPr>
          <a:xfrm>
            <a:off x="6442174" y="954247"/>
            <a:ext cx="2571750" cy="321469"/>
          </a:xfrm>
          <a:prstGeom prst="rect">
            <a:avLst/>
          </a:prstGeom>
          <a:noFill/>
          <a:ln/>
        </p:spPr>
        <p:txBody>
          <a:bodyPr wrap="none" rtlCol="0" anchor="t"/>
          <a:lstStyle/>
          <a:p>
            <a:pPr>
              <a:lnSpc>
                <a:spcPts val="2532"/>
              </a:lnSpc>
            </a:pP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Chống</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xả</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thải</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vào</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môi</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trường</a:t>
            </a:r>
            <a:endParaRPr lang="en-US" sz="2333" dirty="0">
              <a:latin typeface="Times New Roman" panose="02020603050405020304" pitchFamily="18" charset="0"/>
              <a:cs typeface="Times New Roman" panose="02020603050405020304" pitchFamily="18" charset="0"/>
            </a:endParaRPr>
          </a:p>
        </p:txBody>
      </p:sp>
      <p:pic>
        <p:nvPicPr>
          <p:cNvPr id="10" name="Image 3" descr="preencoded.png"/>
          <p:cNvPicPr>
            <a:picLocks noChangeAspect="1"/>
          </p:cNvPicPr>
          <p:nvPr/>
        </p:nvPicPr>
        <p:blipFill>
          <a:blip r:embed="rId6"/>
          <a:stretch>
            <a:fillRect/>
          </a:stretch>
        </p:blipFill>
        <p:spPr>
          <a:xfrm>
            <a:off x="5186561" y="2558750"/>
            <a:ext cx="935137" cy="1496219"/>
          </a:xfrm>
          <a:prstGeom prst="rect">
            <a:avLst/>
          </a:prstGeom>
        </p:spPr>
      </p:pic>
      <p:sp>
        <p:nvSpPr>
          <p:cNvPr id="11" name="Text 5"/>
          <p:cNvSpPr/>
          <p:nvPr/>
        </p:nvSpPr>
        <p:spPr>
          <a:xfrm>
            <a:off x="6542438" y="2976126"/>
            <a:ext cx="3118048" cy="321469"/>
          </a:xfrm>
          <a:prstGeom prst="rect">
            <a:avLst/>
          </a:prstGeom>
          <a:noFill/>
          <a:ln/>
        </p:spPr>
        <p:txBody>
          <a:bodyPr wrap="none" rtlCol="0" anchor="t"/>
          <a:lstStyle/>
          <a:p>
            <a:pPr>
              <a:lnSpc>
                <a:spcPts val="2532"/>
              </a:lnSpc>
            </a:pP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Hạn Chế Hoạt động Gây Hại</a:t>
            </a:r>
            <a:endParaRPr lang="en-US" sz="2333" dirty="0">
              <a:latin typeface="Times New Roman" panose="02020603050405020304" pitchFamily="18" charset="0"/>
              <a:cs typeface="Times New Roman" panose="02020603050405020304" pitchFamily="18" charset="0"/>
            </a:endParaRPr>
          </a:p>
        </p:txBody>
      </p:sp>
      <p:pic>
        <p:nvPicPr>
          <p:cNvPr id="13" name="Image 4" descr="preencoded.png"/>
          <p:cNvPicPr>
            <a:picLocks noChangeAspect="1"/>
          </p:cNvPicPr>
          <p:nvPr/>
        </p:nvPicPr>
        <p:blipFill>
          <a:blip r:embed="rId7"/>
          <a:stretch>
            <a:fillRect/>
          </a:stretch>
        </p:blipFill>
        <p:spPr>
          <a:xfrm>
            <a:off x="5226546" y="4534198"/>
            <a:ext cx="935137" cy="1705471"/>
          </a:xfrm>
          <a:prstGeom prst="rect">
            <a:avLst/>
          </a:prstGeom>
        </p:spPr>
      </p:pic>
      <p:sp>
        <p:nvSpPr>
          <p:cNvPr id="14" name="Text 7"/>
          <p:cNvSpPr/>
          <p:nvPr/>
        </p:nvSpPr>
        <p:spPr>
          <a:xfrm>
            <a:off x="6542438" y="4813427"/>
            <a:ext cx="3493905" cy="931652"/>
          </a:xfrm>
          <a:prstGeom prst="rect">
            <a:avLst/>
          </a:prstGeom>
          <a:noFill/>
          <a:ln/>
        </p:spPr>
        <p:txBody>
          <a:bodyPr wrap="none" rtlCol="0" anchor="t"/>
          <a:lstStyle/>
          <a:p>
            <a:pPr>
              <a:lnSpc>
                <a:spcPts val="2532"/>
              </a:lnSpc>
            </a:pP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Tạo</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điều</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kiện</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thuận</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lợi</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cho</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p>
          <a:p>
            <a:pPr>
              <a:lnSpc>
                <a:spcPts val="2532"/>
              </a:lnSpc>
            </a:pP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các</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loài</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thuỷ</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sản</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phát</a:t>
            </a:r>
            <a:r>
              <a:rPr lang="en-US" sz="2333" b="1" kern="0" spc="-4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333" b="1" kern="0" spc="-41" dirty="0" err="1">
                <a:solidFill>
                  <a:srgbClr val="272525"/>
                </a:solidFill>
                <a:latin typeface="Times New Roman" panose="02020603050405020304" pitchFamily="18" charset="0"/>
                <a:ea typeface="Petrona" pitchFamily="34" charset="-122"/>
                <a:cs typeface="Times New Roman" panose="02020603050405020304" pitchFamily="18" charset="0"/>
              </a:rPr>
              <a:t>triển</a:t>
            </a:r>
            <a:endParaRPr lang="en-US" sz="2333" dirty="0">
              <a:latin typeface="Times New Roman" panose="02020603050405020304" pitchFamily="18" charset="0"/>
              <a:cs typeface="Times New Roman" panose="02020603050405020304" pitchFamily="18" charset="0"/>
            </a:endParaRPr>
          </a:p>
        </p:txBody>
      </p:sp>
      <p:pic>
        <p:nvPicPr>
          <p:cNvPr id="16" name="Image 5" descr="preencoded.png">
            <a:hlinkClick r:id="rId8"/>
          </p:cNvPr>
          <p:cNvPicPr>
            <a:picLocks noChangeAspect="1"/>
          </p:cNvPicPr>
          <p:nvPr/>
        </p:nvPicPr>
        <p:blipFill>
          <a:blip r:embed="rId9"/>
          <a:stretch>
            <a:fillRect/>
          </a:stretch>
        </p:blipFill>
        <p:spPr>
          <a:xfrm>
            <a:off x="10201795" y="6324600"/>
            <a:ext cx="1914006"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AF2E9"/>
          </a:solidFill>
          <a:ln/>
        </p:spPr>
        <p:txBody>
          <a:bodyPr/>
          <a:lstStyle/>
          <a:p>
            <a:endParaRPr lang="vi-VN" sz="1500"/>
          </a:p>
        </p:txBody>
      </p:sp>
      <p:sp>
        <p:nvSpPr>
          <p:cNvPr id="3" name="Shape 1"/>
          <p:cNvSpPr/>
          <p:nvPr/>
        </p:nvSpPr>
        <p:spPr>
          <a:xfrm>
            <a:off x="0" y="0"/>
            <a:ext cx="12192000" cy="6858000"/>
          </a:xfrm>
          <a:prstGeom prst="rect">
            <a:avLst/>
          </a:prstGeom>
          <a:solidFill>
            <a:srgbClr val="FDFAF7"/>
          </a:solidFill>
          <a:ln/>
        </p:spPr>
        <p:txBody>
          <a:bodyPr/>
          <a:lstStyle/>
          <a:p>
            <a:endParaRPr lang="vi-VN" sz="1500"/>
          </a:p>
        </p:txBody>
      </p:sp>
      <p:pic>
        <p:nvPicPr>
          <p:cNvPr id="4" name="Image 0" descr="preencoded.png"/>
          <p:cNvPicPr>
            <a:picLocks noChangeAspect="1"/>
          </p:cNvPicPr>
          <p:nvPr/>
        </p:nvPicPr>
        <p:blipFill>
          <a:blip r:embed="rId3"/>
          <a:stretch>
            <a:fillRect/>
          </a:stretch>
        </p:blipFill>
        <p:spPr>
          <a:xfrm>
            <a:off x="7620000" y="0"/>
            <a:ext cx="4572000" cy="6858000"/>
          </a:xfrm>
          <a:prstGeom prst="rect">
            <a:avLst/>
          </a:prstGeom>
        </p:spPr>
      </p:pic>
      <p:pic>
        <p:nvPicPr>
          <p:cNvPr id="5" name="Image 1" descr="preencoded.png"/>
          <p:cNvPicPr>
            <a:picLocks noChangeAspect="1"/>
          </p:cNvPicPr>
          <p:nvPr/>
        </p:nvPicPr>
        <p:blipFill>
          <a:blip r:embed="rId4"/>
          <a:stretch>
            <a:fillRect/>
          </a:stretch>
        </p:blipFill>
        <p:spPr>
          <a:xfrm>
            <a:off x="7799983" y="2024956"/>
            <a:ext cx="4211935" cy="2807990"/>
          </a:xfrm>
          <a:prstGeom prst="rect">
            <a:avLst/>
          </a:prstGeom>
        </p:spPr>
      </p:pic>
      <p:sp>
        <p:nvSpPr>
          <p:cNvPr id="6" name="Text 2"/>
          <p:cNvSpPr/>
          <p:nvPr/>
        </p:nvSpPr>
        <p:spPr>
          <a:xfrm>
            <a:off x="120316" y="419001"/>
            <a:ext cx="7499684" cy="990203"/>
          </a:xfrm>
          <a:prstGeom prst="rect">
            <a:avLst/>
          </a:prstGeom>
          <a:noFill/>
          <a:ln/>
        </p:spPr>
        <p:txBody>
          <a:bodyPr wrap="square" rtlCol="0" anchor="t"/>
          <a:lstStyle/>
          <a:p>
            <a:pPr>
              <a:lnSpc>
                <a:spcPts val="3898"/>
              </a:lnSpc>
            </a:pPr>
            <a:r>
              <a:rPr lang="en-US" sz="2667" b="1" kern="0" spc="-62" dirty="0">
                <a:solidFill>
                  <a:srgbClr val="F95F88"/>
                </a:solidFill>
                <a:latin typeface="Times New Roman" panose="02020603050405020304" pitchFamily="18" charset="0"/>
                <a:ea typeface="Petrona" pitchFamily="34" charset="-122"/>
                <a:cs typeface="Times New Roman" panose="02020603050405020304" pitchFamily="18" charset="0"/>
              </a:rPr>
              <a:t>5. </a:t>
            </a:r>
            <a:r>
              <a:rPr lang="en-US" sz="2667" b="1" kern="0" spc="-62" dirty="0" err="1">
                <a:solidFill>
                  <a:srgbClr val="F95F88"/>
                </a:solidFill>
                <a:latin typeface="Times New Roman" panose="02020603050405020304" pitchFamily="18" charset="0"/>
                <a:ea typeface="Petrona" pitchFamily="34" charset="-122"/>
                <a:cs typeface="Times New Roman" panose="02020603050405020304" pitchFamily="18" charset="0"/>
              </a:rPr>
              <a:t>Nhân</a:t>
            </a:r>
            <a:r>
              <a:rPr lang="en-US" sz="2667" b="1" kern="0" spc="-62" dirty="0">
                <a:solidFill>
                  <a:srgbClr val="F95F88"/>
                </a:solidFill>
                <a:latin typeface="Times New Roman" panose="02020603050405020304" pitchFamily="18" charset="0"/>
                <a:ea typeface="Petrona" pitchFamily="34" charset="-122"/>
                <a:cs typeface="Times New Roman" panose="02020603050405020304" pitchFamily="18" charset="0"/>
              </a:rPr>
              <a:t> rộng Mô hình Quản Lý Nguồn Lợi Thủy sản</a:t>
            </a:r>
            <a:endParaRPr lang="en-US" sz="2667" dirty="0">
              <a:latin typeface="Times New Roman" panose="02020603050405020304" pitchFamily="18" charset="0"/>
              <a:cs typeface="Times New Roman" panose="02020603050405020304" pitchFamily="18" charset="0"/>
            </a:endParaRPr>
          </a:p>
        </p:txBody>
      </p:sp>
      <p:sp>
        <p:nvSpPr>
          <p:cNvPr id="7" name="Shape 3"/>
          <p:cNvSpPr/>
          <p:nvPr/>
        </p:nvSpPr>
        <p:spPr>
          <a:xfrm>
            <a:off x="423820" y="2213992"/>
            <a:ext cx="6611938" cy="1095474"/>
          </a:xfrm>
          <a:prstGeom prst="roundRect">
            <a:avLst>
              <a:gd name="adj" fmla="val 5522"/>
            </a:avLst>
          </a:prstGeom>
          <a:solidFill>
            <a:srgbClr val="E0D7F4"/>
          </a:solidFill>
          <a:ln w="7620">
            <a:solidFill>
              <a:srgbClr val="C6BDDA"/>
            </a:solidFill>
            <a:prstDash val="solid"/>
          </a:ln>
        </p:spPr>
        <p:txBody>
          <a:bodyPr/>
          <a:lstStyle/>
          <a:p>
            <a:endParaRPr lang="vi-VN" sz="1500" dirty="0"/>
          </a:p>
        </p:txBody>
      </p:sp>
      <p:sp>
        <p:nvSpPr>
          <p:cNvPr id="8" name="Text 4"/>
          <p:cNvSpPr/>
          <p:nvPr/>
        </p:nvSpPr>
        <p:spPr>
          <a:xfrm>
            <a:off x="1048480" y="2599655"/>
            <a:ext cx="1980208" cy="247551"/>
          </a:xfrm>
          <a:prstGeom prst="rect">
            <a:avLst/>
          </a:prstGeom>
          <a:noFill/>
          <a:ln/>
        </p:spPr>
        <p:txBody>
          <a:bodyPr wrap="none" rtlCol="0" anchor="t"/>
          <a:lstStyle/>
          <a:p>
            <a:pPr>
              <a:lnSpc>
                <a:spcPts val="1949"/>
              </a:lnSpc>
            </a:pP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Mang</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lại</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hiệu</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quả</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cao</a:t>
            </a:r>
            <a:endParaRPr lang="en-US" sz="2667" dirty="0">
              <a:latin typeface="Times New Roman" panose="02020603050405020304" pitchFamily="18" charset="0"/>
              <a:cs typeface="Times New Roman" panose="02020603050405020304" pitchFamily="18" charset="0"/>
            </a:endParaRPr>
          </a:p>
        </p:txBody>
      </p:sp>
      <p:sp>
        <p:nvSpPr>
          <p:cNvPr id="10" name="Shape 6"/>
          <p:cNvSpPr/>
          <p:nvPr/>
        </p:nvSpPr>
        <p:spPr>
          <a:xfrm>
            <a:off x="423820" y="4285209"/>
            <a:ext cx="6611938" cy="1095474"/>
          </a:xfrm>
          <a:prstGeom prst="roundRect">
            <a:avLst>
              <a:gd name="adj" fmla="val 5522"/>
            </a:avLst>
          </a:prstGeom>
          <a:solidFill>
            <a:srgbClr val="E0D7F4"/>
          </a:solidFill>
          <a:ln w="7620">
            <a:solidFill>
              <a:srgbClr val="C6BDDA"/>
            </a:solidFill>
            <a:prstDash val="solid"/>
          </a:ln>
        </p:spPr>
        <p:txBody>
          <a:bodyPr/>
          <a:lstStyle/>
          <a:p>
            <a:endParaRPr lang="vi-VN" sz="1500"/>
          </a:p>
        </p:txBody>
      </p:sp>
      <p:sp>
        <p:nvSpPr>
          <p:cNvPr id="11" name="Text 7"/>
          <p:cNvSpPr/>
          <p:nvPr/>
        </p:nvSpPr>
        <p:spPr>
          <a:xfrm>
            <a:off x="1048480" y="4582434"/>
            <a:ext cx="2799258" cy="247551"/>
          </a:xfrm>
          <a:prstGeom prst="rect">
            <a:avLst/>
          </a:prstGeom>
          <a:noFill/>
          <a:ln/>
        </p:spPr>
        <p:txBody>
          <a:bodyPr wrap="none" rtlCol="0" anchor="t"/>
          <a:lstStyle/>
          <a:p>
            <a:pPr>
              <a:lnSpc>
                <a:spcPts val="1949"/>
              </a:lnSpc>
            </a:pP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Bảo</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vệ</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bền</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vững</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nguồn</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lợi</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thuỷ</a:t>
            </a:r>
            <a:r>
              <a:rPr lang="en-US" sz="2667" b="1" kern="0" spc="-31" dirty="0">
                <a:solidFill>
                  <a:srgbClr val="272525"/>
                </a:solidFill>
                <a:latin typeface="Times New Roman" panose="02020603050405020304" pitchFamily="18" charset="0"/>
                <a:ea typeface="Petrona" pitchFamily="34" charset="-122"/>
                <a:cs typeface="Times New Roman" panose="02020603050405020304" pitchFamily="18" charset="0"/>
              </a:rPr>
              <a:t> </a:t>
            </a:r>
            <a:r>
              <a:rPr lang="en-US" sz="2667" b="1" kern="0" spc="-31" dirty="0" err="1">
                <a:solidFill>
                  <a:srgbClr val="272525"/>
                </a:solidFill>
                <a:latin typeface="Times New Roman" panose="02020603050405020304" pitchFamily="18" charset="0"/>
                <a:ea typeface="Petrona" pitchFamily="34" charset="-122"/>
                <a:cs typeface="Times New Roman" panose="02020603050405020304" pitchFamily="18" charset="0"/>
              </a:rPr>
              <a:t>sản</a:t>
            </a:r>
            <a:endParaRPr lang="en-US" sz="2667"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2">
            <a:extLst>
              <a:ext uri="{FF2B5EF4-FFF2-40B4-BE49-F238E27FC236}">
                <a16:creationId xmlns:a16="http://schemas.microsoft.com/office/drawing/2014/main" id="{865253B6-1B1A-178C-4721-FC3FEED9D378}"/>
              </a:ext>
            </a:extLst>
          </p:cNvPr>
          <p:cNvSpPr/>
          <p:nvPr/>
        </p:nvSpPr>
        <p:spPr>
          <a:xfrm>
            <a:off x="120316" y="154379"/>
            <a:ext cx="10597816" cy="990203"/>
          </a:xfrm>
          <a:prstGeom prst="rect">
            <a:avLst/>
          </a:prstGeom>
          <a:noFill/>
          <a:ln/>
        </p:spPr>
        <p:txBody>
          <a:bodyPr wrap="square" rtlCol="0" anchor="t"/>
          <a:lstStyle/>
          <a:p>
            <a:pPr>
              <a:lnSpc>
                <a:spcPts val="3898"/>
              </a:lnSpc>
            </a:pPr>
            <a:r>
              <a:rPr lang="en-US" sz="2667" b="1" dirty="0">
                <a:solidFill>
                  <a:srgbClr val="FF0066"/>
                </a:solidFill>
                <a:latin typeface="Times New Roman" panose="02020603050405020304" pitchFamily="18" charset="0"/>
                <a:cs typeface="Times New Roman" panose="02020603050405020304" pitchFamily="18" charset="0"/>
              </a:rPr>
              <a:t>6. </a:t>
            </a:r>
            <a:r>
              <a:rPr lang="en-US" sz="2667" b="1" dirty="0" err="1">
                <a:solidFill>
                  <a:srgbClr val="FF0066"/>
                </a:solidFill>
                <a:latin typeface="Times New Roman" panose="02020603050405020304" pitchFamily="18" charset="0"/>
                <a:cs typeface="Times New Roman" panose="02020603050405020304" pitchFamily="18" charset="0"/>
              </a:rPr>
              <a:t>Tuyên</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truyền</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phổ</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biến</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kiến</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thức</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pháp</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luật</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bảo</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vệ</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nguồn</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lợi</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thuỷ</a:t>
            </a:r>
            <a:r>
              <a:rPr lang="en-US" sz="2667" b="1" dirty="0">
                <a:solidFill>
                  <a:srgbClr val="FF0066"/>
                </a:solidFill>
                <a:latin typeface="Times New Roman" panose="02020603050405020304" pitchFamily="18" charset="0"/>
                <a:cs typeface="Times New Roman" panose="02020603050405020304" pitchFamily="18" charset="0"/>
              </a:rPr>
              <a:t> </a:t>
            </a:r>
            <a:r>
              <a:rPr lang="en-US" sz="2667" b="1" dirty="0" err="1">
                <a:solidFill>
                  <a:srgbClr val="FF0066"/>
                </a:solidFill>
                <a:latin typeface="Times New Roman" panose="02020603050405020304" pitchFamily="18" charset="0"/>
                <a:cs typeface="Times New Roman" panose="02020603050405020304" pitchFamily="18" charset="0"/>
              </a:rPr>
              <a:t>sản</a:t>
            </a:r>
            <a:endParaRPr lang="en-US" sz="2667" dirty="0">
              <a:solidFill>
                <a:srgbClr val="FF0066"/>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7B5F640-7EFC-3C6E-21BB-FE2FC4C244A1}"/>
              </a:ext>
            </a:extLst>
          </p:cNvPr>
          <p:cNvSpPr txBox="1"/>
          <p:nvPr/>
        </p:nvSpPr>
        <p:spPr>
          <a:xfrm>
            <a:off x="370974" y="1463842"/>
            <a:ext cx="10076448" cy="1734064"/>
          </a:xfrm>
          <a:prstGeom prst="rect">
            <a:avLst/>
          </a:prstGeom>
          <a:noFill/>
        </p:spPr>
        <p:txBody>
          <a:bodyPr wrap="square" rtlCol="0">
            <a:spAutoFit/>
          </a:bodyPr>
          <a:lstStyle/>
          <a:p>
            <a:r>
              <a:rPr lang="en-US" sz="2667" dirty="0">
                <a:latin typeface="Times New Roman" panose="02020603050405020304" pitchFamily="18" charset="0"/>
                <a:ea typeface="Times New Roman" panose="02020603050405020304" pitchFamily="18" charset="0"/>
              </a:rPr>
              <a:t>Thông qua </a:t>
            </a:r>
            <a:r>
              <a:rPr lang="en-US" sz="2667" dirty="0" err="1">
                <a:latin typeface="Times New Roman" panose="02020603050405020304" pitchFamily="18" charset="0"/>
                <a:ea typeface="Times New Roman" panose="02020603050405020304" pitchFamily="18" charset="0"/>
              </a:rPr>
              <a:t>tổ</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chức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buổi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nói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cuộc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tìm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hiểu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về</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chính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sách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bảo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vệ</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nguồn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thuỷ</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sản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nhằm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nâng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cao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nhận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thức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của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mọi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về</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tầm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quan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trọng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của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việc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bảo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vệ</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trên</a:t>
            </a:r>
            <a:r>
              <a:rPr lang="en-US" sz="2667" dirty="0">
                <a:latin typeface="Times New Roman" panose="02020603050405020304" pitchFamily="18" charset="0"/>
                <a:ea typeface="Times New Roman" panose="02020603050405020304" pitchFamily="18" charset="0"/>
              </a:rPr>
              <a:t>.</a:t>
            </a:r>
            <a:endParaRPr lang="vi-VN" sz="2667" dirty="0">
              <a:latin typeface="Times New Roman" panose="02020603050405020304" pitchFamily="18" charset="0"/>
              <a:ea typeface="Times New Roman" panose="02020603050405020304" pitchFamily="18" charset="0"/>
            </a:endParaRPr>
          </a:p>
          <a:p>
            <a:endParaRPr lang="vi-VN" sz="2667" dirty="0"/>
          </a:p>
        </p:txBody>
      </p:sp>
      <p:pic>
        <p:nvPicPr>
          <p:cNvPr id="1026" name="Picture 2" descr="Kể câu chuyện em đã nghe hay đã đọc có nội dung bảo vệ môi trường - Kể  chuyện lớp 5">
            <a:extLst>
              <a:ext uri="{FF2B5EF4-FFF2-40B4-BE49-F238E27FC236}">
                <a16:creationId xmlns:a16="http://schemas.microsoft.com/office/drawing/2014/main" id="{AB83B59A-0801-E74F-A542-EA0F7DB37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182261"/>
            <a:ext cx="4577013" cy="291306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Tin tức sự kiện - Cuộc thi trực tuyến tìm hiểu pháp luật về...">
            <a:extLst>
              <a:ext uri="{FF2B5EF4-FFF2-40B4-BE49-F238E27FC236}">
                <a16:creationId xmlns:a16="http://schemas.microsoft.com/office/drawing/2014/main" id="{23F4E065-1AB3-DB90-4550-844FC969ED40}"/>
              </a:ext>
            </a:extLst>
          </p:cNvPr>
          <p:cNvSpPr>
            <a:spLocks noChangeAspect="1" noChangeArrowheads="1"/>
          </p:cNvSpPr>
          <p:nvPr/>
        </p:nvSpPr>
        <p:spPr bwMode="auto">
          <a:xfrm>
            <a:off x="5969000" y="3302000"/>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vi-VN" sz="1500"/>
          </a:p>
        </p:txBody>
      </p:sp>
      <p:sp>
        <p:nvSpPr>
          <p:cNvPr id="11" name="AutoShape 6" descr="Tin tức sự kiện - Cuộc thi trực tuyến tìm hiểu pháp luật về...">
            <a:extLst>
              <a:ext uri="{FF2B5EF4-FFF2-40B4-BE49-F238E27FC236}">
                <a16:creationId xmlns:a16="http://schemas.microsoft.com/office/drawing/2014/main" id="{25B6038A-BE17-9390-1A05-94D29D3BD484}"/>
              </a:ext>
            </a:extLst>
          </p:cNvPr>
          <p:cNvSpPr>
            <a:spLocks noChangeAspect="1" noChangeArrowheads="1"/>
          </p:cNvSpPr>
          <p:nvPr/>
        </p:nvSpPr>
        <p:spPr bwMode="auto">
          <a:xfrm>
            <a:off x="6096000" y="3429000"/>
            <a:ext cx="254000" cy="25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vi-VN" sz="1500"/>
          </a:p>
        </p:txBody>
      </p:sp>
      <p:pic>
        <p:nvPicPr>
          <p:cNvPr id="1032" name="Picture 8" descr="Cuộc thi trực tuyến “công dân với pháp luật về bảo vệ môi trường">
            <a:extLst>
              <a:ext uri="{FF2B5EF4-FFF2-40B4-BE49-F238E27FC236}">
                <a16:creationId xmlns:a16="http://schemas.microsoft.com/office/drawing/2014/main" id="{156B9822-6EB2-C112-B888-8F4A45C9C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874" y="3235735"/>
            <a:ext cx="6190206" cy="285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1000"/>
                                        <p:tgtEl>
                                          <p:spTgt spid="1032"/>
                                        </p:tgtEl>
                                      </p:cBhvr>
                                    </p:animEffect>
                                    <p:anim calcmode="lin" valueType="num">
                                      <p:cBhvr>
                                        <p:cTn id="26" dur="1000" fill="hold"/>
                                        <p:tgtEl>
                                          <p:spTgt spid="1032"/>
                                        </p:tgtEl>
                                        <p:attrNameLst>
                                          <p:attrName>ppt_x</p:attrName>
                                        </p:attrNameLst>
                                      </p:cBhvr>
                                      <p:tavLst>
                                        <p:tav tm="0">
                                          <p:val>
                                            <p:strVal val="#ppt_x"/>
                                          </p:val>
                                        </p:tav>
                                        <p:tav tm="100000">
                                          <p:val>
                                            <p:strVal val="#ppt_x"/>
                                          </p:val>
                                        </p:tav>
                                      </p:tavLst>
                                    </p:anim>
                                    <p:anim calcmode="lin" valueType="num">
                                      <p:cBhvr>
                                        <p:cTn id="2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01695E-E287-E7C4-98DD-97820C2E910F}"/>
              </a:ext>
            </a:extLst>
          </p:cNvPr>
          <p:cNvSpPr txBox="1"/>
          <p:nvPr/>
        </p:nvSpPr>
        <p:spPr>
          <a:xfrm>
            <a:off x="2808514" y="174171"/>
            <a:ext cx="7249886"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dụng</a:t>
            </a:r>
            <a:endParaRPr lang="vi-VN" sz="4000" b="1" dirty="0">
              <a:latin typeface="Times New Roman" panose="02020603050405020304" pitchFamily="18" charset="0"/>
              <a:cs typeface="Times New Roman" panose="02020603050405020304" pitchFamily="18" charset="0"/>
            </a:endParaRPr>
          </a:p>
        </p:txBody>
      </p:sp>
      <p:pic>
        <p:nvPicPr>
          <p:cNvPr id="3" name="Online Media 2" title="Giải pháp bảo vệ và phát triển nguồn lợi thủy sản">
            <a:hlinkClick r:id="" action="ppaction://media"/>
            <a:extLst>
              <a:ext uri="{FF2B5EF4-FFF2-40B4-BE49-F238E27FC236}">
                <a16:creationId xmlns:a16="http://schemas.microsoft.com/office/drawing/2014/main" id="{9807877F-1C3F-76E8-ECC2-7DD6A9732033}"/>
              </a:ext>
            </a:extLst>
          </p:cNvPr>
          <p:cNvPicPr>
            <a:picLocks noRot="1" noChangeAspect="1"/>
          </p:cNvPicPr>
          <p:nvPr>
            <a:videoFile r:link="rId1"/>
          </p:nvPr>
        </p:nvPicPr>
        <p:blipFill>
          <a:blip r:embed="rId3"/>
          <a:stretch>
            <a:fillRect/>
          </a:stretch>
        </p:blipFill>
        <p:spPr>
          <a:xfrm>
            <a:off x="832757" y="1741714"/>
            <a:ext cx="10526485" cy="4942115"/>
          </a:xfrm>
          <a:prstGeom prst="rect">
            <a:avLst/>
          </a:prstGeom>
        </p:spPr>
      </p:pic>
      <p:sp>
        <p:nvSpPr>
          <p:cNvPr id="4" name="TextBox 3">
            <a:extLst>
              <a:ext uri="{FF2B5EF4-FFF2-40B4-BE49-F238E27FC236}">
                <a16:creationId xmlns:a16="http://schemas.microsoft.com/office/drawing/2014/main" id="{40AA8C01-C8BA-84FA-D99D-7A18C86F9465}"/>
              </a:ext>
            </a:extLst>
          </p:cNvPr>
          <p:cNvSpPr txBox="1"/>
          <p:nvPr/>
        </p:nvSpPr>
        <p:spPr>
          <a:xfrm>
            <a:off x="832757" y="882057"/>
            <a:ext cx="36793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2 video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1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Khai thác, bảo vệ và phát triển nguồn lợi thủy sản bền vững">
            <a:hlinkClick r:id="" action="ppaction://media"/>
            <a:extLst>
              <a:ext uri="{FF2B5EF4-FFF2-40B4-BE49-F238E27FC236}">
                <a16:creationId xmlns:a16="http://schemas.microsoft.com/office/drawing/2014/main" id="{6E917396-A676-34A9-CD56-B9A8885C95CF}"/>
              </a:ext>
            </a:extLst>
          </p:cNvPr>
          <p:cNvPicPr>
            <a:picLocks noRot="1" noChangeAspect="1"/>
          </p:cNvPicPr>
          <p:nvPr>
            <a:videoFile r:link="rId1"/>
          </p:nvPr>
        </p:nvPicPr>
        <p:blipFill>
          <a:blip r:embed="rId3"/>
          <a:stretch>
            <a:fillRect/>
          </a:stretch>
        </p:blipFill>
        <p:spPr>
          <a:xfrm>
            <a:off x="533400" y="544286"/>
            <a:ext cx="10929257" cy="4789714"/>
          </a:xfrm>
          <a:prstGeom prst="rect">
            <a:avLst/>
          </a:prstGeom>
        </p:spPr>
      </p:pic>
      <p:sp>
        <p:nvSpPr>
          <p:cNvPr id="3" name="TextBox 2">
            <a:extLst>
              <a:ext uri="{FF2B5EF4-FFF2-40B4-BE49-F238E27FC236}">
                <a16:creationId xmlns:a16="http://schemas.microsoft.com/office/drawing/2014/main" id="{49DF7C4D-3F78-1190-4B2F-05464F586A54}"/>
              </a:ext>
            </a:extLst>
          </p:cNvPr>
          <p:cNvSpPr txBox="1"/>
          <p:nvPr/>
        </p:nvSpPr>
        <p:spPr>
          <a:xfrm>
            <a:off x="533400" y="5595258"/>
            <a:ext cx="10929256"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2 video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thuỷ</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00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7EE06-EB0E-F7DE-88D7-49017DA44787}"/>
              </a:ext>
            </a:extLst>
          </p:cNvPr>
          <p:cNvPicPr>
            <a:picLocks noChangeAspect="1"/>
          </p:cNvPicPr>
          <p:nvPr/>
        </p:nvPicPr>
        <p:blipFill>
          <a:blip r:embed="rId2"/>
          <a:stretch>
            <a:fillRect/>
          </a:stretch>
        </p:blipFill>
        <p:spPr>
          <a:xfrm>
            <a:off x="0" y="45285"/>
            <a:ext cx="12192000" cy="6636800"/>
          </a:xfrm>
          <a:prstGeom prst="rect">
            <a:avLst/>
          </a:prstGeom>
        </p:spPr>
      </p:pic>
    </p:spTree>
    <p:extLst>
      <p:ext uri="{BB962C8B-B14F-4D97-AF65-F5344CB8AC3E}">
        <p14:creationId xmlns:p14="http://schemas.microsoft.com/office/powerpoint/2010/main" val="2799263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8">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Nạn đói 1945: Thảm cảnh đầy nước mắt | VTC16">
            <a:extLst>
              <a:ext uri="{FF2B5EF4-FFF2-40B4-BE49-F238E27FC236}">
                <a16:creationId xmlns:a16="http://schemas.microsoft.com/office/drawing/2014/main" id="{260EB142-CB98-0E95-94D2-7BBD9DD97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39" r="28093"/>
          <a:stretch/>
        </p:blipFill>
        <p:spPr bwMode="auto">
          <a:xfrm>
            <a:off x="8529320"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Chùm ảnh: Nỗi đau về nạn đói nghèo toàn cầu - Tuổi Trẻ Online">
            <a:extLst>
              <a:ext uri="{FF2B5EF4-FFF2-40B4-BE49-F238E27FC236}">
                <a16:creationId xmlns:a16="http://schemas.microsoft.com/office/drawing/2014/main" id="{9FE23B0A-1972-1F3A-45CF-558CC4D97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73" r="23968" b="1"/>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2 triệu trẻ em ở vùng Sừng châu Phi có nguy cơ đối mặt với chết đói">
            <a:extLst>
              <a:ext uri="{FF2B5EF4-FFF2-40B4-BE49-F238E27FC236}">
                <a16:creationId xmlns:a16="http://schemas.microsoft.com/office/drawing/2014/main" id="{A800EAA8-538B-60C7-2386-0D542D6FF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10" r="-1" b="28106"/>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181" name="Freeform: Shape 7180">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183" name="Freeform: Shape 7182">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F8D06A74-7664-055F-E7FA-9AABB4388AA5}"/>
              </a:ext>
            </a:extLst>
          </p:cNvPr>
          <p:cNvSpPr/>
          <p:nvPr/>
        </p:nvSpPr>
        <p:spPr>
          <a:xfrm>
            <a:off x="438912" y="1527048"/>
            <a:ext cx="5020056" cy="277063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Hãy</a:t>
            </a:r>
            <a:r>
              <a:rPr lang="en-US" sz="5400" b="1" kern="120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 </a:t>
            </a:r>
            <a:r>
              <a:rPr lang="en-US" sz="5400" b="1" kern="120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trân</a:t>
            </a:r>
            <a:r>
              <a:rPr lang="en-US" sz="5400" b="1" kern="120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 </a:t>
            </a:r>
            <a:r>
              <a:rPr lang="en-US" sz="5400" b="1" kern="120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trọng</a:t>
            </a:r>
            <a:r>
              <a:rPr lang="en-US" sz="5400" b="1" kern="120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 </a:t>
            </a:r>
            <a:r>
              <a:rPr lang="en-US" sz="5400" b="1" kern="120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thức</a:t>
            </a:r>
            <a:r>
              <a:rPr lang="en-US" sz="5400" b="1" kern="120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 </a:t>
            </a:r>
            <a:r>
              <a:rPr lang="en-US" sz="5400" b="1" kern="1200" dirty="0" err="1">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ăn</a:t>
            </a:r>
            <a:r>
              <a:rPr lang="en-US" sz="5400" b="1" kern="120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a:t>
            </a:r>
            <a:endParaRPr lang="en-US" sz="5400" b="1" kern="1200" cap="none" spc="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endParaRPr>
          </a:p>
        </p:txBody>
      </p:sp>
      <p:sp>
        <p:nvSpPr>
          <p:cNvPr id="7185" name="Rectangle 7184">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7" name="Rectangle 7186">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7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barn(inVertical)">
                                      <p:cBhvr>
                                        <p:cTn id="14" dur="500"/>
                                        <p:tgtEl>
                                          <p:spTgt spid="71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arn(inVertical)">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barn(inVertical)">
                                      <p:cBhvr>
                                        <p:cTn id="2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2FAA70C3-2AD5-42D6-AC00-5977FEA4D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7" name="Rectangle 9226">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Bất ngờ 5 nguyên nhân khiến trẻ biếng ăn">
            <a:extLst>
              <a:ext uri="{FF2B5EF4-FFF2-40B4-BE49-F238E27FC236}">
                <a16:creationId xmlns:a16="http://schemas.microsoft.com/office/drawing/2014/main" id="{BA07E4FD-2AF8-4C71-C361-0DA1DFD5C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82"/>
          <a:stretch/>
        </p:blipFill>
        <p:spPr bwMode="auto">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Ủ phân từ thức ăn thừa sao cho đúng cách? - Báo Phụ Nữ">
            <a:extLst>
              <a:ext uri="{FF2B5EF4-FFF2-40B4-BE49-F238E27FC236}">
                <a16:creationId xmlns:a16="http://schemas.microsoft.com/office/drawing/2014/main" id="{9E547034-7AB5-D83F-A5DD-EF96ECC63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64" r="6049" b="-2"/>
          <a:stretch/>
        </p:blipFill>
        <p:spPr bwMode="auto">
          <a:xfrm>
            <a:off x="266700" y="360023"/>
            <a:ext cx="5342805" cy="4453168"/>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extLst>
            <a:ext uri="{909E8E84-426E-40DD-AFC4-6F175D3DCCD1}">
              <a14:hiddenFill xmlns:a14="http://schemas.microsoft.com/office/drawing/2010/main">
                <a:solidFill>
                  <a:srgbClr val="FFFFFF"/>
                </a:solidFill>
              </a14:hiddenFill>
            </a:ext>
          </a:extLst>
        </p:spPr>
      </p:pic>
      <p:sp>
        <p:nvSpPr>
          <p:cNvPr id="3" name="AutoShape 6" descr="Tiết kiệm thực phẩm: Những cách thông minh để giảm lãng phí thực phẩm |  VTV.VN">
            <a:extLst>
              <a:ext uri="{FF2B5EF4-FFF2-40B4-BE49-F238E27FC236}">
                <a16:creationId xmlns:a16="http://schemas.microsoft.com/office/drawing/2014/main" id="{831C5646-10A5-2A2A-884C-6FD2DBD4B0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214778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barn(inVertical)">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87293" y="245470"/>
            <a:ext cx="5681975" cy="6367061"/>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BF6F1"/>
            </a:solidFill>
          </p:spPr>
          <p:txBody>
            <a:bodyPr/>
            <a:lstStyle/>
            <a:p>
              <a:endParaRPr lang="en-US" sz="1200"/>
            </a:p>
          </p:txBody>
        </p:sp>
        <p:sp>
          <p:nvSpPr>
            <p:cNvPr id="4" name="TextBox 4"/>
            <p:cNvSpPr txBox="1"/>
            <p:nvPr/>
          </p:nvSpPr>
          <p:spPr>
            <a:xfrm>
              <a:off x="0" y="-38100"/>
              <a:ext cx="758598" cy="888164"/>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Freeform 5"/>
          <p:cNvSpPr/>
          <p:nvPr/>
        </p:nvSpPr>
        <p:spPr>
          <a:xfrm>
            <a:off x="6779162" y="980667"/>
            <a:ext cx="4698236" cy="5027295"/>
          </a:xfrm>
          <a:custGeom>
            <a:avLst/>
            <a:gdLst/>
            <a:ahLst/>
            <a:cxnLst/>
            <a:rect l="l" t="t" r="r" b="b"/>
            <a:pathLst>
              <a:path w="7047354" h="7540943">
                <a:moveTo>
                  <a:pt x="0" y="0"/>
                </a:moveTo>
                <a:lnTo>
                  <a:pt x="7047354" y="0"/>
                </a:lnTo>
                <a:lnTo>
                  <a:pt x="7047354" y="7540942"/>
                </a:lnTo>
                <a:lnTo>
                  <a:pt x="0" y="7540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TextBox 6"/>
          <p:cNvSpPr txBox="1"/>
          <p:nvPr/>
        </p:nvSpPr>
        <p:spPr>
          <a:xfrm>
            <a:off x="876300" y="1982681"/>
            <a:ext cx="5052142" cy="2000548"/>
          </a:xfrm>
          <a:prstGeom prst="rect">
            <a:avLst/>
          </a:prstGeom>
        </p:spPr>
        <p:txBody>
          <a:bodyPr lIns="0" tIns="0" rIns="0" bIns="0" rtlCol="0" anchor="t">
            <a:spAutoFit/>
          </a:bodyPr>
          <a:lstStyle/>
          <a:p>
            <a:pPr>
              <a:lnSpc>
                <a:spcPts val="7774"/>
              </a:lnSpc>
            </a:pPr>
            <a:r>
              <a:rPr lang="en-US" sz="7334">
                <a:solidFill>
                  <a:srgbClr val="FBF6F1"/>
                </a:solidFill>
                <a:latin typeface="Martel Heavy"/>
              </a:rPr>
              <a:t>Thank you very much!</a:t>
            </a:r>
          </a:p>
        </p:txBody>
      </p:sp>
      <p:sp>
        <p:nvSpPr>
          <p:cNvPr id="8" name="TextBox 7">
            <a:extLst>
              <a:ext uri="{FF2B5EF4-FFF2-40B4-BE49-F238E27FC236}">
                <a16:creationId xmlns:a16="http://schemas.microsoft.com/office/drawing/2014/main" id="{8572B0A9-A3FE-634B-3D0D-F280ECEADBAF}"/>
              </a:ext>
            </a:extLst>
          </p:cNvPr>
          <p:cNvSpPr txBox="1"/>
          <p:nvPr/>
        </p:nvSpPr>
        <p:spPr>
          <a:xfrm>
            <a:off x="222732" y="556650"/>
            <a:ext cx="5572691" cy="4093428"/>
          </a:xfrm>
          <a:prstGeom prst="rect">
            <a:avLst/>
          </a:prstGeom>
          <a:solidFill>
            <a:schemeClr val="accent6">
              <a:lumMod val="20000"/>
              <a:lumOff val="80000"/>
            </a:schemeClr>
          </a:solidFill>
        </p:spPr>
        <p:txBody>
          <a:bodyPr wrap="square">
            <a:spAutoFit/>
          </a:bodyPr>
          <a:lstStyle/>
          <a:p>
            <a:pPr>
              <a:lnSpc>
                <a:spcPts val="2592"/>
              </a:lnSpc>
            </a:pP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Tầm</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quan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trọng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của</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hành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động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ngay</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lập</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tức</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Nếu</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không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có</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các</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biện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pháp</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bảo</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vệ</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hiệu</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quả</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nguồn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lợi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thủy</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sản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sẽ</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tiếp</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tục</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suy</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giảm</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ảnh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hưởng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nghiêm</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trọng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đến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sinh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kế</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của</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hàng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triệu</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người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và</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sức</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khỏe</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của</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hệ</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sinh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thái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biển</a:t>
            </a:r>
            <a:r>
              <a:rPr lang="en-US" sz="2600" dirty="0">
                <a:latin typeface="Times New Roman" panose="02020603050405020304" pitchFamily="18" charset="0"/>
                <a:ea typeface="Open Sans" pitchFamily="34" charset="-122"/>
                <a:cs typeface="Times New Roman" panose="02020603050405020304" pitchFamily="18" charset="0"/>
              </a:rPr>
              <a:t>. </a:t>
            </a:r>
          </a:p>
          <a:p>
            <a:pPr>
              <a:lnSpc>
                <a:spcPts val="2592"/>
              </a:lnSpc>
            </a:pPr>
            <a:endParaRPr lang="en-US" sz="2600" dirty="0">
              <a:latin typeface="Times New Roman" panose="02020603050405020304" pitchFamily="18" charset="0"/>
              <a:ea typeface="Open Sans" pitchFamily="34" charset="-122"/>
              <a:cs typeface="Times New Roman" panose="02020603050405020304" pitchFamily="18" charset="0"/>
            </a:endParaRPr>
          </a:p>
          <a:p>
            <a:pPr>
              <a:lnSpc>
                <a:spcPts val="2592"/>
              </a:lnSpc>
            </a:pP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Lời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kêu</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gọi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hành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động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Mọi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người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từ</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chính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phủ</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doanh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nghiệp</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đến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cộng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đồng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cần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cùng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nhau</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hành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động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để</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bảo</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vệ</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nguồn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lợi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thủy</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sản</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vì</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lợi</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ích</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của</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các</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thế</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hệ</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tương</a:t>
            </a:r>
            <a:r>
              <a:rPr lang="en-US" sz="2600" dirty="0">
                <a:latin typeface="Times New Roman" panose="02020603050405020304" pitchFamily="18" charset="0"/>
                <a:ea typeface="Open Sans" pitchFamily="34" charset="-122"/>
                <a:cs typeface="Times New Roman" panose="02020603050405020304" pitchFamily="18" charset="0"/>
              </a:rPr>
              <a:t> </a:t>
            </a:r>
            <a:r>
              <a:rPr lang="en-US" sz="2600" dirty="0" err="1">
                <a:latin typeface="Times New Roman" panose="02020603050405020304" pitchFamily="18" charset="0"/>
                <a:ea typeface="Open Sans" pitchFamily="34" charset="-122"/>
                <a:cs typeface="Times New Roman" panose="02020603050405020304" pitchFamily="18" charset="0"/>
              </a:rPr>
              <a:t>lai</a:t>
            </a:r>
            <a:r>
              <a:rPr lang="en-US" sz="2600" dirty="0">
                <a:latin typeface="Times New Roman" panose="02020603050405020304" pitchFamily="18" charset="0"/>
                <a:ea typeface="Open Sans" pitchFamily="34" charset="-122"/>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8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N] Chiến Dịch Save Food, Save The Earth 2015- Tiết Kiệm Thực Phẩm, Bảo Vệ  Trái Đất - YBOX">
            <a:extLst>
              <a:ext uri="{FF2B5EF4-FFF2-40B4-BE49-F238E27FC236}">
                <a16:creationId xmlns:a16="http://schemas.microsoft.com/office/drawing/2014/main" id="{7110FB12-E15F-F794-75E2-8554FC5EDE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411563"/>
            <a:ext cx="10905066" cy="403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Review Top 10 Địa Điểm Ăn Hải Sản Vũng Tàu NGON - BỔ - RẺ">
            <a:extLst>
              <a:ext uri="{FF2B5EF4-FFF2-40B4-BE49-F238E27FC236}">
                <a16:creationId xmlns:a16="http://schemas.microsoft.com/office/drawing/2014/main" id="{A148264E-FBDF-2F61-F471-43C22056C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490" r="-3" b="14349"/>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Đại kỵ khi ăn hải sản có thể biến món ngon thành 'sát thủ giết người'">
            <a:extLst>
              <a:ext uri="{FF2B5EF4-FFF2-40B4-BE49-F238E27FC236}">
                <a16:creationId xmlns:a16="http://schemas.microsoft.com/office/drawing/2014/main" id="{8EFA282B-CB93-03E2-CDBC-95AD77967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81" r="-3" b="10988"/>
          <a:stretch/>
        </p:blipFill>
        <p:spPr bwMode="auto">
          <a:xfrm>
            <a:off x="5622231" y="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ải sản là gì? Tên các loại hải sản đặc sản, hấp dẫn ở Việt Nam">
            <a:extLst>
              <a:ext uri="{FF2B5EF4-FFF2-40B4-BE49-F238E27FC236}">
                <a16:creationId xmlns:a16="http://schemas.microsoft.com/office/drawing/2014/main" id="{5A9283ED-DE16-DB77-7ACB-54D27011E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168" b="19912"/>
          <a:stretch/>
        </p:blipFill>
        <p:spPr bwMode="auto">
          <a:xfrm>
            <a:off x="4182011" y="3931437"/>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Những món ăn Hải Sản đắt đỏ ở Việt Nam">
            <a:extLst>
              <a:ext uri="{FF2B5EF4-FFF2-40B4-BE49-F238E27FC236}">
                <a16:creationId xmlns:a16="http://schemas.microsoft.com/office/drawing/2014/main" id="{74CDEB5E-7B41-6E59-E756-B6CEA3FA0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5129" r="-2" b="17173"/>
          <a:stretch/>
        </p:blipFill>
        <p:spPr bwMode="auto">
          <a:xfrm>
            <a:off x="0" y="317504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down)">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068F2-901C-75A2-AC33-3B5C6126F42D}"/>
              </a:ext>
            </a:extLst>
          </p:cNvPr>
          <p:cNvSpPr txBox="1"/>
          <p:nvPr/>
        </p:nvSpPr>
        <p:spPr>
          <a:xfrm>
            <a:off x="2884714" y="163287"/>
            <a:ext cx="7750629" cy="707886"/>
          </a:xfrm>
          <a:prstGeom prst="rect">
            <a:avLst/>
          </a:prstGeom>
          <a:noFill/>
        </p:spPr>
        <p:txBody>
          <a:bodyPr wrap="square" rtlCol="0">
            <a:spAutoFit/>
          </a:bodyPr>
          <a:lstStyle/>
          <a:p>
            <a:r>
              <a:rPr lang="en-US" sz="4000" b="1">
                <a:latin typeface="Times New Roman" panose="02020603050405020304" pitchFamily="18" charset="0"/>
                <a:cs typeface="Times New Roman" panose="02020603050405020304" pitchFamily="18" charset="0"/>
              </a:rPr>
              <a:t>Mất đi nguồn lợi thuỷ sản?</a:t>
            </a:r>
            <a:endParaRPr lang="vi-VN" sz="4000" b="1"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F49478D1-1783-C9C7-8DE3-7B3E9F97C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63" y="1102179"/>
            <a:ext cx="5685065" cy="30888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hèo đói vẫn là thách thức chủ yếu đối với Châu Á - Thái Bình Dương">
            <a:extLst>
              <a:ext uri="{FF2B5EF4-FFF2-40B4-BE49-F238E27FC236}">
                <a16:creationId xmlns:a16="http://schemas.microsoft.com/office/drawing/2014/main" id="{B8F8B4AC-854E-7C51-DBB5-CBDEBE988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667" y="954253"/>
            <a:ext cx="375557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ải “bài toán” thiếu nguyên liệu cho doanh nghiệp xuất khẩu">
            <a:extLst>
              <a:ext uri="{FF2B5EF4-FFF2-40B4-BE49-F238E27FC236}">
                <a16:creationId xmlns:a16="http://schemas.microsoft.com/office/drawing/2014/main" id="{62E6A45F-1DDD-5768-45C3-2B4316DDC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667" y="3971033"/>
            <a:ext cx="3755570" cy="2806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75C497-8884-4186-67E8-9601290071E6}"/>
              </a:ext>
            </a:extLst>
          </p:cNvPr>
          <p:cNvSpPr txBox="1"/>
          <p:nvPr/>
        </p:nvSpPr>
        <p:spPr>
          <a:xfrm>
            <a:off x="6524584" y="1692340"/>
            <a:ext cx="239238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9DC84DB-970D-7F11-7069-117F23AF7AAB}"/>
              </a:ext>
            </a:extLst>
          </p:cNvPr>
          <p:cNvSpPr txBox="1"/>
          <p:nvPr/>
        </p:nvSpPr>
        <p:spPr>
          <a:xfrm>
            <a:off x="3875314" y="5535387"/>
            <a:ext cx="3973286"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endParaRPr lang="vi-VN"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93F3DDA-A3F8-4822-B189-41F5F9B95304}"/>
              </a:ext>
            </a:extLst>
          </p:cNvPr>
          <p:cNvSpPr txBox="1"/>
          <p:nvPr/>
        </p:nvSpPr>
        <p:spPr>
          <a:xfrm>
            <a:off x="424543" y="4491600"/>
            <a:ext cx="455022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Suy giảm đa dạng sinh học</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31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ipe(down)">
                                      <p:cBhvr>
                                        <p:cTn id="27" dur="500"/>
                                        <p:tgtEl>
                                          <p:spTgt spid="205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67D874-5CFD-9B36-C1E0-FA33B3C5B2EA}"/>
              </a:ext>
            </a:extLst>
          </p:cNvPr>
          <p:cNvSpPr/>
          <p:nvPr/>
        </p:nvSpPr>
        <p:spPr>
          <a:xfrm>
            <a:off x="2133858" y="1856992"/>
            <a:ext cx="7924284"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CẦN BẢO VỆ </a:t>
            </a:r>
          </a:p>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NGUỒN LỢI THUỶ SẢN</a:t>
            </a:r>
            <a:endParaRPr lang="vi-VN"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21039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B8D139-ABCA-4DBB-75E4-65A671F22118}"/>
              </a:ext>
            </a:extLst>
          </p:cNvPr>
          <p:cNvSpPr txBox="1"/>
          <p:nvPr/>
        </p:nvSpPr>
        <p:spPr>
          <a:xfrm>
            <a:off x="544286" y="359228"/>
            <a:ext cx="842554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nguồn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thuỷ</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52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9A258-F264-11E9-2A94-FF4379A2BBAD}"/>
              </a:ext>
            </a:extLst>
          </p:cNvPr>
          <p:cNvPicPr>
            <a:picLocks noChangeAspect="1"/>
          </p:cNvPicPr>
          <p:nvPr/>
        </p:nvPicPr>
        <p:blipFill>
          <a:blip r:embed="rId2"/>
          <a:stretch>
            <a:fillRect/>
          </a:stretch>
        </p:blipFill>
        <p:spPr>
          <a:xfrm>
            <a:off x="0" y="87086"/>
            <a:ext cx="11908970" cy="6764696"/>
          </a:xfrm>
          <a:prstGeom prst="rect">
            <a:avLst/>
          </a:prstGeom>
        </p:spPr>
      </p:pic>
      <p:sp>
        <p:nvSpPr>
          <p:cNvPr id="4" name="TextBox 3">
            <a:extLst>
              <a:ext uri="{FF2B5EF4-FFF2-40B4-BE49-F238E27FC236}">
                <a16:creationId xmlns:a16="http://schemas.microsoft.com/office/drawing/2014/main" id="{8C928DE3-483C-EED6-C3FC-35F39B753C03}"/>
              </a:ext>
            </a:extLst>
          </p:cNvPr>
          <p:cNvSpPr txBox="1"/>
          <p:nvPr/>
        </p:nvSpPr>
        <p:spPr>
          <a:xfrm>
            <a:off x="0" y="6218"/>
            <a:ext cx="5699034" cy="523220"/>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vi-VN" sz="2800" b="1" dirty="0">
                <a:latin typeface="+mj-lt"/>
              </a:rPr>
              <a:t>HOẠT ĐỘNG NHÓM</a:t>
            </a:r>
            <a:endParaRPr lang="en-US" sz="2800" b="1" dirty="0">
              <a:latin typeface="+mj-lt"/>
            </a:endParaRPr>
          </a:p>
        </p:txBody>
      </p:sp>
    </p:spTree>
    <p:extLst>
      <p:ext uri="{BB962C8B-B14F-4D97-AF65-F5344CB8AC3E}">
        <p14:creationId xmlns:p14="http://schemas.microsoft.com/office/powerpoint/2010/main" val="36226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3D8B889-8282-E7C7-2CB0-574F99A04D49}"/>
              </a:ext>
            </a:extLst>
          </p:cNvPr>
          <p:cNvSpPr txBox="1"/>
          <p:nvPr/>
        </p:nvSpPr>
        <p:spPr>
          <a:xfrm>
            <a:off x="261258" y="92982"/>
            <a:ext cx="2275113" cy="78876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Nhóm</a:t>
            </a:r>
            <a:r>
              <a:rPr lang="en-US" sz="4400" b="1" dirty="0">
                <a:latin typeface="Times New Roman" panose="02020603050405020304" pitchFamily="18" charset="0"/>
                <a:ea typeface="+mj-ea"/>
                <a:cs typeface="Times New Roman" panose="02020603050405020304" pitchFamily="18" charset="0"/>
              </a:rPr>
              <a:t> 1</a:t>
            </a:r>
          </a:p>
        </p:txBody>
      </p:sp>
      <p:sp>
        <p:nvSpPr>
          <p:cNvPr id="2" name="TextBox 1">
            <a:extLst>
              <a:ext uri="{FF2B5EF4-FFF2-40B4-BE49-F238E27FC236}">
                <a16:creationId xmlns:a16="http://schemas.microsoft.com/office/drawing/2014/main" id="{ADF243CE-0B2E-42EE-4E93-A403C18C3670}"/>
              </a:ext>
            </a:extLst>
          </p:cNvPr>
          <p:cNvSpPr txBox="1"/>
          <p:nvPr/>
        </p:nvSpPr>
        <p:spPr>
          <a:xfrm>
            <a:off x="185057" y="881743"/>
            <a:ext cx="6466114" cy="3843666"/>
          </a:xfrm>
          <a:prstGeom prst="rect">
            <a:avLst/>
          </a:prstGeom>
        </p:spPr>
        <p:txBody>
          <a:bodyPr vert="horz" lIns="91440" tIns="45720" rIns="91440" bIns="45720" rtlCol="0">
            <a:noAutofit/>
          </a:bodyPr>
          <a:lstStyle/>
          <a:p>
            <a:pPr marL="86995">
              <a:lnSpc>
                <a:spcPct val="90000"/>
              </a:lnSpc>
              <a:spcBef>
                <a:spcPts val="425"/>
              </a:spcBef>
              <a:spcAft>
                <a:spcPts val="0"/>
              </a:spcAft>
              <a:tabLst>
                <a:tab pos="474345" algn="l"/>
              </a:tabLst>
            </a:pPr>
            <a:r>
              <a:rPr lang="en-US" sz="2400" b="1" dirty="0" err="1">
                <a:effectLst/>
                <a:latin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a:t>
            </a: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tế</a:t>
            </a:r>
            <a:r>
              <a:rPr lang="en-US" sz="2400" dirty="0">
                <a:effectLst/>
                <a:latin typeface="Times New Roman" panose="02020603050405020304" pitchFamily="18" charset="0"/>
                <a:cs typeface="Times New Roman" panose="02020603050405020304" pitchFamily="18" charset="0"/>
              </a:rPr>
              <a:t>, khoa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du </a:t>
            </a:r>
            <a:r>
              <a:rPr lang="en-US" sz="2400" dirty="0" err="1">
                <a:effectLst/>
                <a:latin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trí</a:t>
            </a:r>
            <a:r>
              <a:rPr lang="en-US" sz="2400" dirty="0">
                <a:effectLst/>
                <a:latin typeface="Times New Roman" panose="02020603050405020304" pitchFamily="18" charset="0"/>
                <a:cs typeface="Times New Roman" panose="02020603050405020304" pitchFamily="18" charset="0"/>
              </a:rPr>
              <a:t>.</a:t>
            </a:r>
          </a:p>
          <a:p>
            <a:pPr marL="86995">
              <a:lnSpc>
                <a:spcPct val="90000"/>
              </a:lnSpc>
              <a:spcBef>
                <a:spcPts val="425"/>
              </a:spcBef>
              <a:spcAft>
                <a:spcPts val="0"/>
              </a:spcAft>
              <a:tabLst>
                <a:tab pos="474345" algn="l"/>
              </a:tabLst>
            </a:pPr>
            <a:r>
              <a:rPr lang="en-US" sz="2400" b="1" dirty="0" err="1">
                <a:effectLst/>
                <a:latin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cs typeface="Times New Roman" panose="02020603050405020304" pitchFamily="18" charset="0"/>
              </a:rPr>
              <a:t> bao </a:t>
            </a:r>
            <a:r>
              <a:rPr lang="en-US" sz="2400" dirty="0" err="1">
                <a:effectLst/>
                <a:latin typeface="Times New Roman" panose="02020603050405020304" pitchFamily="18" charset="0"/>
                <a:cs typeface="Times New Roman" panose="02020603050405020304" pitchFamily="18" charset="0"/>
              </a:rPr>
              <a:t>gồm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con non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cs typeface="Times New Roman" panose="02020603050405020304" pitchFamily="18" charset="0"/>
              </a:rPr>
              <a:t> di </a:t>
            </a:r>
            <a:r>
              <a:rPr lang="en-US" sz="2400" dirty="0" err="1">
                <a:effectLst/>
                <a:latin typeface="Times New Roman" panose="02020603050405020304" pitchFamily="18" charset="0"/>
                <a:cs typeface="Times New Roman" panose="02020603050405020304" pitchFamily="18" charset="0"/>
              </a:rPr>
              <a:t>cư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a:t>
            </a:r>
          </a:p>
          <a:p>
            <a:pPr marL="86995">
              <a:lnSpc>
                <a:spcPct val="90000"/>
              </a:lnSpc>
              <a:spcBef>
                <a:spcPts val="425"/>
              </a:spcBef>
              <a:spcAft>
                <a:spcPts val="0"/>
              </a:spcAft>
              <a:tabLst>
                <a:tab pos="474345" algn="l"/>
              </a:tabLst>
            </a:pPr>
            <a:r>
              <a:rPr lang="en-US" sz="2400" b="1" dirty="0" err="1">
                <a:effectLst/>
                <a:latin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cs typeface="Times New Roman" panose="02020603050405020304" pitchFamily="18" charset="0"/>
              </a:rPr>
              <a:t> 3: </a:t>
            </a:r>
            <a:r>
              <a:rPr lang="en-US" sz="2400" dirty="0">
                <a:effectLst/>
                <a:latin typeface="Times New Roman" panose="02020603050405020304" pitchFamily="18" charset="0"/>
                <a:cs typeface="Times New Roman" panose="02020603050405020304" pitchFamily="18" charset="0"/>
              </a:rPr>
              <a:t>Cho </a:t>
            </a:r>
            <a:r>
              <a:rPr lang="en-US" sz="2400" dirty="0" err="1">
                <a:effectLst/>
                <a:latin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endParaRPr lang="en-US" sz="2400" dirty="0">
              <a:effectLst/>
              <a:latin typeface="Times New Roman" panose="02020603050405020304" pitchFamily="18" charset="0"/>
              <a:cs typeface="Times New Roman" panose="02020603050405020304" pitchFamily="18" charset="0"/>
            </a:endParaRP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mực</a:t>
            </a:r>
            <a:r>
              <a:rPr lang="en-US" sz="2400" dirty="0">
                <a:effectLst/>
                <a:latin typeface="Times New Roman" panose="02020603050405020304" pitchFamily="18" charset="0"/>
                <a:cs typeface="Times New Roman" panose="02020603050405020304" pitchFamily="18" charset="0"/>
              </a:rPr>
              <a:t>…..</a:t>
            </a:r>
          </a:p>
          <a:p>
            <a:pPr marL="342900" lvl="0" indent="-228600">
              <a:lnSpc>
                <a:spcPct val="90000"/>
              </a:lnSpc>
              <a:spcBef>
                <a:spcPts val="425"/>
              </a:spcBef>
              <a:spcAft>
                <a:spcPts val="0"/>
              </a:spcAft>
              <a:buFont typeface="Arial" panose="020B0604020202020204" pitchFamily="34" charset="0"/>
              <a:buChar char="•"/>
              <a:tabLst>
                <a:tab pos="474345" algn="l"/>
              </a:tabLst>
            </a:pP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hùm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hồi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sủ</a:t>
            </a:r>
            <a:r>
              <a:rPr lang="en-US" sz="2400" dirty="0">
                <a:effectLst/>
                <a:latin typeface="Times New Roman" panose="02020603050405020304" pitchFamily="18" charset="0"/>
                <a:cs typeface="Times New Roman" panose="02020603050405020304" pitchFamily="18" charset="0"/>
              </a:rPr>
              <a:t>…</a:t>
            </a:r>
          </a:p>
          <a:p>
            <a:pPr indent="-228600">
              <a:lnSpc>
                <a:spcPct val="9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3074" name="Picture 2" descr="Tổng hợp 12 loài sinh vật biển đặc biệt nhất thế giới - Beetours">
            <a:extLst>
              <a:ext uri="{FF2B5EF4-FFF2-40B4-BE49-F238E27FC236}">
                <a16:creationId xmlns:a16="http://schemas.microsoft.com/office/drawing/2014/main" id="{A2D6C9A7-5272-8083-3202-DF735F863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95" r="2746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8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TotalTime>
  <Words>1655</Words>
  <PresentationFormat>Widescreen</PresentationFormat>
  <Paragraphs>103</Paragraphs>
  <Slides>33</Slides>
  <Notes>9</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Aptos</vt:lpstr>
      <vt:lpstr>Aptos Display</vt:lpstr>
      <vt:lpstr>Arial</vt:lpstr>
      <vt:lpstr>Calibri</vt:lpstr>
      <vt:lpstr>Inter</vt:lpstr>
      <vt:lpstr>Martel Heavy</vt:lpstr>
      <vt:lpstr>Montserrat</vt:lpstr>
      <vt:lpstr>Petrona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Nhiệm vụ bảo vệ nguồn lợi thuỷ sản</vt:lpstr>
      <vt:lpstr>PowerPoint Presentation</vt:lpstr>
      <vt:lpstr>Làm việc nhóm Thời gian: 5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2024-07-23T11:20:55Z</dcterms:created>
  <dcterms:modified xsi:type="dcterms:W3CDTF">2024-07-29T14:50:03Z</dcterms:modified>
</cp:coreProperties>
</file>