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17"/>
  </p:notesMasterIdLst>
  <p:sldIdLst>
    <p:sldId id="257" r:id="rId4"/>
    <p:sldId id="284" r:id="rId5"/>
    <p:sldId id="266" r:id="rId6"/>
    <p:sldId id="292" r:id="rId7"/>
    <p:sldId id="286" r:id="rId8"/>
    <p:sldId id="293" r:id="rId9"/>
    <p:sldId id="283" r:id="rId10"/>
    <p:sldId id="295" r:id="rId11"/>
    <p:sldId id="267" r:id="rId12"/>
    <p:sldId id="288" r:id="rId13"/>
    <p:sldId id="280" r:id="rId14"/>
    <p:sldId id="291" r:id="rId15"/>
    <p:sldId id="285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6600"/>
    <a:srgbClr val="000099"/>
    <a:srgbClr val="FF0066"/>
    <a:srgbClr val="5B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C04-D309-43BE-83DF-09004E39676E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46DF-BAB2-45AB-91F5-C0C462BD9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0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0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0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89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42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28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0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20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9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65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8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9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5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1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82649"/>
            <a:ext cx="9112768" cy="52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2095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6993" y="1543359"/>
            <a:ext cx="4297302" cy="3085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59A324-CBE2-4FCD-A0BB-F439B456E03D}"/>
              </a:ext>
            </a:extLst>
          </p:cNvPr>
          <p:cNvSpPr/>
          <p:nvPr/>
        </p:nvSpPr>
        <p:spPr>
          <a:xfrm>
            <a:off x="685800" y="850866"/>
            <a:ext cx="8382000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Hoạt động </a:t>
            </a:r>
            <a:r>
              <a:rPr lang="en-US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vi-VN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: Điều em học được từ chủ đề “Quê hương em”</a:t>
            </a:r>
            <a:endParaRPr lang="en-US" sz="2400" dirty="0">
              <a:solidFill>
                <a:srgbClr val="000099"/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7195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1164366"/>
            <a:ext cx="8153400" cy="231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95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6368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977" y="1416904"/>
            <a:ext cx="8153400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2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25802" y="1809750"/>
            <a:ext cx="39369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98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D:\hinh nen\adreamyworld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0" y="280416"/>
            <a:ext cx="9144000" cy="6286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701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707"/>
            <a:ext cx="243840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2628900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2457450"/>
            <a:ext cx="182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5146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 descr="bunny_thumping_foot_md_clr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4" y="666750"/>
            <a:ext cx="3732995" cy="32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67" y="-135929"/>
            <a:ext cx="9143999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775"/>
            <a:ext cx="8763000" cy="747713"/>
          </a:xfrm>
        </p:spPr>
        <p:txBody>
          <a:bodyPr>
            <a:normAutofit fontScale="25000" lnSpcReduction="20000"/>
          </a:bodyPr>
          <a:lstStyle/>
          <a:p>
            <a:pPr marL="341630" indent="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Hội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văn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nghệ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“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Quê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hương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</a:t>
            </a:r>
            <a:endParaRPr lang="en-US" sz="12800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indent="0">
              <a:buNone/>
            </a:pPr>
            <a:endParaRPr lang="vi-VN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514350"/>
            <a:ext cx="5638800" cy="85725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92565"/>
            <a:ext cx="8077200" cy="811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Tìm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hiểu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trình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cộng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quê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em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2800350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876550"/>
            <a:ext cx="7560083" cy="1230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Hoạt động </a:t>
            </a:r>
            <a:r>
              <a:rPr lang="en-US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vi-VN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: Điều em học được từ chủ đề </a:t>
            </a:r>
          </a:p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“Quê hương em”</a:t>
            </a:r>
            <a:endParaRPr lang="en-US" sz="3200" dirty="0">
              <a:solidFill>
                <a:srgbClr val="000099"/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1765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067800" cy="50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195" y="1628775"/>
            <a:ext cx="5093609" cy="3124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299132-D92E-4026-8557-3979E5BB7E54}"/>
              </a:ext>
            </a:extLst>
          </p:cNvPr>
          <p:cNvSpPr txBox="1">
            <a:spLocks/>
          </p:cNvSpPr>
          <p:nvPr/>
        </p:nvSpPr>
        <p:spPr>
          <a:xfrm>
            <a:off x="228600" y="1050131"/>
            <a:ext cx="8763000" cy="747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Hội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văn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nghệ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“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Quê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hương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</a:t>
            </a:r>
            <a:endParaRPr lang="en-US" sz="12800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vi-VN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71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8616" y="120015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Có nhiều bài hát được sáng tác về quê hương để gợi nhớ về nơi chôn rau cắt rốn, cội nguồn của con người. </a:t>
            </a:r>
          </a:p>
          <a:p>
            <a:r>
              <a:rPr lang="vi-VN" sz="3200" dirty="0">
                <a:latin typeface="+mj-lt"/>
              </a:rPr>
              <a:t>- Để thể hiện tình yêu của các em đối với quê hương, em có thể luyện tập để</a:t>
            </a:r>
          </a:p>
          <a:p>
            <a:r>
              <a:rPr lang="vi-VN" sz="3200" dirty="0">
                <a:latin typeface="+mj-lt"/>
              </a:rPr>
              <a:t>thuộc bài hát về quê hương.</a:t>
            </a:r>
          </a:p>
        </p:txBody>
      </p:sp>
    </p:spTree>
    <p:extLst>
      <p:ext uri="{BB962C8B-B14F-4D97-AF65-F5344CB8AC3E}">
        <p14:creationId xmlns:p14="http://schemas.microsoft.com/office/powerpoint/2010/main" val="19381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137" y="1519114"/>
            <a:ext cx="4430050" cy="274344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69AF14-47E9-488F-8AEC-ADBF84E67FF8}"/>
              </a:ext>
            </a:extLst>
          </p:cNvPr>
          <p:cNvSpPr txBox="1">
            <a:spLocks/>
          </p:cNvSpPr>
          <p:nvPr/>
        </p:nvSpPr>
        <p:spPr>
          <a:xfrm>
            <a:off x="838200" y="963171"/>
            <a:ext cx="8077200" cy="811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Tìm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hiểu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trình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cộng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quê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em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1607533"/>
            <a:ext cx="4430050" cy="25815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69AF14-47E9-488F-8AEC-ADBF84E67FF8}"/>
              </a:ext>
            </a:extLst>
          </p:cNvPr>
          <p:cNvSpPr txBox="1">
            <a:spLocks/>
          </p:cNvSpPr>
          <p:nvPr/>
        </p:nvSpPr>
        <p:spPr>
          <a:xfrm>
            <a:off x="838200" y="963171"/>
            <a:ext cx="8077200" cy="811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Tìm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hiểu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trình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cộng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quê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em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2589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366" y="89535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hương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gòn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1593193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281</Words>
  <Application>Microsoft Office PowerPoint</Application>
  <PresentationFormat>On-screen Show (16:9)</PresentationFormat>
  <Paragraphs>33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KHỞI ĐỘNG: Bài hát “Quê hương tươi đẹp”</vt:lpstr>
      <vt:lpstr>Biết ơn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</dc:creator>
  <cp:lastModifiedBy>DUAN</cp:lastModifiedBy>
  <cp:revision>65</cp:revision>
  <dcterms:created xsi:type="dcterms:W3CDTF">2020-08-18T05:53:59Z</dcterms:created>
  <dcterms:modified xsi:type="dcterms:W3CDTF">2020-09-08T15:34:18Z</dcterms:modified>
</cp:coreProperties>
</file>