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  <p:sldId id="268" r:id="rId11"/>
    <p:sldId id="265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38"/>
    <p:restoredTop sz="94649"/>
  </p:normalViewPr>
  <p:slideViewPr>
    <p:cSldViewPr snapToGrid="0" snapToObjects="1">
      <p:cViewPr varScale="1">
        <p:scale>
          <a:sx n="81" d="100"/>
          <a:sy n="81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B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601075" y="2152105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" y="-366394"/>
            <a:ext cx="7886700" cy="1325563"/>
          </a:xfrm>
        </p:spPr>
        <p:txBody>
          <a:bodyPr/>
          <a:lstStyle/>
          <a:p>
            <a:endParaRPr lang="en-US" sz="480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166</Words>
  <Application>Microsoft Office PowerPoint</Application>
  <PresentationFormat>Trình chiếu Trên màn hình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BÀI 28:  LUYỆN TẬP CHUNG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Pham Thi Minh Phuong</cp:lastModifiedBy>
  <cp:revision>15</cp:revision>
  <dcterms:created xsi:type="dcterms:W3CDTF">2020-08-16T14:20:14Z</dcterms:created>
  <dcterms:modified xsi:type="dcterms:W3CDTF">2020-08-21T01:01:11Z</dcterms:modified>
</cp:coreProperties>
</file>