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3" r:id="rId2"/>
    <p:sldId id="257" r:id="rId3"/>
    <p:sldId id="320" r:id="rId4"/>
    <p:sldId id="321" r:id="rId5"/>
    <p:sldId id="337" r:id="rId6"/>
    <p:sldId id="335" r:id="rId7"/>
    <p:sldId id="338" r:id="rId8"/>
    <p:sldId id="327" r:id="rId9"/>
    <p:sldId id="322" r:id="rId10"/>
    <p:sldId id="313" r:id="rId11"/>
    <p:sldId id="314" r:id="rId12"/>
    <p:sldId id="328" r:id="rId13"/>
    <p:sldId id="317" r:id="rId14"/>
    <p:sldId id="303" r:id="rId15"/>
    <p:sldId id="339" r:id="rId16"/>
    <p:sldId id="33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7E0E9"/>
    <a:srgbClr val="11C1FF"/>
    <a:srgbClr val="F11BAA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107" d="100"/>
          <a:sy n="107" d="100"/>
        </p:scale>
        <p:origin x="17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1, 2, 3, 4</a:t>
          </a: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71AE8AA7-9BC2-4176-A52D-793F007FA49F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iêu cực: hóa chất từ nông nghiệp như phân bón, thuốc trừ sâu gây ô nhiễm đất, chặt phá rừng, đốt rừng làm nương rẫy gây xói mòn, sạt lở đất…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1259F4-08A5-4C65-932C-2B42884099F9}" type="parTrans" cxnId="{34292B0B-D349-4B81-8DD2-CB0CF55AFDF3}">
      <dgm:prSet/>
      <dgm:spPr/>
      <dgm:t>
        <a:bodyPr/>
        <a:lstStyle/>
        <a:p>
          <a:endParaRPr lang="en-US"/>
        </a:p>
      </dgm:t>
    </dgm:pt>
    <dgm:pt modelId="{00BC42ED-2CFE-4C23-932A-586020874DD8}" type="sibTrans" cxnId="{34292B0B-D349-4B81-8DD2-CB0CF55AFDF3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ích cực: con người đã mang các giống cây trồng, vật nuôi từ nơi này đến nơi khác, xây dựng công viên, vườn quốc gia, khu nghỉ dưỡng…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ích cực: nâng độ phì cho đất, chống xói mòn bằng các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 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trồng rừng phụ xanh đồi trọc, luân canh, xem canh cây trồng, bón vôi cải tạo đất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F93ADFB9-C79A-405A-B3EF-A88B4A6B42F3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iêu cực: con người phá rừng, đốt rừng, khai thác rừng bừa bãi, săn bắt trái phép làm cho nhiều loài động vật mất nơi cư trú, nguy cơ tuyệt chủng…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80E5FF-CAA1-4A43-B85D-316B7F4375A8}" type="parTrans" cxnId="{E7B1D8D7-1D5D-4325-8E01-D5EBD40D7155}">
      <dgm:prSet/>
      <dgm:spPr/>
      <dgm:t>
        <a:bodyPr/>
        <a:lstStyle/>
        <a:p>
          <a:endParaRPr lang="en-US"/>
        </a:p>
      </dgm:t>
    </dgm:pt>
    <dgm:pt modelId="{6FD3E837-68A9-4334-932B-F4BA5ED326A4}" type="sibTrans" cxnId="{E7B1D8D7-1D5D-4325-8E01-D5EBD40D7155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72816">
        <dgm:presLayoutVars>
          <dgm:chPref val="3"/>
        </dgm:presLayoutVars>
      </dgm:prSet>
      <dgm:spPr/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</dgm:pt>
    <dgm:pt modelId="{2C753C8F-AD2F-4B60-8ED6-06F729150D93}" type="pres">
      <dgm:prSet presAssocID="{CD426A82-BC59-4B88-A9C5-6D6E73570D64}" presName="connTx" presStyleLbl="parChTrans1D2" presStyleIdx="0" presStyleCnt="2"/>
      <dgm:spPr/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4"/>
      <dgm:spPr/>
    </dgm:pt>
    <dgm:pt modelId="{2E496A5F-0C73-429E-A10E-0D3274D30DC4}" type="pres">
      <dgm:prSet presAssocID="{CCF5FD4E-3B15-4708-A986-5FBD997FCA2D}" presName="connTx" presStyleLbl="parChTrans1D3" presStyleIdx="0" presStyleCnt="4"/>
      <dgm:spPr/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4" custScaleX="192269" custScaleY="124898">
        <dgm:presLayoutVars>
          <dgm:chPref val="3"/>
        </dgm:presLayoutVars>
      </dgm:prSet>
      <dgm:spPr/>
    </dgm:pt>
    <dgm:pt modelId="{DECFF24A-F015-48FE-B2EB-BEA871D605B7}" type="pres">
      <dgm:prSet presAssocID="{C5C0E0B2-2835-44F0-8EE0-D21BF7353577}" presName="level3hierChild" presStyleCnt="0"/>
      <dgm:spPr/>
    </dgm:pt>
    <dgm:pt modelId="{29685996-72F6-4041-9BF3-6498508706E5}" type="pres">
      <dgm:prSet presAssocID="{7A1259F4-08A5-4C65-932C-2B42884099F9}" presName="conn2-1" presStyleLbl="parChTrans1D3" presStyleIdx="1" presStyleCnt="4"/>
      <dgm:spPr/>
    </dgm:pt>
    <dgm:pt modelId="{23651A1B-E3A6-4957-AA69-5B70A6C6F847}" type="pres">
      <dgm:prSet presAssocID="{7A1259F4-08A5-4C65-932C-2B42884099F9}" presName="connTx" presStyleLbl="parChTrans1D3" presStyleIdx="1" presStyleCnt="4"/>
      <dgm:spPr/>
    </dgm:pt>
    <dgm:pt modelId="{1475F247-51D8-4F19-8C99-319012843667}" type="pres">
      <dgm:prSet presAssocID="{71AE8AA7-9BC2-4176-A52D-793F007FA49F}" presName="root2" presStyleCnt="0"/>
      <dgm:spPr/>
    </dgm:pt>
    <dgm:pt modelId="{6C30EA7B-EE4B-47CA-A526-84FDCC1EBAB0}" type="pres">
      <dgm:prSet presAssocID="{71AE8AA7-9BC2-4176-A52D-793F007FA49F}" presName="LevelTwoTextNode" presStyleLbl="node3" presStyleIdx="1" presStyleCnt="4" custScaleX="192735" custScaleY="116150">
        <dgm:presLayoutVars>
          <dgm:chPref val="3"/>
        </dgm:presLayoutVars>
      </dgm:prSet>
      <dgm:spPr/>
    </dgm:pt>
    <dgm:pt modelId="{04B21F1F-510A-4D49-9FCB-402C7BD3D35A}" type="pres">
      <dgm:prSet presAssocID="{71AE8AA7-9BC2-4176-A52D-793F007FA49F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</dgm:pt>
    <dgm:pt modelId="{ED5D053E-8089-4C16-9139-807A451403A6}" type="pres">
      <dgm:prSet presAssocID="{300A6C46-3B0E-40DC-9A64-D26FAE6A49C6}" presName="connTx" presStyleLbl="parChTrans1D2" presStyleIdx="1" presStyleCnt="2"/>
      <dgm:spPr/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4"/>
      <dgm:spPr/>
    </dgm:pt>
    <dgm:pt modelId="{D9246615-CD69-4860-A2C2-650A32E32E31}" type="pres">
      <dgm:prSet presAssocID="{D926FC03-1594-4011-A9FF-20D764A1C295}" presName="connTx" presStyleLbl="parChTrans1D3" presStyleIdx="2" presStyleCnt="4"/>
      <dgm:spPr/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4" custScaleX="194758" custScaleY="108580">
        <dgm:presLayoutVars>
          <dgm:chPref val="3"/>
        </dgm:presLayoutVars>
      </dgm:prSet>
      <dgm:spPr/>
    </dgm:pt>
    <dgm:pt modelId="{A2B847A4-C6CC-4129-B93B-907FBD499170}" type="pres">
      <dgm:prSet presAssocID="{B718B39D-9535-466D-BA1C-DD567CE03E87}" presName="level3hierChild" presStyleCnt="0"/>
      <dgm:spPr/>
    </dgm:pt>
    <dgm:pt modelId="{DC53480D-79AE-4F15-98F3-2FAE28037732}" type="pres">
      <dgm:prSet presAssocID="{7A80E5FF-CAA1-4A43-B85D-316B7F4375A8}" presName="conn2-1" presStyleLbl="parChTrans1D3" presStyleIdx="3" presStyleCnt="4"/>
      <dgm:spPr/>
    </dgm:pt>
    <dgm:pt modelId="{DACAD9CB-0347-407F-8EF3-6D52A5F98091}" type="pres">
      <dgm:prSet presAssocID="{7A80E5FF-CAA1-4A43-B85D-316B7F4375A8}" presName="connTx" presStyleLbl="parChTrans1D3" presStyleIdx="3" presStyleCnt="4"/>
      <dgm:spPr/>
    </dgm:pt>
    <dgm:pt modelId="{30BE4A15-4471-40A9-8474-20FD0A4D9A84}" type="pres">
      <dgm:prSet presAssocID="{F93ADFB9-C79A-405A-B3EF-A88B4A6B42F3}" presName="root2" presStyleCnt="0"/>
      <dgm:spPr/>
    </dgm:pt>
    <dgm:pt modelId="{9F6D0C3F-0110-475E-BD40-0B38BB9F7554}" type="pres">
      <dgm:prSet presAssocID="{F93ADFB9-C79A-405A-B3EF-A88B4A6B42F3}" presName="LevelTwoTextNode" presStyleLbl="node3" presStyleIdx="3" presStyleCnt="4" custScaleX="196809" custScaleY="113427">
        <dgm:presLayoutVars>
          <dgm:chPref val="3"/>
        </dgm:presLayoutVars>
      </dgm:prSet>
      <dgm:spPr/>
    </dgm:pt>
    <dgm:pt modelId="{E197B8AD-572C-41FE-BCF4-CD64D556CEF7}" type="pres">
      <dgm:prSet presAssocID="{F93ADFB9-C79A-405A-B3EF-A88B4A6B42F3}" presName="level3hierChild" presStyleCnt="0"/>
      <dgm:spPr/>
    </dgm:pt>
  </dgm:ptLst>
  <dgm:cxnLst>
    <dgm:cxn modelId="{34292B0B-D349-4B81-8DD2-CB0CF55AFDF3}" srcId="{65F2C0DE-327F-427B-8C65-5C0B228D3EA5}" destId="{71AE8AA7-9BC2-4176-A52D-793F007FA49F}" srcOrd="1" destOrd="0" parTransId="{7A1259F4-08A5-4C65-932C-2B42884099F9}" sibTransId="{00BC42ED-2CFE-4C23-932A-586020874DD8}"/>
    <dgm:cxn modelId="{3989511D-8686-47C9-9BA8-F08B9A41B5D2}" type="presOf" srcId="{C5C0E0B2-2835-44F0-8EE0-D21BF7353577}" destId="{9740D700-6F7D-4250-A264-8D062B965BEA}" srcOrd="0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27F73737-0D9C-4905-8EA9-37011EF70453}" type="presOf" srcId="{D926FC03-1594-4011-A9FF-20D764A1C295}" destId="{D9246615-CD69-4860-A2C2-650A32E32E31}" srcOrd="1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EFD00E4C-846D-4038-9B30-CC00C316F8AF}" type="presOf" srcId="{1C84355D-D627-470F-8F41-B26585C5926B}" destId="{76AD24A5-FF43-4D81-AC78-2C1561632B20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00F31551-427B-4BB5-8E12-352C381FB936}" type="presOf" srcId="{7A80E5FF-CAA1-4A43-B85D-316B7F4375A8}" destId="{DACAD9CB-0347-407F-8EF3-6D52A5F98091}" srcOrd="1" destOrd="0" presId="urn:microsoft.com/office/officeart/2005/8/layout/hierarchy2"/>
    <dgm:cxn modelId="{32BFA872-0262-47A6-9E74-31B885F9D567}" type="presOf" srcId="{D869D7E5-5E9E-47E6-9AC5-23919DAFECB4}" destId="{B76371B5-B499-4621-882A-64FFBDC66958}" srcOrd="0" destOrd="0" presId="urn:microsoft.com/office/officeart/2005/8/layout/hierarchy2"/>
    <dgm:cxn modelId="{47F76B54-3B04-4C67-9FC0-FCAF022E327E}" type="presOf" srcId="{7A80E5FF-CAA1-4A43-B85D-316B7F4375A8}" destId="{DC53480D-79AE-4F15-98F3-2FAE28037732}" srcOrd="0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049A0C9B-495F-434B-9A9B-10E542892DAC}" type="presOf" srcId="{B718B39D-9535-466D-BA1C-DD567CE03E87}" destId="{D5D08963-475A-40BE-A52F-40B23F4611C9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F9C1869F-8B66-40EB-8680-1AA54D391CD1}" type="presOf" srcId="{7A1259F4-08A5-4C65-932C-2B42884099F9}" destId="{23651A1B-E3A6-4957-AA69-5B70A6C6F847}" srcOrd="1" destOrd="0" presId="urn:microsoft.com/office/officeart/2005/8/layout/hierarchy2"/>
    <dgm:cxn modelId="{58E785CE-3701-4688-B366-097F38A1DCB6}" type="presOf" srcId="{F93ADFB9-C79A-405A-B3EF-A88B4A6B42F3}" destId="{9F6D0C3F-0110-475E-BD40-0B38BB9F7554}" srcOrd="0" destOrd="0" presId="urn:microsoft.com/office/officeart/2005/8/layout/hierarchy2"/>
    <dgm:cxn modelId="{7C8B9DD1-72C6-4712-B673-AB27E7331DA3}" type="presOf" srcId="{CD426A82-BC59-4B88-A9C5-6D6E73570D64}" destId="{2C753C8F-AD2F-4B60-8ED6-06F729150D93}" srcOrd="1" destOrd="0" presId="urn:microsoft.com/office/officeart/2005/8/layout/hierarchy2"/>
    <dgm:cxn modelId="{098D55D2-00D1-4210-8C28-4DEE62A081B6}" type="presOf" srcId="{6CFB1BB9-57DB-4A40-8729-A32D7A792CF5}" destId="{98F273F4-209E-40C7-B66D-1F800954408E}" srcOrd="0" destOrd="0" presId="urn:microsoft.com/office/officeart/2005/8/layout/hierarchy2"/>
    <dgm:cxn modelId="{323F2ED4-1A17-4873-9C0F-C97E21437FAB}" type="presOf" srcId="{65F2C0DE-327F-427B-8C65-5C0B228D3EA5}" destId="{F3E58597-E495-4C48-B7BB-CF8BEE275613}" srcOrd="0" destOrd="0" presId="urn:microsoft.com/office/officeart/2005/8/layout/hierarchy2"/>
    <dgm:cxn modelId="{982E71D7-1BE0-413D-ABAF-11C899BE176A}" type="presOf" srcId="{300A6C46-3B0E-40DC-9A64-D26FAE6A49C6}" destId="{ED5D053E-8089-4C16-9139-807A451403A6}" srcOrd="1" destOrd="0" presId="urn:microsoft.com/office/officeart/2005/8/layout/hierarchy2"/>
    <dgm:cxn modelId="{E7B1D8D7-1D5D-4325-8E01-D5EBD40D7155}" srcId="{6CFB1BB9-57DB-4A40-8729-A32D7A792CF5}" destId="{F93ADFB9-C79A-405A-B3EF-A88B4A6B42F3}" srcOrd="1" destOrd="0" parTransId="{7A80E5FF-CAA1-4A43-B85D-316B7F4375A8}" sibTransId="{6FD3E837-68A9-4334-932B-F4BA5ED326A4}"/>
    <dgm:cxn modelId="{14399ADE-3478-4905-9FB1-9B60E607D196}" type="presOf" srcId="{7A1259F4-08A5-4C65-932C-2B42884099F9}" destId="{29685996-72F6-4041-9BF3-6498508706E5}" srcOrd="0" destOrd="0" presId="urn:microsoft.com/office/officeart/2005/8/layout/hierarchy2"/>
    <dgm:cxn modelId="{244E92E3-7DC5-4524-8E70-494DD7E30410}" type="presOf" srcId="{CD426A82-BC59-4B88-A9C5-6D6E73570D64}" destId="{F832FA5A-F333-4BB2-B995-F77AC26CE3A9}" srcOrd="0" destOrd="0" presId="urn:microsoft.com/office/officeart/2005/8/layout/hierarchy2"/>
    <dgm:cxn modelId="{308656F1-1E3C-4C01-8A1C-4FAF14544DE4}" type="presOf" srcId="{300A6C46-3B0E-40DC-9A64-D26FAE6A49C6}" destId="{2F15415C-2A74-4A1D-9806-ABA73D6BB6F7}" srcOrd="0" destOrd="0" presId="urn:microsoft.com/office/officeart/2005/8/layout/hierarchy2"/>
    <dgm:cxn modelId="{A7CF35F2-3972-40EF-9C76-5E40D21D5CA5}" type="presOf" srcId="{CCF5FD4E-3B15-4708-A986-5FBD997FCA2D}" destId="{2E496A5F-0C73-429E-A10E-0D3274D30DC4}" srcOrd="1" destOrd="0" presId="urn:microsoft.com/office/officeart/2005/8/layout/hierarchy2"/>
    <dgm:cxn modelId="{05EF3EF5-667C-4E18-88D6-C09EC8315E9F}" type="presOf" srcId="{D926FC03-1594-4011-A9FF-20D764A1C295}" destId="{02046AE4-F5CF-4C93-B4F1-82CF0E86A23B}" srcOrd="0" destOrd="0" presId="urn:microsoft.com/office/officeart/2005/8/layout/hierarchy2"/>
    <dgm:cxn modelId="{0A07F3FA-BFE3-4ABB-AB27-A82FC08DE959}" type="presOf" srcId="{71AE8AA7-9BC2-4176-A52D-793F007FA49F}" destId="{6C30EA7B-EE4B-47CA-A526-84FDCC1EBAB0}" srcOrd="0" destOrd="0" presId="urn:microsoft.com/office/officeart/2005/8/layout/hierarchy2"/>
    <dgm:cxn modelId="{1757D4FE-8AB7-4C0C-B8D9-680587C5B888}" type="presOf" srcId="{CCF5FD4E-3B15-4708-A986-5FBD997FCA2D}" destId="{AD3E9BE4-C1FD-45E9-8AAC-8C1311199B8A}" srcOrd="0" destOrd="0" presId="urn:microsoft.com/office/officeart/2005/8/layout/hierarchy2"/>
    <dgm:cxn modelId="{77F9BF6B-56D3-4C0A-8DF4-AD6C3F88FEF4}" type="presParOf" srcId="{B76371B5-B499-4621-882A-64FFBDC66958}" destId="{1EDEB1CC-5063-4454-981B-AAAAA63AD0DA}" srcOrd="0" destOrd="0" presId="urn:microsoft.com/office/officeart/2005/8/layout/hierarchy2"/>
    <dgm:cxn modelId="{5D6FA549-4334-44F0-8105-6EBDAEDAFD3E}" type="presParOf" srcId="{1EDEB1CC-5063-4454-981B-AAAAA63AD0DA}" destId="{76AD24A5-FF43-4D81-AC78-2C1561632B20}" srcOrd="0" destOrd="0" presId="urn:microsoft.com/office/officeart/2005/8/layout/hierarchy2"/>
    <dgm:cxn modelId="{4343F558-1CEE-4943-92FB-4EEE4DCE89CB}" type="presParOf" srcId="{1EDEB1CC-5063-4454-981B-AAAAA63AD0DA}" destId="{B337024C-579B-47BE-BBB8-1D49E113AC48}" srcOrd="1" destOrd="0" presId="urn:microsoft.com/office/officeart/2005/8/layout/hierarchy2"/>
    <dgm:cxn modelId="{EFE27FB6-E50F-4D00-9153-D1688F73C724}" type="presParOf" srcId="{B337024C-579B-47BE-BBB8-1D49E113AC48}" destId="{F832FA5A-F333-4BB2-B995-F77AC26CE3A9}" srcOrd="0" destOrd="0" presId="urn:microsoft.com/office/officeart/2005/8/layout/hierarchy2"/>
    <dgm:cxn modelId="{A6DABF55-11B6-4E75-96FF-0EB4F405D2B3}" type="presParOf" srcId="{F832FA5A-F333-4BB2-B995-F77AC26CE3A9}" destId="{2C753C8F-AD2F-4B60-8ED6-06F729150D93}" srcOrd="0" destOrd="0" presId="urn:microsoft.com/office/officeart/2005/8/layout/hierarchy2"/>
    <dgm:cxn modelId="{08C0FAFC-DFE4-4BB9-9955-CACDDFC973D9}" type="presParOf" srcId="{B337024C-579B-47BE-BBB8-1D49E113AC48}" destId="{6A138AF8-4454-4BF7-A59E-800B583E0E7E}" srcOrd="1" destOrd="0" presId="urn:microsoft.com/office/officeart/2005/8/layout/hierarchy2"/>
    <dgm:cxn modelId="{799081E3-3A94-445D-BAFA-6DFB11D37AA0}" type="presParOf" srcId="{6A138AF8-4454-4BF7-A59E-800B583E0E7E}" destId="{F3E58597-E495-4C48-B7BB-CF8BEE275613}" srcOrd="0" destOrd="0" presId="urn:microsoft.com/office/officeart/2005/8/layout/hierarchy2"/>
    <dgm:cxn modelId="{D3C5B352-8B22-43B7-8E7C-5557E31F4BE0}" type="presParOf" srcId="{6A138AF8-4454-4BF7-A59E-800B583E0E7E}" destId="{38724E06-1642-42D4-9E27-E1FC81663F34}" srcOrd="1" destOrd="0" presId="urn:microsoft.com/office/officeart/2005/8/layout/hierarchy2"/>
    <dgm:cxn modelId="{EDD85040-5DBE-4E82-A631-7E18A72F4A5F}" type="presParOf" srcId="{38724E06-1642-42D4-9E27-E1FC81663F34}" destId="{AD3E9BE4-C1FD-45E9-8AAC-8C1311199B8A}" srcOrd="0" destOrd="0" presId="urn:microsoft.com/office/officeart/2005/8/layout/hierarchy2"/>
    <dgm:cxn modelId="{3C708B2E-002E-4A83-8E19-544007A72E19}" type="presParOf" srcId="{AD3E9BE4-C1FD-45E9-8AAC-8C1311199B8A}" destId="{2E496A5F-0C73-429E-A10E-0D3274D30DC4}" srcOrd="0" destOrd="0" presId="urn:microsoft.com/office/officeart/2005/8/layout/hierarchy2"/>
    <dgm:cxn modelId="{E8B6B9F1-F974-4B69-82EC-12ABB8BE7822}" type="presParOf" srcId="{38724E06-1642-42D4-9E27-E1FC81663F34}" destId="{9894D311-B372-4361-B331-2A466D53BA7B}" srcOrd="1" destOrd="0" presId="urn:microsoft.com/office/officeart/2005/8/layout/hierarchy2"/>
    <dgm:cxn modelId="{297E3434-6C9B-4866-9A64-CD19569CCB48}" type="presParOf" srcId="{9894D311-B372-4361-B331-2A466D53BA7B}" destId="{9740D700-6F7D-4250-A264-8D062B965BEA}" srcOrd="0" destOrd="0" presId="urn:microsoft.com/office/officeart/2005/8/layout/hierarchy2"/>
    <dgm:cxn modelId="{959390EA-6500-4219-96DD-27EB112C092B}" type="presParOf" srcId="{9894D311-B372-4361-B331-2A466D53BA7B}" destId="{DECFF24A-F015-48FE-B2EB-BEA871D605B7}" srcOrd="1" destOrd="0" presId="urn:microsoft.com/office/officeart/2005/8/layout/hierarchy2"/>
    <dgm:cxn modelId="{69CF18BE-EC8F-4A1C-B891-6F313FF11396}" type="presParOf" srcId="{38724E06-1642-42D4-9E27-E1FC81663F34}" destId="{29685996-72F6-4041-9BF3-6498508706E5}" srcOrd="2" destOrd="0" presId="urn:microsoft.com/office/officeart/2005/8/layout/hierarchy2"/>
    <dgm:cxn modelId="{72CFC5AE-CA7F-4425-A04C-0D8CEEE86E8D}" type="presParOf" srcId="{29685996-72F6-4041-9BF3-6498508706E5}" destId="{23651A1B-E3A6-4957-AA69-5B70A6C6F847}" srcOrd="0" destOrd="0" presId="urn:microsoft.com/office/officeart/2005/8/layout/hierarchy2"/>
    <dgm:cxn modelId="{A1D679AA-6056-4692-9F24-982228E78B3C}" type="presParOf" srcId="{38724E06-1642-42D4-9E27-E1FC81663F34}" destId="{1475F247-51D8-4F19-8C99-319012843667}" srcOrd="3" destOrd="0" presId="urn:microsoft.com/office/officeart/2005/8/layout/hierarchy2"/>
    <dgm:cxn modelId="{1530A2DE-DBC1-40B7-B913-A873A19CA90D}" type="presParOf" srcId="{1475F247-51D8-4F19-8C99-319012843667}" destId="{6C30EA7B-EE4B-47CA-A526-84FDCC1EBAB0}" srcOrd="0" destOrd="0" presId="urn:microsoft.com/office/officeart/2005/8/layout/hierarchy2"/>
    <dgm:cxn modelId="{7484B3BD-5C8B-49AC-8168-F4FB1196E966}" type="presParOf" srcId="{1475F247-51D8-4F19-8C99-319012843667}" destId="{04B21F1F-510A-4D49-9FCB-402C7BD3D35A}" srcOrd="1" destOrd="0" presId="urn:microsoft.com/office/officeart/2005/8/layout/hierarchy2"/>
    <dgm:cxn modelId="{2A5CEFE1-19CD-46EA-859B-C71487EC24FF}" type="presParOf" srcId="{B337024C-579B-47BE-BBB8-1D49E113AC48}" destId="{2F15415C-2A74-4A1D-9806-ABA73D6BB6F7}" srcOrd="2" destOrd="0" presId="urn:microsoft.com/office/officeart/2005/8/layout/hierarchy2"/>
    <dgm:cxn modelId="{6CDF82EE-4D24-4EDB-8B69-34A7C11782A6}" type="presParOf" srcId="{2F15415C-2A74-4A1D-9806-ABA73D6BB6F7}" destId="{ED5D053E-8089-4C16-9139-807A451403A6}" srcOrd="0" destOrd="0" presId="urn:microsoft.com/office/officeart/2005/8/layout/hierarchy2"/>
    <dgm:cxn modelId="{4D642725-4542-46BD-A896-B2C454D51230}" type="presParOf" srcId="{B337024C-579B-47BE-BBB8-1D49E113AC48}" destId="{1D782FC5-5CBF-431A-8116-DE7226B12385}" srcOrd="3" destOrd="0" presId="urn:microsoft.com/office/officeart/2005/8/layout/hierarchy2"/>
    <dgm:cxn modelId="{1B18FFAE-9F49-4C0A-BB5A-FB882DF6323D}" type="presParOf" srcId="{1D782FC5-5CBF-431A-8116-DE7226B12385}" destId="{98F273F4-209E-40C7-B66D-1F800954408E}" srcOrd="0" destOrd="0" presId="urn:microsoft.com/office/officeart/2005/8/layout/hierarchy2"/>
    <dgm:cxn modelId="{8E959992-EE8E-4967-882C-1EF4CB83819B}" type="presParOf" srcId="{1D782FC5-5CBF-431A-8116-DE7226B12385}" destId="{E92CB68C-072B-425A-A048-260A8F53A5E2}" srcOrd="1" destOrd="0" presId="urn:microsoft.com/office/officeart/2005/8/layout/hierarchy2"/>
    <dgm:cxn modelId="{7C94108F-BDE1-469B-A46D-239226AAD0FB}" type="presParOf" srcId="{E92CB68C-072B-425A-A048-260A8F53A5E2}" destId="{02046AE4-F5CF-4C93-B4F1-82CF0E86A23B}" srcOrd="0" destOrd="0" presId="urn:microsoft.com/office/officeart/2005/8/layout/hierarchy2"/>
    <dgm:cxn modelId="{2E3BD15D-400A-4C34-9DC7-F4E4376CA55A}" type="presParOf" srcId="{02046AE4-F5CF-4C93-B4F1-82CF0E86A23B}" destId="{D9246615-CD69-4860-A2C2-650A32E32E31}" srcOrd="0" destOrd="0" presId="urn:microsoft.com/office/officeart/2005/8/layout/hierarchy2"/>
    <dgm:cxn modelId="{F4CAC828-BDCE-4730-BD5A-C158EC8B28F9}" type="presParOf" srcId="{E92CB68C-072B-425A-A048-260A8F53A5E2}" destId="{AD0E3F84-C581-4A61-A379-27331574B296}" srcOrd="1" destOrd="0" presId="urn:microsoft.com/office/officeart/2005/8/layout/hierarchy2"/>
    <dgm:cxn modelId="{1DD592C2-C005-42B6-B5D3-B786FA309353}" type="presParOf" srcId="{AD0E3F84-C581-4A61-A379-27331574B296}" destId="{D5D08963-475A-40BE-A52F-40B23F4611C9}" srcOrd="0" destOrd="0" presId="urn:microsoft.com/office/officeart/2005/8/layout/hierarchy2"/>
    <dgm:cxn modelId="{0B3CFAE2-DADA-4969-9B0A-87533721B4EC}" type="presParOf" srcId="{AD0E3F84-C581-4A61-A379-27331574B296}" destId="{A2B847A4-C6CC-4129-B93B-907FBD499170}" srcOrd="1" destOrd="0" presId="urn:microsoft.com/office/officeart/2005/8/layout/hierarchy2"/>
    <dgm:cxn modelId="{7B05DDAA-207D-4BAC-90D3-1EEDB65BCA2D}" type="presParOf" srcId="{E92CB68C-072B-425A-A048-260A8F53A5E2}" destId="{DC53480D-79AE-4F15-98F3-2FAE28037732}" srcOrd="2" destOrd="0" presId="urn:microsoft.com/office/officeart/2005/8/layout/hierarchy2"/>
    <dgm:cxn modelId="{A2440936-DD63-44DB-B0BC-E32C7542E1F8}" type="presParOf" srcId="{DC53480D-79AE-4F15-98F3-2FAE28037732}" destId="{DACAD9CB-0347-407F-8EF3-6D52A5F98091}" srcOrd="0" destOrd="0" presId="urn:microsoft.com/office/officeart/2005/8/layout/hierarchy2"/>
    <dgm:cxn modelId="{1D07DE16-CD76-478F-AF56-B55571D9603E}" type="presParOf" srcId="{E92CB68C-072B-425A-A048-260A8F53A5E2}" destId="{30BE4A15-4471-40A9-8474-20FD0A4D9A84}" srcOrd="3" destOrd="0" presId="urn:microsoft.com/office/officeart/2005/8/layout/hierarchy2"/>
    <dgm:cxn modelId="{FBD446F9-93C8-4E19-B2FF-597B4591E3B6}" type="presParOf" srcId="{30BE4A15-4471-40A9-8474-20FD0A4D9A84}" destId="{9F6D0C3F-0110-475E-BD40-0B38BB9F7554}" srcOrd="0" destOrd="0" presId="urn:microsoft.com/office/officeart/2005/8/layout/hierarchy2"/>
    <dgm:cxn modelId="{0D9FDD9D-8BA4-4E12-B3DE-158E5A9521B1}" type="presParOf" srcId="{30BE4A15-4471-40A9-8474-20FD0A4D9A84}" destId="{E197B8AD-572C-41FE-BCF4-CD64D556CE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r>
            <a:rPr lang="en-US" sz="1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5, 6, 7, 8</a:t>
          </a: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71AE8AA7-9BC2-4176-A52D-793F007FA49F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iêu cực: thuốc trừ sâu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, 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rác thải sinh hoạt, nước thải từ các nhà máy, xí nghiệp công nghiệp được con người thải ra sông, hồ, biển, đại dương...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1259F4-08A5-4C65-932C-2B42884099F9}" type="parTrans" cxnId="{34292B0B-D349-4B81-8DD2-CB0CF55AFDF3}">
      <dgm:prSet/>
      <dgm:spPr/>
      <dgm:t>
        <a:bodyPr/>
        <a:lstStyle/>
        <a:p>
          <a:endParaRPr lang="en-US"/>
        </a:p>
      </dgm:t>
    </dgm:pt>
    <dgm:pt modelId="{00BC42ED-2CFE-4C23-932A-586020874DD8}" type="sibTrans" cxnId="{34292B0B-D349-4B81-8DD2-CB0CF55AFDF3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ích cực: trồng cây gây rừng giữ bầu không khí trong lành, cắt giảm khí thải vào bầu không khí, sử dụng các phương tiện công cộng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…</a:t>
          </a: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ích cực: con người đã phát triển loại hình du lịch sinh thái trên sông nước, biển đảo; giáo dục ý thức người dân không xả chất thải, nước thải xuống sông, xuống biển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…</a:t>
          </a: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F93ADFB9-C79A-405A-B3EF-A88B4A6B42F3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iêu cực: khói bụi từ các nhà máy</a:t>
          </a:r>
          <a:r>
            <a:rPr 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thải vào khí quyển; đốt rừng, sử dụng các thiết bị làm lạnh chứa khí CFC làm thủng tầng ozon…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80E5FF-CAA1-4A43-B85D-316B7F4375A8}" type="parTrans" cxnId="{E7B1D8D7-1D5D-4325-8E01-D5EBD40D7155}">
      <dgm:prSet/>
      <dgm:spPr/>
      <dgm:t>
        <a:bodyPr/>
        <a:lstStyle/>
        <a:p>
          <a:endParaRPr lang="en-US"/>
        </a:p>
      </dgm:t>
    </dgm:pt>
    <dgm:pt modelId="{6FD3E837-68A9-4334-932B-F4BA5ED326A4}" type="sibTrans" cxnId="{E7B1D8D7-1D5D-4325-8E01-D5EBD40D7155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72816">
        <dgm:presLayoutVars>
          <dgm:chPref val="3"/>
        </dgm:presLayoutVars>
      </dgm:prSet>
      <dgm:spPr/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</dgm:pt>
    <dgm:pt modelId="{2C753C8F-AD2F-4B60-8ED6-06F729150D93}" type="pres">
      <dgm:prSet presAssocID="{CD426A82-BC59-4B88-A9C5-6D6E73570D64}" presName="connTx" presStyleLbl="parChTrans1D2" presStyleIdx="0" presStyleCnt="2"/>
      <dgm:spPr/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4"/>
      <dgm:spPr/>
    </dgm:pt>
    <dgm:pt modelId="{2E496A5F-0C73-429E-A10E-0D3274D30DC4}" type="pres">
      <dgm:prSet presAssocID="{CCF5FD4E-3B15-4708-A986-5FBD997FCA2D}" presName="connTx" presStyleLbl="parChTrans1D3" presStyleIdx="0" presStyleCnt="4"/>
      <dgm:spPr/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4" custScaleX="192269" custScaleY="124898">
        <dgm:presLayoutVars>
          <dgm:chPref val="3"/>
        </dgm:presLayoutVars>
      </dgm:prSet>
      <dgm:spPr/>
    </dgm:pt>
    <dgm:pt modelId="{DECFF24A-F015-48FE-B2EB-BEA871D605B7}" type="pres">
      <dgm:prSet presAssocID="{C5C0E0B2-2835-44F0-8EE0-D21BF7353577}" presName="level3hierChild" presStyleCnt="0"/>
      <dgm:spPr/>
    </dgm:pt>
    <dgm:pt modelId="{29685996-72F6-4041-9BF3-6498508706E5}" type="pres">
      <dgm:prSet presAssocID="{7A1259F4-08A5-4C65-932C-2B42884099F9}" presName="conn2-1" presStyleLbl="parChTrans1D3" presStyleIdx="1" presStyleCnt="4"/>
      <dgm:spPr/>
    </dgm:pt>
    <dgm:pt modelId="{23651A1B-E3A6-4957-AA69-5B70A6C6F847}" type="pres">
      <dgm:prSet presAssocID="{7A1259F4-08A5-4C65-932C-2B42884099F9}" presName="connTx" presStyleLbl="parChTrans1D3" presStyleIdx="1" presStyleCnt="4"/>
      <dgm:spPr/>
    </dgm:pt>
    <dgm:pt modelId="{1475F247-51D8-4F19-8C99-319012843667}" type="pres">
      <dgm:prSet presAssocID="{71AE8AA7-9BC2-4176-A52D-793F007FA49F}" presName="root2" presStyleCnt="0"/>
      <dgm:spPr/>
    </dgm:pt>
    <dgm:pt modelId="{6C30EA7B-EE4B-47CA-A526-84FDCC1EBAB0}" type="pres">
      <dgm:prSet presAssocID="{71AE8AA7-9BC2-4176-A52D-793F007FA49F}" presName="LevelTwoTextNode" presStyleLbl="node3" presStyleIdx="1" presStyleCnt="4" custScaleX="192735" custScaleY="116150">
        <dgm:presLayoutVars>
          <dgm:chPref val="3"/>
        </dgm:presLayoutVars>
      </dgm:prSet>
      <dgm:spPr/>
    </dgm:pt>
    <dgm:pt modelId="{04B21F1F-510A-4D49-9FCB-402C7BD3D35A}" type="pres">
      <dgm:prSet presAssocID="{71AE8AA7-9BC2-4176-A52D-793F007FA49F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</dgm:pt>
    <dgm:pt modelId="{ED5D053E-8089-4C16-9139-807A451403A6}" type="pres">
      <dgm:prSet presAssocID="{300A6C46-3B0E-40DC-9A64-D26FAE6A49C6}" presName="connTx" presStyleLbl="parChTrans1D2" presStyleIdx="1" presStyleCnt="2"/>
      <dgm:spPr/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4"/>
      <dgm:spPr/>
    </dgm:pt>
    <dgm:pt modelId="{D9246615-CD69-4860-A2C2-650A32E32E31}" type="pres">
      <dgm:prSet presAssocID="{D926FC03-1594-4011-A9FF-20D764A1C295}" presName="connTx" presStyleLbl="parChTrans1D3" presStyleIdx="2" presStyleCnt="4"/>
      <dgm:spPr/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4" custScaleX="194758" custScaleY="108580">
        <dgm:presLayoutVars>
          <dgm:chPref val="3"/>
        </dgm:presLayoutVars>
      </dgm:prSet>
      <dgm:spPr/>
    </dgm:pt>
    <dgm:pt modelId="{A2B847A4-C6CC-4129-B93B-907FBD499170}" type="pres">
      <dgm:prSet presAssocID="{B718B39D-9535-466D-BA1C-DD567CE03E87}" presName="level3hierChild" presStyleCnt="0"/>
      <dgm:spPr/>
    </dgm:pt>
    <dgm:pt modelId="{DC53480D-79AE-4F15-98F3-2FAE28037732}" type="pres">
      <dgm:prSet presAssocID="{7A80E5FF-CAA1-4A43-B85D-316B7F4375A8}" presName="conn2-1" presStyleLbl="parChTrans1D3" presStyleIdx="3" presStyleCnt="4"/>
      <dgm:spPr/>
    </dgm:pt>
    <dgm:pt modelId="{DACAD9CB-0347-407F-8EF3-6D52A5F98091}" type="pres">
      <dgm:prSet presAssocID="{7A80E5FF-CAA1-4A43-B85D-316B7F4375A8}" presName="connTx" presStyleLbl="parChTrans1D3" presStyleIdx="3" presStyleCnt="4"/>
      <dgm:spPr/>
    </dgm:pt>
    <dgm:pt modelId="{30BE4A15-4471-40A9-8474-20FD0A4D9A84}" type="pres">
      <dgm:prSet presAssocID="{F93ADFB9-C79A-405A-B3EF-A88B4A6B42F3}" presName="root2" presStyleCnt="0"/>
      <dgm:spPr/>
    </dgm:pt>
    <dgm:pt modelId="{9F6D0C3F-0110-475E-BD40-0B38BB9F7554}" type="pres">
      <dgm:prSet presAssocID="{F93ADFB9-C79A-405A-B3EF-A88B4A6B42F3}" presName="LevelTwoTextNode" presStyleLbl="node3" presStyleIdx="3" presStyleCnt="4" custScaleX="196809" custScaleY="113427">
        <dgm:presLayoutVars>
          <dgm:chPref val="3"/>
        </dgm:presLayoutVars>
      </dgm:prSet>
      <dgm:spPr/>
    </dgm:pt>
    <dgm:pt modelId="{E197B8AD-572C-41FE-BCF4-CD64D556CEF7}" type="pres">
      <dgm:prSet presAssocID="{F93ADFB9-C79A-405A-B3EF-A88B4A6B42F3}" presName="level3hierChild" presStyleCnt="0"/>
      <dgm:spPr/>
    </dgm:pt>
  </dgm:ptLst>
  <dgm:cxnLst>
    <dgm:cxn modelId="{BA97C904-D643-4CAB-A595-B64BBEF08766}" type="presOf" srcId="{CCF5FD4E-3B15-4708-A986-5FBD997FCA2D}" destId="{AD3E9BE4-C1FD-45E9-8AAC-8C1311199B8A}" srcOrd="0" destOrd="0" presId="urn:microsoft.com/office/officeart/2005/8/layout/hierarchy2"/>
    <dgm:cxn modelId="{5B800A0A-4278-4CB1-8B68-ECFB9FF49399}" type="presOf" srcId="{1C84355D-D627-470F-8F41-B26585C5926B}" destId="{76AD24A5-FF43-4D81-AC78-2C1561632B20}" srcOrd="0" destOrd="0" presId="urn:microsoft.com/office/officeart/2005/8/layout/hierarchy2"/>
    <dgm:cxn modelId="{34292B0B-D349-4B81-8DD2-CB0CF55AFDF3}" srcId="{65F2C0DE-327F-427B-8C65-5C0B228D3EA5}" destId="{71AE8AA7-9BC2-4176-A52D-793F007FA49F}" srcOrd="1" destOrd="0" parTransId="{7A1259F4-08A5-4C65-932C-2B42884099F9}" sibTransId="{00BC42ED-2CFE-4C23-932A-586020874DD8}"/>
    <dgm:cxn modelId="{DB74952A-C3C3-4D0F-AC3B-147074601698}" type="presOf" srcId="{C5C0E0B2-2835-44F0-8EE0-D21BF7353577}" destId="{9740D700-6F7D-4250-A264-8D062B965BEA}" srcOrd="0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B13DAE2E-40E0-4856-AE40-9FE363431156}" type="presOf" srcId="{D926FC03-1594-4011-A9FF-20D764A1C295}" destId="{02046AE4-F5CF-4C93-B4F1-82CF0E86A23B}" srcOrd="0" destOrd="0" presId="urn:microsoft.com/office/officeart/2005/8/layout/hierarchy2"/>
    <dgm:cxn modelId="{0A3CC43A-E400-425E-A22F-124624BA4422}" type="presOf" srcId="{D869D7E5-5E9E-47E6-9AC5-23919DAFECB4}" destId="{B76371B5-B499-4621-882A-64FFBDC66958}" srcOrd="0" destOrd="0" presId="urn:microsoft.com/office/officeart/2005/8/layout/hierarchy2"/>
    <dgm:cxn modelId="{E42CB960-EE44-4A67-8F76-66E72CEF3641}" type="presOf" srcId="{71AE8AA7-9BC2-4176-A52D-793F007FA49F}" destId="{6C30EA7B-EE4B-47CA-A526-84FDCC1EBAB0}" srcOrd="0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ACEA3747-1539-44E6-970C-79EAEC93585B}" type="presOf" srcId="{CCF5FD4E-3B15-4708-A986-5FBD997FCA2D}" destId="{2E496A5F-0C73-429E-A10E-0D3274D30DC4}" srcOrd="1" destOrd="0" presId="urn:microsoft.com/office/officeart/2005/8/layout/hierarchy2"/>
    <dgm:cxn modelId="{8240196C-D64E-4360-A6D3-D874F2405AF5}" type="presOf" srcId="{CD426A82-BC59-4B88-A9C5-6D6E73570D64}" destId="{F832FA5A-F333-4BB2-B995-F77AC26CE3A9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2F475653-8008-49E8-B663-5E2CEA8736A6}" type="presOf" srcId="{B718B39D-9535-466D-BA1C-DD567CE03E87}" destId="{D5D08963-475A-40BE-A52F-40B23F4611C9}" srcOrd="0" destOrd="0" presId="urn:microsoft.com/office/officeart/2005/8/layout/hierarchy2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B1A5B27E-4397-4118-9E5B-5BE07356795E}" type="presOf" srcId="{F93ADFB9-C79A-405A-B3EF-A88B4A6B42F3}" destId="{9F6D0C3F-0110-475E-BD40-0B38BB9F7554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4BDECFAF-43E4-4E55-88E3-FD5689FA1655}" type="presOf" srcId="{D926FC03-1594-4011-A9FF-20D764A1C295}" destId="{D9246615-CD69-4860-A2C2-650A32E32E31}" srcOrd="1" destOrd="0" presId="urn:microsoft.com/office/officeart/2005/8/layout/hierarchy2"/>
    <dgm:cxn modelId="{36BF19B5-89C1-4E93-9AD3-362EDD2D561E}" type="presOf" srcId="{300A6C46-3B0E-40DC-9A64-D26FAE6A49C6}" destId="{2F15415C-2A74-4A1D-9806-ABA73D6BB6F7}" srcOrd="0" destOrd="0" presId="urn:microsoft.com/office/officeart/2005/8/layout/hierarchy2"/>
    <dgm:cxn modelId="{C5CCA8C5-39B7-49D3-B755-A039740CB964}" type="presOf" srcId="{7A1259F4-08A5-4C65-932C-2B42884099F9}" destId="{29685996-72F6-4041-9BF3-6498508706E5}" srcOrd="0" destOrd="0" presId="urn:microsoft.com/office/officeart/2005/8/layout/hierarchy2"/>
    <dgm:cxn modelId="{5097C9C8-1D02-41C6-8310-D9723514B616}" type="presOf" srcId="{300A6C46-3B0E-40DC-9A64-D26FAE6A49C6}" destId="{ED5D053E-8089-4C16-9139-807A451403A6}" srcOrd="1" destOrd="0" presId="urn:microsoft.com/office/officeart/2005/8/layout/hierarchy2"/>
    <dgm:cxn modelId="{89FE63CE-2A66-46C0-907C-C5CFA8938F36}" type="presOf" srcId="{6CFB1BB9-57DB-4A40-8729-A32D7A792CF5}" destId="{98F273F4-209E-40C7-B66D-1F800954408E}" srcOrd="0" destOrd="0" presId="urn:microsoft.com/office/officeart/2005/8/layout/hierarchy2"/>
    <dgm:cxn modelId="{1144C7D6-0CEA-41D1-96AE-918B59ADAEC3}" type="presOf" srcId="{7A80E5FF-CAA1-4A43-B85D-316B7F4375A8}" destId="{DACAD9CB-0347-407F-8EF3-6D52A5F98091}" srcOrd="1" destOrd="0" presId="urn:microsoft.com/office/officeart/2005/8/layout/hierarchy2"/>
    <dgm:cxn modelId="{E7B1D8D7-1D5D-4325-8E01-D5EBD40D7155}" srcId="{6CFB1BB9-57DB-4A40-8729-A32D7A792CF5}" destId="{F93ADFB9-C79A-405A-B3EF-A88B4A6B42F3}" srcOrd="1" destOrd="0" parTransId="{7A80E5FF-CAA1-4A43-B85D-316B7F4375A8}" sibTransId="{6FD3E837-68A9-4334-932B-F4BA5ED326A4}"/>
    <dgm:cxn modelId="{A28EDBD8-5586-4A5F-A703-8BC90FF79197}" type="presOf" srcId="{7A1259F4-08A5-4C65-932C-2B42884099F9}" destId="{23651A1B-E3A6-4957-AA69-5B70A6C6F847}" srcOrd="1" destOrd="0" presId="urn:microsoft.com/office/officeart/2005/8/layout/hierarchy2"/>
    <dgm:cxn modelId="{DEF915E8-5F39-40C2-8199-93DD962411BD}" type="presOf" srcId="{7A80E5FF-CAA1-4A43-B85D-316B7F4375A8}" destId="{DC53480D-79AE-4F15-98F3-2FAE28037732}" srcOrd="0" destOrd="0" presId="urn:microsoft.com/office/officeart/2005/8/layout/hierarchy2"/>
    <dgm:cxn modelId="{529FAFF2-38D6-4622-8144-333B7E4B4793}" type="presOf" srcId="{CD426A82-BC59-4B88-A9C5-6D6E73570D64}" destId="{2C753C8F-AD2F-4B60-8ED6-06F729150D93}" srcOrd="1" destOrd="0" presId="urn:microsoft.com/office/officeart/2005/8/layout/hierarchy2"/>
    <dgm:cxn modelId="{92042DFE-6D58-4F4A-8FEF-7B17603A48F7}" type="presOf" srcId="{65F2C0DE-327F-427B-8C65-5C0B228D3EA5}" destId="{F3E58597-E495-4C48-B7BB-CF8BEE275613}" srcOrd="0" destOrd="0" presId="urn:microsoft.com/office/officeart/2005/8/layout/hierarchy2"/>
    <dgm:cxn modelId="{3D56B32C-DEF1-467C-9772-7A57E2392134}" type="presParOf" srcId="{B76371B5-B499-4621-882A-64FFBDC66958}" destId="{1EDEB1CC-5063-4454-981B-AAAAA63AD0DA}" srcOrd="0" destOrd="0" presId="urn:microsoft.com/office/officeart/2005/8/layout/hierarchy2"/>
    <dgm:cxn modelId="{EC792254-F422-4D1E-8F60-014E60B2577B}" type="presParOf" srcId="{1EDEB1CC-5063-4454-981B-AAAAA63AD0DA}" destId="{76AD24A5-FF43-4D81-AC78-2C1561632B20}" srcOrd="0" destOrd="0" presId="urn:microsoft.com/office/officeart/2005/8/layout/hierarchy2"/>
    <dgm:cxn modelId="{D6654F7C-4909-4BA9-8F8C-0DEECBF3B67D}" type="presParOf" srcId="{1EDEB1CC-5063-4454-981B-AAAAA63AD0DA}" destId="{B337024C-579B-47BE-BBB8-1D49E113AC48}" srcOrd="1" destOrd="0" presId="urn:microsoft.com/office/officeart/2005/8/layout/hierarchy2"/>
    <dgm:cxn modelId="{8F62A662-E8F7-4EB6-896C-30438FA725A7}" type="presParOf" srcId="{B337024C-579B-47BE-BBB8-1D49E113AC48}" destId="{F832FA5A-F333-4BB2-B995-F77AC26CE3A9}" srcOrd="0" destOrd="0" presId="urn:microsoft.com/office/officeart/2005/8/layout/hierarchy2"/>
    <dgm:cxn modelId="{20BE915F-F719-43C6-82AC-9DC10C6F3C90}" type="presParOf" srcId="{F832FA5A-F333-4BB2-B995-F77AC26CE3A9}" destId="{2C753C8F-AD2F-4B60-8ED6-06F729150D93}" srcOrd="0" destOrd="0" presId="urn:microsoft.com/office/officeart/2005/8/layout/hierarchy2"/>
    <dgm:cxn modelId="{DFDAF447-7528-444B-BCF7-AA37BFFFEA5E}" type="presParOf" srcId="{B337024C-579B-47BE-BBB8-1D49E113AC48}" destId="{6A138AF8-4454-4BF7-A59E-800B583E0E7E}" srcOrd="1" destOrd="0" presId="urn:microsoft.com/office/officeart/2005/8/layout/hierarchy2"/>
    <dgm:cxn modelId="{12181C78-5DD3-4439-879E-556346B508DE}" type="presParOf" srcId="{6A138AF8-4454-4BF7-A59E-800B583E0E7E}" destId="{F3E58597-E495-4C48-B7BB-CF8BEE275613}" srcOrd="0" destOrd="0" presId="urn:microsoft.com/office/officeart/2005/8/layout/hierarchy2"/>
    <dgm:cxn modelId="{2084403D-908C-47A7-BF58-D183B50F358E}" type="presParOf" srcId="{6A138AF8-4454-4BF7-A59E-800B583E0E7E}" destId="{38724E06-1642-42D4-9E27-E1FC81663F34}" srcOrd="1" destOrd="0" presId="urn:microsoft.com/office/officeart/2005/8/layout/hierarchy2"/>
    <dgm:cxn modelId="{7F0A3C88-D885-40E4-93F2-04A54CDAA5E0}" type="presParOf" srcId="{38724E06-1642-42D4-9E27-E1FC81663F34}" destId="{AD3E9BE4-C1FD-45E9-8AAC-8C1311199B8A}" srcOrd="0" destOrd="0" presId="urn:microsoft.com/office/officeart/2005/8/layout/hierarchy2"/>
    <dgm:cxn modelId="{670A19BE-CA94-42BB-9760-E6194FCD48E3}" type="presParOf" srcId="{AD3E9BE4-C1FD-45E9-8AAC-8C1311199B8A}" destId="{2E496A5F-0C73-429E-A10E-0D3274D30DC4}" srcOrd="0" destOrd="0" presId="urn:microsoft.com/office/officeart/2005/8/layout/hierarchy2"/>
    <dgm:cxn modelId="{5C7E9103-2CC5-45C3-B7B8-6B9FBB82D430}" type="presParOf" srcId="{38724E06-1642-42D4-9E27-E1FC81663F34}" destId="{9894D311-B372-4361-B331-2A466D53BA7B}" srcOrd="1" destOrd="0" presId="urn:microsoft.com/office/officeart/2005/8/layout/hierarchy2"/>
    <dgm:cxn modelId="{42A5B765-A52F-412B-9003-6A9BDAA23688}" type="presParOf" srcId="{9894D311-B372-4361-B331-2A466D53BA7B}" destId="{9740D700-6F7D-4250-A264-8D062B965BEA}" srcOrd="0" destOrd="0" presId="urn:microsoft.com/office/officeart/2005/8/layout/hierarchy2"/>
    <dgm:cxn modelId="{85D9474F-BCCF-403E-B816-76C16A5E95A1}" type="presParOf" srcId="{9894D311-B372-4361-B331-2A466D53BA7B}" destId="{DECFF24A-F015-48FE-B2EB-BEA871D605B7}" srcOrd="1" destOrd="0" presId="urn:microsoft.com/office/officeart/2005/8/layout/hierarchy2"/>
    <dgm:cxn modelId="{6E295DB4-55C8-4BD7-ACD8-A10D8849D9F9}" type="presParOf" srcId="{38724E06-1642-42D4-9E27-E1FC81663F34}" destId="{29685996-72F6-4041-9BF3-6498508706E5}" srcOrd="2" destOrd="0" presId="urn:microsoft.com/office/officeart/2005/8/layout/hierarchy2"/>
    <dgm:cxn modelId="{4487F5B6-618E-4C4A-BF62-A07E71141DC8}" type="presParOf" srcId="{29685996-72F6-4041-9BF3-6498508706E5}" destId="{23651A1B-E3A6-4957-AA69-5B70A6C6F847}" srcOrd="0" destOrd="0" presId="urn:microsoft.com/office/officeart/2005/8/layout/hierarchy2"/>
    <dgm:cxn modelId="{E0CF3AAC-CDFE-4369-95C3-CAA7C5ED8DD8}" type="presParOf" srcId="{38724E06-1642-42D4-9E27-E1FC81663F34}" destId="{1475F247-51D8-4F19-8C99-319012843667}" srcOrd="3" destOrd="0" presId="urn:microsoft.com/office/officeart/2005/8/layout/hierarchy2"/>
    <dgm:cxn modelId="{D0E29D01-6ABC-490A-BFC5-7CB796EFE9DA}" type="presParOf" srcId="{1475F247-51D8-4F19-8C99-319012843667}" destId="{6C30EA7B-EE4B-47CA-A526-84FDCC1EBAB0}" srcOrd="0" destOrd="0" presId="urn:microsoft.com/office/officeart/2005/8/layout/hierarchy2"/>
    <dgm:cxn modelId="{23E5F04B-057D-4B36-86AE-998DC05CE47D}" type="presParOf" srcId="{1475F247-51D8-4F19-8C99-319012843667}" destId="{04B21F1F-510A-4D49-9FCB-402C7BD3D35A}" srcOrd="1" destOrd="0" presId="urn:microsoft.com/office/officeart/2005/8/layout/hierarchy2"/>
    <dgm:cxn modelId="{4B491882-AA5A-406A-BFA8-FC8190719BBB}" type="presParOf" srcId="{B337024C-579B-47BE-BBB8-1D49E113AC48}" destId="{2F15415C-2A74-4A1D-9806-ABA73D6BB6F7}" srcOrd="2" destOrd="0" presId="urn:microsoft.com/office/officeart/2005/8/layout/hierarchy2"/>
    <dgm:cxn modelId="{17BD8095-AE2E-474F-8C12-C1E8005AC7F7}" type="presParOf" srcId="{2F15415C-2A74-4A1D-9806-ABA73D6BB6F7}" destId="{ED5D053E-8089-4C16-9139-807A451403A6}" srcOrd="0" destOrd="0" presId="urn:microsoft.com/office/officeart/2005/8/layout/hierarchy2"/>
    <dgm:cxn modelId="{0AF44660-C18F-47CF-815B-04A904CD6879}" type="presParOf" srcId="{B337024C-579B-47BE-BBB8-1D49E113AC48}" destId="{1D782FC5-5CBF-431A-8116-DE7226B12385}" srcOrd="3" destOrd="0" presId="urn:microsoft.com/office/officeart/2005/8/layout/hierarchy2"/>
    <dgm:cxn modelId="{917689C5-6E77-4D46-82B6-08F999126915}" type="presParOf" srcId="{1D782FC5-5CBF-431A-8116-DE7226B12385}" destId="{98F273F4-209E-40C7-B66D-1F800954408E}" srcOrd="0" destOrd="0" presId="urn:microsoft.com/office/officeart/2005/8/layout/hierarchy2"/>
    <dgm:cxn modelId="{6573249B-7B8E-47D8-B7B0-DC23BE508073}" type="presParOf" srcId="{1D782FC5-5CBF-431A-8116-DE7226B12385}" destId="{E92CB68C-072B-425A-A048-260A8F53A5E2}" srcOrd="1" destOrd="0" presId="urn:microsoft.com/office/officeart/2005/8/layout/hierarchy2"/>
    <dgm:cxn modelId="{3AF28A09-5809-471D-A283-9A9D4AB881B8}" type="presParOf" srcId="{E92CB68C-072B-425A-A048-260A8F53A5E2}" destId="{02046AE4-F5CF-4C93-B4F1-82CF0E86A23B}" srcOrd="0" destOrd="0" presId="urn:microsoft.com/office/officeart/2005/8/layout/hierarchy2"/>
    <dgm:cxn modelId="{D60A9C6D-32A2-44FE-8E5E-921EDF82D3DF}" type="presParOf" srcId="{02046AE4-F5CF-4C93-B4F1-82CF0E86A23B}" destId="{D9246615-CD69-4860-A2C2-650A32E32E31}" srcOrd="0" destOrd="0" presId="urn:microsoft.com/office/officeart/2005/8/layout/hierarchy2"/>
    <dgm:cxn modelId="{1F285E52-2947-487F-A83C-BD2712C9C362}" type="presParOf" srcId="{E92CB68C-072B-425A-A048-260A8F53A5E2}" destId="{AD0E3F84-C581-4A61-A379-27331574B296}" srcOrd="1" destOrd="0" presId="urn:microsoft.com/office/officeart/2005/8/layout/hierarchy2"/>
    <dgm:cxn modelId="{586F8E17-404C-4808-88B1-F05C0C13A8F7}" type="presParOf" srcId="{AD0E3F84-C581-4A61-A379-27331574B296}" destId="{D5D08963-475A-40BE-A52F-40B23F4611C9}" srcOrd="0" destOrd="0" presId="urn:microsoft.com/office/officeart/2005/8/layout/hierarchy2"/>
    <dgm:cxn modelId="{26A99053-82EB-47AA-9BCD-FF82B141AACE}" type="presParOf" srcId="{AD0E3F84-C581-4A61-A379-27331574B296}" destId="{A2B847A4-C6CC-4129-B93B-907FBD499170}" srcOrd="1" destOrd="0" presId="urn:microsoft.com/office/officeart/2005/8/layout/hierarchy2"/>
    <dgm:cxn modelId="{DE9309A0-E7CE-4130-9F8D-D431A4022906}" type="presParOf" srcId="{E92CB68C-072B-425A-A048-260A8F53A5E2}" destId="{DC53480D-79AE-4F15-98F3-2FAE28037732}" srcOrd="2" destOrd="0" presId="urn:microsoft.com/office/officeart/2005/8/layout/hierarchy2"/>
    <dgm:cxn modelId="{FC6AEFB9-90DF-41FF-A899-44F651B714AB}" type="presParOf" srcId="{DC53480D-79AE-4F15-98F3-2FAE28037732}" destId="{DACAD9CB-0347-407F-8EF3-6D52A5F98091}" srcOrd="0" destOrd="0" presId="urn:microsoft.com/office/officeart/2005/8/layout/hierarchy2"/>
    <dgm:cxn modelId="{2ABEE505-4257-4A98-826A-2FA238F6C4A4}" type="presParOf" srcId="{E92CB68C-072B-425A-A048-260A8F53A5E2}" destId="{30BE4A15-4471-40A9-8474-20FD0A4D9A84}" srcOrd="3" destOrd="0" presId="urn:microsoft.com/office/officeart/2005/8/layout/hierarchy2"/>
    <dgm:cxn modelId="{11001041-7AFE-474F-8D75-6B33B3AC403A}" type="presParOf" srcId="{30BE4A15-4471-40A9-8474-20FD0A4D9A84}" destId="{9F6D0C3F-0110-475E-BD40-0B38BB9F7554}" srcOrd="0" destOrd="0" presId="urn:microsoft.com/office/officeart/2005/8/layout/hierarchy2"/>
    <dgm:cxn modelId="{CBB02860-446F-4BAE-A2C6-2C75FBB6DBCF}" type="presParOf" srcId="{30BE4A15-4471-40A9-8474-20FD0A4D9A84}" destId="{E197B8AD-572C-41FE-BCF4-CD64D556CE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23768" y="2246609"/>
          <a:ext cx="1494074" cy="738086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1, 2, 3, 4</a:t>
          </a:r>
        </a:p>
      </dsp:txBody>
      <dsp:txXfrm>
        <a:off x="45386" y="2268227"/>
        <a:ext cx="1450838" cy="694850"/>
      </dsp:txXfrm>
    </dsp:sp>
    <dsp:sp modelId="{F832FA5A-F333-4BB2-B995-F77AC26CE3A9}">
      <dsp:nvSpPr>
        <dsp:cNvPr id="0" name=""/>
        <dsp:cNvSpPr/>
      </dsp:nvSpPr>
      <dsp:spPr>
        <a:xfrm rot="18099899">
          <a:off x="1150933" y="1940577"/>
          <a:ext cx="1544725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544725" y="17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4677" y="1919651"/>
        <a:ext cx="77236" cy="77236"/>
      </dsp:txXfrm>
    </dsp:sp>
    <dsp:sp modelId="{F3E58597-E495-4C48-B7BB-CF8BEE275613}">
      <dsp:nvSpPr>
        <dsp:cNvPr id="0" name=""/>
        <dsp:cNvSpPr/>
      </dsp:nvSpPr>
      <dsp:spPr>
        <a:xfrm>
          <a:off x="2328748" y="910927"/>
          <a:ext cx="771516" cy="77991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sp:txBody>
      <dsp:txXfrm>
        <a:off x="2351345" y="933524"/>
        <a:ext cx="726322" cy="734725"/>
      </dsp:txXfrm>
    </dsp:sp>
    <dsp:sp modelId="{AD3E9BE4-C1FD-45E9-8AAC-8C1311199B8A}">
      <dsp:nvSpPr>
        <dsp:cNvPr id="0" name=""/>
        <dsp:cNvSpPr/>
      </dsp:nvSpPr>
      <dsp:spPr>
        <a:xfrm rot="19239537">
          <a:off x="2981461" y="950850"/>
          <a:ext cx="1048513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048513" y="17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9505" y="942329"/>
        <a:ext cx="52425" cy="52425"/>
      </dsp:txXfrm>
    </dsp:sp>
    <dsp:sp modelId="{9740D700-6F7D-4250-A264-8D062B965BEA}">
      <dsp:nvSpPr>
        <dsp:cNvPr id="0" name=""/>
        <dsp:cNvSpPr/>
      </dsp:nvSpPr>
      <dsp:spPr>
        <a:xfrm>
          <a:off x="3911171" y="3194"/>
          <a:ext cx="3897802" cy="1266006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ích cực: nâng độ phì cho đất, chống xói mòn bằng các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 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trồng rừng phụ xanh đồi trọc, luân canh, xem canh cây trồng, bón vôi cải tạo đất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</a:p>
      </dsp:txBody>
      <dsp:txXfrm>
        <a:off x="3948251" y="40274"/>
        <a:ext cx="3823642" cy="1191846"/>
      </dsp:txXfrm>
    </dsp:sp>
    <dsp:sp modelId="{29685996-72F6-4041-9BF3-6498508706E5}">
      <dsp:nvSpPr>
        <dsp:cNvPr id="0" name=""/>
        <dsp:cNvSpPr/>
      </dsp:nvSpPr>
      <dsp:spPr>
        <a:xfrm rot="2469914">
          <a:off x="2967135" y="1637707"/>
          <a:ext cx="1077165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077165" y="17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8788" y="1628471"/>
        <a:ext cx="53858" cy="53858"/>
      </dsp:txXfrm>
    </dsp:sp>
    <dsp:sp modelId="{6C30EA7B-EE4B-47CA-A526-84FDCC1EBAB0}">
      <dsp:nvSpPr>
        <dsp:cNvPr id="0" name=""/>
        <dsp:cNvSpPr/>
      </dsp:nvSpPr>
      <dsp:spPr>
        <a:xfrm>
          <a:off x="3911171" y="1421246"/>
          <a:ext cx="3907249" cy="1177334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iêu cực: hóa chất từ nông nghiệp như phân bón, thuốc trừ sâu gây ô nhiễm đất, chặt phá rừng, đốt rừng làm nương rẫy gây xói mòn, sạt lở đất…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945654" y="1455729"/>
        <a:ext cx="3838283" cy="1108368"/>
      </dsp:txXfrm>
    </dsp:sp>
    <dsp:sp modelId="{2F15415C-2A74-4A1D-9806-ABA73D6BB6F7}">
      <dsp:nvSpPr>
        <dsp:cNvPr id="0" name=""/>
        <dsp:cNvSpPr/>
      </dsp:nvSpPr>
      <dsp:spPr>
        <a:xfrm rot="3524807">
          <a:off x="1141806" y="3266041"/>
          <a:ext cx="1562977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562977" y="17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4221" y="3244659"/>
        <a:ext cx="78148" cy="78148"/>
      </dsp:txXfrm>
    </dsp:sp>
    <dsp:sp modelId="{98F273F4-209E-40C7-B66D-1F800954408E}">
      <dsp:nvSpPr>
        <dsp:cNvPr id="0" name=""/>
        <dsp:cNvSpPr/>
      </dsp:nvSpPr>
      <dsp:spPr>
        <a:xfrm>
          <a:off x="2328748" y="3583253"/>
          <a:ext cx="771536" cy="73712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sp:txBody>
      <dsp:txXfrm>
        <a:off x="2350338" y="3604843"/>
        <a:ext cx="728356" cy="693943"/>
      </dsp:txXfrm>
    </dsp:sp>
    <dsp:sp modelId="{02046AE4-F5CF-4C93-B4F1-82CF0E86A23B}">
      <dsp:nvSpPr>
        <dsp:cNvPr id="0" name=""/>
        <dsp:cNvSpPr/>
      </dsp:nvSpPr>
      <dsp:spPr>
        <a:xfrm rot="19274825">
          <a:off x="2985828" y="3608678"/>
          <a:ext cx="1039819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039819" y="17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9742" y="3600375"/>
        <a:ext cx="51990" cy="51990"/>
      </dsp:txXfrm>
    </dsp:sp>
    <dsp:sp modelId="{D5D08963-475A-40BE-A52F-40B23F4611C9}">
      <dsp:nvSpPr>
        <dsp:cNvPr id="0" name=""/>
        <dsp:cNvSpPr/>
      </dsp:nvSpPr>
      <dsp:spPr>
        <a:xfrm>
          <a:off x="3911191" y="2750625"/>
          <a:ext cx="3948260" cy="1100602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ích cực: con người đã mang các giống cây trồng, vật nuôi từ nơi này đến nơi khác, xây dựng công viên, vườn quốc gia, khu nghỉ dưỡng…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943427" y="2782861"/>
        <a:ext cx="3883788" cy="1036130"/>
      </dsp:txXfrm>
    </dsp:sp>
    <dsp:sp modelId="{DC53480D-79AE-4F15-98F3-2FAE28037732}">
      <dsp:nvSpPr>
        <dsp:cNvPr id="0" name=""/>
        <dsp:cNvSpPr/>
      </dsp:nvSpPr>
      <dsp:spPr>
        <a:xfrm rot="2260896">
          <a:off x="2993427" y="4247284"/>
          <a:ext cx="1024621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024621" y="17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80122" y="4239361"/>
        <a:ext cx="51231" cy="51231"/>
      </dsp:txXfrm>
    </dsp:sp>
    <dsp:sp modelId="{9F6D0C3F-0110-475E-BD40-0B38BB9F7554}">
      <dsp:nvSpPr>
        <dsp:cNvPr id="0" name=""/>
        <dsp:cNvSpPr/>
      </dsp:nvSpPr>
      <dsp:spPr>
        <a:xfrm>
          <a:off x="3911191" y="4003272"/>
          <a:ext cx="3989839" cy="1149732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iêu cực: con người phá rừng, đốt rừng, khai thác rừng bừa bãi, săn bắt trái phép làm cho nhiều loài động vật mất nơi cư trú, nguy cơ tuyệt chủng…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944866" y="4036947"/>
        <a:ext cx="3922489" cy="1082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23768" y="2246609"/>
          <a:ext cx="1494074" cy="738086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5, 6, 7, 8</a:t>
          </a:r>
        </a:p>
      </dsp:txBody>
      <dsp:txXfrm>
        <a:off x="45386" y="2268227"/>
        <a:ext cx="1450838" cy="694850"/>
      </dsp:txXfrm>
    </dsp:sp>
    <dsp:sp modelId="{F832FA5A-F333-4BB2-B995-F77AC26CE3A9}">
      <dsp:nvSpPr>
        <dsp:cNvPr id="0" name=""/>
        <dsp:cNvSpPr/>
      </dsp:nvSpPr>
      <dsp:spPr>
        <a:xfrm rot="18099899">
          <a:off x="1150933" y="1940577"/>
          <a:ext cx="1544725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544725" y="17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4677" y="1919651"/>
        <a:ext cx="77236" cy="77236"/>
      </dsp:txXfrm>
    </dsp:sp>
    <dsp:sp modelId="{F3E58597-E495-4C48-B7BB-CF8BEE275613}">
      <dsp:nvSpPr>
        <dsp:cNvPr id="0" name=""/>
        <dsp:cNvSpPr/>
      </dsp:nvSpPr>
      <dsp:spPr>
        <a:xfrm>
          <a:off x="2328748" y="910927"/>
          <a:ext cx="771516" cy="77991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</a:p>
      </dsp:txBody>
      <dsp:txXfrm>
        <a:off x="2351345" y="933524"/>
        <a:ext cx="726322" cy="734725"/>
      </dsp:txXfrm>
    </dsp:sp>
    <dsp:sp modelId="{AD3E9BE4-C1FD-45E9-8AAC-8C1311199B8A}">
      <dsp:nvSpPr>
        <dsp:cNvPr id="0" name=""/>
        <dsp:cNvSpPr/>
      </dsp:nvSpPr>
      <dsp:spPr>
        <a:xfrm rot="19239537">
          <a:off x="2981461" y="950850"/>
          <a:ext cx="1048513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048513" y="17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9505" y="942329"/>
        <a:ext cx="52425" cy="52425"/>
      </dsp:txXfrm>
    </dsp:sp>
    <dsp:sp modelId="{9740D700-6F7D-4250-A264-8D062B965BEA}">
      <dsp:nvSpPr>
        <dsp:cNvPr id="0" name=""/>
        <dsp:cNvSpPr/>
      </dsp:nvSpPr>
      <dsp:spPr>
        <a:xfrm>
          <a:off x="3911171" y="3194"/>
          <a:ext cx="3897802" cy="1266006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ích cực: con người đã phát triển loại hình du lịch sinh thái trên sông nước, biển đảo; giáo dục ý thức người dân không xả chất thải, nước thải xuống sông, xuống biển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…</a:t>
          </a:r>
        </a:p>
      </dsp:txBody>
      <dsp:txXfrm>
        <a:off x="3948251" y="40274"/>
        <a:ext cx="3823642" cy="1191846"/>
      </dsp:txXfrm>
    </dsp:sp>
    <dsp:sp modelId="{29685996-72F6-4041-9BF3-6498508706E5}">
      <dsp:nvSpPr>
        <dsp:cNvPr id="0" name=""/>
        <dsp:cNvSpPr/>
      </dsp:nvSpPr>
      <dsp:spPr>
        <a:xfrm rot="2469914">
          <a:off x="2967135" y="1637707"/>
          <a:ext cx="1077165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077165" y="17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8788" y="1628471"/>
        <a:ext cx="53858" cy="53858"/>
      </dsp:txXfrm>
    </dsp:sp>
    <dsp:sp modelId="{6C30EA7B-EE4B-47CA-A526-84FDCC1EBAB0}">
      <dsp:nvSpPr>
        <dsp:cNvPr id="0" name=""/>
        <dsp:cNvSpPr/>
      </dsp:nvSpPr>
      <dsp:spPr>
        <a:xfrm>
          <a:off x="3911171" y="1421246"/>
          <a:ext cx="3907249" cy="1177334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iêu cực: thuốc trừ sâu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, 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rác thải sinh hoạt, nước thải từ các nhà máy, xí nghiệp công nghiệp được con người thải ra sông, hồ, biển, đại dương...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945654" y="1455729"/>
        <a:ext cx="3838283" cy="1108368"/>
      </dsp:txXfrm>
    </dsp:sp>
    <dsp:sp modelId="{2F15415C-2A74-4A1D-9806-ABA73D6BB6F7}">
      <dsp:nvSpPr>
        <dsp:cNvPr id="0" name=""/>
        <dsp:cNvSpPr/>
      </dsp:nvSpPr>
      <dsp:spPr>
        <a:xfrm rot="3524807">
          <a:off x="1141806" y="3266041"/>
          <a:ext cx="1562977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562977" y="17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4221" y="3244659"/>
        <a:ext cx="78148" cy="78148"/>
      </dsp:txXfrm>
    </dsp:sp>
    <dsp:sp modelId="{98F273F4-209E-40C7-B66D-1F800954408E}">
      <dsp:nvSpPr>
        <dsp:cNvPr id="0" name=""/>
        <dsp:cNvSpPr/>
      </dsp:nvSpPr>
      <dsp:spPr>
        <a:xfrm>
          <a:off x="2328748" y="3583253"/>
          <a:ext cx="771536" cy="73712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</a:p>
      </dsp:txBody>
      <dsp:txXfrm>
        <a:off x="2350338" y="3604843"/>
        <a:ext cx="728356" cy="693943"/>
      </dsp:txXfrm>
    </dsp:sp>
    <dsp:sp modelId="{02046AE4-F5CF-4C93-B4F1-82CF0E86A23B}">
      <dsp:nvSpPr>
        <dsp:cNvPr id="0" name=""/>
        <dsp:cNvSpPr/>
      </dsp:nvSpPr>
      <dsp:spPr>
        <a:xfrm rot="19274825">
          <a:off x="2985828" y="3608678"/>
          <a:ext cx="1039819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039819" y="17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9742" y="3600375"/>
        <a:ext cx="51990" cy="51990"/>
      </dsp:txXfrm>
    </dsp:sp>
    <dsp:sp modelId="{D5D08963-475A-40BE-A52F-40B23F4611C9}">
      <dsp:nvSpPr>
        <dsp:cNvPr id="0" name=""/>
        <dsp:cNvSpPr/>
      </dsp:nvSpPr>
      <dsp:spPr>
        <a:xfrm>
          <a:off x="3911191" y="2750625"/>
          <a:ext cx="3948260" cy="1100602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ích cực: trồng cây gây rừng giữ bầu không khí trong lành, cắt giảm khí thải vào bầu không khí, sử dụng các phương tiện công cộng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…</a:t>
          </a:r>
        </a:p>
      </dsp:txBody>
      <dsp:txXfrm>
        <a:off x="3943427" y="2782861"/>
        <a:ext cx="3883788" cy="1036130"/>
      </dsp:txXfrm>
    </dsp:sp>
    <dsp:sp modelId="{DC53480D-79AE-4F15-98F3-2FAE28037732}">
      <dsp:nvSpPr>
        <dsp:cNvPr id="0" name=""/>
        <dsp:cNvSpPr/>
      </dsp:nvSpPr>
      <dsp:spPr>
        <a:xfrm rot="2260896">
          <a:off x="2993427" y="4247284"/>
          <a:ext cx="1024621" cy="35385"/>
        </a:xfrm>
        <a:custGeom>
          <a:avLst/>
          <a:gdLst/>
          <a:ahLst/>
          <a:cxnLst/>
          <a:rect l="0" t="0" r="0" b="0"/>
          <a:pathLst>
            <a:path>
              <a:moveTo>
                <a:pt x="0" y="17692"/>
              </a:moveTo>
              <a:lnTo>
                <a:pt x="1024621" y="176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80122" y="4239361"/>
        <a:ext cx="51231" cy="51231"/>
      </dsp:txXfrm>
    </dsp:sp>
    <dsp:sp modelId="{9F6D0C3F-0110-475E-BD40-0B38BB9F7554}">
      <dsp:nvSpPr>
        <dsp:cNvPr id="0" name=""/>
        <dsp:cNvSpPr/>
      </dsp:nvSpPr>
      <dsp:spPr>
        <a:xfrm>
          <a:off x="3911191" y="4003272"/>
          <a:ext cx="3989839" cy="1149732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iêu cực: khói bụi từ các nhà máy</a:t>
          </a:r>
          <a:r>
            <a:rPr lang="en-US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thải vào khí quyển; đốt rừng, sử dụng các thiết bị làm lạnh chứa khí CFC làm thủng tầng ozon…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944866" y="4036947"/>
        <a:ext cx="3922489" cy="1082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4.png"/><Relationship Id="rId5" Type="http://schemas.openxmlformats.org/officeDocument/2006/relationships/diagramData" Target="../diagrams/data1.xml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6.jpeg"/><Relationship Id="rId5" Type="http://schemas.openxmlformats.org/officeDocument/2006/relationships/diagramData" Target="../diagrams/data2.xml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4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1.wdp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868420"/>
            <a:ext cx="4474760" cy="1858833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792221"/>
            <a:ext cx="38759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066800"/>
            <a:ext cx="32766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động tích cực và tiêu cực của con người đến</a:t>
            </a:r>
            <a:endParaRPr lang="en-US" sz="19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tài nguyên rừng.</a:t>
            </a:r>
            <a:endParaRPr lang="en-US" sz="19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959584"/>
            <a:ext cx="44160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Tác động tích cực: bảo vệ rừng, trồng cây gây rừng, phòng cháy chữa cháy rừng, kiểm lâm chặt chẽ…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Tác động tiêu cực: chặt phá rừng, đốt rừng, chiến tranh, quản lí lỏng lẽo…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52875"/>
            <a:ext cx="2590800" cy="21431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52874"/>
            <a:ext cx="2438400" cy="21431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Tác động của con người đến thiên 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0" name="AutoShape 3"/>
          <p:cNvSpPr>
            <a:spLocks noChangeArrowheads="1"/>
          </p:cNvSpPr>
          <p:nvPr/>
        </p:nvSpPr>
        <p:spPr bwMode="auto">
          <a:xfrm>
            <a:off x="6172200" y="2394199"/>
            <a:ext cx="2622174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284553" y="2394199"/>
            <a:ext cx="2458199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304800" y="2462748"/>
            <a:ext cx="23117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2, 3, 4: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6, 7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tác động tích cực và tiêu cực của con người đến tài nguyên đất</a:t>
            </a:r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tác động tích cực và tiêu cực của con người đến tài nguyên sinh vật.</a:t>
            </a:r>
          </a:p>
        </p:txBody>
      </p:sp>
      <p:sp>
        <p:nvSpPr>
          <p:cNvPr id="123" name="Freeform 8"/>
          <p:cNvSpPr>
            <a:spLocks/>
          </p:cNvSpPr>
          <p:nvPr/>
        </p:nvSpPr>
        <p:spPr bwMode="gray">
          <a:xfrm>
            <a:off x="2846388" y="2146861"/>
            <a:ext cx="685800" cy="88082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Arial" charset="0"/>
            </a:endParaRPr>
          </a:p>
        </p:txBody>
      </p:sp>
      <p:sp>
        <p:nvSpPr>
          <p:cNvPr id="125" name="Freeform 10"/>
          <p:cNvSpPr>
            <a:spLocks/>
          </p:cNvSpPr>
          <p:nvPr/>
        </p:nvSpPr>
        <p:spPr bwMode="gray">
          <a:xfrm flipH="1">
            <a:off x="5422106" y="2180357"/>
            <a:ext cx="750093" cy="8676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>
            <a:solidFill>
              <a:srgbClr val="00A06C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26" name="Group 11"/>
          <p:cNvGrpSpPr>
            <a:grpSpLocks/>
          </p:cNvGrpSpPr>
          <p:nvPr/>
        </p:nvGrpSpPr>
        <p:grpSpPr bwMode="auto">
          <a:xfrm>
            <a:off x="3048000" y="1219200"/>
            <a:ext cx="2998788" cy="1040977"/>
            <a:chOff x="1997" y="1314"/>
            <a:chExt cx="1889" cy="1009"/>
          </a:xfrm>
        </p:grpSpPr>
        <p:grpSp>
          <p:nvGrpSpPr>
            <p:cNvPr id="127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32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3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28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3244566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172200" y="2438400"/>
            <a:ext cx="257734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19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19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 6, 7, 8:</a:t>
            </a:r>
          </a:p>
          <a:p>
            <a:pPr algn="just"/>
            <a:r>
              <a:rPr lang="en-US" sz="19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6, 7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19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9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19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tác động tích cực và tiêu cực của con người đến môi trường nước, không khí.</a:t>
            </a:r>
            <a:endParaRPr lang="en-US" sz="19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9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19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các tác động tích cực và tiêu cực của con người đến môi trường nước, không khí.</a:t>
            </a:r>
          </a:p>
          <a:p>
            <a:pPr algn="just"/>
            <a:endParaRPr lang="vi-VN" sz="19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12279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46" y="12192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48000" y="3176588"/>
            <a:ext cx="2833054" cy="170021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37" name="Picture 36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40697" y="5029200"/>
            <a:ext cx="2826703" cy="154388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4199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/>
      <p:bldP spid="123" grpId="0" animBg="1"/>
      <p:bldP spid="125" grpId="0" animBg="1"/>
      <p:bldP spid="1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Tác động của con người đến thiên 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3592685"/>
              </p:ext>
            </p:extLst>
          </p:nvPr>
        </p:nvGraphicFramePr>
        <p:xfrm>
          <a:off x="533400" y="1320800"/>
          <a:ext cx="7924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" y="1327332"/>
            <a:ext cx="1617865" cy="12160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1" y="5257800"/>
            <a:ext cx="1732686" cy="13001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5280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Tác động của con người đến thiên 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8200919"/>
              </p:ext>
            </p:extLst>
          </p:nvPr>
        </p:nvGraphicFramePr>
        <p:xfrm>
          <a:off x="533400" y="1320800"/>
          <a:ext cx="7924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6" y="1424818"/>
            <a:ext cx="2023203" cy="13477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4" y="5148463"/>
            <a:ext cx="2046285" cy="125491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42914"/>
            <a:ext cx="6792509" cy="3462486"/>
          </a:xfrm>
          <a:prstGeom prst="wedgeRoundRectCallout">
            <a:avLst>
              <a:gd name="adj1" fmla="val 46928"/>
              <a:gd name="adj2" fmla="val 6796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33400" y="1841480"/>
            <a:ext cx="66293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Tích cực: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trồng rừng, phủ xanh đồi núi, cải tạo đất, biến những vùng khô cằn, bạc màu thành đồng ruộng phì nhiêu...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Tiêu cực: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trong quá trình khai thác và sử dụng tài nguyên, con người đã đưa vào thiên nhiên nhiều loại rác thải ở các dạng khác nhau: bụi, khí, lỏng, rắn gây ô nhiễm môi trường  đất, nước, không khí, sinh vật...</a:t>
            </a:r>
          </a:p>
          <a:p>
            <a:pPr algn="just"/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Tác động của con người đến thiên 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</p:spTree>
    <p:extLst>
      <p:ext uri="{BB962C8B-B14F-4D97-AF65-F5344CB8AC3E}">
        <p14:creationId xmlns:p14="http://schemas.microsoft.com/office/powerpoint/2010/main" val="27375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690" y="2039541"/>
            <a:ext cx="35921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9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lấy ví dụ thể hiện tác động của thiên nhiên lên hoạt động sản xuất nông nghiệp, công nghiệp, giao </a:t>
            </a:r>
            <a:endParaRPr lang="en-US" sz="19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19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 vận tải và du lịch.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53984" y="1778675"/>
            <a:ext cx="4285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Đồng bằng sông Cửu Long có mạng lưới sông ngòi dày đặc nên phát triển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giao thông vận tải đường thủy.</a:t>
            </a:r>
          </a:p>
          <a:p>
            <a:pPr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Ở Quảng Ninh có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vịnh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Long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mỏ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than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lớn nhất nước ta nên phát triển ngành công nghiệp năng lượng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38820"/>
            <a:ext cx="3621569" cy="241437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2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2101840"/>
            <a:ext cx="35921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nêu một số hành động con người làm ô nhiễm môi trưởng không khí và nước.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53984" y="1801014"/>
            <a:ext cx="4285216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850" dirty="0">
                <a:latin typeface="Cambria" panose="02040503050406030204" pitchFamily="18" charset="0"/>
                <a:ea typeface="Cambria" panose="02040503050406030204" pitchFamily="18" charset="0"/>
              </a:rPr>
              <a:t>- Môi trường nước:  phân bón</a:t>
            </a:r>
            <a:r>
              <a:rPr lang="en-US" sz="185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1850" dirty="0">
                <a:latin typeface="Cambria" panose="02040503050406030204" pitchFamily="18" charset="0"/>
                <a:ea typeface="Cambria" panose="02040503050406030204" pitchFamily="18" charset="0"/>
              </a:rPr>
              <a:t>thuốc trừ sâu, rác thải sinh hoạt, nước thải thải ra sông, hồ, biển, đại dương...</a:t>
            </a:r>
          </a:p>
          <a:p>
            <a:pPr algn="just"/>
            <a:r>
              <a:rPr lang="vi-VN" sz="1850" dirty="0">
                <a:latin typeface="Cambria" panose="02040503050406030204" pitchFamily="18" charset="0"/>
                <a:ea typeface="Cambria" panose="02040503050406030204" pitchFamily="18" charset="0"/>
              </a:rPr>
              <a:t>- Môi trường không khí: khói bụi từ các nhà máy</a:t>
            </a:r>
            <a:r>
              <a:rPr lang="en-US" sz="18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50" dirty="0">
                <a:latin typeface="Cambria" panose="02040503050406030204" pitchFamily="18" charset="0"/>
                <a:ea typeface="Cambria" panose="02040503050406030204" pitchFamily="18" charset="0"/>
              </a:rPr>
              <a:t>thải vào khí quyển; đốt rừng, sử dụng các thiết bị làm lạnh chứa khí CFC làm thủng tầng ozon…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714" b="16335"/>
          <a:stretch/>
        </p:blipFill>
        <p:spPr bwMode="auto">
          <a:xfrm>
            <a:off x="2652776" y="4437133"/>
            <a:ext cx="1981200" cy="203986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28" name="Picture 27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80" r="33693" b="10660"/>
          <a:stretch/>
        </p:blipFill>
        <p:spPr bwMode="auto">
          <a:xfrm>
            <a:off x="4633976" y="4437132"/>
            <a:ext cx="1995424" cy="203986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1221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554538" y="1752600"/>
            <a:ext cx="4263622" cy="2152204"/>
          </a:xfrm>
          <a:prstGeom prst="wedgeRoundRectCallout">
            <a:avLst>
              <a:gd name="adj1" fmla="val 21725"/>
              <a:gd name="adj2" fmla="val 7665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752600"/>
            <a:ext cx="4028366" cy="2378708"/>
          </a:xfrm>
          <a:prstGeom prst="cloudCallout">
            <a:avLst>
              <a:gd name="adj1" fmla="val -15951"/>
              <a:gd name="adj2" fmla="val 650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2102584"/>
            <a:ext cx="3439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nêu một số sáng kiến để có thể giảm việc sử dụng túi ni long trong đời sống hàng ngày.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62560" y="1832536"/>
            <a:ext cx="429410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750" dirty="0">
                <a:latin typeface="Cambria" panose="02040503050406030204" pitchFamily="18" charset="0"/>
                <a:ea typeface="Cambria" panose="02040503050406030204" pitchFamily="18" charset="0"/>
              </a:rPr>
              <a:t>- Sau khi sử dụng túi ni lông, hãy vứt bỏ vào thùng rác, điểm thu gom, tránh vứt bừa bãi. </a:t>
            </a:r>
          </a:p>
          <a:p>
            <a:pPr algn="just"/>
            <a:r>
              <a:rPr lang="vi-VN" sz="1750" dirty="0">
                <a:latin typeface="Cambria" panose="02040503050406030204" pitchFamily="18" charset="0"/>
                <a:ea typeface="Cambria" panose="02040503050406030204" pitchFamily="18" charset="0"/>
              </a:rPr>
              <a:t>- Hạn chế sử dụng túi ni lông và thay thế bằng đồ sử dụng nhiều lần từ vải, sứ, gỗ, tre,…</a:t>
            </a:r>
          </a:p>
          <a:p>
            <a:pPr algn="just"/>
            <a:r>
              <a:rPr lang="vi-VN" sz="1750" dirty="0">
                <a:latin typeface="Cambria" panose="02040503050406030204" pitchFamily="18" charset="0"/>
                <a:ea typeface="Cambria" panose="02040503050406030204" pitchFamily="18" charset="0"/>
              </a:rPr>
              <a:t>- Thu gom, xử lí túi ni lông đã sử dụng đúng cách; không xả trực tiếp ra sông, hồ…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03373" y="228600"/>
            <a:ext cx="656442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Luyện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tập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và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vận</a:t>
            </a:r>
            <a:r>
              <a:rPr lang="en-US" sz="2400" b="1" dirty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0D30DD"/>
                </a:solidFill>
                <a:latin typeface="Cambria" pitchFamily="18" charset="0"/>
              </a:rPr>
              <a:t>dụng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1" y="120515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9263" y="1219200"/>
            <a:ext cx="39017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198144"/>
            <a:ext cx="3636962" cy="227885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882D86-1620-C210-B1C7-B1E9617BB694}"/>
              </a:ext>
            </a:extLst>
          </p:cNvPr>
          <p:cNvSpPr txBox="1"/>
          <p:nvPr/>
        </p:nvSpPr>
        <p:spPr>
          <a:xfrm>
            <a:off x="4090592" y="119597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166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MỐI QUAN HỆ GIỮA CON NGƯỜI </a:t>
            </a:r>
            <a:b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VÀ THIÊN NHIÊN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28: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00" y="41148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5299" y="28194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3335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28. MỐI QUAN HỆ GIỮA CON NGƯỜI 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VÀ THIÊN NHIÊN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62340" y="3026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TÁC ĐỘNG CỦA THIÊN NHIÊN ĐẾN CON NGƯỜI 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43053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TÁC ĐỘNG CỦA CON NGƯỜI ĐẾN THIÊN NHIÊN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0665" y="54102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017705" y="56007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LUYỆN TẬP VÀ VẬN DỤNG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07769" y="2200275"/>
            <a:ext cx="8102831" cy="4420507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Same Side Corner Rectangle 41"/>
          <p:cNvSpPr/>
          <p:nvPr/>
        </p:nvSpPr>
        <p:spPr>
          <a:xfrm rot="5400000">
            <a:off x="365991" y="29193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42147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4135" y="3023139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43053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</a:p>
        </p:txBody>
      </p:sp>
      <p:sp>
        <p:nvSpPr>
          <p:cNvPr id="48" name="Round Same Side Corner Rectangle 47"/>
          <p:cNvSpPr/>
          <p:nvPr/>
        </p:nvSpPr>
        <p:spPr>
          <a:xfrm rot="5400000">
            <a:off x="321357" y="55101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6200" y="56007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93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20" grpId="0"/>
      <p:bldP spid="26" grpId="0"/>
      <p:bldP spid="27" grpId="0"/>
      <p:bldP spid="24" grpId="0" animBg="1"/>
      <p:bldP spid="25" grpId="0"/>
      <p:bldP spid="37" grpId="0" animBg="1"/>
      <p:bldP spid="42" grpId="0" animBg="1"/>
      <p:bldP spid="43" grpId="0" animBg="1"/>
      <p:bldP spid="44" grpId="0"/>
      <p:bldP spid="45" grpId="0"/>
      <p:bldP spid="48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600200"/>
            <a:ext cx="31932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1, 2,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ví dụ về tác động của thiên nhiên đối với đời sống con người.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88240" y="1416040"/>
            <a:ext cx="46271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 N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ơi địa hình bằng phẳng, sông ngòi dày đặc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, đất đai màu mỡ thì dân cư tập trung đông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- N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gược lại địa hình hiểm trở, khí hậu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2)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thì dân cư thưa thớt.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Tác động của thiên nhiên đến con người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4" y="3810000"/>
            <a:ext cx="4765676" cy="25146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2612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600200"/>
            <a:ext cx="31932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ví dụ về tác động của thiên nhiên đối với sản xuất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8643" y="1447800"/>
            <a:ext cx="4450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ất phù sa, sông ngòi dày đặc thích hợp cho việc trồng cây lúa nước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đất xấu, khô hạn thì không canh tác được.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Tác động của thiên nhiên đến con người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42753"/>
            <a:ext cx="2971800" cy="285804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600200"/>
            <a:ext cx="31932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ví dụ về tác động của thiên nhiên đối với sản xuất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8643" y="1295400"/>
            <a:ext cx="445055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ác loại khoáng sản như cát, đá vôi, xi măng là nguyên liệu cho công nghiệp xây dựng; khai thác than để phát triển công nghiệp năng lượng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Tác động của thiên nhiên đến con người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33" y="3657600"/>
            <a:ext cx="3111967" cy="273421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600200"/>
            <a:ext cx="31932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r>
              <a:rPr lang="vi-VN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ví dụ về tác động của thiên nhiên đối với sản xuất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8643" y="1600200"/>
            <a:ext cx="44505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300" dirty="0">
                <a:latin typeface="Cambria" panose="02040503050406030204" pitchFamily="18" charset="0"/>
                <a:ea typeface="Cambria" panose="02040503050406030204" pitchFamily="18" charset="0"/>
              </a:rPr>
              <a:t>ảnh đẹp thiên nhiên như ở Tràng An với nhiều núi đá vôi phong cảnh đẹp thích hợp cho phát triển du lịch…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Tác động của thiên nhiên đến con người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17" y="3676650"/>
            <a:ext cx="3267683" cy="26479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1036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1522274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hiên nhiên có tác động tiêu cực đến con người hay không? 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ví dụ và nêu biện pháp</a:t>
            </a:r>
            <a:endParaRPr lang="en-US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ứng phó.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369874"/>
            <a:ext cx="4398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Thiên nhiên có tác động tiêu cực đến con người ví dụ Miền Trung vừa qua đã xảy tình trạng bão, lũ, sạt lở đất.</a:t>
            </a:r>
          </a:p>
          <a:p>
            <a:pPr algn="just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Biện pháp: cứu trợ thực phẩm, theo dõi tình hình thời tiết, gấp rút tìm nơi trú ẩn xa vùng nguy hiểm, trồng và bảo vệ rừng…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Ảnh hưởng của thiên nhiên đến sinh hoạt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và sản xuất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24226"/>
            <a:ext cx="2301115" cy="183837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49" y="4343400"/>
            <a:ext cx="2371298" cy="1905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600200"/>
            <a:ext cx="6792509" cy="3581400"/>
          </a:xfrm>
          <a:prstGeom prst="wedgeRoundRectCallout">
            <a:avLst>
              <a:gd name="adj1" fmla="val 48065"/>
              <a:gd name="adj2" fmla="val 6678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2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09602" y="1676400"/>
            <a:ext cx="662939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Đến đời sống con người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Cung cấp những điều kiện cần thiết để con người tồn tại.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Các điều kiện tự nhiên ảnh hưởng tới sự phân bố dân cư, lối sống, sinh hoạt của con người.</a:t>
            </a:r>
          </a:p>
          <a:p>
            <a:pPr algn="just"/>
            <a:r>
              <a:rPr lang="vi-VN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Đến sản xuất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Cung cấp nhiệt độ, nước, ánh sáng... cho sự phát triển của cây trồng.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Cung cấp nguyên, nhiên liệu để phát triển công nghiệp.</a:t>
            </a:r>
          </a:p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- Điều kiện để phát triển giao thông vận tả</a:t>
            </a:r>
            <a:r>
              <a:rPr lang="en-US" sz="21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, du lịch.</a:t>
            </a:r>
          </a:p>
          <a:p>
            <a:pPr algn="just"/>
            <a:endParaRPr lang="vi-VN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Tác động của thiên nhiên đến con người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28</a:t>
            </a:r>
          </a:p>
        </p:txBody>
      </p:sp>
    </p:spTree>
    <p:extLst>
      <p:ext uri="{BB962C8B-B14F-4D97-AF65-F5344CB8AC3E}">
        <p14:creationId xmlns:p14="http://schemas.microsoft.com/office/powerpoint/2010/main" val="31822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1577</Words>
  <Application>Microsoft Office PowerPoint</Application>
  <PresentationFormat>On-screen Show (4:3)</PresentationFormat>
  <Paragraphs>125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Verdana</vt:lpstr>
      <vt:lpstr>Office Theme</vt:lpstr>
      <vt:lpstr>PowerPoint Presentation</vt:lpstr>
      <vt:lpstr>MỐI QUAN HỆ GIỮA CON NGƯỜI  VÀ THIÊN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2016-02-15T14:28:12Z</dcterms:created>
  <dcterms:modified xsi:type="dcterms:W3CDTF">2024-04-02T01:02:41Z</dcterms:modified>
</cp:coreProperties>
</file>