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1491</Words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Bad Script</vt:lpstr>
      <vt:lpstr>Times New Roman</vt:lpstr>
      <vt:lpstr>Roboto</vt:lpstr>
      <vt:lpstr>Arial</vt:lpstr>
      <vt:lpstr>Raleway Black</vt:lpstr>
      <vt:lpstr>Raleway Medium</vt:lpstr>
      <vt:lpstr>Raleway SemiBold</vt:lpstr>
      <vt:lpstr>Cambria Math</vt:lpstr>
      <vt:lpstr>Raleway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2021-11-23T03:17:43Z</dcterms:modified>
</cp:coreProperties>
</file>