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257" r:id="rId50"/>
    <p:sldId id="258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6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7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8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2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9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5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4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3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6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0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149FF-5035-4ED0-890E-0205F98771F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B42DA-037B-4B8A-B8C1-50C02C861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17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101"/>
            <a:ext cx="89916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1.</a:t>
            </a:r>
            <a:r>
              <a:rPr lang="en-US" sz="2400" dirty="0"/>
              <a:t> _______, the </a:t>
            </a:r>
            <a:r>
              <a:rPr lang="en-US" sz="2400" i="1" dirty="0" err="1"/>
              <a:t>Ao</a:t>
            </a:r>
            <a:r>
              <a:rPr lang="en-US" sz="2400" i="1" dirty="0"/>
              <a:t> </a:t>
            </a:r>
            <a:r>
              <a:rPr lang="en-US" sz="2400" i="1" dirty="0" err="1"/>
              <a:t>dai</a:t>
            </a:r>
            <a:r>
              <a:rPr lang="en-US" sz="2400" dirty="0"/>
              <a:t> was frequently worn by both men and women.</a:t>
            </a:r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Tradition</a:t>
            </a:r>
            <a:r>
              <a:rPr lang="en-US" sz="2400" b="1" dirty="0"/>
              <a:t>	B. </a:t>
            </a:r>
            <a:r>
              <a:rPr lang="en-US" sz="2400" dirty="0"/>
              <a:t>Traditional</a:t>
            </a:r>
            <a:r>
              <a:rPr lang="en-US" sz="2400" b="1" dirty="0"/>
              <a:t>	C. </a:t>
            </a:r>
            <a:r>
              <a:rPr lang="en-US" sz="2400" dirty="0"/>
              <a:t>Traditionally</a:t>
            </a:r>
            <a:r>
              <a:rPr lang="en-US" sz="2400" b="1" dirty="0"/>
              <a:t>	D. </a:t>
            </a:r>
            <a:r>
              <a:rPr lang="en-US" sz="2400" dirty="0"/>
              <a:t>Traditionalist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Tradition (n)</a:t>
            </a:r>
            <a:r>
              <a:rPr lang="en-US" sz="2400" b="1" dirty="0"/>
              <a:t>		B. </a:t>
            </a:r>
            <a:r>
              <a:rPr lang="en-US" sz="2400" dirty="0"/>
              <a:t>Traditional (a)</a:t>
            </a:r>
            <a:r>
              <a:rPr lang="en-US" sz="2400" b="1" dirty="0"/>
              <a:t>	</a:t>
            </a:r>
            <a:endParaRPr lang="en-US" sz="2400" dirty="0"/>
          </a:p>
          <a:p>
            <a:r>
              <a:rPr lang="en-US" sz="2400" b="1" dirty="0"/>
              <a:t>	C. </a:t>
            </a:r>
            <a:r>
              <a:rPr lang="en-US" sz="2400" dirty="0"/>
              <a:t>Traditionally (</a:t>
            </a:r>
            <a:r>
              <a:rPr lang="en-US" sz="2400" dirty="0" err="1"/>
              <a:t>adv</a:t>
            </a:r>
            <a:r>
              <a:rPr lang="en-US" sz="2400" dirty="0"/>
              <a:t>)</a:t>
            </a:r>
            <a:r>
              <a:rPr lang="en-US" sz="2400" b="1" dirty="0"/>
              <a:t>		D. </a:t>
            </a:r>
            <a:r>
              <a:rPr lang="en-US" sz="2400" dirty="0"/>
              <a:t>Traditionalist (n)</a:t>
            </a:r>
          </a:p>
          <a:p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trạng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nhấn</a:t>
            </a:r>
            <a:r>
              <a:rPr lang="en-US" sz="2400" dirty="0"/>
              <a:t> </a:t>
            </a:r>
            <a:r>
              <a:rPr lang="en-US" sz="2400" dirty="0" err="1"/>
              <a:t>mạnh</a:t>
            </a:r>
            <a:r>
              <a:rPr lang="en-US" sz="2400" dirty="0"/>
              <a:t> ý </a:t>
            </a:r>
            <a:r>
              <a:rPr lang="en-US" sz="2400" dirty="0" err="1"/>
              <a:t>sau</a:t>
            </a:r>
            <a:r>
              <a:rPr lang="en-US" sz="2400" dirty="0"/>
              <a:t>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2.</a:t>
            </a:r>
            <a:r>
              <a:rPr lang="en-US" sz="2400" dirty="0"/>
              <a:t> Paul is a good tennis player, _______?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does he</a:t>
            </a:r>
            <a:r>
              <a:rPr lang="en-US" sz="2400" b="1" dirty="0"/>
              <a:t>	B. </a:t>
            </a:r>
            <a:r>
              <a:rPr lang="en-US" sz="2400" dirty="0"/>
              <a:t>doesn’t he</a:t>
            </a:r>
            <a:r>
              <a:rPr lang="en-US" sz="2400" b="1" dirty="0"/>
              <a:t>	C. </a:t>
            </a:r>
            <a:r>
              <a:rPr lang="en-US" sz="2400" dirty="0"/>
              <a:t>isn’t he</a:t>
            </a:r>
            <a:r>
              <a:rPr lang="en-US" sz="2400" b="1" dirty="0"/>
              <a:t>	D. </a:t>
            </a:r>
            <a:r>
              <a:rPr lang="en-US" sz="2400" dirty="0"/>
              <a:t>is he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hỏi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ở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khẳng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hỏi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phủ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, do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A </a:t>
            </a:r>
            <a:r>
              <a:rPr lang="en-US" sz="2400" dirty="0" err="1"/>
              <a:t>và</a:t>
            </a:r>
            <a:r>
              <a:rPr lang="en-US" sz="2400" dirty="0"/>
              <a:t> D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r>
              <a:rPr lang="en-US" sz="2400" dirty="0"/>
              <a:t>.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ở </a:t>
            </a:r>
            <a:r>
              <a:rPr lang="en-US" sz="2400" dirty="0" err="1"/>
              <a:t>đây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is → isn’t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990600" y="2667000"/>
            <a:ext cx="5334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648200" y="41148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0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458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16. </a:t>
            </a:r>
            <a:r>
              <a:rPr lang="en-US" sz="2400" i="1" dirty="0"/>
              <a:t>Tom is talking to Jane.</a:t>
            </a:r>
            <a:endParaRPr lang="en-US" sz="2400" dirty="0"/>
          </a:p>
          <a:p>
            <a:r>
              <a:rPr lang="en-US" sz="2400" dirty="0"/>
              <a:t>	- </a:t>
            </a:r>
            <a:r>
              <a:rPr lang="en-US" sz="2400" b="1" dirty="0"/>
              <a:t>Tom</a:t>
            </a:r>
            <a:r>
              <a:rPr lang="en-US" sz="2400" dirty="0"/>
              <a:t>: “I’m sorry. I forgot your birthday.”</a:t>
            </a:r>
          </a:p>
          <a:p>
            <a:r>
              <a:rPr lang="en-US" sz="2400" dirty="0"/>
              <a:t>	- </a:t>
            </a:r>
            <a:r>
              <a:rPr lang="en-US" sz="2400" b="1" dirty="0"/>
              <a:t>Jane</a:t>
            </a:r>
            <a:r>
              <a:rPr lang="en-US" sz="2400" dirty="0"/>
              <a:t>: “_______.”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Same to you.</a:t>
            </a:r>
            <a:r>
              <a:rPr lang="en-US" sz="2400" b="1" dirty="0"/>
              <a:t>	B. </a:t>
            </a:r>
            <a:r>
              <a:rPr lang="en-US" sz="2400" dirty="0"/>
              <a:t>Good idea.</a:t>
            </a:r>
            <a:r>
              <a:rPr lang="en-US" sz="2400" b="1" dirty="0"/>
              <a:t>	C. </a:t>
            </a:r>
            <a:r>
              <a:rPr lang="en-US" sz="2400" dirty="0"/>
              <a:t>Never mind.</a:t>
            </a:r>
            <a:r>
              <a:rPr lang="en-US" sz="2400" b="1" dirty="0"/>
              <a:t>	D. </a:t>
            </a:r>
            <a:r>
              <a:rPr lang="en-US" sz="2400" dirty="0"/>
              <a:t>Thanks a lot.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(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nghị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: Tom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chuyện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Jane.</a:t>
            </a:r>
          </a:p>
          <a:p>
            <a:r>
              <a:rPr lang="en-US" sz="2400" dirty="0"/>
              <a:t>- Tom: “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xin</a:t>
            </a:r>
            <a:r>
              <a:rPr lang="en-US" sz="2400" dirty="0"/>
              <a:t> </a:t>
            </a:r>
            <a:r>
              <a:rPr lang="en-US" sz="2400" dirty="0" err="1"/>
              <a:t>lỗi</a:t>
            </a:r>
            <a:r>
              <a:rPr lang="en-US" sz="2400" dirty="0"/>
              <a:t>.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quên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nhật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”.</a:t>
            </a:r>
          </a:p>
          <a:p>
            <a:r>
              <a:rPr lang="en-US" sz="2400" dirty="0"/>
              <a:t>- Jane: "__________."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</a:t>
            </a:r>
            <a:r>
              <a:rPr lang="en-US" sz="2400" dirty="0" err="1"/>
              <a:t>Giống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. 	B. Ý </a:t>
            </a:r>
            <a:r>
              <a:rPr lang="en-US" sz="2400" dirty="0" err="1"/>
              <a:t>kiến</a:t>
            </a:r>
            <a:r>
              <a:rPr lang="en-US" sz="2400" dirty="0"/>
              <a:t> hay. 	</a:t>
            </a:r>
          </a:p>
          <a:p>
            <a:r>
              <a:rPr lang="en-US" sz="2400" dirty="0"/>
              <a:t>	C. </a:t>
            </a:r>
            <a:r>
              <a:rPr lang="en-US" sz="2400" dirty="0" err="1"/>
              <a:t>Đừng</a:t>
            </a:r>
            <a:r>
              <a:rPr lang="en-US" sz="2400" dirty="0"/>
              <a:t> </a:t>
            </a:r>
            <a:r>
              <a:rPr lang="en-US" sz="2400" dirty="0" err="1"/>
              <a:t>bận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. 	D. </a:t>
            </a:r>
            <a:r>
              <a:rPr lang="en-US" sz="2400" dirty="0" err="1"/>
              <a:t>Cảm</a:t>
            </a:r>
            <a:r>
              <a:rPr lang="en-US" sz="2400" dirty="0"/>
              <a:t> </a:t>
            </a:r>
            <a:r>
              <a:rPr lang="en-US" sz="2400" dirty="0" err="1"/>
              <a:t>ơn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867400" y="1600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1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17. </a:t>
            </a:r>
            <a:r>
              <a:rPr lang="en-US" sz="2400" i="1" dirty="0"/>
              <a:t>Tim and Peter had a quarrel last week and now Tom is giving Tim advice.</a:t>
            </a:r>
            <a:endParaRPr lang="en-US" sz="2400" dirty="0"/>
          </a:p>
          <a:p>
            <a:r>
              <a:rPr lang="en-US" sz="2400" dirty="0"/>
              <a:t>	- </a:t>
            </a:r>
            <a:r>
              <a:rPr lang="en-US" sz="2400" b="1" dirty="0"/>
              <a:t>Tom</a:t>
            </a:r>
            <a:r>
              <a:rPr lang="en-US" sz="2400" dirty="0"/>
              <a:t>: “I think the best way to solve that problem is to keep silent.”</a:t>
            </a:r>
          </a:p>
          <a:p>
            <a:r>
              <a:rPr lang="en-US" sz="2400" dirty="0"/>
              <a:t>	- </a:t>
            </a:r>
            <a:r>
              <a:rPr lang="en-US" sz="2400" b="1" dirty="0"/>
              <a:t>Tim</a:t>
            </a:r>
            <a:r>
              <a:rPr lang="en-US" sz="2400" dirty="0"/>
              <a:t>: “_______. Silence may kill our friendship.”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That’s not a good idea</a:t>
            </a:r>
            <a:r>
              <a:rPr lang="en-US" sz="2400" b="1" dirty="0"/>
              <a:t>	B. </a:t>
            </a:r>
            <a:r>
              <a:rPr lang="en-US" sz="2400" dirty="0"/>
              <a:t>I’m not wrong</a:t>
            </a:r>
          </a:p>
          <a:p>
            <a:r>
              <a:rPr lang="en-US" sz="2400" b="1" dirty="0"/>
              <a:t>	C. </a:t>
            </a:r>
            <a:r>
              <a:rPr lang="en-US" sz="2400" dirty="0"/>
              <a:t>Yes, I think much</a:t>
            </a:r>
            <a:r>
              <a:rPr lang="en-US" sz="2400" b="1" dirty="0"/>
              <a:t>	D. </a:t>
            </a:r>
            <a:r>
              <a:rPr lang="en-US" sz="2400" dirty="0"/>
              <a:t>That’s a great idea	</a:t>
            </a:r>
          </a:p>
          <a:p>
            <a:endParaRPr lang="en-US" sz="2400" b="1" dirty="0" smtClean="0"/>
          </a:p>
          <a:p>
            <a:r>
              <a:rPr lang="vi-VN" sz="2400" dirty="0" smtClean="0"/>
              <a:t>Kiến </a:t>
            </a:r>
            <a:r>
              <a:rPr lang="vi-VN" sz="2400" dirty="0"/>
              <a:t>thức: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: Tim </a:t>
            </a:r>
            <a:r>
              <a:rPr lang="en-US" sz="2400" dirty="0" err="1"/>
              <a:t>và</a:t>
            </a:r>
            <a:r>
              <a:rPr lang="en-US" sz="2400" dirty="0"/>
              <a:t> Peter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cãi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tuần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bây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Tom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đưa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khuyên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Tim.</a:t>
            </a:r>
          </a:p>
          <a:p>
            <a:r>
              <a:rPr lang="en-US" sz="2400" dirty="0"/>
              <a:t>- Tom: “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nghĩ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quyết</a:t>
            </a:r>
            <a:r>
              <a:rPr lang="en-US" sz="2400" dirty="0"/>
              <a:t> </a:t>
            </a:r>
            <a:r>
              <a:rPr lang="en-US" sz="2400" dirty="0" err="1"/>
              <a:t>vấn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giữ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lặng</a:t>
            </a:r>
            <a:r>
              <a:rPr lang="en-US" sz="2400" dirty="0"/>
              <a:t>.”</a:t>
            </a:r>
          </a:p>
          <a:p>
            <a:r>
              <a:rPr lang="en-US" sz="2400" dirty="0"/>
              <a:t>- Tim: “______.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lặng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giết</a:t>
            </a:r>
            <a:r>
              <a:rPr lang="en-US" sz="2400" dirty="0"/>
              <a:t> </a:t>
            </a:r>
            <a:r>
              <a:rPr lang="en-US" sz="2400" dirty="0" err="1"/>
              <a:t>chết</a:t>
            </a:r>
            <a:r>
              <a:rPr lang="en-US" sz="2400" dirty="0"/>
              <a:t>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ta ”.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ý </a:t>
            </a:r>
            <a:r>
              <a:rPr lang="en-US" sz="2400" dirty="0" err="1"/>
              <a:t>kiến</a:t>
            </a:r>
            <a:r>
              <a:rPr lang="en-US" sz="2400" dirty="0"/>
              <a:t> hay 	B.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endParaRPr lang="en-US" sz="2400" dirty="0"/>
          </a:p>
          <a:p>
            <a:r>
              <a:rPr lang="en-US" sz="2400" dirty="0"/>
              <a:t>	C. </a:t>
            </a:r>
            <a:r>
              <a:rPr lang="en-US" sz="2400" dirty="0" err="1"/>
              <a:t>Có</a:t>
            </a:r>
            <a:r>
              <a:rPr lang="en-US" sz="2400" dirty="0"/>
              <a:t>,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nghĩ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	D.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ý </a:t>
            </a:r>
            <a:r>
              <a:rPr lang="en-US" sz="2400" dirty="0" err="1"/>
              <a:t>tưởng</a:t>
            </a:r>
            <a:r>
              <a:rPr lang="en-US" sz="2400" dirty="0"/>
              <a:t> </a:t>
            </a:r>
            <a:r>
              <a:rPr lang="en-US" sz="2400" dirty="0" err="1"/>
              <a:t>tuyệt</a:t>
            </a:r>
            <a:r>
              <a:rPr lang="en-US" sz="2400" dirty="0"/>
              <a:t> </a:t>
            </a:r>
            <a:r>
              <a:rPr lang="en-US" sz="2400" dirty="0" err="1"/>
              <a:t>vời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0668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3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28600"/>
            <a:ext cx="9067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18. A. </a:t>
            </a:r>
            <a:r>
              <a:rPr lang="en-US" sz="2400" dirty="0"/>
              <a:t>solution</a:t>
            </a:r>
            <a:r>
              <a:rPr lang="en-US" sz="2400" b="1" dirty="0"/>
              <a:t>	B. </a:t>
            </a:r>
            <a:r>
              <a:rPr lang="en-US" sz="2400" dirty="0"/>
              <a:t>candidate</a:t>
            </a:r>
            <a:r>
              <a:rPr lang="en-US" sz="2400" b="1" dirty="0"/>
              <a:t>	C. </a:t>
            </a:r>
            <a:r>
              <a:rPr lang="en-US" sz="2400" dirty="0"/>
              <a:t>memory</a:t>
            </a:r>
            <a:r>
              <a:rPr lang="en-US" sz="2400" b="1" dirty="0"/>
              <a:t>	D. </a:t>
            </a:r>
            <a:r>
              <a:rPr lang="en-US" sz="2400" dirty="0"/>
              <a:t>possible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3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solution /</a:t>
            </a:r>
            <a:r>
              <a:rPr lang="en-US" sz="2400" dirty="0" err="1"/>
              <a:t>səˈlu</a:t>
            </a:r>
            <a:r>
              <a:rPr lang="en-US" sz="2400" dirty="0"/>
              <a:t>ː.</a:t>
            </a:r>
            <a:r>
              <a:rPr lang="en-US" sz="2400" dirty="0" err="1"/>
              <a:t>ʃən</a:t>
            </a:r>
            <a:r>
              <a:rPr lang="en-US" sz="2400" dirty="0"/>
              <a:t>/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2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–TION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b="1" dirty="0"/>
              <a:t>.</a:t>
            </a:r>
            <a:endParaRPr lang="en-US" sz="2400" dirty="0"/>
          </a:p>
          <a:p>
            <a:r>
              <a:rPr lang="en-US" sz="2400" b="1" dirty="0"/>
              <a:t>B. </a:t>
            </a:r>
            <a:r>
              <a:rPr lang="en-US" sz="2400" dirty="0"/>
              <a:t>candidate  /ˈ</a:t>
            </a:r>
            <a:r>
              <a:rPr lang="en-US" sz="2400" dirty="0" err="1"/>
              <a:t>kæn.dɪ.deɪt</a:t>
            </a:r>
            <a:r>
              <a:rPr lang="en-US" sz="2400" dirty="0"/>
              <a:t>/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–ATE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3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memory /ˈ</a:t>
            </a:r>
            <a:r>
              <a:rPr lang="en-US" sz="2400" dirty="0" err="1"/>
              <a:t>mem.ər.i</a:t>
            </a:r>
            <a:r>
              <a:rPr lang="en-US" sz="2400" dirty="0"/>
              <a:t>/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.</a:t>
            </a:r>
            <a:r>
              <a:rPr lang="en-US" sz="2400" b="1" dirty="0"/>
              <a:t>	                </a:t>
            </a:r>
            <a:endParaRPr lang="en-US" sz="2400" dirty="0"/>
          </a:p>
          <a:p>
            <a:r>
              <a:rPr lang="en-US" sz="2400" b="1" dirty="0"/>
              <a:t>D. </a:t>
            </a:r>
            <a:r>
              <a:rPr lang="en-US" sz="2400" dirty="0"/>
              <a:t>possible /ˈ</a:t>
            </a:r>
            <a:r>
              <a:rPr lang="en-US" sz="2400" dirty="0" err="1"/>
              <a:t>pɒs.ə.bəl</a:t>
            </a:r>
            <a:r>
              <a:rPr lang="en-US" sz="2400" dirty="0"/>
              <a:t>/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1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–IBLE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752600" y="2286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9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19. A. </a:t>
            </a:r>
            <a:r>
              <a:rPr lang="en-US" sz="2400" dirty="0"/>
              <a:t>verbal</a:t>
            </a:r>
            <a:r>
              <a:rPr lang="en-US" sz="2400" b="1" dirty="0"/>
              <a:t>	B. </a:t>
            </a:r>
            <a:r>
              <a:rPr lang="en-US" sz="2400" dirty="0"/>
              <a:t>provide</a:t>
            </a:r>
            <a:r>
              <a:rPr lang="en-US" sz="2400" b="1" dirty="0"/>
              <a:t>	C. </a:t>
            </a:r>
            <a:r>
              <a:rPr lang="en-US" sz="2400" dirty="0"/>
              <a:t>gender</a:t>
            </a:r>
            <a:r>
              <a:rPr lang="en-US" sz="2400" b="1" dirty="0"/>
              <a:t>	D. </a:t>
            </a:r>
            <a:r>
              <a:rPr lang="en-US" sz="2400" dirty="0"/>
              <a:t>equal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2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verbal (a)  /ˈ</a:t>
            </a:r>
            <a:r>
              <a:rPr lang="en-US" sz="2400" dirty="0" err="1"/>
              <a:t>vɜ</a:t>
            </a:r>
            <a:r>
              <a:rPr lang="en-US" sz="2400" dirty="0"/>
              <a:t>ː.</a:t>
            </a:r>
            <a:r>
              <a:rPr lang="en-US" sz="2400" dirty="0" err="1"/>
              <a:t>bəl</a:t>
            </a:r>
            <a:r>
              <a:rPr lang="en-US" sz="2400" dirty="0"/>
              <a:t>/</a:t>
            </a:r>
            <a:r>
              <a:rPr lang="en-US" sz="2400" b="1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1.</a:t>
            </a:r>
            <a:r>
              <a:rPr lang="en-US" sz="2400" b="1" dirty="0"/>
              <a:t>	</a:t>
            </a:r>
            <a:endParaRPr lang="en-US" sz="2400" dirty="0"/>
          </a:p>
          <a:p>
            <a:r>
              <a:rPr lang="en-US" sz="2400" b="1" dirty="0"/>
              <a:t>B. </a:t>
            </a:r>
            <a:r>
              <a:rPr lang="en-US" sz="2400" dirty="0"/>
              <a:t>provide (v) /</a:t>
            </a:r>
            <a:r>
              <a:rPr lang="en-US" sz="2400" dirty="0" err="1"/>
              <a:t>prəˈvaɪd</a:t>
            </a:r>
            <a:r>
              <a:rPr lang="en-US" sz="2400" dirty="0"/>
              <a:t>/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2.</a:t>
            </a:r>
            <a:r>
              <a:rPr lang="en-US" sz="2400" b="1" dirty="0"/>
              <a:t>	                  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gender (n)</a:t>
            </a:r>
            <a:r>
              <a:rPr lang="en-US" sz="2400" b="1" dirty="0"/>
              <a:t> </a:t>
            </a:r>
            <a:r>
              <a:rPr lang="en-US" sz="2400" dirty="0"/>
              <a:t> /ˈ</a:t>
            </a:r>
            <a:r>
              <a:rPr lang="en-US" sz="2400" dirty="0" err="1"/>
              <a:t>dʒen.dər</a:t>
            </a:r>
            <a:r>
              <a:rPr lang="en-US" sz="2400" dirty="0"/>
              <a:t>/</a:t>
            </a:r>
            <a:r>
              <a:rPr lang="en-US" sz="2400" b="1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1.</a:t>
            </a:r>
            <a:r>
              <a:rPr lang="en-US" sz="2400" b="1" dirty="0"/>
              <a:t>            </a:t>
            </a:r>
            <a:endParaRPr lang="en-US" sz="2400" dirty="0"/>
          </a:p>
          <a:p>
            <a:r>
              <a:rPr lang="en-US" sz="2400" b="1" dirty="0"/>
              <a:t>D. </a:t>
            </a:r>
            <a:r>
              <a:rPr lang="en-US" sz="2400" dirty="0"/>
              <a:t>equal (a) /ˈiː.</a:t>
            </a:r>
            <a:r>
              <a:rPr lang="en-US" sz="2400" dirty="0" err="1"/>
              <a:t>kwəl</a:t>
            </a:r>
            <a:r>
              <a:rPr lang="en-US" sz="2400" dirty="0"/>
              <a:t>/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1.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3962400" y="398172"/>
            <a:ext cx="3048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5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20. A. </a:t>
            </a:r>
            <a:r>
              <a:rPr lang="en-US" sz="2400" dirty="0"/>
              <a:t>involv</a:t>
            </a:r>
            <a:r>
              <a:rPr lang="en-US" sz="2400" b="1" u="sng" dirty="0"/>
              <a:t>ed</a:t>
            </a:r>
            <a:r>
              <a:rPr lang="en-US" sz="2400" b="1" dirty="0"/>
              <a:t>	B. </a:t>
            </a:r>
            <a:r>
              <a:rPr lang="en-US" sz="2400" dirty="0"/>
              <a:t>walk</a:t>
            </a:r>
            <a:r>
              <a:rPr lang="en-US" sz="2400" b="1" u="sng" dirty="0"/>
              <a:t>ed</a:t>
            </a:r>
            <a:r>
              <a:rPr lang="en-US" sz="2400" b="1" dirty="0"/>
              <a:t>	C. </a:t>
            </a:r>
            <a:r>
              <a:rPr lang="en-US" sz="2400" dirty="0"/>
              <a:t>promis</a:t>
            </a:r>
            <a:r>
              <a:rPr lang="en-US" sz="2400" b="1" u="sng" dirty="0"/>
              <a:t>ed</a:t>
            </a:r>
            <a:r>
              <a:rPr lang="en-US" sz="2400" b="1" dirty="0"/>
              <a:t>	D. </a:t>
            </a:r>
            <a:r>
              <a:rPr lang="en-US" sz="2400" dirty="0"/>
              <a:t>miss</a:t>
            </a:r>
            <a:r>
              <a:rPr lang="en-US" sz="2400" b="1" u="sng" dirty="0"/>
              <a:t>ed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: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-ED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 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tắc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“ED”: </a:t>
            </a:r>
          </a:p>
          <a:p>
            <a:r>
              <a:rPr lang="en-US" sz="2400" dirty="0"/>
              <a:t>–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/t/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tận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vô</a:t>
            </a:r>
            <a:r>
              <a:rPr lang="en-US" sz="2400" dirty="0"/>
              <a:t> </a:t>
            </a:r>
            <a:r>
              <a:rPr lang="en-US" sz="2400" dirty="0" err="1"/>
              <a:t>thanh</a:t>
            </a:r>
            <a:r>
              <a:rPr lang="en-US" sz="2400" dirty="0"/>
              <a:t>: /θ/, /p/, /k/, /f/, /s/, /ʃ/, /</a:t>
            </a:r>
            <a:r>
              <a:rPr lang="en-US" sz="2400" dirty="0" err="1"/>
              <a:t>tʃ</a:t>
            </a:r>
            <a:r>
              <a:rPr lang="en-US" sz="2400" dirty="0"/>
              <a:t>/</a:t>
            </a:r>
          </a:p>
          <a:p>
            <a:r>
              <a:rPr lang="en-US" sz="2400" dirty="0"/>
              <a:t>–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/id/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tận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: /t/, /d/</a:t>
            </a:r>
          </a:p>
          <a:p>
            <a:r>
              <a:rPr lang="en-US" sz="2400" dirty="0"/>
              <a:t>–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/d/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tận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r>
              <a:rPr lang="en-US" sz="2400" dirty="0"/>
              <a:t> </a:t>
            </a:r>
            <a:r>
              <a:rPr lang="en-US" sz="2400" dirty="0" err="1"/>
              <a:t>thanh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endParaRPr lang="en-US" sz="2400" dirty="0"/>
          </a:p>
          <a:p>
            <a:r>
              <a:rPr lang="en-US" sz="2400" b="1" dirty="0"/>
              <a:t>	A. </a:t>
            </a:r>
            <a:r>
              <a:rPr lang="en-US" sz="2400" dirty="0"/>
              <a:t>involv</a:t>
            </a:r>
            <a:r>
              <a:rPr lang="en-US" sz="2400" b="1" u="sng" dirty="0"/>
              <a:t>ed</a:t>
            </a:r>
            <a:r>
              <a:rPr lang="en-US" sz="2400" b="1" dirty="0"/>
              <a:t> /d/		</a:t>
            </a:r>
            <a:r>
              <a:rPr lang="en-US" sz="2400" dirty="0"/>
              <a:t>B.</a:t>
            </a:r>
            <a:r>
              <a:rPr lang="en-US" sz="2400" b="1" dirty="0"/>
              <a:t> </a:t>
            </a:r>
            <a:r>
              <a:rPr lang="en-US" sz="2400" dirty="0"/>
              <a:t>walk</a:t>
            </a:r>
            <a:r>
              <a:rPr lang="en-US" sz="2400" b="1" u="sng" dirty="0"/>
              <a:t>ed</a:t>
            </a:r>
            <a:r>
              <a:rPr lang="en-US" sz="2400" b="1" dirty="0"/>
              <a:t> /t/                  </a:t>
            </a:r>
            <a:endParaRPr lang="en-US" sz="2400" dirty="0"/>
          </a:p>
          <a:p>
            <a:r>
              <a:rPr lang="en-US" sz="2400" dirty="0"/>
              <a:t>	C.</a:t>
            </a:r>
            <a:r>
              <a:rPr lang="en-US" sz="2400" b="1" dirty="0"/>
              <a:t> </a:t>
            </a:r>
            <a:r>
              <a:rPr lang="en-US" sz="2400" dirty="0"/>
              <a:t>promis</a:t>
            </a:r>
            <a:r>
              <a:rPr lang="en-US" sz="2400" b="1" u="sng" dirty="0"/>
              <a:t>ed</a:t>
            </a:r>
            <a:r>
              <a:rPr lang="en-US" sz="2400" b="1" dirty="0"/>
              <a:t> /t/       		</a:t>
            </a:r>
            <a:r>
              <a:rPr lang="en-US" sz="2400" dirty="0"/>
              <a:t>D.</a:t>
            </a:r>
            <a:r>
              <a:rPr lang="en-US" sz="2400" b="1" dirty="0"/>
              <a:t> </a:t>
            </a:r>
            <a:r>
              <a:rPr lang="en-US" sz="2400" dirty="0"/>
              <a:t>miss</a:t>
            </a:r>
            <a:r>
              <a:rPr lang="en-US" sz="2400" b="1" u="sng" dirty="0"/>
              <a:t>ed </a:t>
            </a:r>
            <a:r>
              <a:rPr lang="en-US" sz="2400" b="1" dirty="0"/>
              <a:t>/t/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21. A. </a:t>
            </a:r>
            <a:r>
              <a:rPr lang="en-US" sz="2400" dirty="0"/>
              <a:t>am</a:t>
            </a:r>
            <a:r>
              <a:rPr lang="en-US" sz="2400" b="1" u="sng" dirty="0"/>
              <a:t>ou</a:t>
            </a:r>
            <a:r>
              <a:rPr lang="en-US" sz="2400" dirty="0"/>
              <a:t>nt</a:t>
            </a:r>
            <a:r>
              <a:rPr lang="en-US" sz="2400" b="1" dirty="0"/>
              <a:t>	B. </a:t>
            </a:r>
            <a:r>
              <a:rPr lang="en-US" sz="2400" dirty="0"/>
              <a:t>c</a:t>
            </a:r>
            <a:r>
              <a:rPr lang="en-US" sz="2400" b="1" u="sng" dirty="0"/>
              <a:t>ou</a:t>
            </a:r>
            <a:r>
              <a:rPr lang="en-US" sz="2400" dirty="0"/>
              <a:t>nt</a:t>
            </a:r>
            <a:r>
              <a:rPr lang="en-US" sz="2400" b="1" dirty="0"/>
              <a:t>	C. </a:t>
            </a:r>
            <a:r>
              <a:rPr lang="en-US" sz="2400" dirty="0"/>
              <a:t>m</a:t>
            </a:r>
            <a:r>
              <a:rPr lang="en-US" sz="2400" b="1" u="sng" dirty="0"/>
              <a:t>ou</a:t>
            </a:r>
            <a:r>
              <a:rPr lang="en-US" sz="2400" dirty="0"/>
              <a:t>ntain</a:t>
            </a:r>
            <a:r>
              <a:rPr lang="en-US" sz="2400" b="1" dirty="0"/>
              <a:t>	D. </a:t>
            </a:r>
            <a:r>
              <a:rPr lang="en-US" sz="2400" dirty="0"/>
              <a:t>c</a:t>
            </a:r>
            <a:r>
              <a:rPr lang="en-US" sz="2400" b="1" u="sng" dirty="0"/>
              <a:t>ou</a:t>
            </a:r>
            <a:r>
              <a:rPr lang="en-US" sz="2400" dirty="0"/>
              <a:t>rse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am</a:t>
            </a:r>
            <a:r>
              <a:rPr lang="en-US" sz="2400" b="1" u="sng" dirty="0"/>
              <a:t>ou</a:t>
            </a:r>
            <a:r>
              <a:rPr lang="en-US" sz="2400" dirty="0"/>
              <a:t>nt  /</a:t>
            </a:r>
            <a:r>
              <a:rPr lang="en-US" sz="2400" dirty="0" err="1"/>
              <a:t>əˈm</a:t>
            </a:r>
            <a:r>
              <a:rPr lang="en-US" sz="2400" b="1" u="sng" dirty="0" err="1"/>
              <a:t>aʊ</a:t>
            </a:r>
            <a:r>
              <a:rPr lang="en-US" sz="2400" dirty="0" err="1"/>
              <a:t>nt</a:t>
            </a:r>
            <a:r>
              <a:rPr lang="en-US" sz="2400" dirty="0"/>
              <a:t>/</a:t>
            </a:r>
            <a:r>
              <a:rPr lang="en-US" sz="2400" b="1" dirty="0"/>
              <a:t>		B. </a:t>
            </a:r>
            <a:r>
              <a:rPr lang="en-US" sz="2400" dirty="0"/>
              <a:t>c</a:t>
            </a:r>
            <a:r>
              <a:rPr lang="en-US" sz="2400" b="1" u="sng" dirty="0"/>
              <a:t>ou</a:t>
            </a:r>
            <a:r>
              <a:rPr lang="en-US" sz="2400" dirty="0"/>
              <a:t>nt /</a:t>
            </a:r>
            <a:r>
              <a:rPr lang="en-US" sz="2400" dirty="0" err="1"/>
              <a:t>k</a:t>
            </a:r>
            <a:r>
              <a:rPr lang="en-US" sz="2400" b="1" u="sng" dirty="0" err="1"/>
              <a:t>aʊ</a:t>
            </a:r>
            <a:r>
              <a:rPr lang="en-US" sz="2400" dirty="0" err="1"/>
              <a:t>nt</a:t>
            </a:r>
            <a:r>
              <a:rPr lang="en-US" sz="2400" dirty="0"/>
              <a:t>/</a:t>
            </a:r>
          </a:p>
          <a:p>
            <a:r>
              <a:rPr lang="en-US" sz="2400" b="1" dirty="0"/>
              <a:t>	C. </a:t>
            </a:r>
            <a:r>
              <a:rPr lang="en-US" sz="2400" dirty="0"/>
              <a:t>m</a:t>
            </a:r>
            <a:r>
              <a:rPr lang="en-US" sz="2400" b="1" u="sng" dirty="0"/>
              <a:t>ou</a:t>
            </a:r>
            <a:r>
              <a:rPr lang="en-US" sz="2400" dirty="0"/>
              <a:t>ntain</a:t>
            </a:r>
            <a:r>
              <a:rPr lang="en-US" sz="2400" b="1" dirty="0"/>
              <a:t>    </a:t>
            </a:r>
            <a:r>
              <a:rPr lang="en-US" sz="2400" dirty="0"/>
              <a:t>/ˈ</a:t>
            </a:r>
            <a:r>
              <a:rPr lang="en-US" sz="2400" dirty="0" err="1"/>
              <a:t>m</a:t>
            </a:r>
            <a:r>
              <a:rPr lang="en-US" sz="2400" b="1" u="sng" dirty="0" err="1"/>
              <a:t>aʊ</a:t>
            </a:r>
            <a:r>
              <a:rPr lang="en-US" sz="2400" dirty="0" err="1"/>
              <a:t>n.tən</a:t>
            </a:r>
            <a:r>
              <a:rPr lang="en-US" sz="2400" dirty="0"/>
              <a:t>/</a:t>
            </a:r>
            <a:r>
              <a:rPr lang="en-US" sz="2400" b="1" dirty="0"/>
              <a:t>                	D. </a:t>
            </a:r>
            <a:r>
              <a:rPr lang="en-US" sz="2400" dirty="0"/>
              <a:t>c</a:t>
            </a:r>
            <a:r>
              <a:rPr lang="en-US" sz="2400" b="1" u="sng" dirty="0"/>
              <a:t>ou</a:t>
            </a:r>
            <a:r>
              <a:rPr lang="en-US" sz="2400" dirty="0"/>
              <a:t>rse /</a:t>
            </a:r>
            <a:r>
              <a:rPr lang="en-US" sz="2400" dirty="0" err="1"/>
              <a:t>k</a:t>
            </a:r>
            <a:r>
              <a:rPr lang="en-US" sz="2400" b="1" u="sng" dirty="0" err="1"/>
              <a:t>ɔː</a:t>
            </a:r>
            <a:r>
              <a:rPr lang="en-US" sz="2400" dirty="0" err="1"/>
              <a:t>rs</a:t>
            </a:r>
            <a:r>
              <a:rPr lang="en-US" sz="2400" dirty="0"/>
              <a:t>/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676400" y="2286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315200" y="46482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8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0392"/>
            <a:ext cx="84582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Question 22. </a:t>
            </a:r>
            <a:r>
              <a:rPr lang="en-US" sz="2200" dirty="0"/>
              <a:t>My neighbor is a </a:t>
            </a:r>
            <a:r>
              <a:rPr lang="en-US" sz="2200" b="1" u="sng" dirty="0"/>
              <a:t>reckless</a:t>
            </a:r>
            <a:r>
              <a:rPr lang="en-US" sz="2200" dirty="0"/>
              <a:t> driver. He has been fined for speeding this month.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famous</a:t>
            </a:r>
            <a:r>
              <a:rPr lang="en-US" sz="2200" b="1" dirty="0"/>
              <a:t>	B. </a:t>
            </a:r>
            <a:r>
              <a:rPr lang="en-US" sz="2200" dirty="0"/>
              <a:t>enormous</a:t>
            </a:r>
            <a:r>
              <a:rPr lang="en-US" sz="2200" b="1" dirty="0"/>
              <a:t>	C. </a:t>
            </a:r>
            <a:r>
              <a:rPr lang="en-US" sz="2200" dirty="0"/>
              <a:t>careless</a:t>
            </a:r>
            <a:r>
              <a:rPr lang="en-US" sz="2200" b="1" dirty="0"/>
              <a:t>	D. </a:t>
            </a:r>
            <a:r>
              <a:rPr lang="en-US" sz="2200" dirty="0"/>
              <a:t>cautious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: </a:t>
            </a:r>
            <a:r>
              <a:rPr lang="en-US" sz="2200" dirty="0" err="1"/>
              <a:t>Đồng</a:t>
            </a:r>
            <a:r>
              <a:rPr lang="en-US" sz="2200" dirty="0"/>
              <a:t> </a:t>
            </a:r>
            <a:r>
              <a:rPr lang="en-US" sz="2200" dirty="0" err="1"/>
              <a:t>nghĩa</a:t>
            </a:r>
            <a:r>
              <a:rPr lang="en-US" sz="2200" dirty="0"/>
              <a:t> (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đơn</a:t>
            </a:r>
            <a:r>
              <a:rPr lang="en-US" sz="2200" dirty="0"/>
              <a:t>)</a:t>
            </a:r>
          </a:p>
          <a:p>
            <a:r>
              <a:rPr lang="en-US" sz="2200" dirty="0"/>
              <a:t>	A. famous (</a:t>
            </a:r>
            <a:r>
              <a:rPr lang="en-US" sz="2200" dirty="0" err="1"/>
              <a:t>adj</a:t>
            </a:r>
            <a:r>
              <a:rPr lang="en-US" sz="2200" dirty="0"/>
              <a:t>): </a:t>
            </a:r>
            <a:r>
              <a:rPr lang="en-US" sz="2200" dirty="0" err="1"/>
              <a:t>nổi</a:t>
            </a:r>
            <a:r>
              <a:rPr lang="en-US" sz="2200" dirty="0"/>
              <a:t> </a:t>
            </a:r>
            <a:r>
              <a:rPr lang="en-US" sz="2200" dirty="0" err="1"/>
              <a:t>tiếng</a:t>
            </a:r>
            <a:r>
              <a:rPr lang="en-US" sz="2200" dirty="0"/>
              <a:t>	B. enormous (</a:t>
            </a:r>
            <a:r>
              <a:rPr lang="en-US" sz="2200" dirty="0" err="1"/>
              <a:t>adj</a:t>
            </a:r>
            <a:r>
              <a:rPr lang="en-US" sz="2200" dirty="0"/>
              <a:t>): </a:t>
            </a:r>
            <a:r>
              <a:rPr lang="en-US" sz="2200" dirty="0" err="1"/>
              <a:t>rộng</a:t>
            </a:r>
            <a:r>
              <a:rPr lang="en-US" sz="2200" dirty="0"/>
              <a:t> </a:t>
            </a:r>
            <a:r>
              <a:rPr lang="en-US" sz="2200" dirty="0" err="1"/>
              <a:t>lớn</a:t>
            </a:r>
            <a:endParaRPr lang="en-US" sz="2200" dirty="0"/>
          </a:p>
          <a:p>
            <a:r>
              <a:rPr lang="en-US" sz="2200" dirty="0"/>
              <a:t>	C. careless (</a:t>
            </a:r>
            <a:r>
              <a:rPr lang="en-US" sz="2200" dirty="0" err="1"/>
              <a:t>adj</a:t>
            </a:r>
            <a:r>
              <a:rPr lang="en-US" sz="2200" dirty="0"/>
              <a:t>): </a:t>
            </a:r>
            <a:r>
              <a:rPr lang="en-US" sz="2200" dirty="0" err="1"/>
              <a:t>bất</a:t>
            </a:r>
            <a:r>
              <a:rPr lang="en-US" sz="2200" dirty="0"/>
              <a:t> </a:t>
            </a:r>
            <a:r>
              <a:rPr lang="en-US" sz="2200" dirty="0" err="1"/>
              <a:t>cẩn</a:t>
            </a:r>
            <a:r>
              <a:rPr lang="en-US" sz="2200" dirty="0"/>
              <a:t>, </a:t>
            </a:r>
            <a:r>
              <a:rPr lang="en-US" sz="2200" dirty="0" err="1"/>
              <a:t>cẩu</a:t>
            </a:r>
            <a:r>
              <a:rPr lang="en-US" sz="2200" dirty="0"/>
              <a:t> </a:t>
            </a:r>
            <a:r>
              <a:rPr lang="en-US" sz="2200" dirty="0" err="1"/>
              <a:t>thả</a:t>
            </a:r>
            <a:r>
              <a:rPr lang="en-US" sz="2200" dirty="0"/>
              <a:t>	D. cautious (</a:t>
            </a:r>
            <a:r>
              <a:rPr lang="en-US" sz="2200" dirty="0" err="1"/>
              <a:t>adj</a:t>
            </a:r>
            <a:r>
              <a:rPr lang="en-US" sz="2200" dirty="0"/>
              <a:t>): </a:t>
            </a:r>
            <a:r>
              <a:rPr lang="en-US" sz="2200" dirty="0" err="1"/>
              <a:t>cẩn</a:t>
            </a:r>
            <a:r>
              <a:rPr lang="en-US" sz="2200" dirty="0"/>
              <a:t> </a:t>
            </a:r>
            <a:r>
              <a:rPr lang="en-US" sz="2200" dirty="0" err="1"/>
              <a:t>thận</a:t>
            </a:r>
            <a:r>
              <a:rPr lang="en-US" sz="2200" dirty="0"/>
              <a:t>, </a:t>
            </a:r>
            <a:r>
              <a:rPr lang="en-US" sz="2200" dirty="0" err="1"/>
              <a:t>thận</a:t>
            </a:r>
            <a:r>
              <a:rPr lang="en-US" sz="2200" dirty="0"/>
              <a:t> </a:t>
            </a:r>
            <a:r>
              <a:rPr lang="en-US" sz="2200" dirty="0" err="1"/>
              <a:t>trọng</a:t>
            </a:r>
            <a:endParaRPr lang="en-US" sz="2200" dirty="0"/>
          </a:p>
          <a:p>
            <a:r>
              <a:rPr lang="en-US" sz="2200" dirty="0"/>
              <a:t>=&gt; reckless (</a:t>
            </a:r>
            <a:r>
              <a:rPr lang="en-US" sz="2200" dirty="0" err="1"/>
              <a:t>adj</a:t>
            </a:r>
            <a:r>
              <a:rPr lang="en-US" sz="2200" dirty="0"/>
              <a:t>): </a:t>
            </a:r>
            <a:r>
              <a:rPr lang="en-US" sz="2200" dirty="0" err="1"/>
              <a:t>liều</a:t>
            </a:r>
            <a:r>
              <a:rPr lang="en-US" sz="2200" dirty="0"/>
              <a:t> </a:t>
            </a:r>
            <a:r>
              <a:rPr lang="en-US" sz="2200" dirty="0" err="1"/>
              <a:t>lĩnh</a:t>
            </a:r>
            <a:r>
              <a:rPr lang="en-US" sz="2200" dirty="0"/>
              <a:t>,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âu</a:t>
            </a:r>
            <a:r>
              <a:rPr lang="en-US" sz="2200" dirty="0"/>
              <a:t> lo = careless</a:t>
            </a:r>
          </a:p>
          <a:p>
            <a:endParaRPr lang="en-US" sz="2200" dirty="0" smtClean="0"/>
          </a:p>
          <a:p>
            <a:r>
              <a:rPr lang="en-US" sz="2200" b="1" dirty="0" smtClean="0"/>
              <a:t>Question </a:t>
            </a:r>
            <a:r>
              <a:rPr lang="en-US" sz="2200" b="1" dirty="0"/>
              <a:t>23. </a:t>
            </a:r>
            <a:r>
              <a:rPr lang="en-US" sz="2200" dirty="0"/>
              <a:t>Deforestation may seriously </a:t>
            </a:r>
            <a:r>
              <a:rPr lang="en-US" sz="2200" b="1" u="sng" dirty="0"/>
              <a:t>jeopardize</a:t>
            </a:r>
            <a:r>
              <a:rPr lang="en-US" sz="2200" dirty="0"/>
              <a:t> the habitat of many species in the local area.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set fire to</a:t>
            </a:r>
            <a:r>
              <a:rPr lang="en-US" sz="2200" b="1" dirty="0"/>
              <a:t>	B. </a:t>
            </a:r>
            <a:r>
              <a:rPr lang="en-US" sz="2200" dirty="0"/>
              <a:t>make way for</a:t>
            </a:r>
            <a:r>
              <a:rPr lang="en-US" sz="2200" b="1" dirty="0"/>
              <a:t>	C. </a:t>
            </a:r>
            <a:r>
              <a:rPr lang="en-US" sz="2200" dirty="0"/>
              <a:t>do harm to</a:t>
            </a:r>
            <a:r>
              <a:rPr lang="en-US" sz="2200" b="1" dirty="0"/>
              <a:t>	D. </a:t>
            </a:r>
            <a:r>
              <a:rPr lang="en-US" sz="2200" dirty="0"/>
              <a:t>give rise to.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: </a:t>
            </a:r>
            <a:r>
              <a:rPr lang="en-US" sz="2200" dirty="0" err="1"/>
              <a:t>Đồng</a:t>
            </a:r>
            <a:r>
              <a:rPr lang="en-US" sz="2200" dirty="0"/>
              <a:t> </a:t>
            </a:r>
            <a:r>
              <a:rPr lang="en-US" sz="2200" dirty="0" err="1"/>
              <a:t>nghĩa</a:t>
            </a:r>
            <a:r>
              <a:rPr lang="en-US" sz="2200" dirty="0"/>
              <a:t> (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đơn</a:t>
            </a:r>
            <a:r>
              <a:rPr lang="en-US" sz="2200" dirty="0"/>
              <a:t>)</a:t>
            </a:r>
          </a:p>
          <a:p>
            <a:endParaRPr lang="en-US" sz="2200" dirty="0" smtClean="0"/>
          </a:p>
          <a:p>
            <a:r>
              <a:rPr lang="en-US" sz="2200" dirty="0"/>
              <a:t>	A. set fire to (v): </a:t>
            </a:r>
            <a:r>
              <a:rPr lang="en-US" sz="2200" dirty="0" err="1"/>
              <a:t>đốt</a:t>
            </a:r>
            <a:r>
              <a:rPr lang="en-US" sz="2200" dirty="0"/>
              <a:t> </a:t>
            </a:r>
            <a:r>
              <a:rPr lang="en-US" sz="2200" dirty="0" err="1"/>
              <a:t>cháy</a:t>
            </a:r>
            <a:r>
              <a:rPr lang="en-US" sz="2200" dirty="0"/>
              <a:t>. 	B. make way for (v): </a:t>
            </a:r>
            <a:r>
              <a:rPr lang="en-US" sz="2200" dirty="0" err="1"/>
              <a:t>nhường</a:t>
            </a:r>
            <a:r>
              <a:rPr lang="en-US" sz="2200" dirty="0"/>
              <a:t> </a:t>
            </a:r>
            <a:r>
              <a:rPr lang="en-US" sz="2200" dirty="0" err="1"/>
              <a:t>chỗ</a:t>
            </a:r>
            <a:r>
              <a:rPr lang="en-US" sz="2200" dirty="0"/>
              <a:t>.</a:t>
            </a:r>
          </a:p>
          <a:p>
            <a:r>
              <a:rPr lang="en-US" sz="2200" dirty="0"/>
              <a:t>	C. do harm to: </a:t>
            </a:r>
            <a:r>
              <a:rPr lang="en-US" sz="2200" dirty="0" err="1"/>
              <a:t>gây</a:t>
            </a:r>
            <a:r>
              <a:rPr lang="en-US" sz="2200" dirty="0"/>
              <a:t> </a:t>
            </a:r>
            <a:r>
              <a:rPr lang="en-US" sz="2200" dirty="0" err="1"/>
              <a:t>hại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	D. give rise to (v):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en-US" sz="2200" dirty="0" err="1"/>
              <a:t>tăng</a:t>
            </a:r>
            <a:r>
              <a:rPr lang="en-US" sz="2200" dirty="0"/>
              <a:t>.</a:t>
            </a:r>
          </a:p>
          <a:p>
            <a:r>
              <a:rPr lang="en-US" sz="2200" dirty="0"/>
              <a:t>	do harm to: </a:t>
            </a:r>
            <a:r>
              <a:rPr lang="en-US" sz="2200" dirty="0" err="1"/>
              <a:t>gây</a:t>
            </a:r>
            <a:r>
              <a:rPr lang="en-US" sz="2200" dirty="0"/>
              <a:t> </a:t>
            </a:r>
            <a:r>
              <a:rPr lang="en-US" sz="2200" dirty="0" err="1"/>
              <a:t>hại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.= jeopardize: </a:t>
            </a:r>
            <a:r>
              <a:rPr lang="en-US" sz="2200" dirty="0" err="1"/>
              <a:t>gây</a:t>
            </a:r>
            <a:r>
              <a:rPr lang="en-US" sz="2200" dirty="0"/>
              <a:t> </a:t>
            </a:r>
            <a:r>
              <a:rPr lang="en-US" sz="2200" dirty="0" err="1"/>
              <a:t>nguy</a:t>
            </a:r>
            <a:r>
              <a:rPr lang="en-US" sz="2200" dirty="0"/>
              <a:t> </a:t>
            </a:r>
            <a:r>
              <a:rPr lang="en-US" sz="2200" dirty="0" err="1"/>
              <a:t>hiểm</a:t>
            </a:r>
            <a:r>
              <a:rPr lang="en-US" sz="2200" dirty="0"/>
              <a:t>, </a:t>
            </a:r>
            <a:r>
              <a:rPr lang="en-US" sz="2200" dirty="0" err="1"/>
              <a:t>hủy</a:t>
            </a:r>
            <a:r>
              <a:rPr lang="en-US" sz="2200" dirty="0"/>
              <a:t> </a:t>
            </a:r>
            <a:r>
              <a:rPr lang="en-US" sz="2200" dirty="0" err="1"/>
              <a:t>hoại</a:t>
            </a:r>
            <a:r>
              <a:rPr lang="en-US" sz="2200" dirty="0"/>
              <a:t> </a:t>
            </a:r>
          </a:p>
          <a:p>
            <a:endParaRPr lang="en-US" sz="2200" dirty="0"/>
          </a:p>
        </p:txBody>
      </p:sp>
      <p:sp>
        <p:nvSpPr>
          <p:cNvPr id="3" name="Oval 2"/>
          <p:cNvSpPr/>
          <p:nvPr/>
        </p:nvSpPr>
        <p:spPr>
          <a:xfrm>
            <a:off x="4800600" y="7620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53000" y="41148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2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05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Question 24. </a:t>
            </a:r>
            <a:r>
              <a:rPr lang="en-US" sz="2200" dirty="0"/>
              <a:t>Tammy wanted to yell at John for leaving the toilet seat up again, but after their last fight she decided to </a:t>
            </a:r>
            <a:r>
              <a:rPr lang="en-US" sz="2200" b="1" u="sng" dirty="0"/>
              <a:t>let sleeping dogs lie</a:t>
            </a:r>
            <a:r>
              <a:rPr lang="en-US" sz="2200" dirty="0"/>
              <a:t>.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leave a person alone</a:t>
            </a:r>
            <a:r>
              <a:rPr lang="en-US" sz="2200" b="1" dirty="0"/>
              <a:t>		B. </a:t>
            </a:r>
            <a:r>
              <a:rPr lang="en-US" sz="2200" dirty="0"/>
              <a:t>disturb somebody	</a:t>
            </a:r>
          </a:p>
          <a:p>
            <a:r>
              <a:rPr lang="en-US" sz="2200" dirty="0"/>
              <a:t>	</a:t>
            </a:r>
            <a:r>
              <a:rPr lang="en-US" sz="2200" b="1" dirty="0"/>
              <a:t>C. </a:t>
            </a:r>
            <a:r>
              <a:rPr lang="en-US" sz="2200" dirty="0"/>
              <a:t>interfere in a situation</a:t>
            </a:r>
            <a:r>
              <a:rPr lang="en-US" sz="2200" b="1" dirty="0"/>
              <a:t>		D. </a:t>
            </a:r>
            <a:r>
              <a:rPr lang="en-US" sz="2200" dirty="0"/>
              <a:t>ignore a problem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: </a:t>
            </a:r>
            <a:r>
              <a:rPr lang="en-US" sz="2200" dirty="0" err="1"/>
              <a:t>Trái</a:t>
            </a:r>
            <a:r>
              <a:rPr lang="en-US" sz="2200" dirty="0"/>
              <a:t> </a:t>
            </a:r>
            <a:r>
              <a:rPr lang="en-US" sz="2200" dirty="0" err="1"/>
              <a:t>nghĩa</a:t>
            </a:r>
            <a:r>
              <a:rPr lang="en-US" sz="2200" dirty="0"/>
              <a:t> (</a:t>
            </a:r>
            <a:r>
              <a:rPr lang="en-US" sz="2200" dirty="0" err="1"/>
              <a:t>cụm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hoặc</a:t>
            </a:r>
            <a:r>
              <a:rPr lang="en-US" sz="2200" dirty="0"/>
              <a:t> </a:t>
            </a:r>
            <a:r>
              <a:rPr lang="en-US" sz="2200" dirty="0" err="1"/>
              <a:t>thành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r>
              <a:rPr lang="en-US" sz="2200" dirty="0"/>
              <a:t>)</a:t>
            </a:r>
          </a:p>
          <a:p>
            <a:r>
              <a:rPr lang="en-US" sz="2200" dirty="0" err="1"/>
              <a:t>Giải</a:t>
            </a:r>
            <a:r>
              <a:rPr lang="en-US" sz="2200" dirty="0"/>
              <a:t> </a:t>
            </a:r>
            <a:r>
              <a:rPr lang="en-US" sz="2200" dirty="0" err="1"/>
              <a:t>thích</a:t>
            </a:r>
            <a:r>
              <a:rPr lang="en-US" sz="2200" dirty="0"/>
              <a:t>:</a:t>
            </a:r>
          </a:p>
          <a:p>
            <a:r>
              <a:rPr lang="en-US" sz="2200" dirty="0"/>
              <a:t>Ta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thành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r>
              <a:rPr lang="en-US" sz="2200" dirty="0"/>
              <a:t> </a:t>
            </a:r>
            <a:r>
              <a:rPr lang="en-US" sz="2200" b="1" dirty="0"/>
              <a:t>let sleeping dogs lie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nghĩa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đừng</a:t>
            </a:r>
            <a:r>
              <a:rPr lang="en-US" sz="2200" dirty="0"/>
              <a:t> </a:t>
            </a:r>
            <a:r>
              <a:rPr lang="en-US" sz="2200" dirty="0" err="1"/>
              <a:t>gợi</a:t>
            </a:r>
            <a:r>
              <a:rPr lang="en-US" sz="2200" dirty="0"/>
              <a:t> </a:t>
            </a:r>
            <a:r>
              <a:rPr lang="en-US" sz="2200" dirty="0" err="1"/>
              <a:t>lại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chuyện</a:t>
            </a:r>
            <a:r>
              <a:rPr lang="en-US" sz="2200" dirty="0"/>
              <a:t> </a:t>
            </a:r>
            <a:r>
              <a:rPr lang="en-US" sz="2200" dirty="0" err="1"/>
              <a:t>không</a:t>
            </a:r>
            <a:r>
              <a:rPr lang="en-US" sz="2200" dirty="0"/>
              <a:t> hay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quá</a:t>
            </a:r>
            <a:r>
              <a:rPr lang="en-US" sz="2200" dirty="0"/>
              <a:t> </a:t>
            </a:r>
            <a:r>
              <a:rPr lang="en-US" sz="2200" dirty="0" err="1"/>
              <a:t>khứ</a:t>
            </a:r>
            <a:endParaRPr lang="en-US" sz="2200" dirty="0"/>
          </a:p>
          <a:p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đáp</a:t>
            </a:r>
            <a:r>
              <a:rPr lang="en-US" sz="2200" dirty="0"/>
              <a:t> </a:t>
            </a:r>
            <a:r>
              <a:rPr lang="en-US" sz="2200" dirty="0" err="1"/>
              <a:t>án</a:t>
            </a:r>
            <a:r>
              <a:rPr lang="en-US" sz="2200" dirty="0"/>
              <a:t>: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leave a person alone: </a:t>
            </a:r>
            <a:r>
              <a:rPr lang="en-US" sz="2200" dirty="0" err="1"/>
              <a:t>để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ở </a:t>
            </a:r>
            <a:r>
              <a:rPr lang="en-US" sz="2200" dirty="0" err="1"/>
              <a:t>lại</a:t>
            </a:r>
            <a:r>
              <a:rPr lang="en-US" sz="2200" dirty="0"/>
              <a:t> </a:t>
            </a:r>
            <a:r>
              <a:rPr lang="en-US" sz="2200" dirty="0" err="1"/>
              <a:t>cô</a:t>
            </a:r>
            <a:r>
              <a:rPr lang="en-US" sz="2200" dirty="0"/>
              <a:t> </a:t>
            </a:r>
            <a:r>
              <a:rPr lang="en-US" sz="2200" dirty="0" err="1"/>
              <a:t>đơn</a:t>
            </a:r>
            <a:r>
              <a:rPr lang="en-US" sz="2200" b="1" dirty="0"/>
              <a:t>	</a:t>
            </a:r>
            <a:endParaRPr lang="en-US" sz="2200" dirty="0"/>
          </a:p>
          <a:p>
            <a:r>
              <a:rPr lang="en-US" sz="2200" b="1" dirty="0"/>
              <a:t>	B. </a:t>
            </a:r>
            <a:r>
              <a:rPr lang="en-US" sz="2200" dirty="0"/>
              <a:t>disturb somebody: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en-US" sz="2200" dirty="0" err="1"/>
              <a:t>phiền</a:t>
            </a:r>
            <a:r>
              <a:rPr lang="en-US" sz="2200" dirty="0"/>
              <a:t> </a:t>
            </a:r>
            <a:r>
              <a:rPr lang="en-US" sz="2200" dirty="0" err="1"/>
              <a:t>ai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endParaRPr lang="en-US" sz="2200" dirty="0"/>
          </a:p>
          <a:p>
            <a:r>
              <a:rPr lang="en-US" sz="2200" b="1" dirty="0"/>
              <a:t>	C. </a:t>
            </a:r>
            <a:r>
              <a:rPr lang="en-US" sz="2200" dirty="0"/>
              <a:t>interfere in a situation: can </a:t>
            </a:r>
            <a:r>
              <a:rPr lang="en-US" sz="2200" dirty="0" err="1"/>
              <a:t>thiệp</a:t>
            </a:r>
            <a:r>
              <a:rPr lang="en-US" sz="2200" dirty="0"/>
              <a:t> </a:t>
            </a:r>
            <a:r>
              <a:rPr lang="en-US" sz="2200" dirty="0" err="1"/>
              <a:t>vào</a:t>
            </a:r>
            <a:r>
              <a:rPr lang="en-US" sz="2200" dirty="0"/>
              <a:t> </a:t>
            </a:r>
            <a:r>
              <a:rPr lang="en-US" sz="2200" dirty="0" err="1"/>
              <a:t>tình</a:t>
            </a:r>
            <a:r>
              <a:rPr lang="en-US" sz="2200" dirty="0"/>
              <a:t> </a:t>
            </a:r>
            <a:r>
              <a:rPr lang="en-US" sz="2200" dirty="0" err="1"/>
              <a:t>huống</a:t>
            </a:r>
            <a:r>
              <a:rPr lang="en-US" sz="2200" b="1" dirty="0"/>
              <a:t>	</a:t>
            </a:r>
            <a:endParaRPr lang="en-US" sz="2200" dirty="0"/>
          </a:p>
          <a:p>
            <a:r>
              <a:rPr lang="en-US" sz="2200" b="1" dirty="0"/>
              <a:t>	D. </a:t>
            </a:r>
            <a:r>
              <a:rPr lang="en-US" sz="2200" dirty="0"/>
              <a:t>ignore a problem: </a:t>
            </a:r>
            <a:r>
              <a:rPr lang="en-US" sz="2200" dirty="0" err="1"/>
              <a:t>thờ</a:t>
            </a:r>
            <a:r>
              <a:rPr lang="en-US" sz="2200" dirty="0"/>
              <a:t> ơ </a:t>
            </a:r>
            <a:r>
              <a:rPr lang="en-US" sz="2200" dirty="0" err="1"/>
              <a:t>vấn</a:t>
            </a:r>
            <a:r>
              <a:rPr lang="en-US" sz="2200" dirty="0"/>
              <a:t> </a:t>
            </a:r>
            <a:r>
              <a:rPr lang="en-US" sz="2200" dirty="0" err="1"/>
              <a:t>đề</a:t>
            </a:r>
            <a:endParaRPr lang="en-US" sz="2200" dirty="0"/>
          </a:p>
          <a:p>
            <a:r>
              <a:rPr lang="en-US" sz="2200" dirty="0"/>
              <a:t>let sleeping dogs lie&gt;&lt;</a:t>
            </a:r>
            <a:r>
              <a:rPr lang="en-US" sz="2200" b="1" dirty="0"/>
              <a:t> </a:t>
            </a:r>
            <a:r>
              <a:rPr lang="en-US" sz="2200" dirty="0"/>
              <a:t>interfere in a situation</a:t>
            </a:r>
          </a:p>
          <a:p>
            <a:endParaRPr lang="en-US" sz="2200" dirty="0"/>
          </a:p>
        </p:txBody>
      </p:sp>
      <p:sp>
        <p:nvSpPr>
          <p:cNvPr id="3" name="Oval 2"/>
          <p:cNvSpPr/>
          <p:nvPr/>
        </p:nvSpPr>
        <p:spPr>
          <a:xfrm>
            <a:off x="1295400" y="15240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25. </a:t>
            </a:r>
            <a:r>
              <a:rPr lang="en-US" sz="2400" dirty="0"/>
              <a:t>Although it's a long day for us, we are all </a:t>
            </a:r>
            <a:r>
              <a:rPr lang="en-US" sz="2400" b="1" u="sng" dirty="0"/>
              <a:t>contented</a:t>
            </a:r>
            <a:r>
              <a:rPr lang="en-US" sz="2400" dirty="0"/>
              <a:t> with what we do.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excited</a:t>
            </a:r>
            <a:r>
              <a:rPr lang="en-US" sz="2400" b="1" dirty="0"/>
              <a:t>	B. </a:t>
            </a:r>
            <a:r>
              <a:rPr lang="en-US" sz="2400" dirty="0"/>
              <a:t>interested</a:t>
            </a:r>
            <a:r>
              <a:rPr lang="en-US" sz="2400" b="1" dirty="0"/>
              <a:t>	C. </a:t>
            </a:r>
            <a:r>
              <a:rPr lang="en-US" sz="2400" dirty="0"/>
              <a:t>pleased</a:t>
            </a:r>
            <a:r>
              <a:rPr lang="en-US" sz="2400" b="1" dirty="0"/>
              <a:t>	D. </a:t>
            </a:r>
            <a:r>
              <a:rPr lang="en-US" sz="2400" dirty="0"/>
              <a:t>dissatisfied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Trái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(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excited: </a:t>
            </a:r>
            <a:r>
              <a:rPr lang="en-US" sz="2400" dirty="0" err="1"/>
              <a:t>hứng</a:t>
            </a:r>
            <a:r>
              <a:rPr lang="en-US" sz="2400" dirty="0"/>
              <a:t> </a:t>
            </a:r>
            <a:r>
              <a:rPr lang="en-US" sz="2400" dirty="0" err="1"/>
              <a:t>thú</a:t>
            </a:r>
            <a:r>
              <a:rPr lang="en-US" sz="2400" dirty="0"/>
              <a:t>	B. interested: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, </a:t>
            </a:r>
            <a:r>
              <a:rPr lang="en-US" sz="2400" dirty="0" err="1"/>
              <a:t>thích</a:t>
            </a:r>
            <a:r>
              <a:rPr lang="en-US" sz="2400" dirty="0"/>
              <a:t> </a:t>
            </a:r>
            <a:r>
              <a:rPr lang="en-US" sz="2400" dirty="0" err="1"/>
              <a:t>thú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. </a:t>
            </a:r>
          </a:p>
          <a:p>
            <a:r>
              <a:rPr lang="en-US" sz="2400" dirty="0"/>
              <a:t>	C. pleased: </a:t>
            </a:r>
            <a:r>
              <a:rPr lang="en-US" sz="2400" dirty="0" err="1"/>
              <a:t>hài</a:t>
            </a:r>
            <a:r>
              <a:rPr lang="en-US" sz="2400" dirty="0"/>
              <a:t> </a:t>
            </a:r>
            <a:r>
              <a:rPr lang="en-US" sz="2400" dirty="0" err="1"/>
              <a:t>lòng</a:t>
            </a:r>
            <a:r>
              <a:rPr lang="en-US" sz="2400" dirty="0"/>
              <a:t> 	D. dissatisfied: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lòng</a:t>
            </a:r>
            <a:r>
              <a:rPr lang="en-US" sz="2400" dirty="0"/>
              <a:t>, </a:t>
            </a:r>
            <a:r>
              <a:rPr lang="en-US" sz="2400" dirty="0" err="1"/>
              <a:t>bất</a:t>
            </a:r>
            <a:r>
              <a:rPr lang="en-US" sz="2400" dirty="0"/>
              <a:t> </a:t>
            </a:r>
            <a:r>
              <a:rPr lang="en-US" sz="2400" dirty="0" err="1"/>
              <a:t>mãn</a:t>
            </a:r>
            <a:r>
              <a:rPr lang="en-US" sz="2400" dirty="0"/>
              <a:t> dissatisfied: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lòng</a:t>
            </a:r>
            <a:r>
              <a:rPr lang="en-US" sz="2400" dirty="0"/>
              <a:t>, </a:t>
            </a:r>
            <a:r>
              <a:rPr lang="en-US" sz="2400" dirty="0" err="1"/>
              <a:t>bất</a:t>
            </a:r>
            <a:r>
              <a:rPr lang="en-US" sz="2400" dirty="0"/>
              <a:t> </a:t>
            </a:r>
            <a:r>
              <a:rPr lang="en-US" sz="2400" dirty="0" err="1"/>
              <a:t>mãn</a:t>
            </a:r>
            <a:r>
              <a:rPr lang="en-US" sz="2400" dirty="0"/>
              <a:t> &gt;&lt; contented with: </a:t>
            </a:r>
            <a:r>
              <a:rPr lang="en-US" sz="2400" dirty="0" err="1"/>
              <a:t>hài</a:t>
            </a:r>
            <a:r>
              <a:rPr lang="en-US" sz="2400" dirty="0"/>
              <a:t> </a:t>
            </a:r>
            <a:r>
              <a:rPr lang="en-US" sz="2400" dirty="0" err="1"/>
              <a:t>lòng</a:t>
            </a:r>
            <a:r>
              <a:rPr lang="en-US" sz="2400" dirty="0"/>
              <a:t>, </a:t>
            </a:r>
            <a:r>
              <a:rPr lang="en-US" sz="2400" dirty="0" err="1"/>
              <a:t>thỏa</a:t>
            </a:r>
            <a:r>
              <a:rPr lang="en-US" sz="2400" dirty="0"/>
              <a:t> </a:t>
            </a:r>
            <a:r>
              <a:rPr lang="en-US" sz="2400" dirty="0" err="1"/>
              <a:t>mãn</a:t>
            </a:r>
            <a:endParaRPr lang="en-US" sz="2400" dirty="0"/>
          </a:p>
          <a:p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D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1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dài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, 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hài</a:t>
            </a:r>
            <a:r>
              <a:rPr lang="en-US" sz="2400" dirty="0"/>
              <a:t> </a:t>
            </a:r>
            <a:r>
              <a:rPr lang="en-US" sz="2400" dirty="0" err="1"/>
              <a:t>lòng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6705600" y="12954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1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04800"/>
            <a:ext cx="8991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 26. </a:t>
            </a:r>
            <a:r>
              <a:rPr lang="en-US" dirty="0"/>
              <a:t>The delivery of gas cylinders will be allowed only if it is contained in an appropriate device.</a:t>
            </a:r>
          </a:p>
          <a:p>
            <a:r>
              <a:rPr lang="en-US" b="1" dirty="0" smtClean="0"/>
              <a:t>A</a:t>
            </a:r>
            <a:r>
              <a:rPr lang="en-US" b="1" dirty="0"/>
              <a:t>. </a:t>
            </a:r>
            <a:r>
              <a:rPr lang="en-US" dirty="0"/>
              <a:t>Only if gas cylinders are contained in an appropriate device the delivery will be allowed.</a:t>
            </a:r>
          </a:p>
          <a:p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dirty="0"/>
              <a:t>Should gas cylinders be contained in an appropriate device, they will be allowed to deliver in large quantity.</a:t>
            </a:r>
          </a:p>
          <a:p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dirty="0"/>
              <a:t>Only when gas is contained in an appropriate device will the delivery of cylinders be forbidden.</a:t>
            </a:r>
          </a:p>
          <a:p>
            <a:r>
              <a:rPr lang="en-US" b="1" dirty="0" smtClean="0"/>
              <a:t>D</a:t>
            </a:r>
            <a:r>
              <a:rPr lang="en-US" b="1" dirty="0"/>
              <a:t>. </a:t>
            </a:r>
            <a:r>
              <a:rPr lang="en-US" dirty="0"/>
              <a:t>On no account will the delivery be forbidden if gas cylinders are contained in an appropriate device.</a:t>
            </a:r>
          </a:p>
          <a:p>
            <a:endParaRPr lang="en-US" b="1" dirty="0" smtClean="0"/>
          </a:p>
          <a:p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/>
              <a:t>thức</a:t>
            </a:r>
            <a:r>
              <a:rPr lang="en-US" dirty="0"/>
              <a:t>: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– </a:t>
            </a:r>
            <a:r>
              <a:rPr lang="en-US" dirty="0" err="1"/>
              <a:t>đảo</a:t>
            </a:r>
            <a:r>
              <a:rPr lang="en-US" dirty="0"/>
              <a:t> </a:t>
            </a:r>
            <a:r>
              <a:rPr lang="en-US" dirty="0" err="1"/>
              <a:t>ngữ</a:t>
            </a:r>
            <a:endParaRPr lang="en-US" dirty="0"/>
          </a:p>
          <a:p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: </a:t>
            </a:r>
          </a:p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: The delivery of gas cylinders will be allowed only if it is contained in an appropriate device.</a:t>
            </a:r>
          </a:p>
          <a:p>
            <a:r>
              <a:rPr lang="en-US" dirty="0"/>
              <a:t>(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.)</a:t>
            </a:r>
          </a:p>
          <a:p>
            <a:r>
              <a:rPr lang="en-US" dirty="0"/>
              <a:t>A</a:t>
            </a:r>
            <a:r>
              <a:rPr lang="en-US" dirty="0" smtClean="0"/>
              <a:t>..(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.) →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đảo</a:t>
            </a:r>
            <a:r>
              <a:rPr lang="en-US" dirty="0"/>
              <a:t> </a:t>
            </a:r>
            <a:r>
              <a:rPr lang="en-US" dirty="0" err="1"/>
              <a:t>ngữ</a:t>
            </a:r>
            <a:endParaRPr lang="en-US" dirty="0"/>
          </a:p>
          <a:p>
            <a:r>
              <a:rPr lang="en-US" dirty="0"/>
              <a:t>B. </a:t>
            </a:r>
            <a:r>
              <a:rPr lang="en-US" dirty="0" smtClean="0"/>
              <a:t>(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,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cung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.) →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  <a:p>
            <a:r>
              <a:rPr lang="en-US" dirty="0"/>
              <a:t>C. </a:t>
            </a:r>
            <a:r>
              <a:rPr lang="en-US" dirty="0" smtClean="0"/>
              <a:t>(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chai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cấm</a:t>
            </a:r>
            <a:r>
              <a:rPr lang="en-US" dirty="0"/>
              <a:t>.) →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  <a:p>
            <a:r>
              <a:rPr lang="en-US" dirty="0"/>
              <a:t>D. </a:t>
            </a:r>
            <a:r>
              <a:rPr lang="en-US" dirty="0" smtClean="0"/>
              <a:t>(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cấm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chai </a:t>
            </a:r>
            <a:r>
              <a:rPr lang="en-US" dirty="0" err="1"/>
              <a:t>khí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.)</a:t>
            </a:r>
          </a:p>
          <a:p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76200" y="2286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6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839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27. </a:t>
            </a:r>
            <a:r>
              <a:rPr lang="en-US" sz="2000" dirty="0"/>
              <a:t>I lost her phone number. I couldn’t call her.</a:t>
            </a:r>
          </a:p>
          <a:p>
            <a:r>
              <a:rPr lang="en-US" sz="2000" b="1" dirty="0"/>
              <a:t>	A. </a:t>
            </a:r>
            <a:r>
              <a:rPr lang="en-US" sz="2000" dirty="0"/>
              <a:t>If I had her phone number, I could have called her.</a:t>
            </a:r>
          </a:p>
          <a:p>
            <a:r>
              <a:rPr lang="en-US" sz="2000" b="1" dirty="0"/>
              <a:t>	B. </a:t>
            </a:r>
            <a:r>
              <a:rPr lang="en-US" sz="2000" dirty="0"/>
              <a:t>I wish I had her phone number so that I could call her.</a:t>
            </a:r>
          </a:p>
          <a:p>
            <a:r>
              <a:rPr lang="en-US" sz="2000" b="1" dirty="0"/>
              <a:t>	C. </a:t>
            </a:r>
            <a:r>
              <a:rPr lang="en-US" sz="2000" dirty="0"/>
              <a:t>As long as I had had her phone number, I couldn’t call her.</a:t>
            </a:r>
          </a:p>
          <a:p>
            <a:r>
              <a:rPr lang="en-US" sz="2000" b="1" dirty="0"/>
              <a:t>	D. </a:t>
            </a:r>
            <a:r>
              <a:rPr lang="en-US" sz="2000" dirty="0"/>
              <a:t>If only I hadn't lost her phone number and I could have called her.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–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ước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</a:p>
          <a:p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: I lost her phone number. I couldn’t call her. (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bị</a:t>
            </a:r>
            <a:r>
              <a:rPr lang="en-US" sz="2000" dirty="0"/>
              <a:t> </a:t>
            </a:r>
            <a:r>
              <a:rPr lang="en-US" sz="2000" dirty="0" err="1"/>
              <a:t>mất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en-US" sz="2000" dirty="0"/>
              <a:t> </a:t>
            </a:r>
            <a:r>
              <a:rPr lang="en-US" sz="2000" dirty="0" err="1"/>
              <a:t>thoại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.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.)</a:t>
            </a:r>
          </a:p>
          <a:p>
            <a:r>
              <a:rPr lang="en-US" sz="2000" dirty="0"/>
              <a:t>A. If I had her phone number, I could have called her. (</a:t>
            </a:r>
            <a:r>
              <a:rPr lang="en-US" sz="2000" dirty="0" err="1"/>
              <a:t>Nếu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en-US" sz="2000" dirty="0"/>
              <a:t> </a:t>
            </a:r>
            <a:r>
              <a:rPr lang="en-US" sz="2000" dirty="0" err="1"/>
              <a:t>thoại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,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.) →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cấu</a:t>
            </a:r>
            <a:r>
              <a:rPr lang="en-US" sz="2000" dirty="0"/>
              <a:t> </a:t>
            </a:r>
            <a:r>
              <a:rPr lang="en-US" sz="2000" dirty="0" err="1"/>
              <a:t>trúc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điều</a:t>
            </a:r>
            <a:r>
              <a:rPr lang="en-US" sz="2000" dirty="0"/>
              <a:t> </a:t>
            </a:r>
            <a:r>
              <a:rPr lang="en-US" sz="2000" dirty="0" err="1"/>
              <a:t>kiện</a:t>
            </a:r>
            <a:r>
              <a:rPr lang="en-US" sz="2000" dirty="0"/>
              <a:t> </a:t>
            </a:r>
            <a:r>
              <a:rPr lang="en-US" sz="2000" dirty="0" err="1"/>
              <a:t>loại</a:t>
            </a:r>
            <a:r>
              <a:rPr lang="en-US" sz="2000" dirty="0"/>
              <a:t> 3-If+S+had v3/</a:t>
            </a:r>
            <a:r>
              <a:rPr lang="en-US" sz="2000" dirty="0" err="1"/>
              <a:t>pp</a:t>
            </a:r>
            <a:r>
              <a:rPr lang="en-US" sz="2000" dirty="0"/>
              <a:t>, </a:t>
            </a:r>
            <a:r>
              <a:rPr lang="en-US" sz="2000" dirty="0" err="1"/>
              <a:t>S+would</a:t>
            </a:r>
            <a:r>
              <a:rPr lang="en-US" sz="2000" dirty="0"/>
              <a:t>/could/</a:t>
            </a:r>
            <a:r>
              <a:rPr lang="en-US" sz="2000" dirty="0" err="1"/>
              <a:t>might+have</a:t>
            </a:r>
            <a:r>
              <a:rPr lang="en-US" sz="2000" dirty="0"/>
              <a:t> V3/</a:t>
            </a:r>
            <a:r>
              <a:rPr lang="en-US" sz="2000" dirty="0" err="1"/>
              <a:t>pp</a:t>
            </a:r>
            <a:endParaRPr lang="en-US" sz="2000" dirty="0"/>
          </a:p>
          <a:p>
            <a:r>
              <a:rPr lang="en-US" sz="2000" dirty="0"/>
              <a:t>B. I wish I had her phone number so that I could call her. (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ước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en-US" sz="2000" dirty="0"/>
              <a:t> </a:t>
            </a:r>
            <a:r>
              <a:rPr lang="en-US" sz="2000" dirty="0" err="1"/>
              <a:t>thoại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.) →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cấu</a:t>
            </a:r>
            <a:r>
              <a:rPr lang="en-US" sz="2000" dirty="0"/>
              <a:t> </a:t>
            </a:r>
            <a:r>
              <a:rPr lang="en-US" sz="2000" dirty="0" err="1"/>
              <a:t>trúc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wish </a:t>
            </a:r>
            <a:r>
              <a:rPr lang="en-US" sz="2000" dirty="0" err="1"/>
              <a:t>quá</a:t>
            </a:r>
            <a:r>
              <a:rPr lang="en-US" sz="2000" dirty="0"/>
              <a:t> </a:t>
            </a:r>
            <a:r>
              <a:rPr lang="en-US" sz="2000" dirty="0" err="1"/>
              <a:t>khứ</a:t>
            </a:r>
            <a:r>
              <a:rPr lang="en-US" sz="2000" dirty="0"/>
              <a:t>-S(</a:t>
            </a:r>
            <a:r>
              <a:rPr lang="en-US" sz="2000" dirty="0" err="1"/>
              <a:t>es</a:t>
            </a:r>
            <a:r>
              <a:rPr lang="en-US" sz="2000" dirty="0"/>
              <a:t>)+wish (that)+</a:t>
            </a:r>
            <a:r>
              <a:rPr lang="en-US" sz="2000" dirty="0" err="1"/>
              <a:t>S+had</a:t>
            </a:r>
            <a:r>
              <a:rPr lang="en-US" sz="2000" dirty="0"/>
              <a:t> V3</a:t>
            </a:r>
          </a:p>
          <a:p>
            <a:r>
              <a:rPr lang="en-US" sz="2000" dirty="0"/>
              <a:t>C. As long as I had had her phone number, I couldn’t call her.(</a:t>
            </a:r>
            <a:r>
              <a:rPr lang="en-US" sz="2000" dirty="0" err="1"/>
              <a:t>Miễn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en-US" sz="2000" dirty="0"/>
              <a:t> </a:t>
            </a:r>
            <a:r>
              <a:rPr lang="en-US" sz="2000" dirty="0" err="1"/>
              <a:t>thoại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,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. →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endParaRPr lang="en-US" sz="2000" dirty="0"/>
          </a:p>
          <a:p>
            <a:r>
              <a:rPr lang="en-US" sz="2000" dirty="0"/>
              <a:t>D. If only I hadn't lost her phone number and I could have called her.(</a:t>
            </a:r>
            <a:r>
              <a:rPr lang="en-US" sz="2000" dirty="0" err="1"/>
              <a:t>Giá</a:t>
            </a:r>
            <a:r>
              <a:rPr lang="en-US" sz="2000" dirty="0"/>
              <a:t> </a:t>
            </a:r>
            <a:r>
              <a:rPr lang="en-US" sz="2000" dirty="0" err="1"/>
              <a:t>như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bị</a:t>
            </a:r>
            <a:r>
              <a:rPr lang="en-US" sz="2000" dirty="0"/>
              <a:t> </a:t>
            </a:r>
            <a:r>
              <a:rPr lang="en-US" sz="2000" dirty="0" err="1"/>
              <a:t>mất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en-US" sz="2000" dirty="0"/>
              <a:t> </a:t>
            </a:r>
            <a:r>
              <a:rPr lang="en-US" sz="2000" dirty="0" err="1"/>
              <a:t>thoại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1143000" y="16764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8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763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3. </a:t>
            </a:r>
            <a:r>
              <a:rPr lang="en-US" sz="2400" dirty="0"/>
              <a:t>Many people find that physical activity can help to let off _______after a stressful day.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tension</a:t>
            </a:r>
            <a:r>
              <a:rPr lang="en-US" sz="2400" b="1" dirty="0"/>
              <a:t>	B. </a:t>
            </a:r>
            <a:r>
              <a:rPr lang="en-US" sz="2400" dirty="0"/>
              <a:t>steam</a:t>
            </a:r>
            <a:r>
              <a:rPr lang="en-US" sz="2400" b="1" dirty="0"/>
              <a:t>	C. </a:t>
            </a:r>
            <a:r>
              <a:rPr lang="en-US" sz="2400" dirty="0"/>
              <a:t>sweat</a:t>
            </a:r>
            <a:r>
              <a:rPr lang="en-US" sz="2400" b="1" dirty="0"/>
              <a:t>	D. </a:t>
            </a:r>
            <a:r>
              <a:rPr lang="en-US" sz="2400" dirty="0"/>
              <a:t>cloud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: let off steam: </a:t>
            </a:r>
            <a:r>
              <a:rPr lang="en-US" sz="2400" dirty="0" err="1"/>
              <a:t>bình</a:t>
            </a:r>
            <a:r>
              <a:rPr lang="en-US" sz="2400" dirty="0"/>
              <a:t> </a:t>
            </a:r>
            <a:r>
              <a:rPr lang="en-US" sz="2400" dirty="0" err="1"/>
              <a:t>tĩnh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- </a:t>
            </a:r>
            <a:r>
              <a:rPr lang="en-US" sz="2400" dirty="0" err="1"/>
              <a:t>xả</a:t>
            </a:r>
            <a:r>
              <a:rPr lang="en-US" sz="2400" dirty="0"/>
              <a:t> </a:t>
            </a:r>
            <a:r>
              <a:rPr lang="en-US" sz="2400" dirty="0" err="1"/>
              <a:t>hơi</a:t>
            </a:r>
            <a:r>
              <a:rPr lang="en-US" sz="2400" b="1" dirty="0"/>
              <a:t>	</a:t>
            </a:r>
            <a:endParaRPr lang="en-US" sz="2400" dirty="0"/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B</a:t>
            </a:r>
          </a:p>
          <a:p>
            <a:endParaRPr lang="en-US" sz="2400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4. </a:t>
            </a:r>
            <a:r>
              <a:rPr lang="en-US" sz="2400" dirty="0"/>
              <a:t>We should make full use _______the Internet as it is an endless source of information.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of</a:t>
            </a:r>
            <a:r>
              <a:rPr lang="en-US" sz="2400" b="1" dirty="0"/>
              <a:t>	B. </a:t>
            </a:r>
            <a:r>
              <a:rPr lang="en-US" sz="2400" dirty="0"/>
              <a:t>in</a:t>
            </a:r>
            <a:r>
              <a:rPr lang="en-US" sz="2400" b="1" dirty="0"/>
              <a:t>	C. </a:t>
            </a:r>
            <a:r>
              <a:rPr lang="en-US" sz="2400" dirty="0"/>
              <a:t>from</a:t>
            </a:r>
            <a:r>
              <a:rPr lang="en-US" sz="2400" b="1" dirty="0"/>
              <a:t>	D. </a:t>
            </a:r>
            <a:r>
              <a:rPr lang="en-US" sz="2400" dirty="0"/>
              <a:t>With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Giới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: make use </a:t>
            </a:r>
            <a:r>
              <a:rPr lang="en-US" sz="2400" dirty="0" err="1"/>
              <a:t>of:tận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2819400" y="9906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990600" y="42672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6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28. </a:t>
            </a:r>
            <a:r>
              <a:rPr lang="en-US" sz="2400" dirty="0"/>
              <a:t>Yesterday the world </a:t>
            </a:r>
            <a:r>
              <a:rPr lang="en-US" sz="2400" b="1" u="sng" dirty="0"/>
              <a:t>witness</a:t>
            </a:r>
            <a:r>
              <a:rPr lang="en-US" sz="2400" dirty="0"/>
              <a:t> perhaps </a:t>
            </a:r>
            <a:r>
              <a:rPr lang="en-US" sz="2400" b="1" u="sng" dirty="0"/>
              <a:t>the</a:t>
            </a:r>
            <a:r>
              <a:rPr lang="en-US" sz="2400" dirty="0"/>
              <a:t> most significant Grand Slam </a:t>
            </a:r>
            <a:r>
              <a:rPr lang="en-US" sz="2400" b="1" u="sng" dirty="0"/>
              <a:t>final</a:t>
            </a:r>
            <a:r>
              <a:rPr lang="en-US" sz="2400" dirty="0"/>
              <a:t> </a:t>
            </a:r>
            <a:r>
              <a:rPr lang="en-US" sz="2400" b="1" u="sng" dirty="0"/>
              <a:t>in</a:t>
            </a:r>
            <a:r>
              <a:rPr lang="en-US" sz="2400" dirty="0"/>
              <a:t> history.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the</a:t>
            </a:r>
            <a:r>
              <a:rPr lang="en-US" sz="2400" b="1" dirty="0"/>
              <a:t>	B. </a:t>
            </a:r>
            <a:r>
              <a:rPr lang="en-US" sz="2400" dirty="0"/>
              <a:t>witness</a:t>
            </a:r>
            <a:r>
              <a:rPr lang="en-US" sz="2400" b="1" dirty="0"/>
              <a:t>	C. </a:t>
            </a:r>
            <a:r>
              <a:rPr lang="en-US" sz="2400" dirty="0"/>
              <a:t>in</a:t>
            </a:r>
            <a:r>
              <a:rPr lang="en-US" sz="2400" b="1" dirty="0"/>
              <a:t>	D. </a:t>
            </a:r>
            <a:r>
              <a:rPr lang="en-US" sz="2400" dirty="0"/>
              <a:t>final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Lỗi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–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 </a:t>
            </a:r>
          </a:p>
          <a:p>
            <a:r>
              <a:rPr lang="en-US" sz="2400" dirty="0"/>
              <a:t>yesterday: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hôm</a:t>
            </a:r>
            <a:r>
              <a:rPr lang="en-US" sz="2400" dirty="0"/>
              <a:t> qua,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ở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, </a:t>
            </a:r>
            <a:r>
              <a:rPr lang="en-US" sz="2400" dirty="0" err="1"/>
              <a:t>nên</a:t>
            </a:r>
            <a:r>
              <a:rPr lang="en-US" sz="2400" dirty="0"/>
              <a:t> witness </a:t>
            </a:r>
            <a:r>
              <a:rPr lang="en-US" sz="2400" dirty="0" err="1"/>
              <a:t>sai</a:t>
            </a:r>
            <a:endParaRPr lang="en-US" sz="2400" dirty="0"/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B</a:t>
            </a:r>
          </a:p>
          <a:p>
            <a:r>
              <a:rPr lang="en-US" sz="2400" dirty="0" err="1"/>
              <a:t>Sửa</a:t>
            </a:r>
            <a:r>
              <a:rPr lang="en-US" sz="2400" dirty="0"/>
              <a:t>: </a:t>
            </a:r>
            <a:r>
              <a:rPr lang="en-US" sz="2400" dirty="0" err="1"/>
              <a:t>witness</a:t>
            </a:r>
            <a:r>
              <a:rPr lang="en-US" sz="2400" dirty="0" err="1">
                <a:sym typeface="Wingdings"/>
              </a:rPr>
              <a:t></a:t>
            </a:r>
            <a:r>
              <a:rPr lang="en-US" sz="2400" dirty="0" err="1"/>
              <a:t>witnessed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Hôm</a:t>
            </a:r>
            <a:r>
              <a:rPr lang="en-US" sz="2400" dirty="0"/>
              <a:t> qua,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giới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lẽ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chứng</a:t>
            </a:r>
            <a:r>
              <a:rPr lang="en-US" sz="2400" dirty="0"/>
              <a:t> </a:t>
            </a:r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trận</a:t>
            </a:r>
            <a:r>
              <a:rPr lang="en-US" sz="2400" dirty="0"/>
              <a:t> </a:t>
            </a:r>
            <a:r>
              <a:rPr lang="en-US" sz="2400" dirty="0" err="1"/>
              <a:t>chung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Grand Slam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2133600" y="1143000"/>
            <a:ext cx="381000" cy="228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6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29. </a:t>
            </a:r>
            <a:r>
              <a:rPr lang="en-US" sz="2400" dirty="0"/>
              <a:t>Before </a:t>
            </a:r>
            <a:r>
              <a:rPr lang="en-US" sz="2400" b="1" u="sng" dirty="0"/>
              <a:t>creating</a:t>
            </a:r>
            <a:r>
              <a:rPr lang="en-US" sz="2400" dirty="0"/>
              <a:t> the telegraph, Samuel Morse made </a:t>
            </a:r>
            <a:r>
              <a:rPr lang="en-US" sz="2400" b="1" u="sng" dirty="0"/>
              <a:t>their</a:t>
            </a:r>
            <a:r>
              <a:rPr lang="en-US" sz="2400" dirty="0"/>
              <a:t> living </a:t>
            </a:r>
            <a:r>
              <a:rPr lang="en-US" sz="2400" b="1" u="sng" dirty="0"/>
              <a:t>as</a:t>
            </a:r>
            <a:r>
              <a:rPr lang="en-US" sz="2400" dirty="0"/>
              <a:t> </a:t>
            </a:r>
            <a:r>
              <a:rPr lang="en-US" sz="2400" b="1" u="sng" dirty="0"/>
              <a:t>a</a:t>
            </a:r>
            <a:r>
              <a:rPr lang="en-US" sz="2400" dirty="0"/>
              <a:t> painter.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a</a:t>
            </a:r>
            <a:r>
              <a:rPr lang="en-US" sz="2400" b="1" dirty="0"/>
              <a:t>	B. </a:t>
            </a:r>
            <a:r>
              <a:rPr lang="en-US" sz="2400" dirty="0"/>
              <a:t>creating</a:t>
            </a:r>
            <a:r>
              <a:rPr lang="en-US" sz="2400" b="1" dirty="0"/>
              <a:t>	C. </a:t>
            </a:r>
            <a:r>
              <a:rPr lang="en-US" sz="2400" dirty="0"/>
              <a:t>their</a:t>
            </a:r>
            <a:r>
              <a:rPr lang="en-US" sz="2400" b="1" dirty="0"/>
              <a:t>	</a:t>
            </a:r>
            <a:r>
              <a:rPr lang="en-US" sz="2400" b="1" dirty="0" smtClean="0"/>
              <a:t> D</a:t>
            </a:r>
            <a:r>
              <a:rPr lang="en-US" sz="2400" b="1" dirty="0"/>
              <a:t>. </a:t>
            </a:r>
            <a:r>
              <a:rPr lang="en-US" sz="2400" dirty="0"/>
              <a:t>as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Lỗi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–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xưng</a:t>
            </a:r>
            <a:r>
              <a:rPr lang="en-US" sz="2400" dirty="0"/>
              <a:t>/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“Samuel Morse ”,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r>
              <a:rPr lang="en-US" sz="2400" dirty="0"/>
              <a:t> “their”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r>
              <a:rPr lang="en-US" sz="2400" dirty="0"/>
              <a:t>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ở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C</a:t>
            </a:r>
          </a:p>
          <a:p>
            <a:r>
              <a:rPr lang="en-US" sz="2400" dirty="0" err="1"/>
              <a:t>Sửa</a:t>
            </a:r>
            <a:r>
              <a:rPr lang="en-US" sz="2400" dirty="0"/>
              <a:t>: their 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his 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3886200" y="12192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0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30. </a:t>
            </a:r>
            <a:r>
              <a:rPr lang="en-US" sz="2400" dirty="0"/>
              <a:t>The writer has simplified the </a:t>
            </a:r>
            <a:r>
              <a:rPr lang="en-US" sz="2400" b="1" u="sng" dirty="0"/>
              <a:t>wording</a:t>
            </a:r>
            <a:r>
              <a:rPr lang="en-US" sz="2400" dirty="0"/>
              <a:t> of the text to </a:t>
            </a:r>
            <a:r>
              <a:rPr lang="en-US" sz="2400" b="1" u="sng" dirty="0"/>
              <a:t>make</a:t>
            </a:r>
            <a:r>
              <a:rPr lang="en-US" sz="2400" dirty="0"/>
              <a:t> it more </a:t>
            </a:r>
            <a:r>
              <a:rPr lang="en-US" sz="2400" b="1" u="sng" dirty="0"/>
              <a:t>comprehensive</a:t>
            </a:r>
            <a:r>
              <a:rPr lang="en-US" sz="2400" dirty="0"/>
              <a:t> to the </a:t>
            </a:r>
            <a:r>
              <a:rPr lang="en-US" sz="2400" b="1" u="sng" dirty="0"/>
              <a:t>average</a:t>
            </a:r>
            <a:r>
              <a:rPr lang="en-US" sz="2400" dirty="0"/>
              <a:t> reader.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wording</a:t>
            </a:r>
            <a:r>
              <a:rPr lang="en-US" sz="2400" b="1" dirty="0"/>
              <a:t>	B. </a:t>
            </a:r>
            <a:r>
              <a:rPr lang="en-US" sz="2400" dirty="0"/>
              <a:t>average</a:t>
            </a:r>
            <a:r>
              <a:rPr lang="en-US" sz="2400" b="1" dirty="0"/>
              <a:t>	C. </a:t>
            </a:r>
            <a:r>
              <a:rPr lang="en-US" sz="2400" dirty="0"/>
              <a:t>comprehensive</a:t>
            </a:r>
            <a:r>
              <a:rPr lang="en-US" sz="2400" b="1" dirty="0"/>
              <a:t>	D. </a:t>
            </a:r>
            <a:r>
              <a:rPr lang="en-US" sz="2400" dirty="0"/>
              <a:t>make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Lỗi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–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vựng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có</a:t>
            </a:r>
            <a:r>
              <a:rPr lang="en-US" sz="2400" dirty="0"/>
              <a:t>: </a:t>
            </a:r>
            <a:r>
              <a:rPr lang="en-US" sz="2400" i="1" dirty="0"/>
              <a:t>comprehensive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: </a:t>
            </a:r>
            <a:r>
              <a:rPr lang="en-US" sz="2400" dirty="0" err="1"/>
              <a:t>bao</a:t>
            </a:r>
            <a:r>
              <a:rPr lang="en-US" sz="2400" dirty="0"/>
              <a:t> </a:t>
            </a:r>
            <a:r>
              <a:rPr lang="en-US" sz="2400" dirty="0" err="1"/>
              <a:t>quát</a:t>
            </a:r>
            <a:r>
              <a:rPr lang="en-US" sz="2400" dirty="0"/>
              <a:t>, </a:t>
            </a:r>
            <a:r>
              <a:rPr lang="en-US" sz="2400" dirty="0" err="1"/>
              <a:t>toàn</a:t>
            </a:r>
            <a:r>
              <a:rPr lang="en-US" sz="2400" dirty="0"/>
              <a:t> </a:t>
            </a:r>
            <a:r>
              <a:rPr lang="en-US" sz="2400" dirty="0" err="1"/>
              <a:t>diện</a:t>
            </a:r>
            <a:r>
              <a:rPr lang="en-US" sz="2400" dirty="0"/>
              <a:t> </a:t>
            </a:r>
          </a:p>
          <a:p>
            <a:r>
              <a:rPr lang="en-US" sz="2400" dirty="0"/>
              <a:t>           </a:t>
            </a:r>
            <a:r>
              <a:rPr lang="en-US" sz="2400" dirty="0">
                <a:sym typeface="Wingdings"/>
              </a:rPr>
              <a:t></a:t>
            </a:r>
            <a:r>
              <a:rPr lang="en-US" sz="2400" i="1" dirty="0"/>
              <a:t> Comprehensible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,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: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viết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giản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diễn</a:t>
            </a:r>
            <a:r>
              <a:rPr lang="en-US" sz="2400" dirty="0"/>
              <a:t> </a:t>
            </a:r>
            <a:r>
              <a:rPr lang="en-US" sz="2400" dirty="0" err="1"/>
              <a:t>đạt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bản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 </a:t>
            </a:r>
            <a:r>
              <a:rPr lang="en-US" sz="2400" dirty="0" err="1"/>
              <a:t>dễ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bình</a:t>
            </a:r>
            <a:r>
              <a:rPr lang="en-US" sz="2400" dirty="0"/>
              <a:t> </a:t>
            </a:r>
            <a:r>
              <a:rPr lang="en-US" sz="2400" dirty="0" err="1"/>
              <a:t>thường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800600" y="12954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3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991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31. </a:t>
            </a:r>
            <a:r>
              <a:rPr lang="en-US" sz="2000" dirty="0"/>
              <a:t>It isn’t necessary for us to get a visa for Singapore.</a:t>
            </a:r>
          </a:p>
          <a:p>
            <a:r>
              <a:rPr lang="en-US" sz="2000" b="1" dirty="0" smtClean="0"/>
              <a:t>A</a:t>
            </a:r>
            <a:r>
              <a:rPr lang="en-US" sz="2000" b="1" dirty="0"/>
              <a:t>. </a:t>
            </a:r>
            <a:r>
              <a:rPr lang="en-US" sz="2000" dirty="0"/>
              <a:t>We mustn’t get a visa for Singapore.	</a:t>
            </a:r>
            <a:r>
              <a:rPr lang="en-US" sz="2000" b="1" dirty="0"/>
              <a:t>B. </a:t>
            </a:r>
            <a:r>
              <a:rPr lang="en-US" sz="2000" dirty="0"/>
              <a:t>We needn’t get a visa for Singapore.</a:t>
            </a:r>
          </a:p>
          <a:p>
            <a:r>
              <a:rPr lang="en-US" sz="2000" b="1" dirty="0" smtClean="0"/>
              <a:t>C</a:t>
            </a:r>
            <a:r>
              <a:rPr lang="en-US" sz="2000" b="1" dirty="0"/>
              <a:t>. </a:t>
            </a:r>
            <a:r>
              <a:rPr lang="en-US" sz="2000" dirty="0"/>
              <a:t>We shouldn’t get a visa for Singapore.	</a:t>
            </a:r>
            <a:r>
              <a:rPr lang="en-US" sz="2000" b="1" dirty="0"/>
              <a:t>D. </a:t>
            </a:r>
            <a:r>
              <a:rPr lang="en-US" sz="2000" dirty="0"/>
              <a:t>We may not get a visa for Singapore.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đồng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– </a:t>
            </a:r>
            <a:r>
              <a:rPr lang="en-US" sz="2000" dirty="0" err="1"/>
              <a:t>Động</a:t>
            </a:r>
            <a:r>
              <a:rPr lang="en-US" sz="2000" dirty="0"/>
              <a:t> </a:t>
            </a:r>
            <a:r>
              <a:rPr lang="en-US" sz="2000" dirty="0" err="1"/>
              <a:t>từ</a:t>
            </a:r>
            <a:r>
              <a:rPr lang="en-US" sz="2000" dirty="0"/>
              <a:t> </a:t>
            </a:r>
            <a:r>
              <a:rPr lang="en-US" sz="2000" dirty="0" err="1"/>
              <a:t>khuyết</a:t>
            </a:r>
            <a:r>
              <a:rPr lang="en-US" sz="2000" dirty="0"/>
              <a:t> </a:t>
            </a:r>
            <a:r>
              <a:rPr lang="en-US" sz="2000" dirty="0" err="1"/>
              <a:t>thiếu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</a:p>
          <a:p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: It isn’t necessary for us to get a visa for Singapore.(</a:t>
            </a:r>
            <a:r>
              <a:rPr lang="en-US" sz="2000" dirty="0" err="1"/>
              <a:t>Thật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cần</a:t>
            </a:r>
            <a:r>
              <a:rPr lang="en-US" sz="2000" dirty="0"/>
              <a:t> </a:t>
            </a:r>
            <a:r>
              <a:rPr lang="en-US" sz="2000" dirty="0" err="1"/>
              <a:t>thiết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chúng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lấy</a:t>
            </a:r>
            <a:r>
              <a:rPr lang="en-US" sz="2000" dirty="0"/>
              <a:t> visa sang Singapore.)</a:t>
            </a:r>
          </a:p>
          <a:p>
            <a:r>
              <a:rPr lang="en-US" sz="2000" b="1" dirty="0"/>
              <a:t>	</a:t>
            </a:r>
            <a:r>
              <a:rPr lang="en-US" sz="2000" dirty="0"/>
              <a:t>A. We mustn’t get a visa for Singapore. (</a:t>
            </a:r>
            <a:r>
              <a:rPr lang="en-US" sz="2000" dirty="0" err="1"/>
              <a:t>Chúng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phép</a:t>
            </a:r>
            <a:r>
              <a:rPr lang="en-US" sz="2000" dirty="0"/>
              <a:t> </a:t>
            </a:r>
            <a:r>
              <a:rPr lang="en-US" sz="2000" dirty="0" err="1"/>
              <a:t>nhận</a:t>
            </a:r>
            <a:r>
              <a:rPr lang="en-US" sz="2000" dirty="0"/>
              <a:t> visa sang Singapore. =&gt;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endParaRPr lang="en-US" sz="2000" dirty="0"/>
          </a:p>
          <a:p>
            <a:r>
              <a:rPr lang="en-US" sz="2000" dirty="0"/>
              <a:t>	B. We needn’t get a visa for Singapore.(</a:t>
            </a:r>
            <a:r>
              <a:rPr lang="en-US" sz="2000" dirty="0" err="1"/>
              <a:t>Chúng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cần</a:t>
            </a:r>
            <a:r>
              <a:rPr lang="en-US" sz="2000" dirty="0"/>
              <a:t> </a:t>
            </a:r>
            <a:r>
              <a:rPr lang="en-US" sz="2000" dirty="0" err="1"/>
              <a:t>phải</a:t>
            </a:r>
            <a:r>
              <a:rPr lang="en-US" sz="2000" dirty="0"/>
              <a:t> </a:t>
            </a:r>
            <a:r>
              <a:rPr lang="en-US" sz="2000" dirty="0" err="1"/>
              <a:t>lấy</a:t>
            </a:r>
            <a:r>
              <a:rPr lang="en-US" sz="2000" dirty="0"/>
              <a:t> visa sang Singapore.)</a:t>
            </a:r>
          </a:p>
          <a:p>
            <a:r>
              <a:rPr lang="en-US" sz="2000" dirty="0"/>
              <a:t>	C. We shouldn’t get a visa for Singapore. (</a:t>
            </a:r>
            <a:r>
              <a:rPr lang="en-US" sz="2000" dirty="0" err="1"/>
              <a:t>Chúng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lấy</a:t>
            </a:r>
            <a:r>
              <a:rPr lang="en-US" sz="2000" dirty="0"/>
              <a:t> visa sang Singapore. =&gt;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)</a:t>
            </a:r>
          </a:p>
          <a:p>
            <a:r>
              <a:rPr lang="en-US" sz="2000" dirty="0"/>
              <a:t>	D. We may not get a visa for Singapore. (</a:t>
            </a:r>
            <a:r>
              <a:rPr lang="en-US" sz="2000" dirty="0" err="1"/>
              <a:t>Chúng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lấy</a:t>
            </a:r>
            <a:r>
              <a:rPr lang="en-US" sz="2000" dirty="0"/>
              <a:t> visa sang Singapore. =&gt;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)</a:t>
            </a:r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4669665" y="762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0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32. </a:t>
            </a:r>
            <a:r>
              <a:rPr lang="en-US" sz="2000" dirty="0"/>
              <a:t>“I worked as a waiter before becoming a chef.” he said.</a:t>
            </a:r>
          </a:p>
          <a:p>
            <a:r>
              <a:rPr lang="en-US" sz="2000" b="1" dirty="0"/>
              <a:t>	A. </a:t>
            </a:r>
            <a:r>
              <a:rPr lang="en-US" sz="2000" dirty="0"/>
              <a:t>He said I had worked as a waiter before becoming a chef.</a:t>
            </a:r>
          </a:p>
          <a:p>
            <a:r>
              <a:rPr lang="en-US" sz="2000" b="1" dirty="0"/>
              <a:t>	B. </a:t>
            </a:r>
            <a:r>
              <a:rPr lang="en-US" sz="2000" dirty="0"/>
              <a:t>He said he had worked as a waiter before becoming a chef.</a:t>
            </a:r>
          </a:p>
          <a:p>
            <a:r>
              <a:rPr lang="en-US" sz="2000" b="1" dirty="0"/>
              <a:t>	C. </a:t>
            </a:r>
            <a:r>
              <a:rPr lang="en-US" sz="2000" dirty="0"/>
              <a:t>He said he worked as a waiter before becoming a chef.</a:t>
            </a:r>
          </a:p>
          <a:p>
            <a:r>
              <a:rPr lang="en-US" sz="2000" b="1" dirty="0"/>
              <a:t>	D. </a:t>
            </a:r>
            <a:r>
              <a:rPr lang="en-US" sz="2000" dirty="0"/>
              <a:t>He said I worked as a waiter before becoming a chef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đồng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–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tường</a:t>
            </a:r>
            <a:r>
              <a:rPr lang="en-US" sz="2000" dirty="0"/>
              <a:t> </a:t>
            </a:r>
            <a:r>
              <a:rPr lang="en-US" sz="2000" dirty="0" err="1"/>
              <a:t>thuật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</a:p>
          <a:p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:  “I worked as a waiter before becoming a chef.” he said. ("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làm</a:t>
            </a:r>
            <a:r>
              <a:rPr lang="en-US" sz="2000" dirty="0"/>
              <a:t> </a:t>
            </a:r>
            <a:r>
              <a:rPr lang="en-US" sz="2000" dirty="0" err="1"/>
              <a:t>bồi</a:t>
            </a:r>
            <a:r>
              <a:rPr lang="en-US" sz="2000" dirty="0"/>
              <a:t> </a:t>
            </a:r>
            <a:r>
              <a:rPr lang="en-US" sz="2000" dirty="0" err="1"/>
              <a:t>bàn</a:t>
            </a:r>
            <a:r>
              <a:rPr lang="en-US" sz="2000" dirty="0"/>
              <a:t> </a:t>
            </a:r>
            <a:r>
              <a:rPr lang="en-US" sz="2000" dirty="0" err="1"/>
              <a:t>trước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trở</a:t>
            </a:r>
            <a:r>
              <a:rPr lang="en-US" sz="2000" dirty="0"/>
              <a:t> </a:t>
            </a:r>
            <a:r>
              <a:rPr lang="en-US" sz="2000" dirty="0" err="1"/>
              <a:t>thành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bếp</a:t>
            </a:r>
            <a:r>
              <a:rPr lang="en-US" sz="2000" dirty="0"/>
              <a:t>." 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.</a:t>
            </a:r>
          </a:p>
          <a:p>
            <a:r>
              <a:rPr lang="en-US" sz="2000" b="1" dirty="0"/>
              <a:t>	</a:t>
            </a:r>
            <a:r>
              <a:rPr lang="en-US" sz="2000" dirty="0"/>
              <a:t>A. He said I had worked as a waiter before becoming a chef. (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từng</a:t>
            </a:r>
            <a:r>
              <a:rPr lang="en-US" sz="2000" dirty="0"/>
              <a:t> </a:t>
            </a:r>
            <a:r>
              <a:rPr lang="en-US" sz="2000" dirty="0" err="1"/>
              <a:t>làm</a:t>
            </a:r>
            <a:r>
              <a:rPr lang="en-US" sz="2000" dirty="0"/>
              <a:t> </a:t>
            </a:r>
            <a:r>
              <a:rPr lang="en-US" sz="2000" dirty="0" err="1"/>
              <a:t>bồi</a:t>
            </a:r>
            <a:r>
              <a:rPr lang="en-US" sz="2000" dirty="0"/>
              <a:t> </a:t>
            </a:r>
            <a:r>
              <a:rPr lang="en-US" sz="2000" dirty="0" err="1"/>
              <a:t>bàn</a:t>
            </a:r>
            <a:r>
              <a:rPr lang="en-US" sz="2000" dirty="0"/>
              <a:t> </a:t>
            </a:r>
            <a:r>
              <a:rPr lang="en-US" sz="2000" dirty="0" err="1"/>
              <a:t>trước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trở</a:t>
            </a:r>
            <a:r>
              <a:rPr lang="en-US" sz="2000" dirty="0"/>
              <a:t> </a:t>
            </a:r>
            <a:r>
              <a:rPr lang="en-US" sz="2000" dirty="0" err="1"/>
              <a:t>thành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bếp</a:t>
            </a:r>
            <a:r>
              <a:rPr lang="en-US" sz="2000" dirty="0"/>
              <a:t>.) →</a:t>
            </a:r>
            <a:r>
              <a:rPr lang="en-US" sz="2000" dirty="0" err="1"/>
              <a:t>sai</a:t>
            </a:r>
            <a:endParaRPr lang="en-US" sz="2000" dirty="0"/>
          </a:p>
          <a:p>
            <a:r>
              <a:rPr lang="en-US" sz="2000" dirty="0"/>
              <a:t>	B. He said he had worked as a waiter before becoming a chef. (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rằng</a:t>
            </a:r>
            <a:r>
              <a:rPr lang="en-US" sz="2000" dirty="0"/>
              <a:t> 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từng</a:t>
            </a:r>
            <a:r>
              <a:rPr lang="en-US" sz="2000" dirty="0"/>
              <a:t> </a:t>
            </a:r>
            <a:r>
              <a:rPr lang="en-US" sz="2000" dirty="0" err="1"/>
              <a:t>làm</a:t>
            </a:r>
            <a:r>
              <a:rPr lang="en-US" sz="2000" dirty="0"/>
              <a:t> </a:t>
            </a:r>
            <a:r>
              <a:rPr lang="en-US" sz="2000" dirty="0" err="1"/>
              <a:t>bồi</a:t>
            </a:r>
            <a:r>
              <a:rPr lang="en-US" sz="2000" dirty="0"/>
              <a:t> </a:t>
            </a:r>
            <a:r>
              <a:rPr lang="en-US" sz="2000" dirty="0" err="1"/>
              <a:t>bàn</a:t>
            </a:r>
            <a:r>
              <a:rPr lang="en-US" sz="2000" dirty="0"/>
              <a:t> </a:t>
            </a:r>
            <a:r>
              <a:rPr lang="en-US" sz="2000" dirty="0" err="1"/>
              <a:t>trước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trở</a:t>
            </a:r>
            <a:r>
              <a:rPr lang="en-US" sz="2000" dirty="0"/>
              <a:t> </a:t>
            </a:r>
            <a:r>
              <a:rPr lang="en-US" sz="2000" dirty="0" err="1"/>
              <a:t>thành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bếp</a:t>
            </a:r>
            <a:r>
              <a:rPr lang="en-US" sz="2000" dirty="0"/>
              <a:t>.)</a:t>
            </a:r>
          </a:p>
          <a:p>
            <a:r>
              <a:rPr lang="en-US" sz="2000" dirty="0"/>
              <a:t>	C. He said he worked as a waiter before becoming a chef. (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làm</a:t>
            </a:r>
            <a:r>
              <a:rPr lang="en-US" sz="2000" dirty="0"/>
              <a:t> </a:t>
            </a:r>
            <a:r>
              <a:rPr lang="en-US" sz="2000" dirty="0" err="1"/>
              <a:t>bồi</a:t>
            </a:r>
            <a:r>
              <a:rPr lang="en-US" sz="2000" dirty="0"/>
              <a:t> </a:t>
            </a:r>
            <a:r>
              <a:rPr lang="en-US" sz="2000" dirty="0" err="1"/>
              <a:t>bàn</a:t>
            </a:r>
            <a:r>
              <a:rPr lang="en-US" sz="2000" dirty="0"/>
              <a:t> </a:t>
            </a:r>
            <a:r>
              <a:rPr lang="en-US" sz="2000" dirty="0" err="1"/>
              <a:t>trước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trở</a:t>
            </a:r>
            <a:r>
              <a:rPr lang="en-US" sz="2000" dirty="0"/>
              <a:t> </a:t>
            </a:r>
            <a:r>
              <a:rPr lang="en-US" sz="2000" dirty="0" err="1"/>
              <a:t>thành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bếp</a:t>
            </a:r>
            <a:r>
              <a:rPr lang="en-US" sz="2000" dirty="0"/>
              <a:t>.) →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thì</a:t>
            </a:r>
            <a:endParaRPr lang="en-US" sz="2000" dirty="0"/>
          </a:p>
          <a:p>
            <a:r>
              <a:rPr lang="en-US" sz="2000" dirty="0"/>
              <a:t>	D. He said I worked as a waiter before becoming a chef(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làm</a:t>
            </a:r>
            <a:r>
              <a:rPr lang="en-US" sz="2000" dirty="0"/>
              <a:t> </a:t>
            </a:r>
            <a:r>
              <a:rPr lang="en-US" sz="2000" dirty="0" err="1"/>
              <a:t>bồi</a:t>
            </a:r>
            <a:r>
              <a:rPr lang="en-US" sz="2000" dirty="0"/>
              <a:t> </a:t>
            </a:r>
            <a:r>
              <a:rPr lang="en-US" sz="2000" dirty="0" err="1"/>
              <a:t>bàn</a:t>
            </a:r>
            <a:r>
              <a:rPr lang="en-US" sz="2000" dirty="0"/>
              <a:t> </a:t>
            </a:r>
            <a:r>
              <a:rPr lang="en-US" sz="2000" dirty="0" err="1"/>
              <a:t>trước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trở</a:t>
            </a:r>
            <a:r>
              <a:rPr lang="en-US" sz="2000" dirty="0"/>
              <a:t> </a:t>
            </a:r>
            <a:r>
              <a:rPr lang="en-US" sz="2000" dirty="0" err="1"/>
              <a:t>thành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bếp</a:t>
            </a:r>
            <a:r>
              <a:rPr lang="en-US" sz="2000" dirty="0"/>
              <a:t>)</a:t>
            </a:r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990600" y="9144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6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33. </a:t>
            </a:r>
            <a:r>
              <a:rPr lang="en-US" sz="2000" dirty="0"/>
              <a:t>It is over twenty years since I last got in touch with them.</a:t>
            </a:r>
          </a:p>
          <a:p>
            <a:r>
              <a:rPr lang="en-US" sz="2000" b="1" dirty="0"/>
              <a:t>	A. </a:t>
            </a:r>
            <a:r>
              <a:rPr lang="en-US" sz="2000" dirty="0"/>
              <a:t>I haven't gotten in touch with them for over 20 years.</a:t>
            </a:r>
          </a:p>
          <a:p>
            <a:r>
              <a:rPr lang="en-US" sz="2000" b="1" dirty="0"/>
              <a:t>	B. </a:t>
            </a:r>
            <a:r>
              <a:rPr lang="en-US" sz="2000" dirty="0"/>
              <a:t>I can’t help keeping getting in touch with them for over 20 years.</a:t>
            </a:r>
          </a:p>
          <a:p>
            <a:r>
              <a:rPr lang="en-US" sz="2000" b="1" dirty="0"/>
              <a:t>	C. </a:t>
            </a:r>
            <a:r>
              <a:rPr lang="en-US" sz="2000" dirty="0"/>
              <a:t>I have been getting in touch with them for over 20 years.</a:t>
            </a:r>
          </a:p>
          <a:p>
            <a:r>
              <a:rPr lang="en-US" sz="2000" b="1" dirty="0"/>
              <a:t>	D. </a:t>
            </a:r>
            <a:r>
              <a:rPr lang="en-US" sz="2000" dirty="0"/>
              <a:t>I used to get in touch with them for over 20 years.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đồng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– </a:t>
            </a:r>
            <a:r>
              <a:rPr lang="en-US" sz="2000" dirty="0" err="1"/>
              <a:t>Thì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động</a:t>
            </a:r>
            <a:r>
              <a:rPr lang="en-US" sz="2000" dirty="0"/>
              <a:t> </a:t>
            </a:r>
            <a:r>
              <a:rPr lang="en-US" sz="2000" dirty="0" err="1"/>
              <a:t>từ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</a:p>
          <a:p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: It is over twenty years since I last got in touch with them. (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20 </a:t>
            </a:r>
            <a:r>
              <a:rPr lang="en-US" sz="2000" dirty="0" err="1"/>
              <a:t>năm</a:t>
            </a:r>
            <a:r>
              <a:rPr lang="en-US" sz="2000" dirty="0"/>
              <a:t> </a:t>
            </a:r>
            <a:r>
              <a:rPr lang="en-US" sz="2000" dirty="0" err="1"/>
              <a:t>kể</a:t>
            </a:r>
            <a:r>
              <a:rPr lang="en-US" sz="2000" dirty="0"/>
              <a:t> </a:t>
            </a:r>
            <a:r>
              <a:rPr lang="en-US" sz="2000" dirty="0" err="1"/>
              <a:t>từ</a:t>
            </a:r>
            <a:r>
              <a:rPr lang="en-US" sz="2000" dirty="0"/>
              <a:t> </a:t>
            </a:r>
            <a:r>
              <a:rPr lang="en-US" sz="2000" dirty="0" err="1"/>
              <a:t>lần</a:t>
            </a:r>
            <a:r>
              <a:rPr lang="en-US" sz="2000" dirty="0"/>
              <a:t> </a:t>
            </a:r>
            <a:r>
              <a:rPr lang="en-US" sz="2000" dirty="0" err="1"/>
              <a:t>cuối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lạc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)</a:t>
            </a:r>
          </a:p>
          <a:p>
            <a:r>
              <a:rPr lang="en-US" sz="2000" b="1" dirty="0"/>
              <a:t>	A. </a:t>
            </a:r>
            <a:r>
              <a:rPr lang="en-US" sz="2000" dirty="0"/>
              <a:t>I haven't gotten in touch with them for over 20 years. (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lạc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20 </a:t>
            </a:r>
            <a:r>
              <a:rPr lang="en-US" sz="2000" dirty="0" err="1"/>
              <a:t>năm</a:t>
            </a:r>
            <a:r>
              <a:rPr lang="en-US" sz="2000" dirty="0"/>
              <a:t>) </a:t>
            </a:r>
          </a:p>
          <a:p>
            <a:r>
              <a:rPr lang="en-US" sz="2000" b="1" dirty="0"/>
              <a:t>	B. </a:t>
            </a:r>
            <a:r>
              <a:rPr lang="en-US" sz="2000" dirty="0"/>
              <a:t>I can’t help keeping getting in touch with them for over 20 years.(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ngừng</a:t>
            </a:r>
            <a:r>
              <a:rPr lang="en-US" sz="2000" dirty="0"/>
              <a:t>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lạc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20 </a:t>
            </a:r>
            <a:r>
              <a:rPr lang="en-US" sz="2000" dirty="0" err="1"/>
              <a:t>năm</a:t>
            </a:r>
            <a:r>
              <a:rPr lang="en-US" sz="2000" dirty="0"/>
              <a:t>. ) →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endParaRPr lang="en-US" sz="2000" dirty="0"/>
          </a:p>
          <a:p>
            <a:r>
              <a:rPr lang="en-US" sz="2000" b="1" dirty="0"/>
              <a:t>	C. </a:t>
            </a:r>
            <a:r>
              <a:rPr lang="en-US" sz="2000" dirty="0"/>
              <a:t>I have been getting in touch with them for over 20 years. (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vẫn</a:t>
            </a:r>
            <a:r>
              <a:rPr lang="en-US" sz="2000" dirty="0"/>
              <a:t> </a:t>
            </a:r>
            <a:r>
              <a:rPr lang="en-US" sz="2000" dirty="0" err="1"/>
              <a:t>đang</a:t>
            </a:r>
            <a:r>
              <a:rPr lang="en-US" sz="2000" dirty="0"/>
              <a:t> </a:t>
            </a:r>
            <a:r>
              <a:rPr lang="en-US" sz="2000" dirty="0" err="1"/>
              <a:t>giữ</a:t>
            </a:r>
            <a:r>
              <a:rPr lang="en-US" sz="2000" dirty="0"/>
              <a:t>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lạc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20 </a:t>
            </a:r>
            <a:r>
              <a:rPr lang="en-US" sz="2000" dirty="0" err="1"/>
              <a:t>năm</a:t>
            </a:r>
            <a:r>
              <a:rPr lang="en-US" sz="2000" dirty="0"/>
              <a:t> </a:t>
            </a:r>
            <a:r>
              <a:rPr lang="en-US" sz="2000" dirty="0" err="1"/>
              <a:t>rồi</a:t>
            </a:r>
            <a:r>
              <a:rPr lang="en-US" sz="2000" dirty="0"/>
              <a:t>) →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endParaRPr lang="en-US" sz="2000" dirty="0"/>
          </a:p>
          <a:p>
            <a:r>
              <a:rPr lang="en-US" sz="2000" b="1" dirty="0"/>
              <a:t>	D. </a:t>
            </a:r>
            <a:r>
              <a:rPr lang="en-US" sz="2000" dirty="0"/>
              <a:t>I used to get in touch with them for over 20 years. (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từng</a:t>
            </a:r>
            <a:r>
              <a:rPr lang="en-US" sz="2000" dirty="0"/>
              <a:t> </a:t>
            </a:r>
            <a:r>
              <a:rPr lang="en-US" sz="2000" dirty="0" err="1"/>
              <a:t>giữ</a:t>
            </a:r>
            <a:r>
              <a:rPr lang="en-US" sz="2000" dirty="0"/>
              <a:t>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lạc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20 </a:t>
            </a:r>
            <a:r>
              <a:rPr lang="en-US" sz="2000" dirty="0" err="1"/>
              <a:t>năm</a:t>
            </a:r>
            <a:r>
              <a:rPr lang="en-US" sz="2000" dirty="0"/>
              <a:t>) →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1143000" y="6096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34. </a:t>
            </a:r>
            <a:endParaRPr lang="en-US" sz="2400" dirty="0"/>
          </a:p>
          <a:p>
            <a:r>
              <a:rPr lang="en-US" sz="2400" dirty="0"/>
              <a:t>Unfortunately, this can all lead to a lot of waste. (34) _______, there are ways to reduce the amount of waste you create</a:t>
            </a:r>
          </a:p>
          <a:p>
            <a:r>
              <a:rPr lang="en-US" sz="2400" b="1" dirty="0"/>
              <a:t>. </a:t>
            </a:r>
            <a:r>
              <a:rPr lang="en-US" sz="2400" dirty="0"/>
              <a:t>Moreover</a:t>
            </a:r>
            <a:r>
              <a:rPr lang="en-US" sz="2400" b="1" dirty="0"/>
              <a:t>	B. </a:t>
            </a:r>
            <a:r>
              <a:rPr lang="en-US" sz="2400" dirty="0"/>
              <a:t>Therefore</a:t>
            </a:r>
            <a:r>
              <a:rPr lang="en-US" sz="2400" b="1" dirty="0"/>
              <a:t>	C. </a:t>
            </a:r>
            <a:r>
              <a:rPr lang="en-US" sz="2400" dirty="0"/>
              <a:t>Although</a:t>
            </a:r>
            <a:r>
              <a:rPr lang="en-US" sz="2400" b="1" dirty="0"/>
              <a:t>	D. </a:t>
            </a:r>
            <a:r>
              <a:rPr lang="en-US" sz="2400" dirty="0"/>
              <a:t>However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 A. Moreover: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nữa</a:t>
            </a:r>
            <a:r>
              <a:rPr lang="en-US" sz="2400" dirty="0"/>
              <a:t>	B. Therefore: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	</a:t>
            </a:r>
          </a:p>
          <a:p>
            <a:r>
              <a:rPr lang="en-US" sz="2400" dirty="0"/>
              <a:t>	C. Although: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r>
              <a:rPr lang="en-US" sz="2400" dirty="0"/>
              <a:t>	D. However: </a:t>
            </a:r>
            <a:r>
              <a:rPr lang="en-US" sz="2400" dirty="0" err="1"/>
              <a:t>tuy</a:t>
            </a:r>
            <a:r>
              <a:rPr lang="en-US" sz="2400" dirty="0"/>
              <a:t> </a:t>
            </a:r>
            <a:r>
              <a:rPr lang="en-US" sz="2400" dirty="0" err="1"/>
              <a:t>nhiên</a:t>
            </a:r>
            <a:endParaRPr lang="en-US" sz="2400" dirty="0"/>
          </a:p>
          <a:p>
            <a:r>
              <a:rPr lang="en-US" sz="2400" dirty="0"/>
              <a:t>However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phản</a:t>
            </a:r>
            <a:r>
              <a:rPr lang="en-US" sz="2400" dirty="0"/>
              <a:t>,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 </a:t>
            </a:r>
            <a:r>
              <a:rPr lang="en-US" sz="2400" dirty="0" err="1"/>
              <a:t>giữa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.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638800" y="15240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4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(35) _______about paper waste have caused many people to look at other choices for wrapping a present. 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disregards</a:t>
            </a:r>
            <a:r>
              <a:rPr lang="en-US" sz="2400" b="1" dirty="0"/>
              <a:t>	B. </a:t>
            </a:r>
            <a:r>
              <a:rPr lang="en-US" sz="2400" dirty="0"/>
              <a:t>concerns</a:t>
            </a:r>
            <a:r>
              <a:rPr lang="en-US" sz="2400" b="1" dirty="0"/>
              <a:t>	C. </a:t>
            </a:r>
            <a:r>
              <a:rPr lang="en-US" sz="2400" dirty="0"/>
              <a:t>interests</a:t>
            </a:r>
            <a:r>
              <a:rPr lang="en-US" sz="2400" b="1" dirty="0"/>
              <a:t>	D. </a:t>
            </a:r>
            <a:r>
              <a:rPr lang="en-US" sz="2400" dirty="0"/>
              <a:t>Conditions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 A. </a:t>
            </a:r>
            <a:r>
              <a:rPr lang="en-US" sz="2400" dirty="0" err="1"/>
              <a:t>coi</a:t>
            </a:r>
            <a:r>
              <a:rPr lang="en-US" sz="2400" dirty="0"/>
              <a:t> </a:t>
            </a:r>
            <a:r>
              <a:rPr lang="en-US" sz="2400" dirty="0" err="1"/>
              <a:t>thường</a:t>
            </a:r>
            <a:r>
              <a:rPr lang="en-US" sz="2400" dirty="0"/>
              <a:t> 	B.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 		</a:t>
            </a:r>
          </a:p>
          <a:p>
            <a:r>
              <a:rPr lang="en-US" sz="2400" dirty="0"/>
              <a:t>	C. </a:t>
            </a:r>
            <a:r>
              <a:rPr lang="en-US" sz="2400" dirty="0" err="1"/>
              <a:t>lợi</a:t>
            </a:r>
            <a:r>
              <a:rPr lang="en-US" sz="2400" dirty="0"/>
              <a:t> </a:t>
            </a:r>
            <a:r>
              <a:rPr lang="en-US" sz="2400" dirty="0" err="1"/>
              <a:t>ích</a:t>
            </a:r>
            <a:r>
              <a:rPr lang="en-US" sz="2400" dirty="0"/>
              <a:t> 	D.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kiện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2057400" y="1143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5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Question 36</a:t>
            </a:r>
            <a:endParaRPr lang="en-US" sz="2200" dirty="0"/>
          </a:p>
          <a:p>
            <a:r>
              <a:rPr lang="en-US" sz="2200" dirty="0"/>
              <a:t>You can buy from companies (36) _______make environmentally-friendly gift wrap. </a:t>
            </a:r>
          </a:p>
          <a:p>
            <a:r>
              <a:rPr lang="en-US" sz="2200" b="1" dirty="0"/>
              <a:t>A. </a:t>
            </a:r>
            <a:r>
              <a:rPr lang="en-US" sz="2200" dirty="0"/>
              <a:t>whose</a:t>
            </a:r>
            <a:r>
              <a:rPr lang="en-US" sz="2200" b="1" dirty="0"/>
              <a:t>	B. </a:t>
            </a:r>
            <a:r>
              <a:rPr lang="en-US" sz="2200" dirty="0"/>
              <a:t>whom</a:t>
            </a:r>
            <a:r>
              <a:rPr lang="en-US" sz="2200" b="1" dirty="0"/>
              <a:t>	C. </a:t>
            </a:r>
            <a:r>
              <a:rPr lang="en-US" sz="2200" dirty="0"/>
              <a:t>that</a:t>
            </a:r>
            <a:r>
              <a:rPr lang="en-US" sz="2200" b="1" dirty="0"/>
              <a:t>	D. </a:t>
            </a:r>
            <a:r>
              <a:rPr lang="en-US" sz="2200" dirty="0"/>
              <a:t>Who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: </a:t>
            </a:r>
            <a:r>
              <a:rPr lang="en-US" sz="2200" dirty="0" err="1"/>
              <a:t>Đọc</a:t>
            </a:r>
            <a:r>
              <a:rPr lang="en-US" sz="2200" dirty="0"/>
              <a:t> </a:t>
            </a:r>
            <a:r>
              <a:rPr lang="en-US" sz="2200" dirty="0" err="1"/>
              <a:t>điền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endParaRPr lang="en-US" sz="2200" dirty="0"/>
          </a:p>
          <a:p>
            <a:r>
              <a:rPr lang="en-US" sz="2200" dirty="0" err="1"/>
              <a:t>Giải</a:t>
            </a:r>
            <a:r>
              <a:rPr lang="en-US" sz="2200" dirty="0"/>
              <a:t> </a:t>
            </a:r>
            <a:r>
              <a:rPr lang="en-US" sz="2200" dirty="0" err="1"/>
              <a:t>thích</a:t>
            </a:r>
            <a:r>
              <a:rPr lang="en-US" sz="2200" dirty="0"/>
              <a:t>: </a:t>
            </a:r>
          </a:p>
          <a:p>
            <a:r>
              <a:rPr lang="en-US" sz="2200" dirty="0" err="1"/>
              <a:t>Giải</a:t>
            </a:r>
            <a:r>
              <a:rPr lang="en-US" sz="2200" dirty="0"/>
              <a:t> </a:t>
            </a:r>
            <a:r>
              <a:rPr lang="en-US" sz="2200" dirty="0" err="1"/>
              <a:t>thích</a:t>
            </a:r>
            <a:r>
              <a:rPr lang="en-US" sz="2200" dirty="0"/>
              <a:t>: </a:t>
            </a:r>
          </a:p>
          <a:p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đáp</a:t>
            </a:r>
            <a:r>
              <a:rPr lang="en-US" sz="2200" dirty="0"/>
              <a:t> </a:t>
            </a:r>
            <a:r>
              <a:rPr lang="en-US" sz="2200" dirty="0" err="1"/>
              <a:t>án</a:t>
            </a:r>
            <a:r>
              <a:rPr lang="en-US" sz="2200" dirty="0"/>
              <a:t>:</a:t>
            </a:r>
          </a:p>
          <a:p>
            <a:r>
              <a:rPr lang="en-US" sz="2200" dirty="0"/>
              <a:t> 	A. whose: </a:t>
            </a:r>
            <a:r>
              <a:rPr lang="en-US" sz="2200" dirty="0" err="1"/>
              <a:t>Thay</a:t>
            </a:r>
            <a:r>
              <a:rPr lang="en-US" sz="2200" dirty="0"/>
              <a:t> </a:t>
            </a:r>
            <a:r>
              <a:rPr lang="en-US" sz="2200" dirty="0" err="1"/>
              <a:t>thế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danh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chỉ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chức</a:t>
            </a:r>
            <a:r>
              <a:rPr lang="en-US" sz="2200" dirty="0"/>
              <a:t> </a:t>
            </a:r>
            <a:r>
              <a:rPr lang="en-US" sz="2200" dirty="0" err="1"/>
              <a:t>năng</a:t>
            </a:r>
            <a:r>
              <a:rPr lang="en-US" sz="2200" dirty="0"/>
              <a:t>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en-US" sz="2200" dirty="0" err="1"/>
              <a:t>tính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sở</a:t>
            </a:r>
            <a:r>
              <a:rPr lang="en-US" sz="2200" dirty="0"/>
              <a:t> </a:t>
            </a:r>
            <a:r>
              <a:rPr lang="en-US" sz="2200" dirty="0" err="1"/>
              <a:t>hữu</a:t>
            </a:r>
            <a:r>
              <a:rPr lang="en-US" sz="2200" dirty="0"/>
              <a:t>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mệnh</a:t>
            </a:r>
            <a:r>
              <a:rPr lang="en-US" sz="2200" dirty="0"/>
              <a:t> </a:t>
            </a:r>
            <a:r>
              <a:rPr lang="en-US" sz="2200" dirty="0" err="1"/>
              <a:t>đề</a:t>
            </a:r>
            <a:r>
              <a:rPr lang="en-US" sz="2200" dirty="0"/>
              <a:t> </a:t>
            </a:r>
            <a:r>
              <a:rPr lang="en-US" sz="2200" dirty="0" err="1"/>
              <a:t>quan</a:t>
            </a:r>
            <a:r>
              <a:rPr lang="en-US" sz="2200" dirty="0"/>
              <a:t> </a:t>
            </a:r>
            <a:r>
              <a:rPr lang="en-US" sz="2200" dirty="0" err="1"/>
              <a:t>hệ</a:t>
            </a:r>
            <a:r>
              <a:rPr lang="en-US" sz="2200" dirty="0"/>
              <a:t>.</a:t>
            </a:r>
          </a:p>
          <a:p>
            <a:r>
              <a:rPr lang="en-US" sz="2200" dirty="0"/>
              <a:t>	B. whom: </a:t>
            </a:r>
            <a:r>
              <a:rPr lang="en-US" sz="2200" dirty="0" err="1"/>
              <a:t>Thay</a:t>
            </a:r>
            <a:r>
              <a:rPr lang="en-US" sz="2200" dirty="0"/>
              <a:t> </a:t>
            </a:r>
            <a:r>
              <a:rPr lang="en-US" sz="2200" dirty="0" err="1"/>
              <a:t>thế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danh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chỉ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chức</a:t>
            </a:r>
            <a:r>
              <a:rPr lang="en-US" sz="2200" dirty="0"/>
              <a:t> </a:t>
            </a:r>
            <a:r>
              <a:rPr lang="en-US" sz="2200" dirty="0" err="1"/>
              <a:t>năng</a:t>
            </a:r>
            <a:r>
              <a:rPr lang="en-US" sz="2200" dirty="0"/>
              <a:t>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en-US" sz="2200" dirty="0" err="1"/>
              <a:t>tân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r>
              <a:rPr lang="en-US" sz="2200" dirty="0"/>
              <a:t>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mệnh</a:t>
            </a:r>
            <a:r>
              <a:rPr lang="en-US" sz="2200" dirty="0"/>
              <a:t> </a:t>
            </a:r>
            <a:r>
              <a:rPr lang="en-US" sz="2200" dirty="0" err="1"/>
              <a:t>đề</a:t>
            </a:r>
            <a:r>
              <a:rPr lang="en-US" sz="2200" dirty="0"/>
              <a:t> </a:t>
            </a:r>
            <a:r>
              <a:rPr lang="en-US" sz="2200" dirty="0" err="1"/>
              <a:t>quan</a:t>
            </a:r>
            <a:r>
              <a:rPr lang="en-US" sz="2200" dirty="0"/>
              <a:t> </a:t>
            </a:r>
            <a:r>
              <a:rPr lang="en-US" sz="2200" dirty="0" err="1"/>
              <a:t>hệ</a:t>
            </a:r>
            <a:r>
              <a:rPr lang="en-US" sz="2200" dirty="0"/>
              <a:t>.	</a:t>
            </a:r>
          </a:p>
          <a:p>
            <a:r>
              <a:rPr lang="en-US" sz="2200" dirty="0"/>
              <a:t>	C. that: </a:t>
            </a:r>
            <a:r>
              <a:rPr lang="en-US" sz="2200" dirty="0" err="1"/>
              <a:t>Thay</a:t>
            </a:r>
            <a:r>
              <a:rPr lang="en-US" sz="2200" dirty="0"/>
              <a:t> </a:t>
            </a:r>
            <a:r>
              <a:rPr lang="en-US" sz="2200" dirty="0" err="1"/>
              <a:t>thế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danh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chỉ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, </a:t>
            </a:r>
            <a:r>
              <a:rPr lang="en-US" sz="2200" dirty="0" err="1"/>
              <a:t>vật</a:t>
            </a:r>
            <a:r>
              <a:rPr lang="en-US" sz="2200" dirty="0"/>
              <a:t>, </a:t>
            </a:r>
            <a:r>
              <a:rPr lang="en-US" sz="2200" dirty="0" err="1"/>
              <a:t>sự</a:t>
            </a:r>
            <a:r>
              <a:rPr lang="en-US" sz="2200" dirty="0"/>
              <a:t> </a:t>
            </a:r>
            <a:r>
              <a:rPr lang="en-US" sz="2200" dirty="0" err="1"/>
              <a:t>vật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chức</a:t>
            </a:r>
            <a:r>
              <a:rPr lang="en-US" sz="2200" dirty="0"/>
              <a:t> </a:t>
            </a:r>
            <a:r>
              <a:rPr lang="en-US" sz="2200" dirty="0" err="1"/>
              <a:t>năng</a:t>
            </a:r>
            <a:r>
              <a:rPr lang="en-US" sz="2200" dirty="0"/>
              <a:t>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en-US" sz="2200" dirty="0" err="1"/>
              <a:t>chủ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r>
              <a:rPr lang="en-US" sz="2200" dirty="0"/>
              <a:t>, </a:t>
            </a:r>
            <a:r>
              <a:rPr lang="en-US" sz="2200" dirty="0" err="1"/>
              <a:t>tân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r>
              <a:rPr lang="en-US" sz="2200" dirty="0"/>
              <a:t>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mệnh</a:t>
            </a:r>
            <a:r>
              <a:rPr lang="en-US" sz="2200" dirty="0"/>
              <a:t> </a:t>
            </a:r>
            <a:r>
              <a:rPr lang="en-US" sz="2200" dirty="0" err="1"/>
              <a:t>đề</a:t>
            </a:r>
            <a:r>
              <a:rPr lang="en-US" sz="2200" dirty="0"/>
              <a:t> </a:t>
            </a:r>
            <a:r>
              <a:rPr lang="en-US" sz="2200" dirty="0" err="1"/>
              <a:t>quan</a:t>
            </a:r>
            <a:r>
              <a:rPr lang="en-US" sz="2200" dirty="0"/>
              <a:t> </a:t>
            </a:r>
            <a:r>
              <a:rPr lang="en-US" sz="2200" dirty="0" err="1"/>
              <a:t>hệ</a:t>
            </a:r>
            <a:r>
              <a:rPr lang="en-US" sz="2200" dirty="0"/>
              <a:t>.</a:t>
            </a:r>
          </a:p>
          <a:p>
            <a:r>
              <a:rPr lang="en-US" sz="2200" dirty="0"/>
              <a:t>	D. Who: </a:t>
            </a:r>
            <a:r>
              <a:rPr lang="en-US" sz="2200" dirty="0" err="1"/>
              <a:t>Thay</a:t>
            </a:r>
            <a:r>
              <a:rPr lang="en-US" sz="2200" dirty="0"/>
              <a:t> </a:t>
            </a:r>
            <a:r>
              <a:rPr lang="en-US" sz="2200" dirty="0" err="1"/>
              <a:t>thế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danh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chỉ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chức</a:t>
            </a:r>
            <a:r>
              <a:rPr lang="en-US" sz="2200" dirty="0"/>
              <a:t> </a:t>
            </a:r>
            <a:r>
              <a:rPr lang="en-US" sz="2200" dirty="0" err="1"/>
              <a:t>năng</a:t>
            </a:r>
            <a:r>
              <a:rPr lang="en-US" sz="2200" dirty="0"/>
              <a:t>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en-US" sz="2200" dirty="0" err="1"/>
              <a:t>chủ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r>
              <a:rPr lang="en-US" sz="2200" dirty="0"/>
              <a:t>, </a:t>
            </a:r>
            <a:r>
              <a:rPr lang="en-US" sz="2200" dirty="0" err="1"/>
              <a:t>tân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r>
              <a:rPr lang="en-US" sz="2200" dirty="0"/>
              <a:t>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mệnh</a:t>
            </a:r>
            <a:r>
              <a:rPr lang="en-US" sz="2200" dirty="0"/>
              <a:t> </a:t>
            </a:r>
            <a:r>
              <a:rPr lang="en-US" sz="2200" dirty="0" err="1"/>
              <a:t>đề</a:t>
            </a:r>
            <a:r>
              <a:rPr lang="en-US" sz="2200" dirty="0"/>
              <a:t> </a:t>
            </a:r>
            <a:r>
              <a:rPr lang="en-US" sz="2200" dirty="0" err="1"/>
              <a:t>quan</a:t>
            </a:r>
            <a:r>
              <a:rPr lang="en-US" sz="2200" dirty="0"/>
              <a:t> </a:t>
            </a:r>
            <a:r>
              <a:rPr lang="en-US" sz="2200" dirty="0" err="1"/>
              <a:t>hệ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Vị</a:t>
            </a:r>
            <a:r>
              <a:rPr lang="en-US" sz="2200" dirty="0"/>
              <a:t> </a:t>
            </a:r>
            <a:r>
              <a:rPr lang="en-US" sz="2200" dirty="0" err="1"/>
              <a:t>trí</a:t>
            </a:r>
            <a:r>
              <a:rPr lang="en-US" sz="2200" dirty="0"/>
              <a:t> </a:t>
            </a:r>
            <a:r>
              <a:rPr lang="en-US" sz="2200" dirty="0" err="1"/>
              <a:t>trống</a:t>
            </a:r>
            <a:r>
              <a:rPr lang="en-US" sz="2200" dirty="0"/>
              <a:t> </a:t>
            </a:r>
            <a:r>
              <a:rPr lang="en-US" sz="2200" dirty="0" err="1"/>
              <a:t>cần</a:t>
            </a:r>
            <a:r>
              <a:rPr lang="en-US" sz="2200" dirty="0"/>
              <a:t> </a:t>
            </a:r>
            <a:r>
              <a:rPr lang="en-US" sz="2200" dirty="0" err="1"/>
              <a:t>điền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đại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quan</a:t>
            </a:r>
            <a:r>
              <a:rPr lang="en-US" sz="2200" dirty="0"/>
              <a:t> </a:t>
            </a:r>
            <a:r>
              <a:rPr lang="en-US" sz="2200" dirty="0" err="1"/>
              <a:t>hệ</a:t>
            </a:r>
            <a:r>
              <a:rPr lang="en-US" sz="2200" dirty="0"/>
              <a:t> </a:t>
            </a:r>
            <a:r>
              <a:rPr lang="en-US" sz="2200" dirty="0" err="1"/>
              <a:t>đại</a:t>
            </a:r>
            <a:r>
              <a:rPr lang="en-US" sz="2200" dirty="0"/>
              <a:t> </a:t>
            </a:r>
            <a:r>
              <a:rPr lang="en-US" sz="2200" dirty="0" err="1"/>
              <a:t>diện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companies, </a:t>
            </a:r>
            <a:r>
              <a:rPr lang="en-US" sz="2200" dirty="0" err="1"/>
              <a:t>nên</a:t>
            </a:r>
            <a:r>
              <a:rPr lang="en-US" sz="2200" dirty="0"/>
              <a:t> </a:t>
            </a:r>
            <a:r>
              <a:rPr lang="en-US" sz="2200" dirty="0" err="1"/>
              <a:t>đáp</a:t>
            </a:r>
            <a:r>
              <a:rPr lang="en-US" sz="2200" dirty="0"/>
              <a:t> </a:t>
            </a:r>
            <a:r>
              <a:rPr lang="en-US" sz="2200" dirty="0" err="1"/>
              <a:t>án</a:t>
            </a:r>
            <a:r>
              <a:rPr lang="en-US" sz="2200" dirty="0"/>
              <a:t> A, B, D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phù</a:t>
            </a:r>
            <a:r>
              <a:rPr lang="en-US" sz="2200" dirty="0"/>
              <a:t> </a:t>
            </a:r>
            <a:r>
              <a:rPr lang="en-US" sz="2200" dirty="0" err="1"/>
              <a:t>hợp</a:t>
            </a:r>
            <a:r>
              <a:rPr lang="en-US" sz="2200" dirty="0"/>
              <a:t> </a:t>
            </a:r>
          </a:p>
          <a:p>
            <a:endParaRPr lang="en-US" sz="2200" dirty="0"/>
          </a:p>
        </p:txBody>
      </p:sp>
      <p:sp>
        <p:nvSpPr>
          <p:cNvPr id="3" name="Oval 2"/>
          <p:cNvSpPr/>
          <p:nvPr/>
        </p:nvSpPr>
        <p:spPr>
          <a:xfrm>
            <a:off x="3810000" y="14478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5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8991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37</a:t>
            </a:r>
            <a:endParaRPr lang="en-US" sz="2400" dirty="0"/>
          </a:p>
          <a:p>
            <a:r>
              <a:rPr lang="en-US" sz="2400" dirty="0"/>
              <a:t>The pretty and strong wrapping cloths can be used for (37) _______things, instead of just being thrown away. 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other</a:t>
            </a:r>
            <a:r>
              <a:rPr lang="en-US" sz="2400" b="1" dirty="0"/>
              <a:t>	B. </a:t>
            </a:r>
            <a:r>
              <a:rPr lang="en-US" sz="2400" dirty="0"/>
              <a:t>another</a:t>
            </a:r>
            <a:r>
              <a:rPr lang="en-US" sz="2400" b="1" dirty="0"/>
              <a:t>	C. </a:t>
            </a:r>
            <a:r>
              <a:rPr lang="en-US" sz="2400" dirty="0"/>
              <a:t>every</a:t>
            </a:r>
            <a:r>
              <a:rPr lang="en-US" sz="2400" b="1" dirty="0"/>
              <a:t>	D. </a:t>
            </a:r>
            <a:r>
              <a:rPr lang="en-US" sz="2400" dirty="0"/>
              <a:t>One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 other </a:t>
            </a:r>
            <a:r>
              <a:rPr lang="en-US" sz="2400" dirty="0" err="1"/>
              <a:t>vài</a:t>
            </a:r>
            <a:r>
              <a:rPr lang="en-US" sz="2400" dirty="0"/>
              <a:t>(</a:t>
            </a:r>
            <a:r>
              <a:rPr lang="en-US" sz="2400" dirty="0" err="1"/>
              <a:t>cái</a:t>
            </a:r>
            <a:r>
              <a:rPr lang="en-US" sz="2400" dirty="0"/>
              <a:t>) </a:t>
            </a:r>
            <a:r>
              <a:rPr lang="en-US" sz="2400" dirty="0" err="1"/>
              <a:t>khác</a:t>
            </a:r>
            <a:r>
              <a:rPr lang="en-US" sz="2400" dirty="0"/>
              <a:t>,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endParaRPr lang="en-US" sz="2400" dirty="0"/>
          </a:p>
          <a:p>
            <a:r>
              <a:rPr lang="en-US" sz="2400" dirty="0"/>
              <a:t>	B. another </a:t>
            </a:r>
            <a:r>
              <a:rPr lang="en-US" sz="2400" dirty="0" err="1"/>
              <a:t>một</a:t>
            </a:r>
            <a:r>
              <a:rPr lang="en-US" sz="2400" dirty="0"/>
              <a:t> (</a:t>
            </a:r>
            <a:r>
              <a:rPr lang="en-US" sz="2400" dirty="0" err="1"/>
              <a:t>cái</a:t>
            </a:r>
            <a:r>
              <a:rPr lang="en-US" sz="2400" dirty="0"/>
              <a:t>) </a:t>
            </a:r>
            <a:r>
              <a:rPr lang="en-US" sz="2400" dirty="0" err="1"/>
              <a:t>khác</a:t>
            </a:r>
            <a:r>
              <a:rPr lang="en-US" sz="2400" dirty="0"/>
              <a:t>,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,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.	</a:t>
            </a:r>
          </a:p>
          <a:p>
            <a:r>
              <a:rPr lang="en-US" sz="2400" dirty="0"/>
              <a:t>	C. every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bổ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	</a:t>
            </a:r>
          </a:p>
          <a:p>
            <a:r>
              <a:rPr lang="en-US" sz="2400" dirty="0"/>
              <a:t>	D. One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hay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0" y="16002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9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7630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Question 5. </a:t>
            </a:r>
            <a:r>
              <a:rPr lang="en-US" sz="2200" dirty="0"/>
              <a:t>When she asked me his name, my mind went _______. I couldn’t remember it at all.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empty</a:t>
            </a:r>
            <a:r>
              <a:rPr lang="en-US" sz="2200" b="1" dirty="0"/>
              <a:t>	B. </a:t>
            </a:r>
            <a:r>
              <a:rPr lang="en-US" sz="2200" dirty="0"/>
              <a:t>Clear</a:t>
            </a:r>
            <a:r>
              <a:rPr lang="en-US" sz="2200" b="1" dirty="0"/>
              <a:t>	C. </a:t>
            </a:r>
            <a:r>
              <a:rPr lang="en-US" sz="2200" dirty="0"/>
              <a:t>blank</a:t>
            </a:r>
            <a:r>
              <a:rPr lang="en-US" sz="2200" b="1" dirty="0"/>
              <a:t>	D. </a:t>
            </a:r>
            <a:r>
              <a:rPr lang="en-US" sz="2200" dirty="0"/>
              <a:t>vacant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 : </a:t>
            </a:r>
            <a:r>
              <a:rPr lang="en-US" sz="2200" dirty="0" err="1"/>
              <a:t>cụm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định</a:t>
            </a:r>
            <a:endParaRPr lang="en-US" sz="2200" dirty="0"/>
          </a:p>
          <a:p>
            <a:r>
              <a:rPr lang="en-US" sz="2200" dirty="0" err="1" smtClean="0"/>
              <a:t>Xét</a:t>
            </a:r>
            <a:r>
              <a:rPr lang="en-US" sz="2200" dirty="0" smtClean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đáp</a:t>
            </a:r>
            <a:r>
              <a:rPr lang="en-US" sz="2200" dirty="0"/>
              <a:t> </a:t>
            </a:r>
            <a:r>
              <a:rPr lang="en-US" sz="2200" dirty="0" err="1"/>
              <a:t>án</a:t>
            </a:r>
            <a:r>
              <a:rPr lang="en-US" sz="2200" dirty="0"/>
              <a:t>: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empty :</a:t>
            </a:r>
            <a:r>
              <a:rPr lang="en-US" sz="2200" dirty="0" err="1"/>
              <a:t>trống</a:t>
            </a:r>
            <a:r>
              <a:rPr lang="en-US" sz="2200" dirty="0"/>
              <a:t> </a:t>
            </a:r>
            <a:r>
              <a:rPr lang="en-US" sz="2200" dirty="0" err="1"/>
              <a:t>rỗng</a:t>
            </a:r>
            <a:r>
              <a:rPr lang="en-US" sz="2200" b="1" dirty="0"/>
              <a:t>		B. </a:t>
            </a:r>
            <a:r>
              <a:rPr lang="en-US" sz="2200" dirty="0"/>
              <a:t>clear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trở</a:t>
            </a:r>
            <a:r>
              <a:rPr lang="en-US" sz="2200" dirty="0"/>
              <a:t> </a:t>
            </a:r>
            <a:r>
              <a:rPr lang="en-US" sz="2200" dirty="0" err="1"/>
              <a:t>ngại</a:t>
            </a:r>
            <a:r>
              <a:rPr lang="en-US" sz="2200" b="1" dirty="0"/>
              <a:t>	</a:t>
            </a:r>
            <a:endParaRPr lang="en-US" sz="2200" dirty="0"/>
          </a:p>
          <a:p>
            <a:r>
              <a:rPr lang="en-US" sz="2200" b="1" dirty="0"/>
              <a:t>	C.</a:t>
            </a:r>
            <a:r>
              <a:rPr lang="en-US" sz="2200" dirty="0"/>
              <a:t> blank </a:t>
            </a:r>
            <a:r>
              <a:rPr lang="en-US" sz="2200" dirty="0" err="1"/>
              <a:t>trống</a:t>
            </a:r>
            <a:r>
              <a:rPr lang="en-US" sz="2200" b="1" dirty="0"/>
              <a:t>		D. </a:t>
            </a:r>
            <a:r>
              <a:rPr lang="en-US" sz="2200" dirty="0"/>
              <a:t>vacant </a:t>
            </a:r>
            <a:r>
              <a:rPr lang="en-US" sz="2200" dirty="0" err="1"/>
              <a:t>khuyết</a:t>
            </a:r>
            <a:endParaRPr lang="en-US" sz="2200" dirty="0"/>
          </a:p>
          <a:p>
            <a:r>
              <a:rPr lang="en-US" sz="2200" dirty="0"/>
              <a:t>Ta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cụm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định</a:t>
            </a:r>
            <a:r>
              <a:rPr lang="en-US" sz="2200" dirty="0"/>
              <a:t>: go blank: </a:t>
            </a:r>
            <a:r>
              <a:rPr lang="en-US" sz="2200" dirty="0" err="1"/>
              <a:t>đầu</a:t>
            </a:r>
            <a:r>
              <a:rPr lang="en-US" sz="2200" dirty="0"/>
              <a:t> </a:t>
            </a:r>
            <a:r>
              <a:rPr lang="en-US" sz="2200" dirty="0" err="1"/>
              <a:t>óc</a:t>
            </a:r>
            <a:r>
              <a:rPr lang="en-US" sz="2200" dirty="0"/>
              <a:t> </a:t>
            </a:r>
            <a:r>
              <a:rPr lang="en-US" sz="2200" dirty="0" err="1"/>
              <a:t>trống</a:t>
            </a:r>
            <a:r>
              <a:rPr lang="en-US" sz="2200" dirty="0"/>
              <a:t> </a:t>
            </a:r>
            <a:r>
              <a:rPr lang="en-US" sz="2200" dirty="0" err="1"/>
              <a:t>rỗng</a:t>
            </a:r>
            <a:r>
              <a:rPr lang="en-US" sz="2200" dirty="0"/>
              <a:t> -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thể</a:t>
            </a:r>
            <a:r>
              <a:rPr lang="en-US" sz="2200" dirty="0"/>
              <a:t> </a:t>
            </a:r>
            <a:r>
              <a:rPr lang="en-US" sz="2200" dirty="0" err="1"/>
              <a:t>nhớ</a:t>
            </a:r>
            <a:r>
              <a:rPr lang="en-US" sz="2200" dirty="0"/>
              <a:t> </a:t>
            </a:r>
            <a:r>
              <a:rPr lang="en-US" sz="2200" dirty="0" err="1"/>
              <a:t>về</a:t>
            </a:r>
            <a:r>
              <a:rPr lang="en-US" sz="2200" dirty="0"/>
              <a:t> hay </a:t>
            </a:r>
            <a:r>
              <a:rPr lang="en-US" sz="2200" dirty="0" err="1"/>
              <a:t>nghĩ</a:t>
            </a:r>
            <a:r>
              <a:rPr lang="en-US" sz="2200" dirty="0"/>
              <a:t> </a:t>
            </a:r>
            <a:r>
              <a:rPr lang="en-US" sz="2200" dirty="0" err="1"/>
              <a:t>về</a:t>
            </a:r>
            <a:r>
              <a:rPr lang="en-US" sz="2200" dirty="0"/>
              <a:t> </a:t>
            </a:r>
            <a:r>
              <a:rPr lang="en-US" sz="2200" dirty="0" err="1"/>
              <a:t>việc</a:t>
            </a:r>
            <a:r>
              <a:rPr lang="en-US" sz="2200" dirty="0"/>
              <a:t> </a:t>
            </a:r>
            <a:r>
              <a:rPr lang="en-US" sz="2200" dirty="0" err="1"/>
              <a:t>gì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/>
              <a:t> </a:t>
            </a:r>
          </a:p>
          <a:p>
            <a:r>
              <a:rPr lang="en-US" sz="2200" b="1" dirty="0"/>
              <a:t>Question 6. </a:t>
            </a:r>
            <a:r>
              <a:rPr lang="en-US" sz="2200" dirty="0"/>
              <a:t>_______his father was a King; Cyrus was brought up like the son of a common man.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Because</a:t>
            </a:r>
            <a:r>
              <a:rPr lang="en-US" sz="2200" b="1" dirty="0"/>
              <a:t>	B. </a:t>
            </a:r>
            <a:r>
              <a:rPr lang="en-US" sz="2200" dirty="0"/>
              <a:t>Although</a:t>
            </a:r>
            <a:r>
              <a:rPr lang="en-US" sz="2200" b="1" dirty="0"/>
              <a:t>	C. </a:t>
            </a:r>
            <a:r>
              <a:rPr lang="en-US" sz="2200" dirty="0"/>
              <a:t>Because of</a:t>
            </a:r>
            <a:r>
              <a:rPr lang="en-US" sz="2200" b="1" dirty="0"/>
              <a:t>	D. </a:t>
            </a:r>
            <a:r>
              <a:rPr lang="en-US" sz="2200" dirty="0"/>
              <a:t>Despite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: </a:t>
            </a:r>
            <a:r>
              <a:rPr lang="en-US" sz="2200" dirty="0" err="1"/>
              <a:t>Liên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endParaRPr lang="en-US" sz="2200" dirty="0"/>
          </a:p>
          <a:p>
            <a:r>
              <a:rPr lang="en-US" sz="2200" dirty="0" err="1" smtClean="0"/>
              <a:t>Loại</a:t>
            </a:r>
            <a:r>
              <a:rPr lang="en-US" sz="2200" dirty="0" smtClean="0"/>
              <a:t> </a:t>
            </a:r>
            <a:r>
              <a:rPr lang="en-US" sz="2200" dirty="0" err="1"/>
              <a:t>đáp</a:t>
            </a:r>
            <a:r>
              <a:rPr lang="en-US" sz="2200" dirty="0"/>
              <a:t> </a:t>
            </a:r>
            <a:r>
              <a:rPr lang="en-US" sz="2200" dirty="0" err="1"/>
              <a:t>án</a:t>
            </a:r>
            <a:r>
              <a:rPr lang="en-US" sz="2200" dirty="0"/>
              <a:t> C </a:t>
            </a:r>
            <a:r>
              <a:rPr lang="en-US" sz="2200" dirty="0" err="1"/>
              <a:t>và</a:t>
            </a:r>
            <a:r>
              <a:rPr lang="en-US" sz="2200" dirty="0"/>
              <a:t> D </a:t>
            </a:r>
            <a:r>
              <a:rPr lang="en-US" sz="2200" dirty="0" err="1"/>
              <a:t>vì</a:t>
            </a:r>
            <a:r>
              <a:rPr lang="en-US" sz="2200" dirty="0"/>
              <a:t> </a:t>
            </a:r>
            <a:r>
              <a:rPr lang="en-US" sz="2200" dirty="0" err="1"/>
              <a:t>phía</a:t>
            </a:r>
            <a:r>
              <a:rPr lang="en-US" sz="2200" dirty="0"/>
              <a:t> </a:t>
            </a:r>
            <a:r>
              <a:rPr lang="en-US" sz="2200" dirty="0" err="1"/>
              <a:t>sau</a:t>
            </a:r>
            <a:r>
              <a:rPr lang="en-US" sz="2200" dirty="0"/>
              <a:t> </a:t>
            </a:r>
            <a:r>
              <a:rPr lang="en-US" sz="2200" dirty="0" err="1"/>
              <a:t>chỗ</a:t>
            </a:r>
            <a:r>
              <a:rPr lang="en-US" sz="2200" dirty="0"/>
              <a:t> </a:t>
            </a:r>
            <a:r>
              <a:rPr lang="en-US" sz="2200" dirty="0" err="1"/>
              <a:t>trống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mệnh</a:t>
            </a:r>
            <a:r>
              <a:rPr lang="en-US" sz="2200" dirty="0"/>
              <a:t> </a:t>
            </a:r>
            <a:r>
              <a:rPr lang="en-US" sz="2200" dirty="0" err="1"/>
              <a:t>đề</a:t>
            </a:r>
            <a:r>
              <a:rPr lang="en-US" sz="2200" dirty="0"/>
              <a:t>, "although" </a:t>
            </a:r>
            <a:r>
              <a:rPr lang="en-US" sz="2200" dirty="0" err="1"/>
              <a:t>liên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hai</a:t>
            </a:r>
            <a:r>
              <a:rPr lang="en-US" sz="2200" dirty="0"/>
              <a:t> </a:t>
            </a:r>
            <a:r>
              <a:rPr lang="en-US" sz="2200" dirty="0" err="1"/>
              <a:t>về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câu</a:t>
            </a:r>
            <a:r>
              <a:rPr lang="en-US" sz="2200" dirty="0"/>
              <a:t> </a:t>
            </a:r>
            <a:r>
              <a:rPr lang="en-US" sz="2200" dirty="0" err="1"/>
              <a:t>biểu</a:t>
            </a:r>
            <a:r>
              <a:rPr lang="en-US" sz="2200" dirty="0"/>
              <a:t> </a:t>
            </a:r>
            <a:r>
              <a:rPr lang="en-US" sz="2200" dirty="0" err="1"/>
              <a:t>thị</a:t>
            </a:r>
            <a:r>
              <a:rPr lang="en-US" sz="2200" dirty="0"/>
              <a:t> </a:t>
            </a:r>
            <a:r>
              <a:rPr lang="en-US" sz="2200" dirty="0" err="1"/>
              <a:t>hai</a:t>
            </a:r>
            <a:r>
              <a:rPr lang="en-US" sz="2200" dirty="0"/>
              <a:t> </a:t>
            </a:r>
            <a:r>
              <a:rPr lang="en-US" sz="2200" dirty="0" err="1"/>
              <a:t>hành</a:t>
            </a:r>
            <a:r>
              <a:rPr lang="en-US" sz="2200" dirty="0"/>
              <a:t> </a:t>
            </a:r>
            <a:r>
              <a:rPr lang="en-US" sz="2200" dirty="0" err="1"/>
              <a:t>động</a:t>
            </a:r>
            <a:r>
              <a:rPr lang="en-US" sz="2200" dirty="0"/>
              <a:t> </a:t>
            </a:r>
            <a:r>
              <a:rPr lang="en-US" sz="2200" dirty="0" err="1"/>
              <a:t>đối</a:t>
            </a:r>
            <a:r>
              <a:rPr lang="en-US" sz="2200" dirty="0"/>
              <a:t> </a:t>
            </a:r>
            <a:r>
              <a:rPr lang="en-US" sz="2200" dirty="0" err="1"/>
              <a:t>ngược</a:t>
            </a:r>
            <a:r>
              <a:rPr lang="en-US" sz="2200" dirty="0"/>
              <a:t> </a:t>
            </a:r>
            <a:r>
              <a:rPr lang="en-US" sz="2200" dirty="0" err="1"/>
              <a:t>nhau</a:t>
            </a:r>
            <a:r>
              <a:rPr lang="en-US" sz="2200" dirty="0"/>
              <a:t>.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3" name="Oval 2"/>
          <p:cNvSpPr/>
          <p:nvPr/>
        </p:nvSpPr>
        <p:spPr>
          <a:xfrm>
            <a:off x="3962400" y="8382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971800" y="48768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3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38</a:t>
            </a:r>
            <a:endParaRPr lang="en-US" sz="2400" dirty="0"/>
          </a:p>
          <a:p>
            <a:r>
              <a:rPr lang="en-US" sz="2400" dirty="0"/>
              <a:t>This makes the wrapping cloth part of the gift itself. Instead of decorating a gift with something plastic, you can use something (38) _______such as pine cones, rosemary, or other evergreen.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natural</a:t>
            </a:r>
            <a:r>
              <a:rPr lang="en-US" sz="2400" b="1" dirty="0"/>
              <a:t>	B. </a:t>
            </a:r>
            <a:r>
              <a:rPr lang="en-US" sz="2400" dirty="0"/>
              <a:t>ordinary</a:t>
            </a:r>
            <a:r>
              <a:rPr lang="en-US" sz="2400" b="1" dirty="0"/>
              <a:t>	C. </a:t>
            </a:r>
            <a:r>
              <a:rPr lang="en-US" sz="2400" dirty="0"/>
              <a:t>familiar</a:t>
            </a:r>
            <a:r>
              <a:rPr lang="en-US" sz="2400" b="1" dirty="0"/>
              <a:t>	D. </a:t>
            </a:r>
            <a:r>
              <a:rPr lang="en-US" sz="2400" dirty="0"/>
              <a:t>common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 </a:t>
            </a:r>
          </a:p>
          <a:p>
            <a:r>
              <a:rPr lang="en-US" sz="2400" dirty="0"/>
              <a:t>	A.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nhiên</a:t>
            </a:r>
            <a:r>
              <a:rPr lang="en-US" sz="2400" dirty="0"/>
              <a:t> 	B. </a:t>
            </a:r>
            <a:r>
              <a:rPr lang="en-US" sz="2400" dirty="0" err="1"/>
              <a:t>bình</a:t>
            </a:r>
            <a:r>
              <a:rPr lang="en-US" sz="2400" dirty="0"/>
              <a:t> </a:t>
            </a:r>
            <a:r>
              <a:rPr lang="en-US" sz="2400" dirty="0" err="1"/>
              <a:t>thường</a:t>
            </a:r>
            <a:r>
              <a:rPr lang="en-US" sz="2400" dirty="0"/>
              <a:t> 	</a:t>
            </a:r>
          </a:p>
          <a:p>
            <a:r>
              <a:rPr lang="en-US" sz="2400" dirty="0"/>
              <a:t>	C. </a:t>
            </a:r>
            <a:r>
              <a:rPr lang="en-US" sz="2400" dirty="0" err="1"/>
              <a:t>quen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	D. </a:t>
            </a:r>
            <a:r>
              <a:rPr lang="en-US" sz="2400" dirty="0" err="1"/>
              <a:t>thông</a:t>
            </a:r>
            <a:r>
              <a:rPr lang="en-US" sz="2400" dirty="0"/>
              <a:t> </a:t>
            </a:r>
            <a:r>
              <a:rPr lang="en-US" sz="2400" dirty="0" err="1"/>
              <a:t>thường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52400" y="20574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1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228600"/>
            <a:ext cx="8763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 39. </a:t>
            </a:r>
            <a:r>
              <a:rPr lang="en-US" dirty="0"/>
              <a:t>What could be the best title for the passage?</a:t>
            </a:r>
          </a:p>
          <a:p>
            <a:r>
              <a:rPr lang="en-US" b="1" dirty="0"/>
              <a:t>	A. </a:t>
            </a:r>
            <a:r>
              <a:rPr lang="en-US" dirty="0"/>
              <a:t>The US Food and Drug Administration.</a:t>
            </a:r>
          </a:p>
          <a:p>
            <a:r>
              <a:rPr lang="en-US" b="1" dirty="0"/>
              <a:t>	B. </a:t>
            </a:r>
            <a:r>
              <a:rPr lang="en-US" dirty="0"/>
              <a:t>The </a:t>
            </a:r>
            <a:r>
              <a:rPr lang="en-US" dirty="0" err="1"/>
              <a:t>Moderna</a:t>
            </a:r>
            <a:r>
              <a:rPr lang="en-US" dirty="0"/>
              <a:t> COVID-19 vaccine.</a:t>
            </a:r>
          </a:p>
          <a:p>
            <a:r>
              <a:rPr lang="en-US" b="1" dirty="0"/>
              <a:t>	C. </a:t>
            </a:r>
            <a:r>
              <a:rPr lang="en-US" dirty="0"/>
              <a:t>WHO’s Emergency Use Listing.</a:t>
            </a:r>
          </a:p>
          <a:p>
            <a:r>
              <a:rPr lang="en-US" b="1" dirty="0" smtClean="0"/>
              <a:t>	D. </a:t>
            </a:r>
            <a:r>
              <a:rPr lang="en-US" dirty="0" smtClean="0"/>
              <a:t>WHO’s Strategic Advisory Group of Experts on Immunization.</a:t>
            </a:r>
          </a:p>
          <a:p>
            <a:endParaRPr lang="en-US" b="1" dirty="0" smtClean="0"/>
          </a:p>
          <a:p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/>
              <a:t>thức</a:t>
            </a:r>
            <a:r>
              <a:rPr lang="en-US" dirty="0"/>
              <a:t>: </a:t>
            </a:r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hiểu</a:t>
            </a:r>
            <a:endParaRPr lang="en-US" dirty="0"/>
          </a:p>
          <a:p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: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r>
              <a:rPr lang="en-US" dirty="0"/>
              <a:t>	A. </a:t>
            </a:r>
            <a:r>
              <a:rPr lang="en-US" dirty="0" err="1"/>
              <a:t>Cục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Dược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  <a:r>
              <a:rPr lang="en-US" dirty="0" err="1"/>
              <a:t>Kỳ</a:t>
            </a:r>
            <a:r>
              <a:rPr lang="en-US" dirty="0"/>
              <a:t>.</a:t>
            </a:r>
          </a:p>
          <a:p>
            <a:r>
              <a:rPr lang="en-US" dirty="0"/>
              <a:t>	B. </a:t>
            </a:r>
            <a:r>
              <a:rPr lang="en-US" dirty="0" err="1"/>
              <a:t>Vắc</a:t>
            </a:r>
            <a:r>
              <a:rPr lang="en-US" dirty="0"/>
              <a:t> </a:t>
            </a:r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Moderna</a:t>
            </a:r>
            <a:r>
              <a:rPr lang="en-US" dirty="0"/>
              <a:t> COVID-19.</a:t>
            </a:r>
          </a:p>
          <a:p>
            <a:r>
              <a:rPr lang="en-US" dirty="0"/>
              <a:t>	C.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khẩn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WHO.</a:t>
            </a:r>
          </a:p>
          <a:p>
            <a:r>
              <a:rPr lang="en-US" dirty="0"/>
              <a:t>	D.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Cố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Chiến</a:t>
            </a:r>
            <a:r>
              <a:rPr lang="en-US" dirty="0"/>
              <a:t> </a:t>
            </a:r>
            <a:r>
              <a:rPr lang="en-US" dirty="0" err="1"/>
              <a:t>lược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WHO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Tiêm</a:t>
            </a:r>
            <a:r>
              <a:rPr lang="en-US" dirty="0"/>
              <a:t> </a:t>
            </a:r>
            <a:r>
              <a:rPr lang="en-US" dirty="0" err="1"/>
              <a:t>chủng</a:t>
            </a:r>
            <a:r>
              <a:rPr lang="en-US" dirty="0"/>
              <a:t>.</a:t>
            </a:r>
          </a:p>
          <a:p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B</a:t>
            </a:r>
          </a:p>
          <a:p>
            <a:r>
              <a:rPr lang="en-US" dirty="0" err="1"/>
              <a:t>Thông</a:t>
            </a:r>
            <a:r>
              <a:rPr lang="en-US" dirty="0"/>
              <a:t> tin 1: Today, WHO listed the </a:t>
            </a:r>
            <a:r>
              <a:rPr lang="en-US" dirty="0" err="1"/>
              <a:t>Moderna</a:t>
            </a:r>
            <a:r>
              <a:rPr lang="en-US" dirty="0"/>
              <a:t> COVID-19 vaccine (mRNA 1273) for emergency use…</a:t>
            </a:r>
          </a:p>
          <a:p>
            <a:r>
              <a:rPr lang="en-US" dirty="0" err="1"/>
              <a:t>Tạm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: </a:t>
            </a:r>
            <a:r>
              <a:rPr lang="en-US" dirty="0" err="1"/>
              <a:t>Hôm</a:t>
            </a:r>
            <a:r>
              <a:rPr lang="en-US" dirty="0"/>
              <a:t> nay, WHO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liệt</a:t>
            </a:r>
            <a:r>
              <a:rPr lang="en-US" dirty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vắc</a:t>
            </a:r>
            <a:r>
              <a:rPr lang="en-US" dirty="0"/>
              <a:t> </a:t>
            </a:r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Moderna</a:t>
            </a:r>
            <a:r>
              <a:rPr lang="en-US" dirty="0"/>
              <a:t> COVID-19 (mRNA 1273)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khẩn</a:t>
            </a:r>
            <a:r>
              <a:rPr lang="en-US" dirty="0"/>
              <a:t> </a:t>
            </a:r>
            <a:r>
              <a:rPr lang="en-US" dirty="0" err="1"/>
              <a:t>cấp</a:t>
            </a:r>
            <a:endParaRPr lang="en-US" dirty="0"/>
          </a:p>
          <a:p>
            <a:r>
              <a:rPr lang="en-US" dirty="0" err="1"/>
              <a:t>Thông</a:t>
            </a:r>
            <a:r>
              <a:rPr lang="en-US" dirty="0"/>
              <a:t> tin 2: The US Food and Drug Administration issued an emergency use authorization for the </a:t>
            </a:r>
            <a:r>
              <a:rPr lang="en-US" dirty="0" err="1"/>
              <a:t>Moderna</a:t>
            </a:r>
            <a:r>
              <a:rPr lang="en-US" dirty="0"/>
              <a:t> vaccine … </a:t>
            </a:r>
          </a:p>
          <a:p>
            <a:r>
              <a:rPr lang="en-US" dirty="0" err="1"/>
              <a:t>Tạm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: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Dược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  <a:r>
              <a:rPr lang="en-US" dirty="0" err="1"/>
              <a:t>Kỳ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khẩn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vắc-xin</a:t>
            </a:r>
            <a:r>
              <a:rPr lang="en-US" dirty="0"/>
              <a:t> </a:t>
            </a:r>
            <a:r>
              <a:rPr lang="en-US" dirty="0" err="1"/>
              <a:t>Moderna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Dược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  <a:r>
              <a:rPr lang="en-US" dirty="0" err="1"/>
              <a:t>Kỳ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khẩn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vắc-xin</a:t>
            </a:r>
            <a:r>
              <a:rPr lang="en-US" dirty="0"/>
              <a:t> </a:t>
            </a:r>
            <a:r>
              <a:rPr lang="en-US" dirty="0" err="1"/>
              <a:t>Moderna</a:t>
            </a:r>
            <a:r>
              <a:rPr lang="en-US" dirty="0"/>
              <a:t>  </a:t>
            </a:r>
          </a:p>
          <a:p>
            <a:r>
              <a:rPr lang="en-US" dirty="0" err="1"/>
              <a:t>Thông</a:t>
            </a:r>
            <a:r>
              <a:rPr lang="en-US" dirty="0"/>
              <a:t> tin 3: The </a:t>
            </a:r>
            <a:r>
              <a:rPr lang="en-US" dirty="0" err="1"/>
              <a:t>Moderna</a:t>
            </a:r>
            <a:r>
              <a:rPr lang="en-US" dirty="0"/>
              <a:t> vaccine is an </a:t>
            </a:r>
            <a:r>
              <a:rPr lang="en-US" dirty="0" err="1"/>
              <a:t>mNRA</a:t>
            </a:r>
            <a:r>
              <a:rPr lang="en-US" dirty="0"/>
              <a:t>-based vaccine…</a:t>
            </a:r>
          </a:p>
          <a:p>
            <a:r>
              <a:rPr lang="en-US" dirty="0" err="1"/>
              <a:t>Tạm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: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chủng</a:t>
            </a:r>
            <a:r>
              <a:rPr lang="en-US" dirty="0"/>
              <a:t> </a:t>
            </a:r>
            <a:r>
              <a:rPr lang="en-US" dirty="0" err="1"/>
              <a:t>ngừa</a:t>
            </a:r>
            <a:r>
              <a:rPr lang="en-US" dirty="0"/>
              <a:t> </a:t>
            </a:r>
            <a:r>
              <a:rPr lang="en-US" dirty="0" err="1"/>
              <a:t>Moderna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chủng</a:t>
            </a:r>
            <a:r>
              <a:rPr lang="en-US" dirty="0"/>
              <a:t> </a:t>
            </a:r>
            <a:r>
              <a:rPr lang="en-US" dirty="0" err="1"/>
              <a:t>ngừa</a:t>
            </a:r>
            <a:r>
              <a:rPr lang="en-US" dirty="0"/>
              <a:t> </a:t>
            </a:r>
            <a:r>
              <a:rPr lang="en-US" dirty="0" err="1"/>
              <a:t>dựa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mNRA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066800" y="8382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6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8977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40. </a:t>
            </a:r>
            <a:r>
              <a:rPr lang="en-US" sz="2000" dirty="0"/>
              <a:t>According to paragraph 3, WHO’s SAGE _______.</a:t>
            </a:r>
          </a:p>
          <a:p>
            <a:r>
              <a:rPr lang="en-US" sz="2000" b="1" dirty="0" smtClean="0"/>
              <a:t>A</a:t>
            </a:r>
            <a:r>
              <a:rPr lang="en-US" sz="2000" b="1" dirty="0"/>
              <a:t>. </a:t>
            </a:r>
            <a:r>
              <a:rPr lang="en-US" sz="2000" dirty="0"/>
              <a:t>has not allowed the use of the </a:t>
            </a:r>
            <a:r>
              <a:rPr lang="en-US" sz="2000" dirty="0" err="1"/>
              <a:t>Moderna</a:t>
            </a:r>
            <a:r>
              <a:rPr lang="en-US" sz="2000" dirty="0"/>
              <a:t> COVID-19 vaccine because of its </a:t>
            </a:r>
            <a:r>
              <a:rPr lang="en-US" sz="2000" dirty="0" err="1"/>
              <a:t>unsafety</a:t>
            </a:r>
            <a:endParaRPr lang="en-US" sz="2000" dirty="0"/>
          </a:p>
          <a:p>
            <a:r>
              <a:rPr lang="en-US" sz="2000" b="1" dirty="0" smtClean="0"/>
              <a:t>B</a:t>
            </a:r>
            <a:r>
              <a:rPr lang="en-US" sz="2000" b="1" dirty="0"/>
              <a:t>. </a:t>
            </a:r>
            <a:r>
              <a:rPr lang="en-US" sz="2000" dirty="0"/>
              <a:t>has never recommended the </a:t>
            </a:r>
            <a:r>
              <a:rPr lang="en-US" sz="2000" dirty="0" err="1"/>
              <a:t>Moderna</a:t>
            </a:r>
            <a:r>
              <a:rPr lang="en-US" sz="2000" dirty="0"/>
              <a:t> COVID-19 vaccine for all age groups 18 and above</a:t>
            </a:r>
          </a:p>
          <a:p>
            <a:r>
              <a:rPr lang="en-US" sz="2000" b="1" dirty="0" smtClean="0"/>
              <a:t>C</a:t>
            </a:r>
            <a:r>
              <a:rPr lang="en-US" sz="2000" b="1" dirty="0"/>
              <a:t>. </a:t>
            </a:r>
            <a:r>
              <a:rPr lang="en-US" sz="2000" dirty="0"/>
              <a:t>has already reviewed the </a:t>
            </a:r>
            <a:r>
              <a:rPr lang="en-US" sz="2000" dirty="0" err="1"/>
              <a:t>Moderna</a:t>
            </a:r>
            <a:r>
              <a:rPr lang="en-US" sz="2000" dirty="0"/>
              <a:t> COVID-19 vaccine</a:t>
            </a:r>
          </a:p>
          <a:p>
            <a:r>
              <a:rPr lang="en-US" sz="2000" b="1" dirty="0" smtClean="0"/>
              <a:t>D</a:t>
            </a:r>
            <a:r>
              <a:rPr lang="en-US" sz="2000" b="1" dirty="0"/>
              <a:t>. </a:t>
            </a:r>
            <a:r>
              <a:rPr lang="en-US" sz="2000" dirty="0"/>
              <a:t>has considered the </a:t>
            </a:r>
            <a:r>
              <a:rPr lang="en-US" sz="2000" dirty="0" err="1"/>
              <a:t>Moderna</a:t>
            </a:r>
            <a:r>
              <a:rPr lang="en-US" sz="2000" dirty="0"/>
              <a:t> COVID-19 vaccine the best vaccine of all time.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Đọc</a:t>
            </a:r>
            <a:r>
              <a:rPr lang="en-US" sz="2000" dirty="0"/>
              <a:t> </a:t>
            </a:r>
            <a:r>
              <a:rPr lang="en-US" sz="2000" dirty="0" err="1"/>
              <a:t>hiểu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Theo </a:t>
            </a:r>
            <a:r>
              <a:rPr lang="en-US" sz="2000" dirty="0" err="1"/>
              <a:t>đoạn</a:t>
            </a:r>
            <a:r>
              <a:rPr lang="en-US" sz="2000" dirty="0"/>
              <a:t> 3, WHO’s SAGE ________.</a:t>
            </a:r>
          </a:p>
          <a:p>
            <a:r>
              <a:rPr lang="en-US" sz="2000" dirty="0" err="1"/>
              <a:t>Xét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:</a:t>
            </a:r>
          </a:p>
          <a:p>
            <a:r>
              <a:rPr lang="en-US" sz="2000" dirty="0"/>
              <a:t>	A.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phép</a:t>
            </a:r>
            <a:r>
              <a:rPr lang="en-US" sz="2000" dirty="0"/>
              <a:t> </a:t>
            </a:r>
            <a:r>
              <a:rPr lang="en-US" sz="2000" dirty="0" err="1"/>
              <a:t>sử</a:t>
            </a:r>
            <a:r>
              <a:rPr lang="en-US" sz="2000" dirty="0"/>
              <a:t> </a:t>
            </a:r>
            <a:r>
              <a:rPr lang="en-US" sz="2000" dirty="0" err="1"/>
              <a:t>dụng</a:t>
            </a:r>
            <a:r>
              <a:rPr lang="en-US" sz="2000" dirty="0"/>
              <a:t>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Moderna</a:t>
            </a:r>
            <a:r>
              <a:rPr lang="en-US" sz="2000" dirty="0"/>
              <a:t> COVID-19 </a:t>
            </a:r>
            <a:r>
              <a:rPr lang="en-US" sz="2000" dirty="0" err="1"/>
              <a:t>vì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an </a:t>
            </a:r>
            <a:r>
              <a:rPr lang="en-US" sz="2000" dirty="0" err="1"/>
              <a:t>toàn</a:t>
            </a:r>
            <a:endParaRPr lang="en-US" sz="2000" dirty="0"/>
          </a:p>
          <a:p>
            <a:r>
              <a:rPr lang="en-US" sz="2000" dirty="0"/>
              <a:t>	B. </a:t>
            </a:r>
            <a:r>
              <a:rPr lang="en-US" sz="2000" dirty="0" err="1"/>
              <a:t>chưa</a:t>
            </a:r>
            <a:r>
              <a:rPr lang="en-US" sz="2000" dirty="0"/>
              <a:t> </a:t>
            </a:r>
            <a:r>
              <a:rPr lang="en-US" sz="2000" dirty="0" err="1"/>
              <a:t>bao</a:t>
            </a:r>
            <a:r>
              <a:rPr lang="en-US" sz="2000" dirty="0"/>
              <a:t> </a:t>
            </a:r>
            <a:r>
              <a:rPr lang="en-US" sz="2000" dirty="0" err="1"/>
              <a:t>giờ</a:t>
            </a:r>
            <a:r>
              <a:rPr lang="en-US" sz="2000" dirty="0"/>
              <a:t> </a:t>
            </a:r>
            <a:r>
              <a:rPr lang="en-US" sz="2000" dirty="0" err="1"/>
              <a:t>khuyến</a:t>
            </a:r>
            <a:r>
              <a:rPr lang="en-US" sz="2000" dirty="0"/>
              <a:t> </a:t>
            </a:r>
            <a:r>
              <a:rPr lang="en-US" sz="2000" dirty="0" err="1"/>
              <a:t>cáo</a:t>
            </a:r>
            <a:r>
              <a:rPr lang="en-US" sz="2000" dirty="0"/>
              <a:t> </a:t>
            </a:r>
            <a:r>
              <a:rPr lang="en-US" sz="2000" dirty="0" err="1"/>
              <a:t>sử</a:t>
            </a:r>
            <a:r>
              <a:rPr lang="en-US" sz="2000" dirty="0"/>
              <a:t> </a:t>
            </a:r>
            <a:r>
              <a:rPr lang="en-US" sz="2000" dirty="0" err="1"/>
              <a:t>dụng</a:t>
            </a:r>
            <a:r>
              <a:rPr lang="en-US" sz="2000" dirty="0"/>
              <a:t>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Moderna</a:t>
            </a:r>
            <a:r>
              <a:rPr lang="en-US" sz="2000" dirty="0"/>
              <a:t> COVID-19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tất</a:t>
            </a:r>
            <a:r>
              <a:rPr lang="en-US" sz="2000" dirty="0"/>
              <a:t> </a:t>
            </a:r>
            <a:r>
              <a:rPr lang="en-US" sz="2000" dirty="0" err="1"/>
              <a:t>cả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tuổi</a:t>
            </a:r>
            <a:r>
              <a:rPr lang="en-US" sz="2000" dirty="0"/>
              <a:t> </a:t>
            </a:r>
            <a:r>
              <a:rPr lang="en-US" sz="2000" dirty="0" err="1"/>
              <a:t>từ</a:t>
            </a:r>
            <a:r>
              <a:rPr lang="en-US" sz="2000" dirty="0"/>
              <a:t> 18 </a:t>
            </a:r>
            <a:r>
              <a:rPr lang="en-US" sz="2000" dirty="0" err="1"/>
              <a:t>trở</a:t>
            </a:r>
            <a:r>
              <a:rPr lang="en-US" sz="2000" dirty="0"/>
              <a:t> </a:t>
            </a:r>
            <a:r>
              <a:rPr lang="en-US" sz="2000" dirty="0" err="1"/>
              <a:t>lên</a:t>
            </a:r>
            <a:endParaRPr lang="en-US" sz="2000" dirty="0"/>
          </a:p>
          <a:p>
            <a:r>
              <a:rPr lang="en-US" sz="2000" dirty="0"/>
              <a:t>	C.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xem</a:t>
            </a:r>
            <a:r>
              <a:rPr lang="en-US" sz="2000" dirty="0"/>
              <a:t> </a:t>
            </a:r>
            <a:r>
              <a:rPr lang="en-US" sz="2000" dirty="0" err="1"/>
              <a:t>xét</a:t>
            </a:r>
            <a:r>
              <a:rPr lang="en-US" sz="2000" dirty="0"/>
              <a:t>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Moderna</a:t>
            </a:r>
            <a:r>
              <a:rPr lang="en-US" sz="2000" dirty="0"/>
              <a:t> COVID-19</a:t>
            </a:r>
          </a:p>
          <a:p>
            <a:r>
              <a:rPr lang="en-US" sz="2000" dirty="0"/>
              <a:t>	D.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coi</a:t>
            </a:r>
            <a:r>
              <a:rPr lang="en-US" sz="2000" dirty="0"/>
              <a:t>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Moderna</a:t>
            </a:r>
            <a:r>
              <a:rPr lang="en-US" sz="2000" dirty="0"/>
              <a:t> COVID-19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tốt</a:t>
            </a:r>
            <a:r>
              <a:rPr lang="en-US" sz="2000" dirty="0"/>
              <a:t> </a:t>
            </a:r>
            <a:r>
              <a:rPr lang="en-US" sz="2000" dirty="0" err="1"/>
              <a:t>nhất</a:t>
            </a:r>
            <a:r>
              <a:rPr lang="en-US" sz="2000" dirty="0"/>
              <a:t> </a:t>
            </a:r>
            <a:r>
              <a:rPr lang="en-US" sz="2000" dirty="0" err="1"/>
              <a:t>mọi</a:t>
            </a:r>
            <a:r>
              <a:rPr lang="en-US" sz="2000" dirty="0"/>
              <a:t> </a:t>
            </a:r>
            <a:r>
              <a:rPr lang="en-US" sz="2000" dirty="0" err="1"/>
              <a:t>thời</a:t>
            </a:r>
            <a:r>
              <a:rPr lang="en-US" sz="2000" dirty="0"/>
              <a:t> </a:t>
            </a:r>
            <a:r>
              <a:rPr lang="en-US" sz="2000" dirty="0" err="1"/>
              <a:t>đại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</a:t>
            </a:r>
            <a:r>
              <a:rPr lang="en-US" sz="2000" dirty="0" err="1"/>
              <a:t>đúng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C</a:t>
            </a:r>
          </a:p>
          <a:p>
            <a:r>
              <a:rPr lang="en-US" sz="2000" dirty="0" err="1"/>
              <a:t>Thông</a:t>
            </a:r>
            <a:r>
              <a:rPr lang="en-US" sz="2000" dirty="0"/>
              <a:t> tin: The vaccine has already been reviewed by WHO’s Strategic Advisory Group of Experts on</a:t>
            </a:r>
          </a:p>
          <a:p>
            <a:r>
              <a:rPr lang="en-US" sz="2000" dirty="0"/>
              <a:t>Immunization (SAGE)</a:t>
            </a:r>
          </a:p>
          <a:p>
            <a:r>
              <a:rPr lang="en-US" sz="2000" dirty="0" err="1"/>
              <a:t>Tạm</a:t>
            </a:r>
            <a:r>
              <a:rPr lang="en-US" sz="2000" dirty="0"/>
              <a:t> </a:t>
            </a:r>
            <a:r>
              <a:rPr lang="en-US" sz="2000" dirty="0" err="1"/>
              <a:t>dịch</a:t>
            </a:r>
            <a:r>
              <a:rPr lang="en-US" sz="2000" dirty="0"/>
              <a:t>: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chuyên</a:t>
            </a:r>
            <a:r>
              <a:rPr lang="en-US" sz="2000" dirty="0"/>
              <a:t> </a:t>
            </a:r>
            <a:r>
              <a:rPr lang="en-US" sz="2000" dirty="0" err="1"/>
              <a:t>gia</a:t>
            </a:r>
            <a:r>
              <a:rPr lang="en-US" sz="2000" dirty="0"/>
              <a:t> </a:t>
            </a:r>
            <a:r>
              <a:rPr lang="en-US" sz="2000" dirty="0" err="1"/>
              <a:t>cố</a:t>
            </a:r>
            <a:r>
              <a:rPr lang="en-US" sz="2000" dirty="0"/>
              <a:t> </a:t>
            </a:r>
            <a:r>
              <a:rPr lang="en-US" sz="2000" dirty="0" err="1"/>
              <a:t>vấn</a:t>
            </a:r>
            <a:r>
              <a:rPr lang="en-US" sz="2000" dirty="0"/>
              <a:t> </a:t>
            </a:r>
            <a:r>
              <a:rPr lang="en-US" sz="2000" dirty="0" err="1"/>
              <a:t>chiến</a:t>
            </a:r>
            <a:r>
              <a:rPr lang="en-US" sz="2000" dirty="0"/>
              <a:t> </a:t>
            </a:r>
            <a:r>
              <a:rPr lang="en-US" sz="2000" dirty="0" err="1"/>
              <a:t>lược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WHO </a:t>
            </a:r>
            <a:r>
              <a:rPr lang="en-US" sz="2000" dirty="0" err="1"/>
              <a:t>xem</a:t>
            </a:r>
            <a:r>
              <a:rPr lang="en-US" sz="2000" dirty="0"/>
              <a:t> </a:t>
            </a:r>
            <a:r>
              <a:rPr lang="en-US" sz="2000" dirty="0" err="1"/>
              <a:t>xét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endParaRPr lang="en-US" sz="2000" dirty="0"/>
          </a:p>
          <a:p>
            <a:r>
              <a:rPr lang="en-US" sz="2000" dirty="0" err="1"/>
              <a:t>Chủng</a:t>
            </a:r>
            <a:r>
              <a:rPr lang="en-US" sz="2000" dirty="0"/>
              <a:t> </a:t>
            </a:r>
            <a:r>
              <a:rPr lang="en-US" sz="2000" dirty="0" err="1"/>
              <a:t>ngừa</a:t>
            </a:r>
            <a:r>
              <a:rPr lang="en-US" sz="2000" dirty="0"/>
              <a:t> (SAGE)</a:t>
            </a:r>
          </a:p>
          <a:p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0" y="12192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1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04800"/>
            <a:ext cx="8915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41. </a:t>
            </a:r>
            <a:r>
              <a:rPr lang="en-US" sz="2400" dirty="0"/>
              <a:t>The word “</a:t>
            </a:r>
            <a:r>
              <a:rPr lang="en-US" sz="2400" b="1" dirty="0"/>
              <a:t>efficacy</a:t>
            </a:r>
            <a:r>
              <a:rPr lang="en-US" sz="2400" dirty="0"/>
              <a:t>” in paragraph 2 is closest in meaning to ________.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effort</a:t>
            </a:r>
            <a:r>
              <a:rPr lang="en-US" sz="2400" b="1" dirty="0"/>
              <a:t>	B. </a:t>
            </a:r>
            <a:r>
              <a:rPr lang="en-US" sz="2400" dirty="0"/>
              <a:t>influence</a:t>
            </a:r>
            <a:r>
              <a:rPr lang="en-US" sz="2400" b="1" dirty="0"/>
              <a:t>	C. </a:t>
            </a:r>
            <a:r>
              <a:rPr lang="en-US" sz="2400" dirty="0"/>
              <a:t>effectiveness</a:t>
            </a:r>
            <a:r>
              <a:rPr lang="en-US" sz="2400" b="1" dirty="0"/>
              <a:t>	D. </a:t>
            </a:r>
            <a:r>
              <a:rPr lang="en-US" sz="2400" dirty="0"/>
              <a:t>result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“</a:t>
            </a:r>
            <a:r>
              <a:rPr lang="en-US" sz="2400" b="1" dirty="0"/>
              <a:t>efficacy</a:t>
            </a:r>
            <a:r>
              <a:rPr lang="en-US" sz="2400" dirty="0"/>
              <a:t>”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2 </a:t>
            </a:r>
            <a:r>
              <a:rPr lang="en-US" sz="2400" dirty="0" err="1"/>
              <a:t>gần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________.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</a:t>
            </a:r>
            <a:r>
              <a:rPr lang="en-US" sz="2400" dirty="0" err="1"/>
              <a:t>nỗ</a:t>
            </a:r>
            <a:r>
              <a:rPr lang="en-US" sz="2400" dirty="0"/>
              <a:t> </a:t>
            </a:r>
            <a:r>
              <a:rPr lang="en-US" sz="2400" dirty="0" err="1"/>
              <a:t>lực</a:t>
            </a:r>
            <a:r>
              <a:rPr lang="en-US" sz="2400" dirty="0"/>
              <a:t> 	B. </a:t>
            </a:r>
            <a:r>
              <a:rPr lang="en-US" sz="2400" dirty="0" err="1"/>
              <a:t>ảnh</a:t>
            </a:r>
            <a:r>
              <a:rPr lang="en-US" sz="2400" dirty="0"/>
              <a:t> </a:t>
            </a:r>
            <a:r>
              <a:rPr lang="en-US" sz="2400" dirty="0" err="1"/>
              <a:t>hưởng</a:t>
            </a:r>
            <a:r>
              <a:rPr lang="en-US" sz="2400" dirty="0"/>
              <a:t> 	</a:t>
            </a:r>
          </a:p>
          <a:p>
            <a:r>
              <a:rPr lang="en-US" sz="2400" dirty="0"/>
              <a:t>	C. </a:t>
            </a: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	D.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endParaRPr lang="en-US" sz="2400" dirty="0"/>
          </a:p>
          <a:p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C</a:t>
            </a:r>
          </a:p>
          <a:p>
            <a:r>
              <a:rPr lang="en-US" sz="2400" dirty="0" err="1"/>
              <a:t>Thông</a:t>
            </a:r>
            <a:r>
              <a:rPr lang="en-US" sz="2400" dirty="0"/>
              <a:t> tin: WHO’s Emergency Use Listing (EUL) assesses the quality, safety and efficacy of COVID-19 vaccines and is a prerequisite for COVAX Facility vaccine supply. 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sách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Khẩn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(EUL) </a:t>
            </a:r>
            <a:r>
              <a:rPr lang="en-US" sz="2400" dirty="0" err="1"/>
              <a:t>của</a:t>
            </a:r>
            <a:r>
              <a:rPr lang="en-US" sz="2400" dirty="0"/>
              <a:t> WHO </a:t>
            </a:r>
            <a:r>
              <a:rPr lang="en-US" sz="2400" dirty="0" err="1"/>
              <a:t>đánh</a:t>
            </a:r>
            <a:r>
              <a:rPr lang="en-US" sz="2400" dirty="0"/>
              <a:t> </a:t>
            </a:r>
            <a:r>
              <a:rPr lang="en-US" sz="2400" dirty="0" err="1"/>
              <a:t>giá</a:t>
            </a:r>
            <a:r>
              <a:rPr lang="en-US" sz="2400" dirty="0"/>
              <a:t> </a:t>
            </a:r>
            <a:r>
              <a:rPr lang="en-US" sz="2400" dirty="0" err="1"/>
              <a:t>chất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, </a:t>
            </a:r>
            <a:r>
              <a:rPr lang="en-US" sz="2400" dirty="0" err="1"/>
              <a:t>độ</a:t>
            </a:r>
            <a:r>
              <a:rPr lang="en-US" sz="2400" dirty="0"/>
              <a:t> an </a:t>
            </a:r>
            <a:r>
              <a:rPr lang="en-US" sz="2400" dirty="0" err="1"/>
              <a:t>toàn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vắc</a:t>
            </a:r>
            <a:r>
              <a:rPr lang="en-US" sz="2400" dirty="0"/>
              <a:t> </a:t>
            </a:r>
            <a:r>
              <a:rPr lang="en-US" sz="2400" dirty="0" err="1"/>
              <a:t>xin</a:t>
            </a:r>
            <a:r>
              <a:rPr lang="en-US" sz="2400" dirty="0"/>
              <a:t> COVID-19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kiện</a:t>
            </a:r>
            <a:r>
              <a:rPr lang="en-US" sz="2400" dirty="0"/>
              <a:t> </a:t>
            </a:r>
            <a:r>
              <a:rPr lang="en-US" sz="2400" dirty="0" err="1"/>
              <a:t>tiên</a:t>
            </a:r>
            <a:r>
              <a:rPr lang="en-US" sz="2400" dirty="0"/>
              <a:t> </a:t>
            </a:r>
            <a:r>
              <a:rPr lang="en-US" sz="2400" dirty="0" err="1"/>
              <a:t>quyết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vắc</a:t>
            </a:r>
            <a:r>
              <a:rPr lang="en-US" sz="2400" dirty="0"/>
              <a:t> </a:t>
            </a:r>
            <a:r>
              <a:rPr lang="en-US" sz="2400" dirty="0" err="1"/>
              <a:t>xin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Cơ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COVAX.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648200" y="10668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42. </a:t>
            </a:r>
            <a:r>
              <a:rPr lang="en-US" sz="2400" dirty="0"/>
              <a:t>The word “</a:t>
            </a:r>
            <a:r>
              <a:rPr lang="en-US" sz="2400" b="1" dirty="0"/>
              <a:t>which</a:t>
            </a:r>
            <a:r>
              <a:rPr lang="en-US" sz="2400" dirty="0"/>
              <a:t>” in paragraph 3 refers to ________.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WHO</a:t>
            </a:r>
            <a:r>
              <a:rPr lang="en-US" sz="2400" b="1" dirty="0"/>
              <a:t>	B. </a:t>
            </a:r>
            <a:r>
              <a:rPr lang="en-US" sz="2400" dirty="0"/>
              <a:t>the </a:t>
            </a:r>
            <a:r>
              <a:rPr lang="en-US" sz="2400" dirty="0" err="1"/>
              <a:t>Moderna</a:t>
            </a:r>
            <a:r>
              <a:rPr lang="en-US" sz="2400" dirty="0"/>
              <a:t> COVID-19 vaccine</a:t>
            </a:r>
          </a:p>
          <a:p>
            <a:r>
              <a:rPr lang="en-US" sz="2400" b="1" dirty="0"/>
              <a:t>	C. </a:t>
            </a:r>
            <a:r>
              <a:rPr lang="en-US" sz="2400" dirty="0"/>
              <a:t>WHO’s SAGE</a:t>
            </a:r>
            <a:r>
              <a:rPr lang="en-US" sz="2400" b="1" dirty="0"/>
              <a:t>	D. </a:t>
            </a:r>
            <a:r>
              <a:rPr lang="en-US" sz="2400" dirty="0"/>
              <a:t>WHO’s EUL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“</a:t>
            </a:r>
            <a:r>
              <a:rPr lang="en-US" sz="2400" b="1" dirty="0"/>
              <a:t>which</a:t>
            </a:r>
            <a:r>
              <a:rPr lang="en-US" sz="2400" dirty="0"/>
              <a:t>”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3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cập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________.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WHO 		B. </a:t>
            </a:r>
            <a:r>
              <a:rPr lang="en-US" sz="2400" dirty="0" err="1"/>
              <a:t>vắc</a:t>
            </a:r>
            <a:r>
              <a:rPr lang="en-US" sz="2400" dirty="0"/>
              <a:t> </a:t>
            </a:r>
            <a:r>
              <a:rPr lang="en-US" sz="2400" dirty="0" err="1"/>
              <a:t>xin</a:t>
            </a:r>
            <a:r>
              <a:rPr lang="en-US" sz="2400" dirty="0"/>
              <a:t> </a:t>
            </a:r>
            <a:r>
              <a:rPr lang="en-US" sz="2400" dirty="0" err="1"/>
              <a:t>Moderna</a:t>
            </a:r>
            <a:r>
              <a:rPr lang="en-US" sz="2400" dirty="0"/>
              <a:t> COVID-19</a:t>
            </a:r>
          </a:p>
          <a:p>
            <a:r>
              <a:rPr lang="en-US" sz="2400" dirty="0"/>
              <a:t>	C. SAGE </a:t>
            </a:r>
            <a:r>
              <a:rPr lang="en-US" sz="2400" dirty="0" err="1"/>
              <a:t>của</a:t>
            </a:r>
            <a:r>
              <a:rPr lang="en-US" sz="2400" dirty="0"/>
              <a:t> WHO 		D. EUL </a:t>
            </a:r>
            <a:r>
              <a:rPr lang="en-US" sz="2400" dirty="0" err="1"/>
              <a:t>của</a:t>
            </a:r>
            <a:r>
              <a:rPr lang="en-US" sz="2400" dirty="0"/>
              <a:t> WHO</a:t>
            </a:r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C</a:t>
            </a:r>
          </a:p>
          <a:p>
            <a:r>
              <a:rPr lang="en-US" sz="2400" dirty="0" err="1"/>
              <a:t>Thông</a:t>
            </a:r>
            <a:r>
              <a:rPr lang="en-US" sz="2400" dirty="0"/>
              <a:t> tin: The vaccine has already been reviewed by WHO’s Strategic Advisory Group of Experts on</a:t>
            </a:r>
          </a:p>
          <a:p>
            <a:r>
              <a:rPr lang="en-US" sz="2400" dirty="0"/>
              <a:t>Immunization (SAGE), which makes recommendations for vaccines’ use in populations …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Vắc</a:t>
            </a:r>
            <a:r>
              <a:rPr lang="en-US" sz="2400" dirty="0"/>
              <a:t> </a:t>
            </a:r>
            <a:r>
              <a:rPr lang="en-US" sz="2400" dirty="0" err="1"/>
              <a:t>xin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Nhóm</a:t>
            </a:r>
            <a:r>
              <a:rPr lang="en-US" sz="2400" dirty="0"/>
              <a:t> </a:t>
            </a:r>
            <a:r>
              <a:rPr lang="en-US" sz="2400" dirty="0" err="1"/>
              <a:t>chuyên</a:t>
            </a:r>
            <a:r>
              <a:rPr lang="en-US" sz="2400" dirty="0"/>
              <a:t> </a:t>
            </a:r>
            <a:r>
              <a:rPr lang="en-US" sz="2400" dirty="0" err="1"/>
              <a:t>gia</a:t>
            </a:r>
            <a:r>
              <a:rPr lang="en-US" sz="2400" dirty="0"/>
              <a:t> </a:t>
            </a:r>
            <a:r>
              <a:rPr lang="en-US" sz="2400" dirty="0" err="1"/>
              <a:t>cố</a:t>
            </a:r>
            <a:r>
              <a:rPr lang="en-US" sz="2400" dirty="0"/>
              <a:t> </a:t>
            </a:r>
            <a:r>
              <a:rPr lang="en-US" sz="2400" dirty="0" err="1"/>
              <a:t>vấn</a:t>
            </a:r>
            <a:r>
              <a:rPr lang="en-US" sz="2400" dirty="0"/>
              <a:t> </a:t>
            </a:r>
            <a:r>
              <a:rPr lang="en-US" sz="2400" dirty="0" err="1"/>
              <a:t>chiến</a:t>
            </a:r>
            <a:r>
              <a:rPr lang="en-US" sz="2400" dirty="0"/>
              <a:t> </a:t>
            </a:r>
            <a:r>
              <a:rPr lang="en-US" sz="2400" dirty="0" err="1"/>
              <a:t>lược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WHO </a:t>
            </a:r>
            <a:r>
              <a:rPr lang="en-US" sz="2400" dirty="0" err="1"/>
              <a:t>xem</a:t>
            </a:r>
            <a:r>
              <a:rPr lang="en-US" sz="2400" dirty="0"/>
              <a:t> </a:t>
            </a:r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Tiêm</a:t>
            </a:r>
            <a:r>
              <a:rPr lang="en-US" sz="2400" dirty="0"/>
              <a:t> </a:t>
            </a:r>
            <a:r>
              <a:rPr lang="en-US" sz="2400" dirty="0" err="1"/>
              <a:t>chủng</a:t>
            </a:r>
            <a:r>
              <a:rPr lang="en-US" sz="2400" dirty="0"/>
              <a:t> (SAGE), </a:t>
            </a:r>
            <a:r>
              <a:rPr lang="en-US" sz="2400" dirty="0" err="1"/>
              <a:t>đưa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khuyến</a:t>
            </a:r>
            <a:r>
              <a:rPr lang="en-US" sz="2400" dirty="0"/>
              <a:t> </a:t>
            </a:r>
            <a:r>
              <a:rPr lang="en-US" sz="2400" dirty="0" err="1"/>
              <a:t>nghị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vắc</a:t>
            </a:r>
            <a:r>
              <a:rPr lang="en-US" sz="2400" dirty="0"/>
              <a:t> </a:t>
            </a:r>
            <a:r>
              <a:rPr lang="en-US" sz="2400" dirty="0" err="1"/>
              <a:t>xin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…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143000" y="12192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0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152400"/>
            <a:ext cx="89154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43. </a:t>
            </a:r>
            <a:r>
              <a:rPr lang="en-US" sz="2000" dirty="0"/>
              <a:t>According to the passage, which of the following information is NOT mentioned?</a:t>
            </a:r>
          </a:p>
          <a:p>
            <a:r>
              <a:rPr lang="en-US" sz="2000" b="1" dirty="0" smtClean="0"/>
              <a:t>A</a:t>
            </a:r>
            <a:r>
              <a:rPr lang="en-US" sz="2000" b="1" dirty="0"/>
              <a:t>. </a:t>
            </a:r>
            <a:r>
              <a:rPr lang="en-US" sz="2000" dirty="0"/>
              <a:t>The </a:t>
            </a:r>
            <a:r>
              <a:rPr lang="en-US" sz="2000" dirty="0" err="1"/>
              <a:t>Moderna</a:t>
            </a:r>
            <a:r>
              <a:rPr lang="en-US" sz="2000" dirty="0"/>
              <a:t> vaccine is an </a:t>
            </a:r>
            <a:r>
              <a:rPr lang="en-US" sz="2000" dirty="0" err="1"/>
              <a:t>mNRA</a:t>
            </a:r>
            <a:r>
              <a:rPr lang="en-US" sz="2000" dirty="0"/>
              <a:t>-based vaccine.</a:t>
            </a:r>
          </a:p>
          <a:p>
            <a:r>
              <a:rPr lang="en-US" sz="2000" b="1" dirty="0" smtClean="0"/>
              <a:t>B</a:t>
            </a:r>
            <a:r>
              <a:rPr lang="en-US" sz="2000" b="1" dirty="0"/>
              <a:t>. </a:t>
            </a:r>
            <a:r>
              <a:rPr lang="en-US" sz="2000" dirty="0"/>
              <a:t>The </a:t>
            </a:r>
            <a:r>
              <a:rPr lang="en-US" sz="2000" dirty="0" err="1"/>
              <a:t>Moderna</a:t>
            </a:r>
            <a:r>
              <a:rPr lang="en-US" sz="2000" dirty="0"/>
              <a:t> COVID-19 vaccine is better than the AstraZeneca COVID-19 one.</a:t>
            </a:r>
          </a:p>
          <a:p>
            <a:r>
              <a:rPr lang="en-US" sz="2000" b="1" dirty="0" smtClean="0"/>
              <a:t>C</a:t>
            </a:r>
            <a:r>
              <a:rPr lang="en-US" sz="2000" b="1" dirty="0"/>
              <a:t>. </a:t>
            </a:r>
            <a:r>
              <a:rPr lang="en-US" sz="2000" dirty="0"/>
              <a:t>The </a:t>
            </a:r>
            <a:r>
              <a:rPr lang="en-US" sz="2000" dirty="0" err="1"/>
              <a:t>Moderna</a:t>
            </a:r>
            <a:r>
              <a:rPr lang="en-US" sz="2000" dirty="0"/>
              <a:t> COVID-19 vaccine is the fifth one to receive emergency validation from </a:t>
            </a:r>
            <a:r>
              <a:rPr lang="en-US" sz="2000" dirty="0" smtClean="0"/>
              <a:t>WHO</a:t>
            </a:r>
            <a:r>
              <a:rPr lang="en-US" sz="2000" dirty="0"/>
              <a:t>.</a:t>
            </a:r>
          </a:p>
          <a:p>
            <a:r>
              <a:rPr lang="en-US" sz="2000" b="1" dirty="0" smtClean="0"/>
              <a:t>D</a:t>
            </a:r>
            <a:r>
              <a:rPr lang="en-US" sz="2000" b="1" dirty="0"/>
              <a:t>. </a:t>
            </a:r>
            <a:r>
              <a:rPr lang="en-US" sz="2000" dirty="0"/>
              <a:t>An emergency use authorization was issued for the </a:t>
            </a:r>
            <a:r>
              <a:rPr lang="en-US" sz="2000" dirty="0" err="1"/>
              <a:t>Moderna</a:t>
            </a:r>
            <a:r>
              <a:rPr lang="en-US" sz="2000" dirty="0"/>
              <a:t> vaccine by the US Food and Drug Administration</a:t>
            </a:r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Đọc</a:t>
            </a:r>
            <a:r>
              <a:rPr lang="en-US" sz="2000" dirty="0"/>
              <a:t> </a:t>
            </a:r>
            <a:r>
              <a:rPr lang="en-US" sz="2000" dirty="0" err="1"/>
              <a:t>hiểu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Theo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văn</a:t>
            </a:r>
            <a:r>
              <a:rPr lang="en-US" sz="2000" dirty="0"/>
              <a:t>, </a:t>
            </a:r>
            <a:r>
              <a:rPr lang="en-US" sz="2000" dirty="0" err="1"/>
              <a:t>thông</a:t>
            </a:r>
            <a:r>
              <a:rPr lang="en-US" sz="2000" dirty="0"/>
              <a:t> tin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đây</a:t>
            </a:r>
            <a:r>
              <a:rPr lang="en-US" sz="2000" dirty="0"/>
              <a:t> KHÔNG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cập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Xét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:</a:t>
            </a:r>
          </a:p>
          <a:p>
            <a:r>
              <a:rPr lang="en-US" sz="2000" dirty="0"/>
              <a:t>A.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Moderna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dựa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mNRA</a:t>
            </a:r>
            <a:r>
              <a:rPr lang="en-US" sz="2000" dirty="0"/>
              <a:t>. (The </a:t>
            </a:r>
            <a:r>
              <a:rPr lang="en-US" sz="2000" dirty="0" err="1"/>
              <a:t>Moderna</a:t>
            </a:r>
            <a:r>
              <a:rPr lang="en-US" sz="2000" dirty="0"/>
              <a:t> vaccine is an </a:t>
            </a:r>
            <a:r>
              <a:rPr lang="en-US" sz="2000" dirty="0" err="1"/>
              <a:t>mNRA</a:t>
            </a:r>
            <a:r>
              <a:rPr lang="en-US" sz="2000" dirty="0"/>
              <a:t>-based vaccine. )</a:t>
            </a:r>
          </a:p>
          <a:p>
            <a:r>
              <a:rPr lang="en-US" sz="2000" dirty="0"/>
              <a:t>B. </a:t>
            </a:r>
            <a:r>
              <a:rPr lang="en-US" sz="2000" dirty="0" err="1"/>
              <a:t>Thuốc</a:t>
            </a:r>
            <a:r>
              <a:rPr lang="en-US" sz="2000" dirty="0"/>
              <a:t> </a:t>
            </a:r>
            <a:r>
              <a:rPr lang="en-US" sz="2000" dirty="0" err="1"/>
              <a:t>chủng</a:t>
            </a:r>
            <a:r>
              <a:rPr lang="en-US" sz="2000" dirty="0"/>
              <a:t> </a:t>
            </a:r>
            <a:r>
              <a:rPr lang="en-US" sz="2000" dirty="0" err="1"/>
              <a:t>ngừa</a:t>
            </a:r>
            <a:r>
              <a:rPr lang="en-US" sz="2000" dirty="0"/>
              <a:t> </a:t>
            </a:r>
            <a:r>
              <a:rPr lang="en-US" sz="2000" dirty="0" err="1"/>
              <a:t>Moderna</a:t>
            </a:r>
            <a:r>
              <a:rPr lang="en-US" sz="2000" dirty="0"/>
              <a:t> COVID-19 </a:t>
            </a:r>
            <a:r>
              <a:rPr lang="en-US" sz="2000" dirty="0" err="1"/>
              <a:t>tốt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</a:t>
            </a:r>
            <a:r>
              <a:rPr lang="en-US" sz="2000" dirty="0" err="1"/>
              <a:t>thuốc</a:t>
            </a:r>
            <a:r>
              <a:rPr lang="en-US" sz="2000" dirty="0"/>
              <a:t> </a:t>
            </a:r>
            <a:r>
              <a:rPr lang="en-US" sz="2000" dirty="0" err="1"/>
              <a:t>chủng</a:t>
            </a:r>
            <a:r>
              <a:rPr lang="en-US" sz="2000" dirty="0"/>
              <a:t> AstraZeneca COVID-19.</a:t>
            </a:r>
          </a:p>
          <a:p>
            <a:r>
              <a:rPr lang="en-US" sz="2000" dirty="0"/>
              <a:t>C.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Moderna</a:t>
            </a:r>
            <a:r>
              <a:rPr lang="en-US" sz="2000" dirty="0"/>
              <a:t> COVID-19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vắc</a:t>
            </a:r>
            <a:r>
              <a:rPr lang="en-US" sz="2000" dirty="0"/>
              <a:t>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thứ</a:t>
            </a:r>
            <a:r>
              <a:rPr lang="en-US" sz="2000" dirty="0"/>
              <a:t> </a:t>
            </a:r>
            <a:r>
              <a:rPr lang="en-US" sz="2000" dirty="0" err="1"/>
              <a:t>năm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WHO </a:t>
            </a:r>
            <a:r>
              <a:rPr lang="en-US" sz="2000" dirty="0" err="1"/>
              <a:t>xác</a:t>
            </a:r>
            <a:r>
              <a:rPr lang="en-US" sz="2000" dirty="0"/>
              <a:t> </a:t>
            </a:r>
            <a:r>
              <a:rPr lang="en-US" sz="2000" dirty="0" err="1"/>
              <a:t>nhận</a:t>
            </a:r>
            <a:r>
              <a:rPr lang="en-US" sz="2000" dirty="0"/>
              <a:t> </a:t>
            </a:r>
            <a:r>
              <a:rPr lang="en-US" sz="2000" dirty="0" err="1"/>
              <a:t>khẩn</a:t>
            </a:r>
            <a:r>
              <a:rPr lang="en-US" sz="2000" dirty="0"/>
              <a:t> </a:t>
            </a:r>
            <a:r>
              <a:rPr lang="en-US" sz="2000" dirty="0" err="1"/>
              <a:t>cấp</a:t>
            </a:r>
            <a:r>
              <a:rPr lang="en-US" sz="2000" dirty="0"/>
              <a:t>.(...making it the fifth vaccine to receive emergency validation from WHO.)</a:t>
            </a:r>
          </a:p>
          <a:p>
            <a:r>
              <a:rPr lang="en-US" sz="2000" dirty="0"/>
              <a:t>D. </a:t>
            </a:r>
            <a:r>
              <a:rPr lang="en-US" sz="2000" dirty="0" err="1"/>
              <a:t>Cục</a:t>
            </a:r>
            <a:r>
              <a:rPr lang="en-US" sz="2000" dirty="0"/>
              <a:t> </a:t>
            </a:r>
            <a:r>
              <a:rPr lang="en-US" sz="2000" dirty="0" err="1"/>
              <a:t>Quản</a:t>
            </a:r>
            <a:r>
              <a:rPr lang="en-US" sz="2000" dirty="0"/>
              <a:t> </a:t>
            </a:r>
            <a:r>
              <a:rPr lang="en-US" sz="2000" dirty="0" err="1"/>
              <a:t>lý</a:t>
            </a:r>
            <a:r>
              <a:rPr lang="en-US" sz="2000" dirty="0"/>
              <a:t> </a:t>
            </a:r>
            <a:r>
              <a:rPr lang="en-US" sz="2000" dirty="0" err="1"/>
              <a:t>Thực</a:t>
            </a:r>
            <a:r>
              <a:rPr lang="en-US" sz="2000" dirty="0"/>
              <a:t> </a:t>
            </a:r>
            <a:r>
              <a:rPr lang="en-US" sz="2000" dirty="0" err="1"/>
              <a:t>phẩm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Dược</a:t>
            </a:r>
            <a:r>
              <a:rPr lang="en-US" sz="2000" dirty="0"/>
              <a:t> </a:t>
            </a:r>
            <a:r>
              <a:rPr lang="en-US" sz="2000" dirty="0" err="1"/>
              <a:t>phẩm</a:t>
            </a:r>
            <a:r>
              <a:rPr lang="en-US" sz="2000" dirty="0"/>
              <a:t> </a:t>
            </a:r>
            <a:r>
              <a:rPr lang="en-US" sz="2000" dirty="0" err="1"/>
              <a:t>Hoa</a:t>
            </a:r>
            <a:r>
              <a:rPr lang="en-US" sz="2000" dirty="0"/>
              <a:t> </a:t>
            </a:r>
            <a:r>
              <a:rPr lang="en-US" sz="2000" dirty="0" err="1"/>
              <a:t>Kỳ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cấp</a:t>
            </a:r>
            <a:r>
              <a:rPr lang="en-US" sz="2000" dirty="0"/>
              <a:t> </a:t>
            </a:r>
            <a:r>
              <a:rPr lang="en-US" sz="2000" dirty="0" err="1"/>
              <a:t>phép</a:t>
            </a:r>
            <a:r>
              <a:rPr lang="en-US" sz="2000" dirty="0"/>
              <a:t> </a:t>
            </a:r>
            <a:r>
              <a:rPr lang="en-US" sz="2000" dirty="0" err="1"/>
              <a:t>sử</a:t>
            </a:r>
            <a:r>
              <a:rPr lang="en-US" sz="2000" dirty="0"/>
              <a:t> </a:t>
            </a:r>
            <a:r>
              <a:rPr lang="en-US" sz="2000" dirty="0" err="1"/>
              <a:t>dụng</a:t>
            </a:r>
            <a:r>
              <a:rPr lang="en-US" sz="2000" dirty="0"/>
              <a:t> </a:t>
            </a:r>
            <a:r>
              <a:rPr lang="en-US" sz="2000" dirty="0" err="1"/>
              <a:t>khẩn</a:t>
            </a:r>
            <a:r>
              <a:rPr lang="en-US" sz="2000" dirty="0"/>
              <a:t> </a:t>
            </a:r>
            <a:r>
              <a:rPr lang="en-US" sz="2000" dirty="0" err="1"/>
              <a:t>cấp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vắc-xin</a:t>
            </a:r>
            <a:r>
              <a:rPr lang="en-US" sz="2000" dirty="0"/>
              <a:t> </a:t>
            </a:r>
            <a:r>
              <a:rPr lang="en-US" sz="2000" dirty="0" err="1"/>
              <a:t>Moderna</a:t>
            </a:r>
            <a:endParaRPr lang="en-US" sz="2000" dirty="0"/>
          </a:p>
          <a:p>
            <a:r>
              <a:rPr lang="en-US" sz="2000" dirty="0"/>
              <a:t>(The US Food and Drug Administration issued an emergency use authorization for the </a:t>
            </a:r>
            <a:r>
              <a:rPr lang="en-US" sz="2000" dirty="0" err="1"/>
              <a:t>Moderna</a:t>
            </a:r>
            <a:r>
              <a:rPr lang="en-US" sz="2000" dirty="0"/>
              <a:t> vaccine..)</a:t>
            </a:r>
          </a:p>
          <a:p>
            <a:r>
              <a:rPr lang="en-US" sz="2000" dirty="0"/>
              <a:t>B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cập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193183" y="1143000"/>
            <a:ext cx="264017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4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44. </a:t>
            </a:r>
            <a:r>
              <a:rPr lang="en-US" sz="2400" dirty="0"/>
              <a:t>What could be the best title for the passage?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The blood-type theory	</a:t>
            </a:r>
            <a:r>
              <a:rPr lang="en-US" sz="2400" b="1" dirty="0"/>
              <a:t>B. </a:t>
            </a:r>
            <a:r>
              <a:rPr lang="en-US" sz="2400" dirty="0"/>
              <a:t>Blood and its functions</a:t>
            </a:r>
          </a:p>
          <a:p>
            <a:r>
              <a:rPr lang="en-US" sz="2400" b="1" dirty="0"/>
              <a:t>	C. </a:t>
            </a:r>
            <a:r>
              <a:rPr lang="en-US" sz="2400" dirty="0"/>
              <a:t>Different theories about blood type	</a:t>
            </a:r>
            <a:r>
              <a:rPr lang="en-US" sz="2400" b="1" dirty="0"/>
              <a:t>D. </a:t>
            </a:r>
            <a:r>
              <a:rPr lang="en-US" sz="2400" dirty="0"/>
              <a:t>Masahiko Nomi, a famous author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Tiêu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hay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?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</a:t>
            </a:r>
            <a:r>
              <a:rPr lang="en-US" sz="2400" dirty="0" err="1"/>
              <a:t>Thuyết</a:t>
            </a:r>
            <a:r>
              <a:rPr lang="en-US" sz="2400" dirty="0"/>
              <a:t> </a:t>
            </a:r>
            <a:r>
              <a:rPr lang="en-US" sz="2400" dirty="0" err="1"/>
              <a:t>nhóm</a:t>
            </a:r>
            <a:r>
              <a:rPr lang="en-US" sz="2400" dirty="0"/>
              <a:t> </a:t>
            </a:r>
            <a:r>
              <a:rPr lang="en-US" sz="2400" dirty="0" err="1"/>
              <a:t>máu</a:t>
            </a:r>
            <a:r>
              <a:rPr lang="en-US" sz="2400" dirty="0"/>
              <a:t>	B. </a:t>
            </a:r>
            <a:r>
              <a:rPr lang="en-US" sz="2400" dirty="0" err="1"/>
              <a:t>Máu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chức</a:t>
            </a:r>
            <a:r>
              <a:rPr lang="en-US" sz="2400" dirty="0"/>
              <a:t>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endParaRPr lang="en-US" sz="2400" dirty="0"/>
          </a:p>
          <a:p>
            <a:r>
              <a:rPr lang="en-US" sz="2400" dirty="0"/>
              <a:t>	C.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thuyết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nhóm</a:t>
            </a:r>
            <a:r>
              <a:rPr lang="en-US" sz="2400" dirty="0"/>
              <a:t> </a:t>
            </a:r>
            <a:r>
              <a:rPr lang="en-US" sz="2400" dirty="0" err="1"/>
              <a:t>máu</a:t>
            </a:r>
            <a:r>
              <a:rPr lang="en-US" sz="2400" dirty="0"/>
              <a:t>	D. Masahiko Nomi,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giả</a:t>
            </a:r>
            <a:r>
              <a:rPr lang="en-US" sz="2400" dirty="0"/>
              <a:t> </a:t>
            </a:r>
            <a:r>
              <a:rPr lang="en-US" sz="2400" dirty="0" err="1"/>
              <a:t>nổi</a:t>
            </a:r>
            <a:r>
              <a:rPr lang="en-US" sz="2400" dirty="0"/>
              <a:t> </a:t>
            </a:r>
            <a:r>
              <a:rPr lang="en-US" sz="2400" dirty="0" err="1"/>
              <a:t>tiếng</a:t>
            </a:r>
            <a:endParaRPr lang="en-US" sz="2400" dirty="0"/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C</a:t>
            </a:r>
          </a:p>
          <a:p>
            <a:r>
              <a:rPr lang="en-US" sz="2400" dirty="0" err="1"/>
              <a:t>Thông</a:t>
            </a:r>
            <a:r>
              <a:rPr lang="en-US" sz="2400" dirty="0"/>
              <a:t> tin: In Japan, however, things are different, since a large proportion of the population believes that blood type determines personality and…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Tuy</a:t>
            </a:r>
            <a:r>
              <a:rPr lang="en-US" sz="2400" dirty="0"/>
              <a:t> </a:t>
            </a:r>
            <a:r>
              <a:rPr lang="en-US" sz="2400" dirty="0" err="1"/>
              <a:t>nhiên</a:t>
            </a:r>
            <a:r>
              <a:rPr lang="en-US" sz="2400" dirty="0"/>
              <a:t>, ở </a:t>
            </a:r>
            <a:r>
              <a:rPr lang="en-US" sz="2400" dirty="0" err="1"/>
              <a:t>Nhật</a:t>
            </a:r>
            <a:r>
              <a:rPr lang="en-US" sz="2400" dirty="0"/>
              <a:t> </a:t>
            </a:r>
            <a:r>
              <a:rPr lang="en-US" sz="2400" dirty="0" err="1"/>
              <a:t>Bản</a:t>
            </a:r>
            <a:r>
              <a:rPr lang="en-US" sz="2400" dirty="0"/>
              <a:t>, </a:t>
            </a:r>
            <a:r>
              <a:rPr lang="en-US" sz="2400" dirty="0" err="1"/>
              <a:t>mọi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,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dân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tin </a:t>
            </a:r>
            <a:r>
              <a:rPr lang="en-US" sz="2400" dirty="0" err="1"/>
              <a:t>rằng</a:t>
            </a:r>
            <a:r>
              <a:rPr lang="en-US" sz="2400" dirty="0"/>
              <a:t> </a:t>
            </a:r>
            <a:r>
              <a:rPr lang="en-US" sz="2400" dirty="0" err="1"/>
              <a:t>nhóm</a:t>
            </a:r>
            <a:r>
              <a:rPr lang="en-US" sz="2400" dirty="0"/>
              <a:t> </a:t>
            </a:r>
            <a:r>
              <a:rPr lang="en-US" sz="2400" dirty="0" err="1"/>
              <a:t>máu</a:t>
            </a:r>
            <a:r>
              <a:rPr lang="en-US" sz="2400" dirty="0"/>
              <a:t> </a:t>
            </a:r>
            <a:r>
              <a:rPr lang="en-US" sz="2400" dirty="0" err="1"/>
              <a:t>quyết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…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066800" y="11430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6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45. </a:t>
            </a:r>
            <a:r>
              <a:rPr lang="en-US" sz="2000" dirty="0"/>
              <a:t>How is the blood-type theory used in speed dating?</a:t>
            </a:r>
          </a:p>
          <a:p>
            <a:r>
              <a:rPr lang="en-US" sz="2000" b="1" dirty="0"/>
              <a:t>	A. </a:t>
            </a:r>
            <a:r>
              <a:rPr lang="en-US" sz="2000" dirty="0"/>
              <a:t>People go to tables according to their blood types.</a:t>
            </a:r>
          </a:p>
          <a:p>
            <a:r>
              <a:rPr lang="en-US" sz="2000" b="1" dirty="0"/>
              <a:t>	B. </a:t>
            </a:r>
            <a:r>
              <a:rPr lang="en-US" sz="2000" dirty="0"/>
              <a:t>Dating couples talk about the theory and what it means.</a:t>
            </a:r>
          </a:p>
          <a:p>
            <a:r>
              <a:rPr lang="en-US" sz="2000" b="1" dirty="0"/>
              <a:t>	C. </a:t>
            </a:r>
            <a:r>
              <a:rPr lang="en-US" sz="2000" dirty="0"/>
              <a:t>Some people want to meet only people of a particular blood type.</a:t>
            </a:r>
          </a:p>
          <a:p>
            <a:r>
              <a:rPr lang="en-US" sz="2000" b="1" dirty="0"/>
              <a:t>	D. </a:t>
            </a:r>
            <a:r>
              <a:rPr lang="en-US" sz="2000" dirty="0"/>
              <a:t>People try to guess the blood type of their date.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Đọc</a:t>
            </a:r>
            <a:r>
              <a:rPr lang="en-US" sz="2000" dirty="0"/>
              <a:t> </a:t>
            </a:r>
            <a:r>
              <a:rPr lang="en-US" sz="2000" dirty="0" err="1"/>
              <a:t>hiểu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  <a:r>
              <a:rPr lang="en-US" sz="2000" dirty="0" err="1"/>
              <a:t>Lý</a:t>
            </a:r>
            <a:r>
              <a:rPr lang="en-US" sz="2000" dirty="0"/>
              <a:t> </a:t>
            </a:r>
            <a:r>
              <a:rPr lang="en-US" sz="2000" dirty="0" err="1"/>
              <a:t>thuyết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sử</a:t>
            </a:r>
            <a:r>
              <a:rPr lang="en-US" sz="2000" dirty="0"/>
              <a:t> </a:t>
            </a:r>
            <a:r>
              <a:rPr lang="en-US" sz="2000" dirty="0" err="1"/>
              <a:t>dụng</a:t>
            </a:r>
            <a:r>
              <a:rPr lang="en-US" sz="2000" dirty="0"/>
              <a:t> </a:t>
            </a:r>
            <a:r>
              <a:rPr lang="en-US" sz="2000" dirty="0" err="1"/>
              <a:t>như</a:t>
            </a:r>
            <a:r>
              <a:rPr lang="en-US" sz="2000" dirty="0"/>
              <a:t> </a:t>
            </a:r>
            <a:r>
              <a:rPr lang="en-US" sz="2000" dirty="0" err="1"/>
              <a:t>thế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việc</a:t>
            </a:r>
            <a:r>
              <a:rPr lang="en-US" sz="2000" dirty="0"/>
              <a:t> </a:t>
            </a:r>
            <a:r>
              <a:rPr lang="en-US" sz="2000" dirty="0" err="1"/>
              <a:t>hẹn</a:t>
            </a:r>
            <a:r>
              <a:rPr lang="en-US" sz="2000" dirty="0"/>
              <a:t> </a:t>
            </a:r>
            <a:r>
              <a:rPr lang="en-US" sz="2000" dirty="0" err="1"/>
              <a:t>hò</a:t>
            </a:r>
            <a:r>
              <a:rPr lang="en-US" sz="2000" dirty="0"/>
              <a:t> </a:t>
            </a:r>
            <a:r>
              <a:rPr lang="en-US" sz="2000" dirty="0" err="1"/>
              <a:t>tốc</a:t>
            </a:r>
            <a:r>
              <a:rPr lang="en-US" sz="2000" dirty="0"/>
              <a:t> </a:t>
            </a:r>
            <a:r>
              <a:rPr lang="en-US" sz="2000" dirty="0" err="1"/>
              <a:t>độ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Xét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:</a:t>
            </a:r>
          </a:p>
          <a:p>
            <a:r>
              <a:rPr lang="en-US" sz="2000" dirty="0"/>
              <a:t>A. </a:t>
            </a:r>
            <a:r>
              <a:rPr lang="en-US" sz="2000" dirty="0" err="1"/>
              <a:t>Người</a:t>
            </a:r>
            <a:r>
              <a:rPr lang="en-US" sz="2000" dirty="0"/>
              <a:t> ta </a:t>
            </a:r>
            <a:r>
              <a:rPr lang="en-US" sz="2000" dirty="0" err="1"/>
              <a:t>xếp</a:t>
            </a:r>
            <a:r>
              <a:rPr lang="en-US" sz="2000" dirty="0"/>
              <a:t> </a:t>
            </a:r>
            <a:r>
              <a:rPr lang="en-US" sz="2000" dirty="0" err="1"/>
              <a:t>bàn</a:t>
            </a:r>
            <a:r>
              <a:rPr lang="en-US" sz="2000" dirty="0"/>
              <a:t> </a:t>
            </a:r>
            <a:r>
              <a:rPr lang="en-US" sz="2000" dirty="0" err="1"/>
              <a:t>theo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.</a:t>
            </a:r>
          </a:p>
          <a:p>
            <a:r>
              <a:rPr lang="en-US" sz="2000" dirty="0"/>
              <a:t>B.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cặp</a:t>
            </a:r>
            <a:r>
              <a:rPr lang="en-US" sz="2000" dirty="0"/>
              <a:t> </a:t>
            </a:r>
            <a:r>
              <a:rPr lang="en-US" sz="2000" dirty="0" err="1"/>
              <a:t>đôi</a:t>
            </a:r>
            <a:r>
              <a:rPr lang="en-US" sz="2000" dirty="0"/>
              <a:t> </a:t>
            </a:r>
            <a:r>
              <a:rPr lang="en-US" sz="2000" dirty="0" err="1"/>
              <a:t>hẹn</a:t>
            </a:r>
            <a:r>
              <a:rPr lang="en-US" sz="2000" dirty="0"/>
              <a:t> </a:t>
            </a:r>
            <a:r>
              <a:rPr lang="en-US" sz="2000" dirty="0" err="1"/>
              <a:t>hò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lý</a:t>
            </a:r>
            <a:r>
              <a:rPr lang="en-US" sz="2000" dirty="0"/>
              <a:t> </a:t>
            </a:r>
            <a:r>
              <a:rPr lang="en-US" sz="2000" dirty="0" err="1"/>
              <a:t>thuyết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ý </a:t>
            </a:r>
            <a:r>
              <a:rPr lang="en-US" sz="2000" dirty="0" err="1"/>
              <a:t>nghĩa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nó</a:t>
            </a:r>
            <a:r>
              <a:rPr lang="en-US" sz="2000" dirty="0"/>
              <a:t>.</a:t>
            </a:r>
          </a:p>
          <a:p>
            <a:r>
              <a:rPr lang="en-US" sz="2000" dirty="0"/>
              <a:t>C.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chỉ</a:t>
            </a:r>
            <a:r>
              <a:rPr lang="en-US" sz="2000" dirty="0"/>
              <a:t> </a:t>
            </a:r>
            <a:r>
              <a:rPr lang="en-US" sz="2000" dirty="0" err="1"/>
              <a:t>muốn</a:t>
            </a:r>
            <a:r>
              <a:rPr lang="en-US" sz="2000" dirty="0"/>
              <a:t> </a:t>
            </a:r>
            <a:r>
              <a:rPr lang="en-US" sz="2000" dirty="0" err="1"/>
              <a:t>gặp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thuộc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cụ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.</a:t>
            </a:r>
          </a:p>
          <a:p>
            <a:r>
              <a:rPr lang="en-US" sz="2000" dirty="0"/>
              <a:t>D. </a:t>
            </a:r>
            <a:r>
              <a:rPr lang="en-US" sz="2000" dirty="0" err="1"/>
              <a:t>Mọi</a:t>
            </a:r>
            <a:r>
              <a:rPr lang="en-US" sz="2000" dirty="0"/>
              <a:t>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cố</a:t>
            </a:r>
            <a:r>
              <a:rPr lang="en-US" sz="2000" dirty="0"/>
              <a:t> </a:t>
            </a:r>
            <a:r>
              <a:rPr lang="en-US" sz="2000" dirty="0" err="1"/>
              <a:t>gắng</a:t>
            </a:r>
            <a:r>
              <a:rPr lang="en-US" sz="2000" dirty="0"/>
              <a:t> </a:t>
            </a:r>
            <a:r>
              <a:rPr lang="en-US" sz="2000" dirty="0" err="1"/>
              <a:t>đoán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ngày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</a:t>
            </a:r>
            <a:r>
              <a:rPr lang="en-US" sz="2000" dirty="0" err="1"/>
              <a:t>đúng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C</a:t>
            </a:r>
          </a:p>
          <a:p>
            <a:r>
              <a:rPr lang="en-US" sz="2000" dirty="0" err="1"/>
              <a:t>Thông</a:t>
            </a:r>
            <a:r>
              <a:rPr lang="en-US" sz="2000" dirty="0"/>
              <a:t> tin: Some such venues hold dating sessions which are limited to men or women of a particular blood type. </a:t>
            </a:r>
          </a:p>
          <a:p>
            <a:r>
              <a:rPr lang="en-US" sz="2000" dirty="0" err="1"/>
              <a:t>Tạm</a:t>
            </a:r>
            <a:r>
              <a:rPr lang="en-US" sz="2000" dirty="0"/>
              <a:t> </a:t>
            </a:r>
            <a:r>
              <a:rPr lang="en-US" sz="2000" dirty="0" err="1"/>
              <a:t>dịch</a:t>
            </a:r>
            <a:r>
              <a:rPr lang="en-US" sz="2000" dirty="0"/>
              <a:t>: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địa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như</a:t>
            </a:r>
            <a:r>
              <a:rPr lang="en-US" sz="2000" dirty="0"/>
              <a:t> </a:t>
            </a:r>
            <a:r>
              <a:rPr lang="en-US" sz="2000" dirty="0" err="1"/>
              <a:t>vậy</a:t>
            </a:r>
            <a:r>
              <a:rPr lang="en-US" sz="2000" dirty="0"/>
              <a:t> </a:t>
            </a:r>
            <a:r>
              <a:rPr lang="en-US" sz="2000" dirty="0" err="1"/>
              <a:t>tổ</a:t>
            </a:r>
            <a:r>
              <a:rPr lang="en-US" sz="2000" dirty="0"/>
              <a:t> </a:t>
            </a:r>
            <a:r>
              <a:rPr lang="en-US" sz="2000" dirty="0" err="1"/>
              <a:t>chức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buổi</a:t>
            </a:r>
            <a:r>
              <a:rPr lang="en-US" sz="2000" dirty="0"/>
              <a:t> </a:t>
            </a:r>
            <a:r>
              <a:rPr lang="en-US" sz="2000" dirty="0" err="1"/>
              <a:t>hẹn</a:t>
            </a:r>
            <a:r>
              <a:rPr lang="en-US" sz="2000" dirty="0"/>
              <a:t> </a:t>
            </a:r>
            <a:r>
              <a:rPr lang="en-US" sz="2000" dirty="0" err="1"/>
              <a:t>hò</a:t>
            </a:r>
            <a:r>
              <a:rPr lang="en-US" sz="2000" dirty="0"/>
              <a:t> </a:t>
            </a:r>
            <a:r>
              <a:rPr lang="en-US" sz="2000" dirty="0" err="1"/>
              <a:t>giới</a:t>
            </a:r>
            <a:r>
              <a:rPr lang="en-US" sz="2000" dirty="0"/>
              <a:t> </a:t>
            </a:r>
            <a:r>
              <a:rPr lang="en-US" sz="2000" dirty="0" err="1"/>
              <a:t>hạn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nam</a:t>
            </a:r>
            <a:r>
              <a:rPr lang="en-US" sz="2000" dirty="0"/>
              <a:t> </a:t>
            </a:r>
            <a:r>
              <a:rPr lang="en-US" sz="2000" dirty="0" err="1"/>
              <a:t>giới</a:t>
            </a:r>
            <a:r>
              <a:rPr lang="en-US" sz="2000" dirty="0"/>
              <a:t> </a:t>
            </a:r>
            <a:r>
              <a:rPr lang="en-US" sz="2000" dirty="0" err="1"/>
              <a:t>hoặc</a:t>
            </a:r>
            <a:r>
              <a:rPr lang="en-US" sz="2000" dirty="0"/>
              <a:t> </a:t>
            </a:r>
            <a:r>
              <a:rPr lang="en-US" sz="2000" dirty="0" err="1"/>
              <a:t>phụ</a:t>
            </a:r>
            <a:r>
              <a:rPr lang="en-US" sz="2000" dirty="0"/>
              <a:t> </a:t>
            </a:r>
            <a:r>
              <a:rPr lang="en-US" sz="2000" dirty="0" err="1"/>
              <a:t>nữ</a:t>
            </a:r>
            <a:r>
              <a:rPr lang="en-US" sz="2000" dirty="0"/>
              <a:t> </a:t>
            </a:r>
            <a:r>
              <a:rPr lang="en-US" sz="2000" dirty="0" err="1"/>
              <a:t>thuộc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cụ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1066800" y="12954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8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915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46. </a:t>
            </a:r>
            <a:r>
              <a:rPr lang="en-US" sz="2000" dirty="0"/>
              <a:t>What is TRUE about the popularity of the blood-type theory?</a:t>
            </a:r>
          </a:p>
          <a:p>
            <a:r>
              <a:rPr lang="en-US" sz="2000" b="1" dirty="0"/>
              <a:t>	A. </a:t>
            </a:r>
            <a:r>
              <a:rPr lang="en-US" sz="2000" dirty="0"/>
              <a:t>It became popular due to the writings of a father-and-son team.</a:t>
            </a:r>
          </a:p>
          <a:p>
            <a:r>
              <a:rPr lang="en-US" sz="2000" b="1" dirty="0"/>
              <a:t>	B. </a:t>
            </a:r>
            <a:r>
              <a:rPr lang="en-US" sz="2000" dirty="0"/>
              <a:t>It is popular because of a traditional idea in Japanese culture.</a:t>
            </a:r>
          </a:p>
          <a:p>
            <a:r>
              <a:rPr lang="en-US" sz="2000" b="1" dirty="0"/>
              <a:t>	C. </a:t>
            </a:r>
            <a:r>
              <a:rPr lang="en-US" sz="2000" dirty="0"/>
              <a:t>It is not as popular as it was in the 1970s.</a:t>
            </a:r>
          </a:p>
          <a:p>
            <a:r>
              <a:rPr lang="en-US" sz="2000" b="1" dirty="0"/>
              <a:t>	D. </a:t>
            </a:r>
            <a:r>
              <a:rPr lang="en-US" sz="2000" dirty="0"/>
              <a:t>It became popular following experiments conducted by Masahiko Nomi.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Đọc</a:t>
            </a:r>
            <a:r>
              <a:rPr lang="en-US" sz="2000" dirty="0"/>
              <a:t> </a:t>
            </a:r>
            <a:r>
              <a:rPr lang="en-US" sz="2000" dirty="0" err="1"/>
              <a:t>hiểu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  <a:r>
              <a:rPr lang="en-US" sz="2000" dirty="0" err="1"/>
              <a:t>Điều</a:t>
            </a:r>
            <a:r>
              <a:rPr lang="en-US" sz="2000" dirty="0"/>
              <a:t> </a:t>
            </a:r>
            <a:r>
              <a:rPr lang="en-US" sz="2000" dirty="0" err="1"/>
              <a:t>gì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ĐÚNG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phổ</a:t>
            </a:r>
            <a:r>
              <a:rPr lang="en-US" sz="2000" dirty="0"/>
              <a:t> </a:t>
            </a:r>
            <a:r>
              <a:rPr lang="en-US" sz="2000" dirty="0" err="1"/>
              <a:t>biến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lý</a:t>
            </a:r>
            <a:r>
              <a:rPr lang="en-US" sz="2000" dirty="0"/>
              <a:t> </a:t>
            </a:r>
            <a:r>
              <a:rPr lang="en-US" sz="2000" dirty="0" err="1"/>
              <a:t>thuyết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Xét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:</a:t>
            </a:r>
          </a:p>
          <a:p>
            <a:r>
              <a:rPr lang="en-US" sz="2000" dirty="0"/>
              <a:t>A. </a:t>
            </a:r>
            <a:r>
              <a:rPr lang="en-US" sz="2000" dirty="0" err="1"/>
              <a:t>Nó</a:t>
            </a:r>
            <a:r>
              <a:rPr lang="en-US" sz="2000" dirty="0"/>
              <a:t> </a:t>
            </a:r>
            <a:r>
              <a:rPr lang="en-US" sz="2000" dirty="0" err="1"/>
              <a:t>trở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phổ</a:t>
            </a:r>
            <a:r>
              <a:rPr lang="en-US" sz="2000" dirty="0"/>
              <a:t> </a:t>
            </a:r>
            <a:r>
              <a:rPr lang="en-US" sz="2000" dirty="0" err="1"/>
              <a:t>biến</a:t>
            </a:r>
            <a:r>
              <a:rPr lang="en-US" sz="2000" dirty="0"/>
              <a:t> do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 </a:t>
            </a:r>
            <a:r>
              <a:rPr lang="en-US" sz="2000" dirty="0" err="1"/>
              <a:t>viết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cha </a:t>
            </a:r>
            <a:r>
              <a:rPr lang="en-US" sz="2000" dirty="0" err="1"/>
              <a:t>và</a:t>
            </a:r>
            <a:r>
              <a:rPr lang="en-US" sz="2000" dirty="0"/>
              <a:t> con </a:t>
            </a:r>
            <a:r>
              <a:rPr lang="en-US" sz="2000" dirty="0" err="1"/>
              <a:t>trai</a:t>
            </a:r>
            <a:r>
              <a:rPr lang="en-US" sz="2000" dirty="0"/>
              <a:t>.</a:t>
            </a:r>
          </a:p>
          <a:p>
            <a:r>
              <a:rPr lang="en-US" sz="2000" dirty="0"/>
              <a:t>B. </a:t>
            </a:r>
            <a:r>
              <a:rPr lang="en-US" sz="2000" dirty="0" err="1"/>
              <a:t>Nó</a:t>
            </a:r>
            <a:r>
              <a:rPr lang="en-US" sz="2000" dirty="0"/>
              <a:t> </a:t>
            </a:r>
            <a:r>
              <a:rPr lang="en-US" sz="2000" dirty="0" err="1"/>
              <a:t>phổ</a:t>
            </a:r>
            <a:r>
              <a:rPr lang="en-US" sz="2000" dirty="0"/>
              <a:t> </a:t>
            </a:r>
            <a:r>
              <a:rPr lang="en-US" sz="2000" dirty="0" err="1"/>
              <a:t>biến</a:t>
            </a:r>
            <a:r>
              <a:rPr lang="en-US" sz="2000" dirty="0"/>
              <a:t> </a:t>
            </a:r>
            <a:r>
              <a:rPr lang="en-US" sz="2000" dirty="0" err="1"/>
              <a:t>vì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ý </a:t>
            </a:r>
            <a:r>
              <a:rPr lang="en-US" sz="2000" dirty="0" err="1"/>
              <a:t>tưởng</a:t>
            </a:r>
            <a:r>
              <a:rPr lang="en-US" sz="2000" dirty="0"/>
              <a:t> </a:t>
            </a:r>
            <a:r>
              <a:rPr lang="en-US" sz="2000" dirty="0" err="1"/>
              <a:t>truyền</a:t>
            </a:r>
            <a:r>
              <a:rPr lang="en-US" sz="2000" dirty="0"/>
              <a:t> </a:t>
            </a:r>
            <a:r>
              <a:rPr lang="en-US" sz="2000" dirty="0" err="1"/>
              <a:t>thống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văn</a:t>
            </a:r>
            <a:r>
              <a:rPr lang="en-US" sz="2000" dirty="0"/>
              <a:t> </a:t>
            </a:r>
            <a:r>
              <a:rPr lang="en-US" sz="2000" dirty="0" err="1"/>
              <a:t>hóa</a:t>
            </a:r>
            <a:r>
              <a:rPr lang="en-US" sz="2000" dirty="0"/>
              <a:t> </a:t>
            </a:r>
            <a:r>
              <a:rPr lang="en-US" sz="2000" dirty="0" err="1"/>
              <a:t>Nhật</a:t>
            </a:r>
            <a:r>
              <a:rPr lang="en-US" sz="2000" dirty="0"/>
              <a:t> </a:t>
            </a:r>
            <a:r>
              <a:rPr lang="en-US" sz="2000" dirty="0" err="1"/>
              <a:t>Bản</a:t>
            </a:r>
            <a:r>
              <a:rPr lang="en-US" sz="2000" dirty="0"/>
              <a:t>.</a:t>
            </a:r>
          </a:p>
          <a:p>
            <a:r>
              <a:rPr lang="en-US" sz="2000" dirty="0"/>
              <a:t>C. </a:t>
            </a:r>
            <a:r>
              <a:rPr lang="en-US" sz="2000" dirty="0" err="1"/>
              <a:t>Nó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còn</a:t>
            </a:r>
            <a:r>
              <a:rPr lang="en-US" sz="2000" dirty="0"/>
              <a:t> </a:t>
            </a:r>
            <a:r>
              <a:rPr lang="en-US" sz="2000" dirty="0" err="1"/>
              <a:t>phổ</a:t>
            </a:r>
            <a:r>
              <a:rPr lang="en-US" sz="2000" dirty="0"/>
              <a:t> </a:t>
            </a:r>
            <a:r>
              <a:rPr lang="en-US" sz="2000" dirty="0" err="1"/>
              <a:t>biến</a:t>
            </a:r>
            <a:r>
              <a:rPr lang="en-US" sz="2000" dirty="0"/>
              <a:t> </a:t>
            </a:r>
            <a:r>
              <a:rPr lang="en-US" sz="2000" dirty="0" err="1"/>
              <a:t>như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năm</a:t>
            </a:r>
            <a:r>
              <a:rPr lang="en-US" sz="2000" dirty="0"/>
              <a:t> 1970.</a:t>
            </a:r>
          </a:p>
          <a:p>
            <a:r>
              <a:rPr lang="en-US" sz="2000" dirty="0"/>
              <a:t>D. </a:t>
            </a:r>
            <a:r>
              <a:rPr lang="en-US" sz="2000" dirty="0" err="1"/>
              <a:t>Nó</a:t>
            </a:r>
            <a:r>
              <a:rPr lang="en-US" sz="2000" dirty="0"/>
              <a:t> </a:t>
            </a:r>
            <a:r>
              <a:rPr lang="en-US" sz="2000" dirty="0" err="1"/>
              <a:t>trở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phổ</a:t>
            </a:r>
            <a:r>
              <a:rPr lang="en-US" sz="2000" dirty="0"/>
              <a:t> </a:t>
            </a:r>
            <a:r>
              <a:rPr lang="en-US" sz="2000" dirty="0" err="1"/>
              <a:t>biến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thí</a:t>
            </a:r>
            <a:r>
              <a:rPr lang="en-US" sz="2000" dirty="0"/>
              <a:t> </a:t>
            </a:r>
            <a:r>
              <a:rPr lang="en-US" sz="2000" dirty="0" err="1"/>
              <a:t>nghiệm</a:t>
            </a:r>
            <a:r>
              <a:rPr lang="en-US" sz="2000" dirty="0"/>
              <a:t> do Masahiko Nomi </a:t>
            </a:r>
            <a:r>
              <a:rPr lang="en-US" sz="2000" dirty="0" err="1"/>
              <a:t>tiến</a:t>
            </a:r>
            <a:r>
              <a:rPr lang="en-US" sz="2000" dirty="0"/>
              <a:t> </a:t>
            </a:r>
            <a:r>
              <a:rPr lang="en-US" sz="2000" dirty="0" err="1"/>
              <a:t>hành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</a:t>
            </a:r>
            <a:r>
              <a:rPr lang="en-US" sz="2000" dirty="0" err="1"/>
              <a:t>đúng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A</a:t>
            </a:r>
          </a:p>
          <a:p>
            <a:r>
              <a:rPr lang="en-US" sz="2000" dirty="0" err="1"/>
              <a:t>Thông</a:t>
            </a:r>
            <a:r>
              <a:rPr lang="en-US" sz="2000" dirty="0"/>
              <a:t> tin: The current popularity of the idea exploded in the 1970s following the publication of a book by Masahiko Nomi, . Now his son, </a:t>
            </a:r>
            <a:r>
              <a:rPr lang="en-US" sz="2000" dirty="0" err="1"/>
              <a:t>Toshitaka</a:t>
            </a:r>
            <a:r>
              <a:rPr lang="en-US" sz="2000" dirty="0"/>
              <a:t>, continues to promote the theory, …</a:t>
            </a:r>
          </a:p>
          <a:p>
            <a:r>
              <a:rPr lang="en-US" sz="2000" dirty="0" err="1"/>
              <a:t>Tạm</a:t>
            </a:r>
            <a:r>
              <a:rPr lang="en-US" sz="2000" dirty="0"/>
              <a:t> </a:t>
            </a:r>
            <a:r>
              <a:rPr lang="en-US" sz="2000" dirty="0" err="1"/>
              <a:t>dịch</a:t>
            </a:r>
            <a:r>
              <a:rPr lang="en-US" sz="2000" dirty="0"/>
              <a:t>: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phổ</a:t>
            </a:r>
            <a:r>
              <a:rPr lang="en-US" sz="2000" dirty="0"/>
              <a:t> </a:t>
            </a:r>
            <a:r>
              <a:rPr lang="en-US" sz="2000" dirty="0" err="1"/>
              <a:t>biến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tại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ý </a:t>
            </a:r>
            <a:r>
              <a:rPr lang="en-US" sz="2000" dirty="0" err="1"/>
              <a:t>tưởng</a:t>
            </a:r>
            <a:r>
              <a:rPr lang="en-US" sz="2000" dirty="0"/>
              <a:t> </a:t>
            </a:r>
            <a:r>
              <a:rPr lang="en-US" sz="2000" dirty="0" err="1"/>
              <a:t>bùng</a:t>
            </a:r>
            <a:r>
              <a:rPr lang="en-US" sz="2000" dirty="0"/>
              <a:t> </a:t>
            </a:r>
            <a:r>
              <a:rPr lang="en-US" sz="2000" dirty="0" err="1"/>
              <a:t>nổ</a:t>
            </a:r>
            <a:r>
              <a:rPr lang="en-US" sz="2000" dirty="0"/>
              <a:t> </a:t>
            </a:r>
            <a:r>
              <a:rPr lang="en-US" sz="2000" dirty="0" err="1"/>
              <a:t>vào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năm</a:t>
            </a:r>
            <a:r>
              <a:rPr lang="en-US" sz="2000" dirty="0"/>
              <a:t> 1970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xuất</a:t>
            </a:r>
            <a:r>
              <a:rPr lang="en-US" sz="2000" dirty="0"/>
              <a:t> </a:t>
            </a:r>
            <a:r>
              <a:rPr lang="en-US" sz="2000" dirty="0" err="1"/>
              <a:t>bản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cuốn</a:t>
            </a:r>
            <a:r>
              <a:rPr lang="en-US" sz="2000" dirty="0"/>
              <a:t> </a:t>
            </a:r>
            <a:r>
              <a:rPr lang="en-US" sz="2000" dirty="0" err="1"/>
              <a:t>sách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Masahiko Nomi,... </a:t>
            </a:r>
            <a:r>
              <a:rPr lang="en-US" sz="2000" dirty="0" err="1"/>
              <a:t>Giờ</a:t>
            </a:r>
            <a:r>
              <a:rPr lang="en-US" sz="2000" dirty="0"/>
              <a:t> </a:t>
            </a:r>
            <a:r>
              <a:rPr lang="en-US" sz="2000" dirty="0" err="1"/>
              <a:t>đây</a:t>
            </a:r>
            <a:r>
              <a:rPr lang="en-US" sz="2000" dirty="0"/>
              <a:t>, con </a:t>
            </a:r>
            <a:r>
              <a:rPr lang="en-US" sz="2000" dirty="0" err="1"/>
              <a:t>trai</a:t>
            </a:r>
            <a:r>
              <a:rPr lang="en-US" sz="2000" dirty="0"/>
              <a:t> </a:t>
            </a:r>
            <a:r>
              <a:rPr lang="en-US" sz="2000" dirty="0" err="1"/>
              <a:t>ông</a:t>
            </a:r>
            <a:r>
              <a:rPr lang="en-US" sz="2000" dirty="0"/>
              <a:t>, </a:t>
            </a:r>
            <a:r>
              <a:rPr lang="en-US" sz="2000" dirty="0" err="1"/>
              <a:t>Toshitaka</a:t>
            </a:r>
            <a:r>
              <a:rPr lang="en-US" sz="2000" dirty="0"/>
              <a:t>, </a:t>
            </a:r>
            <a:r>
              <a:rPr lang="en-US" sz="2000" dirty="0" err="1"/>
              <a:t>tiếp</a:t>
            </a:r>
            <a:r>
              <a:rPr lang="en-US" sz="2000" dirty="0"/>
              <a:t> </a:t>
            </a:r>
            <a:r>
              <a:rPr lang="en-US" sz="2000" dirty="0" err="1"/>
              <a:t>tục</a:t>
            </a:r>
            <a:r>
              <a:rPr lang="en-US" sz="2000" dirty="0"/>
              <a:t> </a:t>
            </a:r>
            <a:r>
              <a:rPr lang="en-US" sz="2000" dirty="0" err="1"/>
              <a:t>quảng</a:t>
            </a:r>
            <a:r>
              <a:rPr lang="en-US" sz="2000" dirty="0"/>
              <a:t> </a:t>
            </a:r>
            <a:r>
              <a:rPr lang="en-US" sz="2000" dirty="0" err="1"/>
              <a:t>bá</a:t>
            </a:r>
            <a:r>
              <a:rPr lang="en-US" sz="2000" dirty="0"/>
              <a:t> </a:t>
            </a:r>
            <a:r>
              <a:rPr lang="en-US" sz="2000" dirty="0" err="1"/>
              <a:t>lý</a:t>
            </a:r>
            <a:r>
              <a:rPr lang="en-US" sz="2000" dirty="0"/>
              <a:t> </a:t>
            </a:r>
            <a:r>
              <a:rPr lang="en-US" sz="2000" dirty="0" err="1"/>
              <a:t>thuyết</a:t>
            </a:r>
            <a:r>
              <a:rPr lang="en-US" sz="2000" dirty="0"/>
              <a:t> </a:t>
            </a:r>
            <a:r>
              <a:rPr lang="en-US" sz="2000" dirty="0" err="1"/>
              <a:t>này</a:t>
            </a:r>
            <a:r>
              <a:rPr lang="en-US" sz="2000" dirty="0"/>
              <a:t>…</a:t>
            </a:r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1066800" y="685800"/>
            <a:ext cx="4572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6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938" y="152400"/>
            <a:ext cx="8763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47. </a:t>
            </a:r>
            <a:r>
              <a:rPr lang="en-US" sz="2000" dirty="0"/>
              <a:t>It can be inferred from the passage that in Japan</a:t>
            </a:r>
          </a:p>
          <a:p>
            <a:r>
              <a:rPr lang="en-US" sz="2000" b="1" dirty="0" smtClean="0"/>
              <a:t>A</a:t>
            </a:r>
            <a:r>
              <a:rPr lang="en-US" sz="2000" b="1" dirty="0"/>
              <a:t>. </a:t>
            </a:r>
            <a:r>
              <a:rPr lang="en-US" sz="2000" dirty="0"/>
              <a:t>people associate blood types solely with personality traits.</a:t>
            </a:r>
          </a:p>
          <a:p>
            <a:r>
              <a:rPr lang="en-US" sz="2000" b="1" dirty="0" smtClean="0"/>
              <a:t>B</a:t>
            </a:r>
            <a:r>
              <a:rPr lang="en-US" sz="2000" b="1" dirty="0"/>
              <a:t>. </a:t>
            </a:r>
            <a:r>
              <a:rPr lang="en-US" sz="2000" dirty="0"/>
              <a:t>a complicated scientific theory relating blood types to personality has been developed.</a:t>
            </a:r>
          </a:p>
          <a:p>
            <a:r>
              <a:rPr lang="en-US" sz="2000" b="1" dirty="0" smtClean="0"/>
              <a:t>C</a:t>
            </a:r>
            <a:r>
              <a:rPr lang="en-US" sz="2000" b="1" dirty="0"/>
              <a:t>. </a:t>
            </a:r>
            <a:r>
              <a:rPr lang="en-US" sz="2000" dirty="0"/>
              <a:t>many more people than elsewhere know which type of blood they have.</a:t>
            </a:r>
          </a:p>
          <a:p>
            <a:r>
              <a:rPr lang="en-US" sz="2000" b="1" dirty="0" smtClean="0"/>
              <a:t>D</a:t>
            </a:r>
            <a:r>
              <a:rPr lang="en-US" sz="2000" b="1" dirty="0"/>
              <a:t>. </a:t>
            </a:r>
            <a:r>
              <a:rPr lang="en-US" sz="2000" dirty="0"/>
              <a:t>blood transfusions are made only for certain types of blood.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Đọc</a:t>
            </a:r>
            <a:r>
              <a:rPr lang="en-US" sz="2000" dirty="0"/>
              <a:t> </a:t>
            </a:r>
            <a:r>
              <a:rPr lang="en-US" sz="2000" dirty="0" err="1"/>
              <a:t>hiểu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suy</a:t>
            </a:r>
            <a:r>
              <a:rPr lang="en-US" sz="2000" dirty="0"/>
              <a:t> </a:t>
            </a:r>
            <a:r>
              <a:rPr lang="en-US" sz="2000" dirty="0" err="1"/>
              <a:t>luận</a:t>
            </a:r>
            <a:r>
              <a:rPr lang="en-US" sz="2000" dirty="0"/>
              <a:t> </a:t>
            </a:r>
            <a:r>
              <a:rPr lang="en-US" sz="2000" dirty="0" err="1"/>
              <a:t>từ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văn</a:t>
            </a:r>
            <a:r>
              <a:rPr lang="en-US" sz="2000" dirty="0"/>
              <a:t> </a:t>
            </a:r>
            <a:r>
              <a:rPr lang="en-US" sz="2000" dirty="0" err="1"/>
              <a:t>rằng</a:t>
            </a:r>
            <a:r>
              <a:rPr lang="en-US" sz="2000" dirty="0"/>
              <a:t> ở </a:t>
            </a:r>
            <a:r>
              <a:rPr lang="en-US" sz="2000" dirty="0" err="1"/>
              <a:t>Nhật</a:t>
            </a:r>
            <a:r>
              <a:rPr lang="en-US" sz="2000" dirty="0"/>
              <a:t> </a:t>
            </a:r>
            <a:r>
              <a:rPr lang="en-US" sz="2000" dirty="0" err="1"/>
              <a:t>Bản</a:t>
            </a:r>
            <a:endParaRPr lang="en-US" sz="2000" dirty="0"/>
          </a:p>
          <a:p>
            <a:r>
              <a:rPr lang="en-US" sz="2000" dirty="0" err="1"/>
              <a:t>Xét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:</a:t>
            </a:r>
          </a:p>
          <a:p>
            <a:r>
              <a:rPr lang="en-US" sz="2000" dirty="0"/>
              <a:t>A. con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chỉ</a:t>
            </a:r>
            <a:r>
              <a:rPr lang="en-US" sz="2000" dirty="0"/>
              <a:t>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đặc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cách</a:t>
            </a:r>
            <a:r>
              <a:rPr lang="en-US" sz="2000" dirty="0"/>
              <a:t>.</a:t>
            </a:r>
          </a:p>
          <a:p>
            <a:r>
              <a:rPr lang="en-US" sz="2000" dirty="0"/>
              <a:t>B.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lý</a:t>
            </a:r>
            <a:r>
              <a:rPr lang="en-US" sz="2000" dirty="0"/>
              <a:t> </a:t>
            </a:r>
            <a:r>
              <a:rPr lang="en-US" sz="2000" dirty="0" err="1"/>
              <a:t>thuyết</a:t>
            </a:r>
            <a:r>
              <a:rPr lang="en-US" sz="2000" dirty="0"/>
              <a:t> </a:t>
            </a:r>
            <a:r>
              <a:rPr lang="en-US" sz="2000" dirty="0" err="1"/>
              <a:t>khoa</a:t>
            </a:r>
            <a:r>
              <a:rPr lang="en-US" sz="2000" dirty="0"/>
              <a:t> </a:t>
            </a:r>
            <a:r>
              <a:rPr lang="en-US" sz="2000" dirty="0" err="1"/>
              <a:t>học</a:t>
            </a:r>
            <a:r>
              <a:rPr lang="en-US" sz="2000" dirty="0"/>
              <a:t> </a:t>
            </a:r>
            <a:r>
              <a:rPr lang="en-US" sz="2000" dirty="0" err="1"/>
              <a:t>phức</a:t>
            </a:r>
            <a:r>
              <a:rPr lang="en-US" sz="2000" dirty="0"/>
              <a:t> </a:t>
            </a:r>
            <a:r>
              <a:rPr lang="en-US" sz="2000" dirty="0" err="1"/>
              <a:t>tạp</a:t>
            </a:r>
            <a:r>
              <a:rPr lang="en-US" sz="2000" dirty="0"/>
              <a:t>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quan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cách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triển</a:t>
            </a:r>
            <a:r>
              <a:rPr lang="en-US" sz="2000" dirty="0"/>
              <a:t>.</a:t>
            </a:r>
          </a:p>
          <a:p>
            <a:r>
              <a:rPr lang="en-US" sz="2000" dirty="0"/>
              <a:t>C. </a:t>
            </a:r>
            <a:r>
              <a:rPr lang="en-US" sz="2000" dirty="0" err="1"/>
              <a:t>nhiều</a:t>
            </a:r>
            <a:r>
              <a:rPr lang="en-US" sz="2000" dirty="0"/>
              <a:t>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nơi</a:t>
            </a:r>
            <a:r>
              <a:rPr lang="en-US" sz="2000" dirty="0"/>
              <a:t> </a:t>
            </a:r>
            <a:r>
              <a:rPr lang="en-US" sz="2000" dirty="0" err="1"/>
              <a:t>khác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.</a:t>
            </a:r>
          </a:p>
          <a:p>
            <a:r>
              <a:rPr lang="en-US" sz="2000" dirty="0"/>
              <a:t>D. </a:t>
            </a:r>
            <a:r>
              <a:rPr lang="en-US" sz="2000" dirty="0" err="1"/>
              <a:t>truyền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chỉ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thực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loại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</a:t>
            </a:r>
            <a:r>
              <a:rPr lang="en-US" sz="2000" dirty="0" err="1"/>
              <a:t>đúng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C</a:t>
            </a:r>
          </a:p>
          <a:p>
            <a:r>
              <a:rPr lang="en-US" sz="2000" dirty="0" err="1"/>
              <a:t>Thông</a:t>
            </a:r>
            <a:r>
              <a:rPr lang="en-US" sz="2000" dirty="0"/>
              <a:t> tin: In Japan, however, things are different, since a large proportion of the population believes that blood type determines personality and, as a result, over 90% of the population are aware which type they are.</a:t>
            </a:r>
          </a:p>
          <a:p>
            <a:r>
              <a:rPr lang="en-US" sz="2000" dirty="0" err="1"/>
              <a:t>Tạm</a:t>
            </a:r>
            <a:r>
              <a:rPr lang="en-US" sz="2000" dirty="0"/>
              <a:t> </a:t>
            </a:r>
            <a:r>
              <a:rPr lang="en-US" sz="2000" dirty="0" err="1"/>
              <a:t>dịch</a:t>
            </a:r>
            <a:r>
              <a:rPr lang="en-US" sz="2000" dirty="0"/>
              <a:t>: </a:t>
            </a:r>
            <a:r>
              <a:rPr lang="en-US" sz="2000" dirty="0" err="1"/>
              <a:t>uy</a:t>
            </a:r>
            <a:r>
              <a:rPr lang="en-US" sz="2000" dirty="0"/>
              <a:t> </a:t>
            </a:r>
            <a:r>
              <a:rPr lang="en-US" sz="2000" dirty="0" err="1"/>
              <a:t>nhiên</a:t>
            </a:r>
            <a:r>
              <a:rPr lang="en-US" sz="2000" dirty="0"/>
              <a:t>, ở </a:t>
            </a:r>
            <a:r>
              <a:rPr lang="en-US" sz="2000" dirty="0" err="1"/>
              <a:t>Nhật</a:t>
            </a:r>
            <a:r>
              <a:rPr lang="en-US" sz="2000" dirty="0"/>
              <a:t> </a:t>
            </a:r>
            <a:r>
              <a:rPr lang="en-US" sz="2000" dirty="0" err="1"/>
              <a:t>Bản</a:t>
            </a:r>
            <a:r>
              <a:rPr lang="en-US" sz="2000" dirty="0"/>
              <a:t>, </a:t>
            </a:r>
            <a:r>
              <a:rPr lang="en-US" sz="2000" dirty="0" err="1"/>
              <a:t>mọi</a:t>
            </a:r>
            <a:r>
              <a:rPr lang="en-US" sz="2000" dirty="0"/>
              <a:t> </a:t>
            </a:r>
            <a:r>
              <a:rPr lang="en-US" sz="2000" dirty="0" err="1"/>
              <a:t>thứ</a:t>
            </a:r>
            <a:r>
              <a:rPr lang="en-US" sz="2000" dirty="0"/>
              <a:t> </a:t>
            </a:r>
            <a:r>
              <a:rPr lang="en-US" sz="2000" dirty="0" err="1"/>
              <a:t>lại</a:t>
            </a:r>
            <a:r>
              <a:rPr lang="en-US" sz="2000" dirty="0"/>
              <a:t> </a:t>
            </a:r>
            <a:r>
              <a:rPr lang="en-US" sz="2000" dirty="0" err="1"/>
              <a:t>khác</a:t>
            </a:r>
            <a:r>
              <a:rPr lang="en-US" sz="2000" dirty="0"/>
              <a:t>, </a:t>
            </a:r>
            <a:r>
              <a:rPr lang="en-US" sz="2000" dirty="0" err="1"/>
              <a:t>vì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phần</a:t>
            </a:r>
            <a:r>
              <a:rPr lang="en-US" sz="2000" dirty="0"/>
              <a:t> </a:t>
            </a:r>
            <a:r>
              <a:rPr lang="en-US" sz="2000" dirty="0" err="1"/>
              <a:t>lớn</a:t>
            </a:r>
            <a:r>
              <a:rPr lang="en-US" sz="2000" dirty="0"/>
              <a:t> </a:t>
            </a:r>
            <a:r>
              <a:rPr lang="en-US" sz="2000" dirty="0" err="1"/>
              <a:t>dân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tin </a:t>
            </a:r>
            <a:r>
              <a:rPr lang="en-US" sz="2000" dirty="0" err="1"/>
              <a:t>rằng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quyết</a:t>
            </a:r>
            <a:r>
              <a:rPr lang="en-US" sz="2000" dirty="0"/>
              <a:t> </a:t>
            </a:r>
            <a:r>
              <a:rPr lang="en-US" sz="2000" dirty="0" err="1"/>
              <a:t>định</a:t>
            </a:r>
            <a:r>
              <a:rPr lang="en-US" sz="2000" dirty="0"/>
              <a:t>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cách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90% </a:t>
            </a:r>
            <a:r>
              <a:rPr lang="en-US" sz="2000" dirty="0" err="1"/>
              <a:t>dân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 </a:t>
            </a:r>
            <a:r>
              <a:rPr lang="en-US" sz="2000" dirty="0" err="1"/>
              <a:t>thuộc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 </a:t>
            </a:r>
            <a:r>
              <a:rPr lang="en-US" sz="2000" dirty="0" err="1"/>
              <a:t>máu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174938" y="1371600"/>
            <a:ext cx="282262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3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11254"/>
            <a:ext cx="86868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Question 7. </a:t>
            </a:r>
            <a:r>
              <a:rPr lang="en-US" sz="2200" dirty="0"/>
              <a:t>He bought a _______suit for his grandpa on his birthday.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British wonderful woolen</a:t>
            </a:r>
            <a:r>
              <a:rPr lang="en-US" sz="2200" b="1" dirty="0"/>
              <a:t>	B. </a:t>
            </a:r>
            <a:r>
              <a:rPr lang="en-US" sz="2200" dirty="0"/>
              <a:t>woolen wonderful British</a:t>
            </a:r>
          </a:p>
          <a:p>
            <a:r>
              <a:rPr lang="en-US" sz="2200" b="1" dirty="0"/>
              <a:t>	C. </a:t>
            </a:r>
            <a:r>
              <a:rPr lang="en-US" sz="2200" dirty="0"/>
              <a:t>British woolen wonderful</a:t>
            </a:r>
            <a:r>
              <a:rPr lang="en-US" sz="2200" b="1" dirty="0"/>
              <a:t>	D. </a:t>
            </a:r>
            <a:r>
              <a:rPr lang="en-US" sz="2200" dirty="0"/>
              <a:t>Wonderful British woolen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: </a:t>
            </a:r>
            <a:r>
              <a:rPr lang="en-US" sz="2200" dirty="0" err="1"/>
              <a:t>Trật</a:t>
            </a:r>
            <a:r>
              <a:rPr lang="en-US" sz="2200" dirty="0"/>
              <a:t> </a:t>
            </a:r>
            <a:r>
              <a:rPr lang="en-US" sz="2200" dirty="0" err="1"/>
              <a:t>tự</a:t>
            </a:r>
            <a:r>
              <a:rPr lang="en-US" sz="2200" dirty="0"/>
              <a:t> </a:t>
            </a:r>
            <a:r>
              <a:rPr lang="en-US" sz="2200" dirty="0" err="1"/>
              <a:t>tính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endParaRPr lang="en-US" sz="2200" dirty="0"/>
          </a:p>
          <a:p>
            <a:r>
              <a:rPr lang="en-US" sz="2200" dirty="0" smtClean="0"/>
              <a:t>Theo </a:t>
            </a:r>
            <a:r>
              <a:rPr lang="en-US" sz="2200" dirty="0" err="1"/>
              <a:t>quy</a:t>
            </a:r>
            <a:r>
              <a:rPr lang="en-US" sz="2200" dirty="0"/>
              <a:t> </a:t>
            </a:r>
            <a:r>
              <a:rPr lang="en-US" sz="2200" dirty="0" err="1"/>
              <a:t>tắc</a:t>
            </a:r>
            <a:r>
              <a:rPr lang="en-US" sz="2200" dirty="0"/>
              <a:t> </a:t>
            </a:r>
            <a:r>
              <a:rPr lang="en-US" sz="2200" dirty="0" err="1"/>
              <a:t>trật</a:t>
            </a:r>
            <a:r>
              <a:rPr lang="en-US" sz="2200" dirty="0"/>
              <a:t> </a:t>
            </a:r>
            <a:r>
              <a:rPr lang="en-US" sz="2200" dirty="0" err="1"/>
              <a:t>tự</a:t>
            </a:r>
            <a:r>
              <a:rPr lang="en-US" sz="2200" dirty="0"/>
              <a:t> </a:t>
            </a:r>
            <a:r>
              <a:rPr lang="en-US" sz="2200" dirty="0" err="1"/>
              <a:t>tính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câu</a:t>
            </a:r>
            <a:r>
              <a:rPr lang="en-US" sz="2200" dirty="0"/>
              <a:t>: OSASCOMP</a:t>
            </a:r>
          </a:p>
          <a:p>
            <a:r>
              <a:rPr lang="en-US" sz="2200" dirty="0"/>
              <a:t>	 wonderful-opinion; British – origin; woolen- material</a:t>
            </a:r>
          </a:p>
          <a:p>
            <a:r>
              <a:rPr lang="en-US" sz="2200" dirty="0" err="1"/>
              <a:t>Đáp</a:t>
            </a:r>
            <a:r>
              <a:rPr lang="en-US" sz="2200" dirty="0"/>
              <a:t> </a:t>
            </a:r>
            <a:r>
              <a:rPr lang="en-US" sz="2200" dirty="0" err="1"/>
              <a:t>án</a:t>
            </a:r>
            <a:r>
              <a:rPr lang="en-US" sz="2200" dirty="0"/>
              <a:t> </a:t>
            </a:r>
            <a:r>
              <a:rPr lang="en-US" sz="2200" dirty="0" err="1"/>
              <a:t>đúng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D</a:t>
            </a:r>
          </a:p>
          <a:p>
            <a:r>
              <a:rPr lang="en-US" sz="2200" dirty="0" err="1"/>
              <a:t>Tạm</a:t>
            </a:r>
            <a:r>
              <a:rPr lang="en-US" sz="2200" dirty="0"/>
              <a:t> </a:t>
            </a:r>
            <a:r>
              <a:rPr lang="en-US" sz="2200" dirty="0" err="1"/>
              <a:t>dịch</a:t>
            </a:r>
            <a:r>
              <a:rPr lang="en-US" sz="2200" dirty="0"/>
              <a:t>: </a:t>
            </a:r>
            <a:r>
              <a:rPr lang="en-US" sz="2200" dirty="0" err="1"/>
              <a:t>Anh</a:t>
            </a:r>
            <a:r>
              <a:rPr lang="en-US" sz="2200" dirty="0"/>
              <a:t> </a:t>
            </a:r>
            <a:r>
              <a:rPr lang="en-US" sz="2200" dirty="0" err="1"/>
              <a:t>ấy</a:t>
            </a:r>
            <a:r>
              <a:rPr lang="en-US" sz="2200" dirty="0"/>
              <a:t> </a:t>
            </a:r>
            <a:r>
              <a:rPr lang="en-US" sz="2200" dirty="0" err="1"/>
              <a:t>đã</a:t>
            </a:r>
            <a:r>
              <a:rPr lang="en-US" sz="2200" dirty="0"/>
              <a:t> </a:t>
            </a:r>
            <a:r>
              <a:rPr lang="en-US" sz="2200" dirty="0" err="1"/>
              <a:t>mua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bộ</a:t>
            </a:r>
            <a:r>
              <a:rPr lang="en-US" sz="2200" dirty="0"/>
              <a:t> </a:t>
            </a:r>
            <a:r>
              <a:rPr lang="en-US" sz="2200" dirty="0" err="1"/>
              <a:t>quần</a:t>
            </a:r>
            <a:r>
              <a:rPr lang="en-US" sz="2200" dirty="0"/>
              <a:t> </a:t>
            </a:r>
            <a:r>
              <a:rPr lang="en-US" sz="2200" dirty="0" err="1"/>
              <a:t>áo</a:t>
            </a:r>
            <a:r>
              <a:rPr lang="en-US" sz="2200" dirty="0"/>
              <a:t> </a:t>
            </a:r>
            <a:r>
              <a:rPr lang="en-US" sz="2200" dirty="0" err="1"/>
              <a:t>len</a:t>
            </a:r>
            <a:r>
              <a:rPr lang="en-US" sz="2200" dirty="0"/>
              <a:t> </a:t>
            </a:r>
            <a:r>
              <a:rPr lang="en-US" sz="2200" dirty="0" err="1"/>
              <a:t>tuyệt</a:t>
            </a:r>
            <a:r>
              <a:rPr lang="en-US" sz="2200" dirty="0"/>
              <a:t> </a:t>
            </a:r>
            <a:r>
              <a:rPr lang="en-US" sz="2200" dirty="0" err="1"/>
              <a:t>vời</a:t>
            </a:r>
            <a:r>
              <a:rPr lang="en-US" sz="2200" dirty="0"/>
              <a:t> ở </a:t>
            </a:r>
            <a:r>
              <a:rPr lang="en-US" sz="2200" dirty="0" err="1"/>
              <a:t>Anh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mình</a:t>
            </a:r>
            <a:r>
              <a:rPr lang="en-US" sz="2200" dirty="0"/>
              <a:t> </a:t>
            </a:r>
            <a:r>
              <a:rPr lang="en-US" sz="2200" dirty="0" err="1"/>
              <a:t>vào</a:t>
            </a:r>
            <a:r>
              <a:rPr lang="en-US" sz="2200" dirty="0"/>
              <a:t> </a:t>
            </a:r>
            <a:r>
              <a:rPr lang="en-US" sz="2200" dirty="0" err="1"/>
              <a:t>ngày</a:t>
            </a:r>
            <a:r>
              <a:rPr lang="en-US" sz="2200" dirty="0"/>
              <a:t> </a:t>
            </a:r>
            <a:r>
              <a:rPr lang="en-US" sz="2200" dirty="0" err="1"/>
              <a:t>sinh</a:t>
            </a:r>
            <a:r>
              <a:rPr lang="en-US" sz="2200" dirty="0"/>
              <a:t> </a:t>
            </a:r>
            <a:r>
              <a:rPr lang="en-US" sz="2200" dirty="0" err="1"/>
              <a:t>nhật</a:t>
            </a:r>
            <a:r>
              <a:rPr lang="en-US" sz="2200" dirty="0"/>
              <a:t>.</a:t>
            </a:r>
          </a:p>
          <a:p>
            <a:r>
              <a:rPr lang="en-US" sz="2200" b="1" dirty="0"/>
              <a:t>Question 8. </a:t>
            </a:r>
            <a:r>
              <a:rPr lang="en-US" sz="2200" dirty="0"/>
              <a:t>After several injuries and failures, things have eventually _______ for Todd when he reached the final round of the tournament.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looked up</a:t>
            </a:r>
            <a:r>
              <a:rPr lang="en-US" sz="2200" b="1" dirty="0"/>
              <a:t>	B. </a:t>
            </a:r>
            <a:r>
              <a:rPr lang="en-US" sz="2200" dirty="0"/>
              <a:t>turned on</a:t>
            </a:r>
            <a:r>
              <a:rPr lang="en-US" sz="2200" b="1" dirty="0"/>
              <a:t>	C. </a:t>
            </a:r>
            <a:r>
              <a:rPr lang="en-US" sz="2200" dirty="0"/>
              <a:t>gone on</a:t>
            </a:r>
            <a:r>
              <a:rPr lang="en-US" sz="2200" b="1" dirty="0"/>
              <a:t>	D. </a:t>
            </a:r>
            <a:r>
              <a:rPr lang="en-US" sz="2200" dirty="0"/>
              <a:t>taken up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: </a:t>
            </a:r>
            <a:r>
              <a:rPr lang="en-US" sz="2200" dirty="0" err="1"/>
              <a:t>Cụm</a:t>
            </a:r>
            <a:r>
              <a:rPr lang="en-US" sz="2200" dirty="0"/>
              <a:t> </a:t>
            </a:r>
            <a:r>
              <a:rPr lang="en-US" sz="2200" dirty="0" err="1"/>
              <a:t>động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</a:p>
          <a:p>
            <a:r>
              <a:rPr lang="en-US" sz="2200" b="1" dirty="0" smtClean="0"/>
              <a:t>A</a:t>
            </a:r>
            <a:r>
              <a:rPr lang="en-US" sz="2200" b="1" dirty="0"/>
              <a:t>. </a:t>
            </a:r>
            <a:r>
              <a:rPr lang="en-US" sz="2200" dirty="0"/>
              <a:t>looked up : </a:t>
            </a:r>
            <a:r>
              <a:rPr lang="en-US" sz="2200" dirty="0" err="1"/>
              <a:t>tra</a:t>
            </a:r>
            <a:r>
              <a:rPr lang="en-US" sz="2200" dirty="0"/>
              <a:t> </a:t>
            </a:r>
            <a:r>
              <a:rPr lang="en-US" sz="2200" dirty="0" err="1"/>
              <a:t>cứu</a:t>
            </a:r>
            <a:r>
              <a:rPr lang="en-US" sz="2200" dirty="0"/>
              <a:t>, </a:t>
            </a:r>
            <a:r>
              <a:rPr lang="en-US" sz="2200" dirty="0" err="1"/>
              <a:t>trở</a:t>
            </a:r>
            <a:r>
              <a:rPr lang="en-US" sz="2200" dirty="0"/>
              <a:t> </a:t>
            </a:r>
            <a:r>
              <a:rPr lang="en-US" sz="2200" dirty="0" err="1"/>
              <a:t>nên</a:t>
            </a:r>
            <a:r>
              <a:rPr lang="en-US" sz="2200" dirty="0"/>
              <a:t> </a:t>
            </a:r>
            <a:r>
              <a:rPr lang="en-US" sz="2200" dirty="0" err="1"/>
              <a:t>tốt</a:t>
            </a:r>
            <a:r>
              <a:rPr lang="en-US" sz="2200" dirty="0"/>
              <a:t> </a:t>
            </a:r>
            <a:r>
              <a:rPr lang="en-US" sz="2200" dirty="0" err="1"/>
              <a:t>đẹp</a:t>
            </a:r>
            <a:r>
              <a:rPr lang="en-US" sz="2200" dirty="0"/>
              <a:t> </a:t>
            </a:r>
            <a:r>
              <a:rPr lang="en-US" sz="2200" dirty="0" err="1"/>
              <a:t>hơn</a:t>
            </a:r>
            <a:r>
              <a:rPr lang="en-US" sz="2200" b="1" dirty="0"/>
              <a:t>	B. </a:t>
            </a:r>
            <a:r>
              <a:rPr lang="en-US" sz="2200" dirty="0"/>
              <a:t>turned on: </a:t>
            </a:r>
            <a:r>
              <a:rPr lang="en-US" sz="2200" dirty="0" err="1"/>
              <a:t>bật</a:t>
            </a:r>
            <a:r>
              <a:rPr lang="en-US" sz="2200" dirty="0"/>
              <a:t> </a:t>
            </a:r>
            <a:r>
              <a:rPr lang="en-US" sz="2200" dirty="0" err="1"/>
              <a:t>lên</a:t>
            </a:r>
            <a:r>
              <a:rPr lang="en-US" sz="2200" b="1" dirty="0"/>
              <a:t>	</a:t>
            </a:r>
            <a:endParaRPr lang="en-US" sz="2200" dirty="0"/>
          </a:p>
          <a:p>
            <a:r>
              <a:rPr lang="en-US" sz="2200" b="1" dirty="0"/>
              <a:t>	C. </a:t>
            </a:r>
            <a:r>
              <a:rPr lang="en-US" sz="2200" dirty="0"/>
              <a:t>gone on: </a:t>
            </a:r>
            <a:r>
              <a:rPr lang="en-US" sz="2200" dirty="0" err="1"/>
              <a:t>tiếp</a:t>
            </a:r>
            <a:r>
              <a:rPr lang="en-US" sz="2200" dirty="0"/>
              <a:t> </a:t>
            </a:r>
            <a:r>
              <a:rPr lang="en-US" sz="2200" dirty="0" err="1"/>
              <a:t>tục</a:t>
            </a:r>
            <a:r>
              <a:rPr lang="en-US" sz="2200" b="1" dirty="0"/>
              <a:t>		D. </a:t>
            </a:r>
            <a:r>
              <a:rPr lang="en-US" sz="2200" dirty="0"/>
              <a:t>taken up: </a:t>
            </a:r>
            <a:r>
              <a:rPr lang="en-US" sz="2200" dirty="0" err="1"/>
              <a:t>bắt</a:t>
            </a:r>
            <a:r>
              <a:rPr lang="en-US" sz="2200" dirty="0"/>
              <a:t> </a:t>
            </a:r>
            <a:r>
              <a:rPr lang="en-US" sz="2200" dirty="0" err="1"/>
              <a:t>đầu</a:t>
            </a:r>
            <a:endParaRPr lang="en-US" sz="2200" dirty="0"/>
          </a:p>
          <a:p>
            <a:r>
              <a:rPr lang="en-US" sz="2200" dirty="0" err="1"/>
              <a:t>Dựa</a:t>
            </a:r>
            <a:r>
              <a:rPr lang="en-US" sz="2200" dirty="0"/>
              <a:t> </a:t>
            </a:r>
            <a:r>
              <a:rPr lang="en-US" sz="2200" dirty="0" err="1"/>
              <a:t>vào</a:t>
            </a:r>
            <a:r>
              <a:rPr lang="en-US" sz="2200" dirty="0"/>
              <a:t> </a:t>
            </a:r>
            <a:r>
              <a:rPr lang="en-US" sz="2200" dirty="0" err="1"/>
              <a:t>nghĩa</a:t>
            </a:r>
            <a:r>
              <a:rPr lang="en-US" sz="2200" dirty="0"/>
              <a:t>, </a:t>
            </a:r>
            <a:r>
              <a:rPr lang="en-US" sz="2200" dirty="0" err="1"/>
              <a:t>đáp</a:t>
            </a:r>
            <a:r>
              <a:rPr lang="en-US" sz="2200" dirty="0"/>
              <a:t> </a:t>
            </a:r>
            <a:r>
              <a:rPr lang="en-US" sz="2200" dirty="0" err="1"/>
              <a:t>án</a:t>
            </a:r>
            <a:r>
              <a:rPr lang="en-US" sz="2200" dirty="0"/>
              <a:t> </a:t>
            </a:r>
            <a:r>
              <a:rPr lang="en-US" sz="2200" dirty="0" err="1"/>
              <a:t>đúng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A</a:t>
            </a:r>
          </a:p>
          <a:p>
            <a:r>
              <a:rPr lang="en-US" sz="2200" dirty="0" err="1"/>
              <a:t>Tạm</a:t>
            </a:r>
            <a:r>
              <a:rPr lang="en-US" sz="2200" dirty="0"/>
              <a:t> </a:t>
            </a:r>
            <a:r>
              <a:rPr lang="en-US" sz="2200" dirty="0" err="1"/>
              <a:t>dịch</a:t>
            </a:r>
            <a:r>
              <a:rPr lang="en-US" sz="2200" dirty="0"/>
              <a:t>: </a:t>
            </a:r>
            <a:r>
              <a:rPr lang="en-US" sz="2200" dirty="0" err="1"/>
              <a:t>Sau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vài</a:t>
            </a:r>
            <a:r>
              <a:rPr lang="en-US" sz="2200" dirty="0"/>
              <a:t> </a:t>
            </a:r>
            <a:r>
              <a:rPr lang="en-US" sz="2200" dirty="0" err="1"/>
              <a:t>chấn</a:t>
            </a:r>
            <a:r>
              <a:rPr lang="en-US" sz="2200" dirty="0"/>
              <a:t> </a:t>
            </a:r>
            <a:r>
              <a:rPr lang="en-US" sz="2200" dirty="0" err="1"/>
              <a:t>thương</a:t>
            </a:r>
            <a:r>
              <a:rPr lang="en-US" sz="2200" dirty="0"/>
              <a:t>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trận</a:t>
            </a:r>
            <a:r>
              <a:rPr lang="en-US" sz="2200" dirty="0"/>
              <a:t> </a:t>
            </a:r>
            <a:r>
              <a:rPr lang="en-US" sz="2200" dirty="0" err="1"/>
              <a:t>thua</a:t>
            </a:r>
            <a:r>
              <a:rPr lang="en-US" sz="2200" dirty="0"/>
              <a:t>, </a:t>
            </a:r>
            <a:r>
              <a:rPr lang="en-US" sz="2200" dirty="0" err="1"/>
              <a:t>mọi</a:t>
            </a:r>
            <a:r>
              <a:rPr lang="en-US" sz="2200" dirty="0"/>
              <a:t> </a:t>
            </a:r>
            <a:r>
              <a:rPr lang="en-US" sz="2200" dirty="0" err="1"/>
              <a:t>việc</a:t>
            </a:r>
            <a:r>
              <a:rPr lang="en-US" sz="2200" dirty="0"/>
              <a:t> </a:t>
            </a:r>
            <a:r>
              <a:rPr lang="en-US" sz="2200" dirty="0" err="1"/>
              <a:t>cuối</a:t>
            </a:r>
            <a:r>
              <a:rPr lang="en-US" sz="2200" dirty="0"/>
              <a:t> </a:t>
            </a:r>
            <a:r>
              <a:rPr lang="en-US" sz="2200" dirty="0" err="1"/>
              <a:t>cùng</a:t>
            </a:r>
            <a:r>
              <a:rPr lang="en-US" sz="2200" dirty="0"/>
              <a:t> </a:t>
            </a:r>
            <a:r>
              <a:rPr lang="en-US" sz="2200" dirty="0" err="1"/>
              <a:t>đã</a:t>
            </a:r>
            <a:r>
              <a:rPr lang="en-US" sz="2200" dirty="0"/>
              <a:t> </a:t>
            </a:r>
            <a:r>
              <a:rPr lang="en-US" sz="2200" dirty="0" err="1"/>
              <a:t>tốt</a:t>
            </a:r>
            <a:r>
              <a:rPr lang="en-US" sz="2200" dirty="0"/>
              <a:t> </a:t>
            </a:r>
            <a:r>
              <a:rPr lang="en-US" sz="2200" dirty="0" err="1"/>
              <a:t>đẹp</a:t>
            </a:r>
            <a:r>
              <a:rPr lang="en-US" sz="2200" dirty="0"/>
              <a:t> </a:t>
            </a:r>
            <a:r>
              <a:rPr lang="en-US" sz="2200" dirty="0" err="1"/>
              <a:t>hơn</a:t>
            </a:r>
            <a:r>
              <a:rPr lang="en-US" sz="2200" dirty="0"/>
              <a:t> </a:t>
            </a:r>
            <a:r>
              <a:rPr lang="en-US" sz="2200" dirty="0" err="1"/>
              <a:t>với</a:t>
            </a:r>
            <a:r>
              <a:rPr lang="en-US" sz="2200" dirty="0"/>
              <a:t> Todd </a:t>
            </a:r>
            <a:r>
              <a:rPr lang="en-US" sz="2200" dirty="0" err="1"/>
              <a:t>khi</a:t>
            </a:r>
            <a:r>
              <a:rPr lang="en-US" sz="2200" dirty="0"/>
              <a:t> </a:t>
            </a:r>
            <a:r>
              <a:rPr lang="en-US" sz="2200" dirty="0" err="1"/>
              <a:t>anh</a:t>
            </a:r>
            <a:r>
              <a:rPr lang="en-US" sz="2200" dirty="0"/>
              <a:t> </a:t>
            </a:r>
            <a:r>
              <a:rPr lang="en-US" sz="2200" dirty="0" err="1"/>
              <a:t>ấy</a:t>
            </a:r>
            <a:r>
              <a:rPr lang="en-US" sz="2200" dirty="0"/>
              <a:t> </a:t>
            </a:r>
            <a:r>
              <a:rPr lang="en-US" sz="2200" dirty="0" err="1"/>
              <a:t>đã</a:t>
            </a:r>
            <a:r>
              <a:rPr lang="en-US" sz="2200" dirty="0"/>
              <a:t> </a:t>
            </a:r>
            <a:r>
              <a:rPr lang="en-US" sz="2200" dirty="0" err="1"/>
              <a:t>lọt</a:t>
            </a:r>
            <a:r>
              <a:rPr lang="en-US" sz="2200" dirty="0"/>
              <a:t> </a:t>
            </a:r>
            <a:r>
              <a:rPr lang="en-US" sz="2200" dirty="0" err="1"/>
              <a:t>vào</a:t>
            </a:r>
            <a:r>
              <a:rPr lang="en-US" sz="2200" dirty="0"/>
              <a:t> </a:t>
            </a:r>
            <a:r>
              <a:rPr lang="en-US" sz="2200" dirty="0" err="1"/>
              <a:t>vòng</a:t>
            </a:r>
            <a:r>
              <a:rPr lang="en-US" sz="2200" dirty="0"/>
              <a:t> </a:t>
            </a:r>
            <a:r>
              <a:rPr lang="en-US" sz="2200" dirty="0" err="1"/>
              <a:t>chung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giải</a:t>
            </a:r>
            <a:r>
              <a:rPr lang="en-US" sz="2200" dirty="0"/>
              <a:t> </a:t>
            </a:r>
            <a:r>
              <a:rPr lang="en-US" sz="2200" dirty="0" err="1"/>
              <a:t>đấu</a:t>
            </a:r>
            <a:r>
              <a:rPr lang="en-US" sz="2200" dirty="0"/>
              <a:t>.</a:t>
            </a:r>
          </a:p>
          <a:p>
            <a:endParaRPr lang="en-US" sz="2200" dirty="0"/>
          </a:p>
        </p:txBody>
      </p:sp>
      <p:sp>
        <p:nvSpPr>
          <p:cNvPr id="3" name="Oval 2"/>
          <p:cNvSpPr/>
          <p:nvPr/>
        </p:nvSpPr>
        <p:spPr>
          <a:xfrm>
            <a:off x="4800600" y="762000"/>
            <a:ext cx="3048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066800" y="41910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0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839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48. </a:t>
            </a:r>
            <a:r>
              <a:rPr lang="en-US" sz="2400" dirty="0"/>
              <a:t>What does the word “</a:t>
            </a:r>
            <a:r>
              <a:rPr lang="en-US" sz="2400" b="1" dirty="0"/>
              <a:t>they</a:t>
            </a:r>
            <a:r>
              <a:rPr lang="en-US" sz="2400" dirty="0"/>
              <a:t>” in the second paragraph refer to?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prospective relationships</a:t>
            </a:r>
            <a:r>
              <a:rPr lang="en-US" sz="2400" b="1" dirty="0"/>
              <a:t>	B. </a:t>
            </a:r>
            <a:r>
              <a:rPr lang="en-US" sz="2400" dirty="0"/>
              <a:t>a single man and woman</a:t>
            </a:r>
          </a:p>
          <a:p>
            <a:r>
              <a:rPr lang="en-US" sz="2400" b="1" dirty="0"/>
              <a:t>	C. </a:t>
            </a:r>
            <a:r>
              <a:rPr lang="en-US" sz="2400" dirty="0" err="1"/>
              <a:t>specialised</a:t>
            </a:r>
            <a:r>
              <a:rPr lang="en-US" sz="2400" dirty="0"/>
              <a:t> venues</a:t>
            </a:r>
            <a:r>
              <a:rPr lang="en-US" sz="2400" b="1" dirty="0"/>
              <a:t>		D. </a:t>
            </a:r>
            <a:r>
              <a:rPr lang="en-US" sz="2400" dirty="0"/>
              <a:t>a few minutes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“</a:t>
            </a:r>
            <a:r>
              <a:rPr lang="en-US" sz="2400" b="1" dirty="0"/>
              <a:t>They</a:t>
            </a:r>
            <a:r>
              <a:rPr lang="en-US" sz="2400" dirty="0"/>
              <a:t>”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liên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?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</a:t>
            </a:r>
            <a:r>
              <a:rPr lang="en-US" sz="2400" dirty="0" err="1"/>
              <a:t>mối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lai</a:t>
            </a:r>
            <a:r>
              <a:rPr lang="en-US" sz="2400" dirty="0"/>
              <a:t> 	B.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đàn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nữ</a:t>
            </a:r>
            <a:r>
              <a:rPr lang="en-US" sz="2400" dirty="0"/>
              <a:t> </a:t>
            </a:r>
            <a:r>
              <a:rPr lang="en-US" sz="2400" dirty="0" err="1"/>
              <a:t>độc</a:t>
            </a:r>
            <a:r>
              <a:rPr lang="en-US" sz="2400" dirty="0"/>
              <a:t> </a:t>
            </a:r>
            <a:r>
              <a:rPr lang="en-US" sz="2400" dirty="0" err="1"/>
              <a:t>thân</a:t>
            </a:r>
            <a:endParaRPr lang="en-US" sz="2400" dirty="0"/>
          </a:p>
          <a:p>
            <a:r>
              <a:rPr lang="en-US" sz="2400" dirty="0"/>
              <a:t>	C. </a:t>
            </a:r>
            <a:r>
              <a:rPr lang="en-US" sz="2400" dirty="0" err="1"/>
              <a:t>địa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</a:t>
            </a:r>
            <a:r>
              <a:rPr lang="en-US" sz="2400" dirty="0" err="1"/>
              <a:t>chuyên</a:t>
            </a:r>
            <a:r>
              <a:rPr lang="en-US" sz="2400" dirty="0"/>
              <a:t> </a:t>
            </a:r>
            <a:r>
              <a:rPr lang="en-US" sz="2400" dirty="0" err="1"/>
              <a:t>biệt</a:t>
            </a:r>
            <a:r>
              <a:rPr lang="en-US" sz="2400" dirty="0"/>
              <a:t> 	D.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vài</a:t>
            </a:r>
            <a:r>
              <a:rPr lang="en-US" sz="2400" dirty="0"/>
              <a:t> </a:t>
            </a:r>
            <a:r>
              <a:rPr lang="en-US" sz="2400" dirty="0" err="1"/>
              <a:t>phút</a:t>
            </a:r>
            <a:endParaRPr lang="en-US" sz="2400" dirty="0"/>
          </a:p>
          <a:p>
            <a:r>
              <a:rPr lang="en-US" sz="2400" dirty="0" err="1" smtClean="0"/>
              <a:t>Thông</a:t>
            </a:r>
            <a:r>
              <a:rPr lang="en-US" sz="2400" dirty="0" smtClean="0"/>
              <a:t> </a:t>
            </a:r>
            <a:r>
              <a:rPr lang="en-US" sz="2400" dirty="0"/>
              <a:t>tin: A single man and woman sit alone together at a table for just a few minutes. Then a bell rings, and they go to sit with someone new. 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đàn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nữ</a:t>
            </a:r>
            <a:r>
              <a:rPr lang="en-US" sz="2400" dirty="0"/>
              <a:t> </a:t>
            </a:r>
            <a:r>
              <a:rPr lang="en-US" sz="2400" dirty="0" err="1"/>
              <a:t>ngồi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mình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chiếc</a:t>
            </a:r>
            <a:r>
              <a:rPr lang="en-US" sz="2400" dirty="0"/>
              <a:t> </a:t>
            </a:r>
            <a:r>
              <a:rPr lang="en-US" sz="2400" dirty="0" err="1"/>
              <a:t>bàn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vài</a:t>
            </a:r>
            <a:r>
              <a:rPr lang="en-US" sz="2400" dirty="0"/>
              <a:t> </a:t>
            </a:r>
            <a:r>
              <a:rPr lang="en-US" sz="2400" dirty="0" err="1"/>
              <a:t>phút</a:t>
            </a:r>
            <a:r>
              <a:rPr lang="en-US" sz="2400" dirty="0"/>
              <a:t>.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,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tiếng</a:t>
            </a:r>
            <a:r>
              <a:rPr lang="en-US" sz="2400" dirty="0"/>
              <a:t> </a:t>
            </a:r>
            <a:r>
              <a:rPr lang="en-US" sz="2400" dirty="0" err="1"/>
              <a:t>chuông</a:t>
            </a:r>
            <a:r>
              <a:rPr lang="en-US" sz="2400" dirty="0"/>
              <a:t> reo,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họ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ngồi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724400" y="1219200"/>
            <a:ext cx="4572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9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49. </a:t>
            </a:r>
            <a:r>
              <a:rPr lang="en-US" sz="2400" dirty="0"/>
              <a:t>The word “</a:t>
            </a:r>
            <a:r>
              <a:rPr lang="en-US" sz="2400" b="1" dirty="0"/>
              <a:t>sparked</a:t>
            </a:r>
            <a:r>
              <a:rPr lang="en-US" sz="2400" dirty="0"/>
              <a:t>” in paragraph 3 is closest in meaning to _______.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spoilt</a:t>
            </a:r>
            <a:r>
              <a:rPr lang="en-US" sz="2400" b="1" dirty="0"/>
              <a:t>	B. </a:t>
            </a:r>
            <a:r>
              <a:rPr lang="en-US" sz="2400" dirty="0"/>
              <a:t>improved</a:t>
            </a:r>
            <a:r>
              <a:rPr lang="en-US" sz="2400" b="1" dirty="0"/>
              <a:t>	C. </a:t>
            </a:r>
            <a:r>
              <a:rPr lang="en-US" sz="2400" dirty="0"/>
              <a:t>generated</a:t>
            </a:r>
            <a:r>
              <a:rPr lang="en-US" sz="2400" b="1" dirty="0"/>
              <a:t>	D. </a:t>
            </a:r>
            <a:r>
              <a:rPr lang="en-US" sz="2400" dirty="0"/>
              <a:t>terminated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“</a:t>
            </a:r>
            <a:r>
              <a:rPr lang="en-US" sz="2400" b="1" dirty="0"/>
              <a:t>sparked</a:t>
            </a:r>
            <a:r>
              <a:rPr lang="en-US" sz="2400" dirty="0"/>
              <a:t>”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3 </a:t>
            </a:r>
            <a:r>
              <a:rPr lang="en-US" sz="2400" dirty="0" err="1"/>
              <a:t>gần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_______.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</a:t>
            </a:r>
            <a:r>
              <a:rPr lang="en-US" sz="2400" dirty="0" err="1"/>
              <a:t>hư</a:t>
            </a:r>
            <a:r>
              <a:rPr lang="en-US" sz="2400" dirty="0"/>
              <a:t> </a:t>
            </a:r>
            <a:r>
              <a:rPr lang="en-US" sz="2400" dirty="0" err="1"/>
              <a:t>hỏng</a:t>
            </a:r>
            <a:r>
              <a:rPr lang="en-US" sz="2400" dirty="0"/>
              <a:t>    		B. </a:t>
            </a:r>
            <a:r>
              <a:rPr lang="en-US" sz="2400" dirty="0" err="1"/>
              <a:t>cải</a:t>
            </a:r>
            <a:r>
              <a:rPr lang="en-US" sz="2400" dirty="0"/>
              <a:t> </a:t>
            </a:r>
            <a:r>
              <a:rPr lang="en-US" sz="2400" dirty="0" err="1"/>
              <a:t>thiện</a:t>
            </a:r>
            <a:r>
              <a:rPr lang="en-US" sz="2400" dirty="0"/>
              <a:t> 		</a:t>
            </a:r>
          </a:p>
          <a:p>
            <a:r>
              <a:rPr lang="en-US" sz="2400" dirty="0"/>
              <a:t>	C.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		D. </a:t>
            </a:r>
            <a:r>
              <a:rPr lang="en-US" sz="2400" dirty="0" err="1"/>
              <a:t>chấm</a:t>
            </a:r>
            <a:r>
              <a:rPr lang="en-US" sz="2400" dirty="0"/>
              <a:t> </a:t>
            </a:r>
            <a:r>
              <a:rPr lang="en-US" sz="2400" dirty="0" err="1"/>
              <a:t>dứt</a:t>
            </a:r>
            <a:endParaRPr lang="en-US" sz="2400" dirty="0"/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C</a:t>
            </a:r>
          </a:p>
          <a:p>
            <a:r>
              <a:rPr lang="en-US" sz="2400" dirty="0" err="1"/>
              <a:t>Thông</a:t>
            </a:r>
            <a:r>
              <a:rPr lang="en-US" sz="2400" dirty="0"/>
              <a:t> tin: His ideas were largely anecdotal, and many critics thought it mere superstition, but the book nevertheless sparked great interest in the general public. 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Những</a:t>
            </a:r>
            <a:r>
              <a:rPr lang="en-US" sz="2400" dirty="0"/>
              <a:t> ý </a:t>
            </a:r>
            <a:r>
              <a:rPr lang="en-US" sz="2400" dirty="0" err="1"/>
              <a:t>tưởng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yếu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giai</a:t>
            </a:r>
            <a:r>
              <a:rPr lang="en-US" sz="2400" dirty="0"/>
              <a:t> </a:t>
            </a:r>
            <a:r>
              <a:rPr lang="en-US" sz="2400" dirty="0" err="1"/>
              <a:t>thoại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bình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rằng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mê</a:t>
            </a:r>
            <a:r>
              <a:rPr lang="en-US" sz="2400" dirty="0"/>
              <a:t> </a:t>
            </a:r>
            <a:r>
              <a:rPr lang="en-US" sz="2400" dirty="0" err="1"/>
              <a:t>tín</a:t>
            </a:r>
            <a:r>
              <a:rPr lang="en-US" sz="2400" dirty="0"/>
              <a:t> </a:t>
            </a:r>
            <a:r>
              <a:rPr lang="en-US" sz="2400" dirty="0" err="1"/>
              <a:t>dị</a:t>
            </a:r>
            <a:r>
              <a:rPr lang="en-US" sz="2400" dirty="0"/>
              <a:t> </a:t>
            </a:r>
            <a:r>
              <a:rPr lang="en-US" sz="2400" dirty="0" err="1"/>
              <a:t>đoan</a:t>
            </a:r>
            <a:r>
              <a:rPr lang="en-US" sz="2400" dirty="0"/>
              <a:t>,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cuốn</a:t>
            </a:r>
            <a:r>
              <a:rPr lang="en-US" sz="2400" dirty="0"/>
              <a:t> </a:t>
            </a:r>
            <a:r>
              <a:rPr lang="en-US" sz="2400" dirty="0" err="1"/>
              <a:t>sách</a:t>
            </a:r>
            <a:r>
              <a:rPr lang="en-US" sz="2400" dirty="0"/>
              <a:t> </a:t>
            </a:r>
            <a:r>
              <a:rPr lang="en-US" sz="2400" dirty="0" err="1"/>
              <a:t>vẫn</a:t>
            </a:r>
            <a:r>
              <a:rPr lang="en-US" sz="2400" dirty="0"/>
              <a:t> </a:t>
            </a:r>
            <a:r>
              <a:rPr lang="en-US" sz="2400" dirty="0" err="1"/>
              <a:t>thu</a:t>
            </a:r>
            <a:r>
              <a:rPr lang="en-US" sz="2400" dirty="0"/>
              <a:t> </a:t>
            </a:r>
            <a:r>
              <a:rPr lang="en-US" sz="2400" dirty="0" err="1"/>
              <a:t>hút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800600" y="1143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3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50. </a:t>
            </a:r>
            <a:r>
              <a:rPr lang="en-US" sz="2400" dirty="0"/>
              <a:t>The word “</a:t>
            </a:r>
            <a:r>
              <a:rPr lang="en-US" sz="2400" b="1" dirty="0"/>
              <a:t>debunked</a:t>
            </a:r>
            <a:r>
              <a:rPr lang="en-US" sz="2400" dirty="0"/>
              <a:t>” in paragraph 1 is closest in meaning to _______.</a:t>
            </a:r>
          </a:p>
          <a:p>
            <a:r>
              <a:rPr lang="en-US" sz="2400" b="1" dirty="0"/>
              <a:t>	A. </a:t>
            </a:r>
            <a:r>
              <a:rPr lang="en-US" sz="2400" dirty="0" err="1"/>
              <a:t>recognised</a:t>
            </a:r>
            <a:r>
              <a:rPr lang="en-US" sz="2400" b="1" dirty="0"/>
              <a:t>	B. </a:t>
            </a:r>
            <a:r>
              <a:rPr lang="en-US" sz="2400" dirty="0"/>
              <a:t>increased</a:t>
            </a:r>
            <a:r>
              <a:rPr lang="en-US" sz="2400" b="1" dirty="0"/>
              <a:t>	C. </a:t>
            </a:r>
            <a:r>
              <a:rPr lang="en-US" sz="2400" dirty="0"/>
              <a:t>decreased</a:t>
            </a:r>
            <a:r>
              <a:rPr lang="en-US" sz="2400" b="1" dirty="0"/>
              <a:t>	D. </a:t>
            </a:r>
            <a:r>
              <a:rPr lang="en-US" sz="2400" dirty="0"/>
              <a:t>undervalued</a:t>
            </a:r>
          </a:p>
          <a:p>
            <a:r>
              <a:rPr lang="en-US" sz="2400" b="1" i="1" dirty="0"/>
              <a:t> </a:t>
            </a:r>
            <a:endParaRPr lang="en-US" sz="2400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: </a:t>
            </a:r>
            <a:r>
              <a:rPr lang="en-US" sz="2400" dirty="0" err="1" smtClean="0"/>
              <a:t>Đọc</a:t>
            </a:r>
            <a:r>
              <a:rPr lang="en-US" sz="2400" dirty="0" smtClean="0"/>
              <a:t> </a:t>
            </a:r>
            <a:r>
              <a:rPr lang="en-US" sz="2400" dirty="0" err="1" smtClean="0"/>
              <a:t>hiểu</a:t>
            </a:r>
            <a:endParaRPr lang="en-US" sz="2400" dirty="0" smtClean="0"/>
          </a:p>
          <a:p>
            <a:r>
              <a:rPr lang="en-US" sz="2400" dirty="0" err="1" smtClean="0"/>
              <a:t>Giải</a:t>
            </a:r>
            <a:r>
              <a:rPr lang="en-US" sz="2400" dirty="0" smtClean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"</a:t>
            </a:r>
            <a:r>
              <a:rPr lang="en-US" sz="2400" b="1" dirty="0"/>
              <a:t>debunked</a:t>
            </a:r>
            <a:r>
              <a:rPr lang="en-US" sz="2400" dirty="0"/>
              <a:t>"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4 </a:t>
            </a:r>
            <a:r>
              <a:rPr lang="en-US" sz="2400" dirty="0" err="1"/>
              <a:t>gần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_______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A.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 		B. </a:t>
            </a:r>
            <a:r>
              <a:rPr lang="en-US" sz="2400" dirty="0" err="1"/>
              <a:t>tăng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		</a:t>
            </a:r>
          </a:p>
          <a:p>
            <a:r>
              <a:rPr lang="en-US" sz="2400" dirty="0"/>
              <a:t>	C. </a:t>
            </a:r>
            <a:r>
              <a:rPr lang="en-US" sz="2400" dirty="0" err="1"/>
              <a:t>giảm</a:t>
            </a:r>
            <a:r>
              <a:rPr lang="en-US" sz="2400" dirty="0"/>
              <a:t> </a:t>
            </a:r>
            <a:r>
              <a:rPr lang="en-US" sz="2400" dirty="0" err="1"/>
              <a:t>xuống</a:t>
            </a:r>
            <a:r>
              <a:rPr lang="en-US" sz="2400" dirty="0"/>
              <a:t> 		D. </a:t>
            </a:r>
            <a:r>
              <a:rPr lang="en-US" sz="2400" dirty="0" err="1"/>
              <a:t>đánh</a:t>
            </a:r>
            <a:r>
              <a:rPr lang="en-US" sz="2400" dirty="0"/>
              <a:t> </a:t>
            </a:r>
            <a:r>
              <a:rPr lang="en-US" sz="2400" dirty="0" err="1"/>
              <a:t>giá</a:t>
            </a:r>
            <a:r>
              <a:rPr lang="en-US" sz="2400" dirty="0"/>
              <a:t> </a:t>
            </a:r>
            <a:r>
              <a:rPr lang="en-US" sz="2400" dirty="0" err="1"/>
              <a:t>thấp</a:t>
            </a:r>
            <a:endParaRPr lang="en-US" sz="2400" dirty="0"/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D</a:t>
            </a:r>
          </a:p>
          <a:p>
            <a:r>
              <a:rPr lang="en-US" sz="2400" dirty="0" err="1"/>
              <a:t>Thông</a:t>
            </a:r>
            <a:r>
              <a:rPr lang="en-US" sz="2400" dirty="0"/>
              <a:t> tin: Much like horoscopes in the West, the blood group theory is regularly debunked by scientific</a:t>
            </a:r>
          </a:p>
          <a:p>
            <a:r>
              <a:rPr lang="en-US" sz="2400" dirty="0"/>
              <a:t>experimentation, ...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Giống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vi ở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Tây</a:t>
            </a:r>
            <a:r>
              <a:rPr lang="en-US" sz="2400" dirty="0"/>
              <a:t>,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thuyết</a:t>
            </a:r>
            <a:r>
              <a:rPr lang="en-US" sz="2400" dirty="0"/>
              <a:t> </a:t>
            </a:r>
            <a:r>
              <a:rPr lang="en-US" sz="2400" dirty="0" err="1"/>
              <a:t>nhóm</a:t>
            </a:r>
            <a:r>
              <a:rPr lang="en-US" sz="2400" dirty="0"/>
              <a:t> </a:t>
            </a:r>
            <a:r>
              <a:rPr lang="en-US" sz="2400" dirty="0" err="1"/>
              <a:t>máu</a:t>
            </a:r>
            <a:r>
              <a:rPr lang="en-US" sz="2400" dirty="0"/>
              <a:t> </a:t>
            </a:r>
            <a:r>
              <a:rPr lang="en-US" sz="2400" dirty="0" err="1"/>
              <a:t>thường</a:t>
            </a:r>
            <a:r>
              <a:rPr lang="en-US" sz="2400" dirty="0"/>
              <a:t> </a:t>
            </a:r>
            <a:r>
              <a:rPr lang="en-US" sz="2400" dirty="0" err="1"/>
              <a:t>xuyên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khoa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bóc</a:t>
            </a:r>
            <a:r>
              <a:rPr lang="en-US" sz="2400" dirty="0"/>
              <a:t> </a:t>
            </a:r>
            <a:r>
              <a:rPr lang="en-US" sz="2400" dirty="0" err="1"/>
              <a:t>mẽ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, …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6553200" y="11430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7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60529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48947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1328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85415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21259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9400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164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9. </a:t>
            </a:r>
            <a:r>
              <a:rPr lang="en-US" sz="2400" dirty="0"/>
              <a:t>He _______in Russia when the Revolution started.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is living</a:t>
            </a:r>
            <a:r>
              <a:rPr lang="en-US" sz="2400" b="1" dirty="0"/>
              <a:t>	B. </a:t>
            </a:r>
            <a:r>
              <a:rPr lang="en-US" sz="2400" dirty="0"/>
              <a:t>has lived</a:t>
            </a:r>
            <a:r>
              <a:rPr lang="en-US" sz="2400" b="1" dirty="0"/>
              <a:t>	C. </a:t>
            </a:r>
            <a:r>
              <a:rPr lang="en-US" sz="2400" dirty="0"/>
              <a:t>lives</a:t>
            </a:r>
            <a:r>
              <a:rPr lang="en-US" sz="2400" b="1" dirty="0"/>
              <a:t>	D. </a:t>
            </a:r>
            <a:r>
              <a:rPr lang="en-US" sz="2400" dirty="0"/>
              <a:t>was living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diễn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thấy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trạng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</a:t>
            </a:r>
            <a:r>
              <a:rPr lang="en-US" sz="2400" dirty="0" err="1"/>
              <a:t>bắt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WHEN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STARTED ở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ở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ở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diễn</a:t>
            </a:r>
            <a:r>
              <a:rPr lang="en-US" sz="2400" dirty="0"/>
              <a:t> (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diễn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xen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).</a:t>
            </a:r>
          </a:p>
          <a:p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b="1" dirty="0"/>
              <a:t>S1 + was/ were + V1-ing + when + S2 + V2-simple past</a:t>
            </a:r>
            <a:r>
              <a:rPr lang="en-US" sz="2400" dirty="0"/>
              <a:t>  </a:t>
            </a:r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D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Anh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sống</a:t>
            </a:r>
            <a:r>
              <a:rPr lang="en-US" sz="2400" dirty="0"/>
              <a:t> ở </a:t>
            </a:r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cuộc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mạng</a:t>
            </a:r>
            <a:r>
              <a:rPr lang="en-US" sz="2400" dirty="0"/>
              <a:t> </a:t>
            </a:r>
            <a:r>
              <a:rPr lang="en-US" sz="2400" dirty="0" err="1"/>
              <a:t>bắt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867400" y="838200"/>
            <a:ext cx="3048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7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524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3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686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10. </a:t>
            </a:r>
            <a:r>
              <a:rPr lang="en-US" sz="2400" dirty="0"/>
              <a:t>_______from university, she will have been far away from home for 4 years.</a:t>
            </a:r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By the time my sister graduates</a:t>
            </a:r>
            <a:r>
              <a:rPr lang="en-US" sz="2400" b="1" dirty="0"/>
              <a:t>	B. </a:t>
            </a:r>
            <a:r>
              <a:rPr lang="en-US" sz="2400" dirty="0"/>
              <a:t>Until my sister graduated</a:t>
            </a:r>
          </a:p>
          <a:p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When my sister had graduated</a:t>
            </a:r>
            <a:r>
              <a:rPr lang="en-US" sz="2400" b="1" dirty="0"/>
              <a:t>	D. </a:t>
            </a:r>
            <a:r>
              <a:rPr lang="en-US" sz="2400" dirty="0"/>
              <a:t>Before my sister will graduate</a:t>
            </a:r>
          </a:p>
          <a:p>
            <a:endParaRPr lang="en-US" sz="2400" b="1" dirty="0" smtClean="0"/>
          </a:p>
          <a:p>
            <a:r>
              <a:rPr lang="vi-VN" sz="2400" dirty="0" smtClean="0"/>
              <a:t>Kiến </a:t>
            </a:r>
            <a:r>
              <a:rPr lang="vi-VN" sz="2400" dirty="0"/>
              <a:t>thức: 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vi-VN" sz="2400" dirty="0"/>
              <a:t>phối hợp các thì </a:t>
            </a:r>
            <a:r>
              <a:rPr lang="en-US" sz="2400" dirty="0"/>
              <a:t>(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lai</a:t>
            </a:r>
            <a:r>
              <a:rPr lang="en-US" sz="2400" dirty="0"/>
              <a:t> &amp;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thấy</a:t>
            </a:r>
            <a:r>
              <a:rPr lang="en-US" sz="2400" dirty="0"/>
              <a:t>: ở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chia ở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lai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trạng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chia ở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i="1" dirty="0"/>
              <a:t>S1 + will have V1p2 + O1 + by the time + S2 + V2(s/</a:t>
            </a:r>
            <a:r>
              <a:rPr lang="en-US" sz="2400" i="1" dirty="0" err="1"/>
              <a:t>es</a:t>
            </a:r>
            <a:r>
              <a:rPr lang="en-US" sz="2400" i="1" dirty="0"/>
              <a:t>) + O2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gái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 </a:t>
            </a:r>
            <a:r>
              <a:rPr lang="en-US" sz="2400" dirty="0" err="1"/>
              <a:t>nghiệp</a:t>
            </a:r>
            <a:r>
              <a:rPr lang="en-US" sz="2400" dirty="0"/>
              <a:t>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,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xa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khoảng</a:t>
            </a:r>
            <a:r>
              <a:rPr lang="en-US" sz="2400" dirty="0"/>
              <a:t> 4 </a:t>
            </a:r>
            <a:r>
              <a:rPr lang="en-US" sz="2400" dirty="0" err="1"/>
              <a:t>năm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52400" y="12192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0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921" y="152400"/>
            <a:ext cx="8686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Question 11. </a:t>
            </a:r>
            <a:r>
              <a:rPr lang="en-US" sz="2200" dirty="0"/>
              <a:t>He wrote in his letter that he would _______some documents but I couldn’t find anything in the envelope.</a:t>
            </a:r>
          </a:p>
          <a:p>
            <a:r>
              <a:rPr lang="en-US" sz="2200" b="1" dirty="0"/>
              <a:t>	A. </a:t>
            </a:r>
            <a:r>
              <a:rPr lang="en-US" sz="2200" dirty="0"/>
              <a:t>enforce</a:t>
            </a:r>
            <a:r>
              <a:rPr lang="en-US" sz="2200" b="1" dirty="0"/>
              <a:t>	B. </a:t>
            </a:r>
            <a:r>
              <a:rPr lang="en-US" sz="2200" dirty="0"/>
              <a:t>endure</a:t>
            </a:r>
            <a:r>
              <a:rPr lang="en-US" sz="2200" b="1" dirty="0"/>
              <a:t>	C. </a:t>
            </a:r>
            <a:r>
              <a:rPr lang="en-US" sz="2200" dirty="0"/>
              <a:t>encounter</a:t>
            </a:r>
            <a:r>
              <a:rPr lang="en-US" sz="2200" b="1" dirty="0"/>
              <a:t>	D. </a:t>
            </a:r>
            <a:r>
              <a:rPr lang="en-US" sz="2200" dirty="0"/>
              <a:t>enclose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: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vựng</a:t>
            </a:r>
            <a:endParaRPr lang="en-US" sz="2200" dirty="0"/>
          </a:p>
          <a:p>
            <a:r>
              <a:rPr lang="en-US" sz="2200" b="1" dirty="0"/>
              <a:t>	A. </a:t>
            </a:r>
            <a:r>
              <a:rPr lang="en-US" sz="2200" dirty="0"/>
              <a:t>enforce (v) </a:t>
            </a:r>
            <a:r>
              <a:rPr lang="en-US" sz="2200" dirty="0" err="1"/>
              <a:t>thực</a:t>
            </a:r>
            <a:r>
              <a:rPr lang="en-US" sz="2200" dirty="0"/>
              <a:t> </a:t>
            </a:r>
            <a:r>
              <a:rPr lang="en-US" sz="2200" dirty="0" err="1"/>
              <a:t>thi</a:t>
            </a:r>
            <a:r>
              <a:rPr lang="en-US" sz="2200" dirty="0"/>
              <a:t> (</a:t>
            </a:r>
            <a:r>
              <a:rPr lang="en-US" sz="2200" dirty="0" err="1"/>
              <a:t>luật</a:t>
            </a:r>
            <a:r>
              <a:rPr lang="en-US" sz="2200" dirty="0"/>
              <a:t>, qui </a:t>
            </a:r>
            <a:r>
              <a:rPr lang="en-US" sz="2200" dirty="0" err="1"/>
              <a:t>định</a:t>
            </a:r>
            <a:r>
              <a:rPr lang="en-US" sz="2200" dirty="0"/>
              <a:t>)</a:t>
            </a:r>
            <a:r>
              <a:rPr lang="en-US" sz="2200" b="1" dirty="0"/>
              <a:t>	B. </a:t>
            </a:r>
            <a:r>
              <a:rPr lang="en-US" sz="2200" dirty="0"/>
              <a:t>endure (v) </a:t>
            </a:r>
            <a:r>
              <a:rPr lang="en-US" sz="2200" dirty="0" err="1"/>
              <a:t>chịu</a:t>
            </a:r>
            <a:r>
              <a:rPr lang="en-US" sz="2200" dirty="0"/>
              <a:t> </a:t>
            </a:r>
            <a:r>
              <a:rPr lang="en-US" sz="2200" dirty="0" err="1"/>
              <a:t>đựng</a:t>
            </a:r>
            <a:r>
              <a:rPr lang="en-US" sz="2200" b="1" dirty="0"/>
              <a:t>	</a:t>
            </a:r>
            <a:endParaRPr lang="en-US" sz="2200" dirty="0"/>
          </a:p>
          <a:p>
            <a:r>
              <a:rPr lang="en-US" sz="2200" b="1" dirty="0"/>
              <a:t>	C. </a:t>
            </a:r>
            <a:r>
              <a:rPr lang="en-US" sz="2200" dirty="0"/>
              <a:t>encounter (v)  </a:t>
            </a:r>
            <a:r>
              <a:rPr lang="en-US" sz="2200" dirty="0" err="1"/>
              <a:t>gặp</a:t>
            </a:r>
            <a:r>
              <a:rPr lang="en-US" sz="2200" dirty="0"/>
              <a:t> </a:t>
            </a:r>
            <a:r>
              <a:rPr lang="en-US" sz="2200" dirty="0" err="1"/>
              <a:t>phải</a:t>
            </a:r>
            <a:r>
              <a:rPr lang="en-US" sz="2200" b="1" dirty="0"/>
              <a:t>	D. </a:t>
            </a:r>
            <a:r>
              <a:rPr lang="en-US" sz="2200" dirty="0"/>
              <a:t>enclose (v) </a:t>
            </a:r>
            <a:r>
              <a:rPr lang="en-US" sz="2200" dirty="0" err="1"/>
              <a:t>đính</a:t>
            </a:r>
            <a:r>
              <a:rPr lang="en-US" sz="2200" dirty="0"/>
              <a:t> </a:t>
            </a:r>
            <a:r>
              <a:rPr lang="en-US" sz="2200" dirty="0" err="1"/>
              <a:t>kèm</a:t>
            </a:r>
            <a:r>
              <a:rPr lang="en-US" sz="2200" dirty="0"/>
              <a:t>  </a:t>
            </a:r>
          </a:p>
          <a:p>
            <a:r>
              <a:rPr lang="en-US" sz="2200" dirty="0" err="1" smtClean="0"/>
              <a:t>Tạm</a:t>
            </a:r>
            <a:r>
              <a:rPr lang="en-US" sz="2200" dirty="0" smtClean="0"/>
              <a:t> </a:t>
            </a:r>
            <a:r>
              <a:rPr lang="en-US" sz="2200" dirty="0" err="1"/>
              <a:t>dịch</a:t>
            </a:r>
            <a:r>
              <a:rPr lang="en-US" sz="2200" dirty="0"/>
              <a:t>: </a:t>
            </a:r>
            <a:r>
              <a:rPr lang="en-US" sz="2200" dirty="0" err="1"/>
              <a:t>Anh</a:t>
            </a:r>
            <a:r>
              <a:rPr lang="en-US" sz="2200" dirty="0"/>
              <a:t> </a:t>
            </a:r>
            <a:r>
              <a:rPr lang="en-US" sz="2200" dirty="0" err="1"/>
              <a:t>ấy</a:t>
            </a:r>
            <a:r>
              <a:rPr lang="en-US" sz="2200" dirty="0"/>
              <a:t> </a:t>
            </a:r>
            <a:r>
              <a:rPr lang="en-US" sz="2200" dirty="0" err="1"/>
              <a:t>viết</a:t>
            </a:r>
            <a:r>
              <a:rPr lang="en-US" sz="2200" dirty="0"/>
              <a:t>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thư</a:t>
            </a:r>
            <a:r>
              <a:rPr lang="en-US" sz="2200" dirty="0"/>
              <a:t> </a:t>
            </a:r>
            <a:r>
              <a:rPr lang="en-US" sz="2200" dirty="0" err="1"/>
              <a:t>bảo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anh</a:t>
            </a:r>
            <a:r>
              <a:rPr lang="en-US" sz="2200" dirty="0"/>
              <a:t> </a:t>
            </a:r>
            <a:r>
              <a:rPr lang="en-US" sz="2200" dirty="0" err="1"/>
              <a:t>sẽ</a:t>
            </a:r>
            <a:r>
              <a:rPr lang="en-US" sz="2200" dirty="0"/>
              <a:t> </a:t>
            </a:r>
            <a:r>
              <a:rPr lang="en-US" sz="2200" dirty="0" err="1"/>
              <a:t>đính</a:t>
            </a:r>
            <a:r>
              <a:rPr lang="en-US" sz="2200" dirty="0"/>
              <a:t> </a:t>
            </a:r>
            <a:r>
              <a:rPr lang="en-US" sz="2200" dirty="0" err="1"/>
              <a:t>kèm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tài</a:t>
            </a:r>
            <a:r>
              <a:rPr lang="en-US" sz="2200" dirty="0"/>
              <a:t> </a:t>
            </a:r>
            <a:r>
              <a:rPr lang="en-US" sz="2200" dirty="0" err="1"/>
              <a:t>liệu</a:t>
            </a:r>
            <a:r>
              <a:rPr lang="en-US" sz="2200" dirty="0"/>
              <a:t> </a:t>
            </a:r>
            <a:r>
              <a:rPr lang="en-US" sz="2200" dirty="0" err="1"/>
              <a:t>cùng</a:t>
            </a:r>
            <a:r>
              <a:rPr lang="en-US" sz="2200" dirty="0"/>
              <a:t> </a:t>
            </a:r>
            <a:r>
              <a:rPr lang="en-US" sz="2200" dirty="0" err="1"/>
              <a:t>nhưng</a:t>
            </a:r>
            <a:r>
              <a:rPr lang="en-US" sz="2200" dirty="0"/>
              <a:t> </a:t>
            </a:r>
            <a:r>
              <a:rPr lang="en-US" sz="2200" dirty="0" err="1"/>
              <a:t>tôi</a:t>
            </a:r>
            <a:r>
              <a:rPr lang="en-US" sz="2200" dirty="0"/>
              <a:t> </a:t>
            </a:r>
            <a:r>
              <a:rPr lang="en-US" sz="2200" dirty="0" err="1"/>
              <a:t>chảng</a:t>
            </a:r>
            <a:r>
              <a:rPr lang="en-US" sz="2200" dirty="0"/>
              <a:t> </a:t>
            </a:r>
            <a:r>
              <a:rPr lang="en-US" sz="2200" dirty="0" err="1"/>
              <a:t>tìm</a:t>
            </a:r>
            <a:r>
              <a:rPr lang="en-US" sz="2200" dirty="0"/>
              <a:t> </a:t>
            </a:r>
            <a:r>
              <a:rPr lang="en-US" sz="2200" dirty="0" err="1"/>
              <a:t>thấy</a:t>
            </a:r>
            <a:r>
              <a:rPr lang="en-US" sz="2200" dirty="0"/>
              <a:t> </a:t>
            </a:r>
            <a:r>
              <a:rPr lang="en-US" sz="2200" dirty="0" err="1"/>
              <a:t>cái</a:t>
            </a:r>
            <a:r>
              <a:rPr lang="en-US" sz="2200" dirty="0"/>
              <a:t> </a:t>
            </a:r>
            <a:r>
              <a:rPr lang="en-US" sz="2200" dirty="0" err="1"/>
              <a:t>nào</a:t>
            </a:r>
            <a:r>
              <a:rPr lang="en-US" sz="2200" dirty="0"/>
              <a:t>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bì</a:t>
            </a:r>
            <a:r>
              <a:rPr lang="en-US" sz="2200" dirty="0"/>
              <a:t> </a:t>
            </a:r>
            <a:r>
              <a:rPr lang="en-US" sz="2200" dirty="0" err="1"/>
              <a:t>thư</a:t>
            </a:r>
            <a:r>
              <a:rPr lang="en-US" sz="2200" dirty="0"/>
              <a:t> </a:t>
            </a:r>
            <a:r>
              <a:rPr lang="en-US" sz="2200" dirty="0" err="1"/>
              <a:t>cả</a:t>
            </a:r>
            <a:r>
              <a:rPr lang="en-US" sz="2200" dirty="0"/>
              <a:t>.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Question </a:t>
            </a:r>
            <a:r>
              <a:rPr lang="en-US" sz="2200" b="1" dirty="0"/>
              <a:t>12. </a:t>
            </a:r>
            <a:r>
              <a:rPr lang="en-US" sz="2200" dirty="0"/>
              <a:t>Bob was going to propose to Alexandra last night, but in the end he _______ and decided to wait a bit longer.</a:t>
            </a:r>
          </a:p>
          <a:p>
            <a:r>
              <a:rPr lang="en-US" sz="2200" dirty="0"/>
              <a:t>    </a:t>
            </a:r>
            <a:r>
              <a:rPr lang="en-US" sz="2200" b="1" dirty="0"/>
              <a:t>A.</a:t>
            </a:r>
            <a:r>
              <a:rPr lang="en-US" sz="2200" dirty="0"/>
              <a:t> got cold feet                                                       </a:t>
            </a:r>
            <a:r>
              <a:rPr lang="en-US" sz="2200" b="1" dirty="0"/>
              <a:t>B.</a:t>
            </a:r>
            <a:r>
              <a:rPr lang="en-US" sz="2200" dirty="0"/>
              <a:t> was all ears</a:t>
            </a:r>
          </a:p>
          <a:p>
            <a:r>
              <a:rPr lang="en-US" sz="2200" dirty="0"/>
              <a:t>    </a:t>
            </a:r>
            <a:r>
              <a:rPr lang="en-US" sz="2200" b="1" dirty="0"/>
              <a:t>C.</a:t>
            </a:r>
            <a:r>
              <a:rPr lang="en-US" sz="2200" dirty="0"/>
              <a:t> broke a leg                                                         </a:t>
            </a:r>
            <a:r>
              <a:rPr lang="en-US" sz="2200" b="1" dirty="0"/>
              <a:t>D.</a:t>
            </a:r>
            <a:r>
              <a:rPr lang="en-US" sz="2200" dirty="0"/>
              <a:t> was given the green </a:t>
            </a:r>
            <a:r>
              <a:rPr lang="en-US" sz="2200" dirty="0" err="1"/>
              <a:t>ligh</a:t>
            </a:r>
            <a:endParaRPr lang="en-US" sz="2200" dirty="0"/>
          </a:p>
          <a:p>
            <a:r>
              <a:rPr lang="en-US" sz="2200" dirty="0" err="1" smtClean="0"/>
              <a:t>Kiến</a:t>
            </a:r>
            <a:r>
              <a:rPr lang="en-US" sz="2200" dirty="0" smtClean="0"/>
              <a:t> </a:t>
            </a:r>
            <a:r>
              <a:rPr lang="en-US" sz="2200" dirty="0" err="1"/>
              <a:t>thức</a:t>
            </a:r>
            <a:r>
              <a:rPr lang="en-US" sz="2200" dirty="0"/>
              <a:t>: Idiom – </a:t>
            </a:r>
            <a:r>
              <a:rPr lang="en-US" sz="2200" dirty="0" err="1"/>
              <a:t>Thành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endParaRPr lang="en-US" sz="2200" dirty="0"/>
          </a:p>
          <a:p>
            <a:r>
              <a:rPr lang="en-US" sz="2200" dirty="0" smtClean="0"/>
              <a:t>“</a:t>
            </a:r>
            <a:r>
              <a:rPr lang="en-US" sz="2200" b="1" dirty="0"/>
              <a:t>Get/have cold feet</a:t>
            </a:r>
            <a:r>
              <a:rPr lang="en-US" sz="2200" dirty="0"/>
              <a:t>” = </a:t>
            </a:r>
            <a:r>
              <a:rPr lang="en-US" sz="2200" dirty="0" err="1"/>
              <a:t>chân</a:t>
            </a:r>
            <a:r>
              <a:rPr lang="en-US" sz="2200" dirty="0"/>
              <a:t> </a:t>
            </a:r>
            <a:r>
              <a:rPr lang="en-US" sz="2200" dirty="0" err="1"/>
              <a:t>lạnh</a:t>
            </a:r>
            <a:r>
              <a:rPr lang="en-US" sz="2200" dirty="0"/>
              <a:t> </a:t>
            </a:r>
            <a:r>
              <a:rPr lang="en-US" sz="2200" dirty="0" err="1"/>
              <a:t>cóng</a:t>
            </a:r>
            <a:r>
              <a:rPr lang="en-US" sz="2200" dirty="0"/>
              <a:t> =&gt; </a:t>
            </a:r>
            <a:r>
              <a:rPr lang="en-US" sz="2200" dirty="0" err="1"/>
              <a:t>nghĩa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quá</a:t>
            </a:r>
            <a:r>
              <a:rPr lang="en-US" sz="2200" dirty="0"/>
              <a:t> </a:t>
            </a:r>
            <a:r>
              <a:rPr lang="en-US" sz="2200" dirty="0" err="1"/>
              <a:t>sợ</a:t>
            </a:r>
            <a:r>
              <a:rPr lang="en-US" sz="2200" dirty="0"/>
              <a:t> </a:t>
            </a:r>
            <a:r>
              <a:rPr lang="en-US" sz="2200" dirty="0" err="1"/>
              <a:t>hãi</a:t>
            </a:r>
            <a:r>
              <a:rPr lang="en-US" sz="2200" dirty="0"/>
              <a:t>, lo </a:t>
            </a:r>
            <a:r>
              <a:rPr lang="en-US" sz="2200" dirty="0" err="1"/>
              <a:t>lắng</a:t>
            </a:r>
            <a:r>
              <a:rPr lang="en-US" sz="2200" dirty="0"/>
              <a:t> </a:t>
            </a:r>
            <a:r>
              <a:rPr lang="en-US" sz="2200" dirty="0" err="1"/>
              <a:t>để</a:t>
            </a:r>
            <a:r>
              <a:rPr lang="en-US" sz="2200" dirty="0"/>
              <a:t>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việc</a:t>
            </a:r>
            <a:r>
              <a:rPr lang="en-US" sz="2200" dirty="0"/>
              <a:t> </a:t>
            </a:r>
            <a:r>
              <a:rPr lang="en-US" sz="2200" dirty="0" err="1"/>
              <a:t>đã</a:t>
            </a:r>
            <a:r>
              <a:rPr lang="en-US" sz="2200" dirty="0"/>
              <a:t> </a:t>
            </a:r>
            <a:r>
              <a:rPr lang="en-US" sz="2200" dirty="0" err="1"/>
              <a:t>được</a:t>
            </a:r>
            <a:r>
              <a:rPr lang="en-US" sz="2200" dirty="0"/>
              <a:t> </a:t>
            </a:r>
            <a:r>
              <a:rPr lang="en-US" sz="2200" dirty="0" err="1"/>
              <a:t>lên</a:t>
            </a:r>
            <a:r>
              <a:rPr lang="en-US" sz="2200" dirty="0"/>
              <a:t> </a:t>
            </a:r>
            <a:r>
              <a:rPr lang="en-US" sz="2200" dirty="0" err="1"/>
              <a:t>kế</a:t>
            </a:r>
            <a:r>
              <a:rPr lang="en-US" sz="2200" dirty="0"/>
              <a:t> </a:t>
            </a:r>
            <a:r>
              <a:rPr lang="en-US" sz="2200" dirty="0" err="1"/>
              <a:t>hoạch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trước</a:t>
            </a:r>
            <a:r>
              <a:rPr lang="en-US" sz="2200" dirty="0"/>
              <a:t>,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chắc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muốn</a:t>
            </a:r>
            <a:r>
              <a:rPr lang="en-US" sz="2200" dirty="0"/>
              <a:t> </a:t>
            </a:r>
            <a:r>
              <a:rPr lang="en-US" sz="2200" dirty="0" err="1"/>
              <a:t>tiếp</a:t>
            </a:r>
            <a:r>
              <a:rPr lang="en-US" sz="2200" dirty="0"/>
              <a:t> </a:t>
            </a:r>
            <a:r>
              <a:rPr lang="en-US" sz="2200" dirty="0" err="1"/>
              <a:t>tục</a:t>
            </a:r>
            <a:r>
              <a:rPr lang="en-US" sz="2200" dirty="0"/>
              <a:t> hay </a:t>
            </a:r>
            <a:r>
              <a:rPr lang="en-US" sz="2200" dirty="0" err="1"/>
              <a:t>không</a:t>
            </a:r>
            <a:r>
              <a:rPr lang="en-US" sz="2200" dirty="0"/>
              <a:t>. 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3" name="Oval 2"/>
          <p:cNvSpPr/>
          <p:nvPr/>
        </p:nvSpPr>
        <p:spPr>
          <a:xfrm>
            <a:off x="6705600" y="838200"/>
            <a:ext cx="3048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638800" y="45720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8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375" y="0"/>
            <a:ext cx="876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13. </a:t>
            </a:r>
            <a:r>
              <a:rPr lang="en-US" sz="2400" dirty="0"/>
              <a:t>Our boat _______by storm when we were sailing to Corfu.</a:t>
            </a:r>
          </a:p>
          <a:p>
            <a:pPr marL="457200" indent="-457200">
              <a:buAutoNum type="alphaUcPeriod"/>
            </a:pPr>
            <a:r>
              <a:rPr lang="en-US" sz="2400" dirty="0" smtClean="0"/>
              <a:t>damages</a:t>
            </a:r>
            <a:r>
              <a:rPr lang="en-US" sz="2400" b="1" dirty="0"/>
              <a:t>	B. </a:t>
            </a:r>
            <a:r>
              <a:rPr lang="en-US" sz="2400" dirty="0"/>
              <a:t>was damaged</a:t>
            </a:r>
            <a:r>
              <a:rPr lang="en-US" sz="2400" b="1" dirty="0"/>
              <a:t>	C. </a:t>
            </a:r>
            <a:r>
              <a:rPr lang="en-US" sz="2400" dirty="0"/>
              <a:t>has </a:t>
            </a:r>
            <a:r>
              <a:rPr lang="en-US" sz="2400" dirty="0" smtClean="0"/>
              <a:t>damaged</a:t>
            </a:r>
            <a:r>
              <a:rPr lang="en-US" sz="2400" b="1" dirty="0"/>
              <a:t> </a:t>
            </a:r>
            <a:r>
              <a:rPr lang="en-US" sz="2400" b="1" dirty="0" smtClean="0"/>
              <a:t>  D</a:t>
            </a:r>
            <a:r>
              <a:rPr lang="en-US" sz="2400" b="1" dirty="0"/>
              <a:t>. </a:t>
            </a:r>
            <a:r>
              <a:rPr lang="en-US" sz="2400" dirty="0" smtClean="0"/>
              <a:t>damaged</a:t>
            </a:r>
          </a:p>
          <a:p>
            <a:endParaRPr lang="en-US" sz="2400" dirty="0"/>
          </a:p>
          <a:p>
            <a:r>
              <a:rPr lang="fr-FR" sz="2400" dirty="0" err="1" smtClean="0"/>
              <a:t>Kiến</a:t>
            </a:r>
            <a:r>
              <a:rPr lang="fr-FR" sz="2400" dirty="0" smtClean="0"/>
              <a:t> </a:t>
            </a:r>
            <a:r>
              <a:rPr lang="fr-FR" sz="2400" dirty="0" err="1"/>
              <a:t>thức</a:t>
            </a:r>
            <a:r>
              <a:rPr lang="fr-FR" sz="2400" dirty="0"/>
              <a:t>: </a:t>
            </a:r>
            <a:r>
              <a:rPr lang="fr-FR" sz="2400" dirty="0" err="1"/>
              <a:t>Câu</a:t>
            </a:r>
            <a:r>
              <a:rPr lang="fr-FR" sz="2400" dirty="0"/>
              <a:t> </a:t>
            </a:r>
            <a:r>
              <a:rPr lang="fr-FR" sz="2400" dirty="0" err="1"/>
              <a:t>bị</a:t>
            </a:r>
            <a:r>
              <a:rPr lang="fr-FR" sz="2400" dirty="0"/>
              <a:t> </a:t>
            </a:r>
            <a:r>
              <a:rPr lang="fr-FR" sz="2400" dirty="0" err="1"/>
              <a:t>động</a:t>
            </a:r>
            <a:endParaRPr lang="en-US" sz="2400" dirty="0"/>
          </a:p>
          <a:p>
            <a:r>
              <a:rPr lang="en-US" sz="2400" dirty="0" err="1" smtClean="0"/>
              <a:t>Căn</a:t>
            </a:r>
            <a:r>
              <a:rPr lang="en-US" sz="2400" dirty="0" smtClean="0"/>
              <a:t> </a:t>
            </a:r>
            <a:r>
              <a:rPr lang="en-US" sz="2400" dirty="0" err="1"/>
              <a:t>cứ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chia ở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.</a:t>
            </a:r>
          </a:p>
          <a:p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hư</a:t>
            </a:r>
            <a:r>
              <a:rPr lang="en-US" sz="2400" dirty="0"/>
              <a:t> </a:t>
            </a:r>
            <a:r>
              <a:rPr lang="en-US" sz="2400" dirty="0" err="1"/>
              <a:t>hỏng</a:t>
            </a:r>
            <a:r>
              <a:rPr lang="en-US" sz="2400" dirty="0"/>
              <a:t> </a:t>
            </a:r>
            <a:r>
              <a:rPr lang="en-US" sz="2400" dirty="0" err="1"/>
              <a:t>bởi</a:t>
            </a:r>
            <a:r>
              <a:rPr lang="en-US" sz="2400" dirty="0"/>
              <a:t> </a:t>
            </a:r>
            <a:r>
              <a:rPr lang="en-US" sz="2400" dirty="0" err="1"/>
              <a:t>cơn</a:t>
            </a:r>
            <a:r>
              <a:rPr lang="en-US" sz="2400" dirty="0"/>
              <a:t> </a:t>
            </a:r>
            <a:r>
              <a:rPr lang="en-US" sz="2400" dirty="0" err="1"/>
              <a:t>bão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Corfu.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14. </a:t>
            </a:r>
            <a:r>
              <a:rPr lang="en-US" sz="2400" dirty="0"/>
              <a:t>_______the forests to make way for farming, local people have to suffer severe floods.</a:t>
            </a:r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Cut down</a:t>
            </a:r>
            <a:r>
              <a:rPr lang="en-US" sz="2400" b="1" dirty="0"/>
              <a:t>	B. </a:t>
            </a:r>
            <a:r>
              <a:rPr lang="en-US" sz="2400" dirty="0"/>
              <a:t>Having cut down	</a:t>
            </a:r>
            <a:r>
              <a:rPr lang="en-US" sz="2400" b="1" dirty="0"/>
              <a:t>C. </a:t>
            </a:r>
            <a:r>
              <a:rPr lang="en-US" sz="2400" dirty="0"/>
              <a:t>To cut down	</a:t>
            </a:r>
            <a:r>
              <a:rPr lang="en-US" sz="2400" b="1" dirty="0"/>
              <a:t>D</a:t>
            </a:r>
            <a:r>
              <a:rPr lang="en-US" sz="2400" dirty="0"/>
              <a:t>. Cutting down</a:t>
            </a:r>
          </a:p>
          <a:p>
            <a:endParaRPr lang="en-US" sz="2400" b="1" dirty="0" smtClean="0"/>
          </a:p>
          <a:p>
            <a:r>
              <a:rPr lang="fr-FR" sz="2400" dirty="0" err="1" smtClean="0"/>
              <a:t>Kiến</a:t>
            </a:r>
            <a:r>
              <a:rPr lang="fr-FR" sz="2400" dirty="0" smtClean="0"/>
              <a:t> </a:t>
            </a:r>
            <a:r>
              <a:rPr lang="fr-FR" sz="2400" dirty="0" err="1"/>
              <a:t>thức</a:t>
            </a:r>
            <a:r>
              <a:rPr lang="fr-FR" sz="2400" dirty="0"/>
              <a:t> : </a:t>
            </a:r>
            <a:r>
              <a:rPr lang="fr-FR" sz="2400" dirty="0" err="1"/>
              <a:t>Rút</a:t>
            </a:r>
            <a:r>
              <a:rPr lang="fr-FR" sz="2400" dirty="0"/>
              <a:t> </a:t>
            </a:r>
            <a:r>
              <a:rPr lang="fr-FR" sz="2400" dirty="0" err="1"/>
              <a:t>gọn</a:t>
            </a:r>
            <a:r>
              <a:rPr lang="fr-FR" sz="2400" dirty="0"/>
              <a:t> </a:t>
            </a:r>
            <a:r>
              <a:rPr lang="fr-FR" sz="2400" dirty="0" err="1"/>
              <a:t>mệnh</a:t>
            </a:r>
            <a:r>
              <a:rPr lang="fr-FR" sz="2400" dirty="0"/>
              <a:t> </a:t>
            </a:r>
            <a:r>
              <a:rPr lang="fr-FR" sz="2400" dirty="0" err="1"/>
              <a:t>đề</a:t>
            </a:r>
            <a:r>
              <a:rPr lang="fr-FR" sz="2400" dirty="0"/>
              <a:t> </a:t>
            </a:r>
            <a:r>
              <a:rPr lang="fr-FR" sz="2400" dirty="0" err="1"/>
              <a:t>trạng</a:t>
            </a:r>
            <a:r>
              <a:rPr lang="fr-FR" sz="2400" dirty="0"/>
              <a:t> </a:t>
            </a:r>
            <a:r>
              <a:rPr lang="fr-FR" sz="2400" dirty="0" err="1" smtClean="0"/>
              <a:t>ngữ</a:t>
            </a:r>
            <a:endParaRPr lang="en-US" sz="2400" dirty="0" smtClean="0"/>
          </a:p>
          <a:p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,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muốn</a:t>
            </a:r>
            <a:r>
              <a:rPr lang="en-US" sz="2400" dirty="0"/>
              <a:t> </a:t>
            </a:r>
            <a:r>
              <a:rPr lang="en-US" sz="2400" dirty="0" err="1"/>
              <a:t>nhấn</a:t>
            </a:r>
            <a:r>
              <a:rPr lang="en-US" sz="2400" dirty="0"/>
              <a:t> </a:t>
            </a:r>
            <a:r>
              <a:rPr lang="en-US" sz="2400" dirty="0" err="1"/>
              <a:t>mạnh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phía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xong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rồi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phía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 </a:t>
            </a:r>
            <a:r>
              <a:rPr lang="en-US" sz="2400" dirty="0" err="1"/>
              <a:t>xảy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ta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Having + P2, </a:t>
            </a:r>
            <a:r>
              <a:rPr lang="en-US" sz="2400" dirty="0" err="1"/>
              <a:t>S+Ved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905000" y="762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905000" y="41148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15. </a:t>
            </a:r>
            <a:r>
              <a:rPr lang="en-US" sz="2400" dirty="0"/>
              <a:t>The more I concentrate, _______ my answers are. 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the more accurate</a:t>
            </a:r>
            <a:r>
              <a:rPr lang="en-US" sz="2400" b="1" dirty="0"/>
              <a:t>	B. </a:t>
            </a:r>
            <a:r>
              <a:rPr lang="en-US" sz="2400" dirty="0"/>
              <a:t>more accurate</a:t>
            </a:r>
            <a:r>
              <a:rPr lang="en-US" sz="2400" b="1" dirty="0"/>
              <a:t>	C. </a:t>
            </a:r>
            <a:r>
              <a:rPr lang="en-US" sz="2400" dirty="0"/>
              <a:t>the </a:t>
            </a:r>
            <a:r>
              <a:rPr lang="en-US" sz="2400" dirty="0" err="1"/>
              <a:t>accurater</a:t>
            </a:r>
            <a:r>
              <a:rPr lang="en-US" sz="2400" b="1" dirty="0"/>
              <a:t>	D. </a:t>
            </a:r>
            <a:r>
              <a:rPr lang="en-US" sz="2400" dirty="0"/>
              <a:t>the most accurate</a:t>
            </a:r>
            <a:r>
              <a:rPr lang="en-US" sz="2400" b="1" i="1" dirty="0"/>
              <a:t> </a:t>
            </a:r>
            <a:endParaRPr lang="en-US" sz="2400" dirty="0"/>
          </a:p>
          <a:p>
            <a:endParaRPr lang="en-US" sz="2400" b="1" dirty="0" smtClean="0"/>
          </a:p>
          <a:p>
            <a:r>
              <a:rPr lang="fr-FR" sz="2400" dirty="0" err="1" smtClean="0"/>
              <a:t>Kiến</a:t>
            </a:r>
            <a:r>
              <a:rPr lang="fr-FR" sz="2400" dirty="0" smtClean="0"/>
              <a:t> </a:t>
            </a:r>
            <a:r>
              <a:rPr lang="fr-FR" sz="2400" dirty="0" err="1"/>
              <a:t>thức</a:t>
            </a:r>
            <a:r>
              <a:rPr lang="fr-FR" sz="2400" dirty="0"/>
              <a:t>: So </a:t>
            </a:r>
            <a:r>
              <a:rPr lang="fr-FR" sz="2400" dirty="0" err="1"/>
              <a:t>sánh</a:t>
            </a:r>
            <a:r>
              <a:rPr lang="fr-FR" sz="2400" dirty="0"/>
              <a:t> </a:t>
            </a:r>
            <a:r>
              <a:rPr lang="fr-FR" sz="2400" dirty="0" err="1"/>
              <a:t>kép</a:t>
            </a:r>
            <a:endParaRPr lang="en-US" sz="2400" dirty="0"/>
          </a:p>
          <a:p>
            <a:r>
              <a:rPr lang="fr-FR" sz="2400" dirty="0" err="1"/>
              <a:t>Giải</a:t>
            </a:r>
            <a:r>
              <a:rPr lang="fr-FR" sz="2400" dirty="0"/>
              <a:t> </a:t>
            </a:r>
            <a:r>
              <a:rPr lang="fr-FR" sz="2400" dirty="0" err="1"/>
              <a:t>thích</a:t>
            </a:r>
            <a:r>
              <a:rPr lang="fr-FR" sz="2400" dirty="0"/>
              <a:t>: </a:t>
            </a:r>
            <a:endParaRPr lang="en-US" sz="2400" dirty="0"/>
          </a:p>
          <a:p>
            <a:r>
              <a:rPr lang="en-US" sz="2400" dirty="0"/>
              <a:t>The + (so </a:t>
            </a:r>
            <a:r>
              <a:rPr lang="en-US" sz="2400" dirty="0" err="1"/>
              <a:t>sánh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) </a:t>
            </a:r>
            <a:r>
              <a:rPr lang="en-US" sz="2400" dirty="0" err="1"/>
              <a:t>adj</a:t>
            </a:r>
            <a:r>
              <a:rPr lang="en-US" sz="2400" dirty="0"/>
              <a:t>/ </a:t>
            </a:r>
            <a:r>
              <a:rPr lang="en-US" sz="2400" dirty="0" err="1"/>
              <a:t>adv+S</a:t>
            </a:r>
            <a:r>
              <a:rPr lang="en-US" sz="2400" dirty="0"/>
              <a:t> + V, the (so </a:t>
            </a:r>
            <a:r>
              <a:rPr lang="en-US" sz="2400" dirty="0" err="1"/>
              <a:t>sánh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) </a:t>
            </a:r>
            <a:r>
              <a:rPr lang="en-US" sz="2400" dirty="0" err="1"/>
              <a:t>adj</a:t>
            </a:r>
            <a:r>
              <a:rPr lang="en-US" sz="2400" dirty="0"/>
              <a:t>/</a:t>
            </a:r>
            <a:r>
              <a:rPr lang="en-US" sz="2400" dirty="0" err="1"/>
              <a:t>adv</a:t>
            </a:r>
            <a:r>
              <a:rPr lang="en-US" sz="2400" dirty="0"/>
              <a:t> + S + V</a:t>
            </a:r>
            <a:endParaRPr lang="en-US" sz="2400" b="1" dirty="0"/>
          </a:p>
          <a:p>
            <a:endParaRPr lang="en-US" sz="2400" dirty="0" smtClean="0"/>
          </a:p>
          <a:p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càng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càng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xác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143000" y="8382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1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1511</Words>
  <Application>Microsoft Office PowerPoint</Application>
  <PresentationFormat>On-screen Show (4:3)</PresentationFormat>
  <Paragraphs>523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Tuan</dc:creator>
  <cp:lastModifiedBy>Mr Tuan</cp:lastModifiedBy>
  <cp:revision>6</cp:revision>
  <dcterms:created xsi:type="dcterms:W3CDTF">2022-04-11T07:06:13Z</dcterms:created>
  <dcterms:modified xsi:type="dcterms:W3CDTF">2022-04-18T13:12:52Z</dcterms:modified>
</cp:coreProperties>
</file>