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82" r:id="rId7"/>
    <p:sldId id="283" r:id="rId8"/>
    <p:sldId id="264" r:id="rId9"/>
    <p:sldId id="262" r:id="rId10"/>
    <p:sldId id="284" r:id="rId11"/>
    <p:sldId id="263" r:id="rId12"/>
    <p:sldId id="285" r:id="rId13"/>
    <p:sldId id="265" r:id="rId14"/>
    <p:sldId id="267" r:id="rId15"/>
    <p:sldId id="268" r:id="rId16"/>
    <p:sldId id="269" r:id="rId17"/>
    <p:sldId id="270" r:id="rId18"/>
    <p:sldId id="273" r:id="rId19"/>
    <p:sldId id="281" r:id="rId20"/>
    <p:sldId id="280" r:id="rId21"/>
    <p:sldId id="286" r:id="rId22"/>
    <p:sldId id="287" r:id="rId23"/>
    <p:sldId id="288" r:id="rId24"/>
    <p:sldId id="289" r:id="rId25"/>
    <p:sldId id="290" r:id="rId26"/>
    <p:sldId id="275" r:id="rId27"/>
    <p:sldId id="276" r:id="rId28"/>
    <p:sldId id="292" r:id="rId29"/>
    <p:sldId id="293" r:id="rId30"/>
    <p:sldId id="294" r:id="rId31"/>
    <p:sldId id="277" r:id="rId32"/>
    <p:sldId id="295" r:id="rId33"/>
    <p:sldId id="297" r:id="rId34"/>
    <p:sldId id="298" r:id="rId35"/>
    <p:sldId id="302" r:id="rId36"/>
    <p:sldId id="299" r:id="rId37"/>
    <p:sldId id="300" r:id="rId38"/>
    <p:sldId id="2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6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3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9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1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7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8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0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73" y="4572000"/>
            <a:ext cx="3051928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07568"/>
            <a:ext cx="3675650" cy="2450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0561" y="1066800"/>
            <a:ext cx="8670878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SG" sz="3200" b="1" dirty="0">
                <a:solidFill>
                  <a:srgbClr val="1111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5: </a:t>
            </a:r>
            <a:r>
              <a:rPr lang="en-US" sz="3200" b="1" dirty="0">
                <a:solidFill>
                  <a:srgbClr val="1111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 TINH KHIẾT – HỖN HỢP- PHƯƠNG PHÁP TÁCH CÁC CHẤT</a:t>
            </a:r>
            <a:endParaRPr lang="en-US" sz="3200" dirty="0">
              <a:solidFill>
                <a:srgbClr val="1111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(03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72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481963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738281" y="1719618"/>
            <a:ext cx="4453719" cy="3589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991" y="1828800"/>
            <a:ext cx="656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161" y="3944202"/>
            <a:ext cx="6685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8" y="5420789"/>
            <a:ext cx="1104262" cy="964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673" y="1784429"/>
            <a:ext cx="7244969" cy="8983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H15.3.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673" y="3290891"/>
            <a:ext cx="7244969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còn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722642" y="1028329"/>
            <a:ext cx="4014433" cy="385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</p:spTree>
    <p:extLst>
      <p:ext uri="{BB962C8B-B14F-4D97-AF65-F5344CB8AC3E}">
        <p14:creationId xmlns:p14="http://schemas.microsoft.com/office/powerpoint/2010/main" val="29876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8" y="5420789"/>
            <a:ext cx="1104262" cy="96440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204027" y="794983"/>
            <a:ext cx="4014433" cy="385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456598" y="794983"/>
            <a:ext cx="4453719" cy="3589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388" y="5008728"/>
            <a:ext cx="1072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6" y="1838003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3833" y="2470245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624" y="3152633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22194" y="1212289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721058" y="2406270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40274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2483" y="1920503"/>
            <a:ext cx="7938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3391" y="2842686"/>
            <a:ext cx="758815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4HS/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444059"/>
              </p:ext>
            </p:extLst>
          </p:nvPr>
        </p:nvGraphicFramePr>
        <p:xfrm>
          <a:off x="450381" y="1978917"/>
          <a:ext cx="11368586" cy="4251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3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42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1/3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ần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ethanol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23336" y="1347712"/>
            <a:ext cx="13596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94830" y="2674961"/>
            <a:ext cx="13648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94830" y="2033516"/>
            <a:ext cx="13648" cy="4315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57147" y="1978917"/>
            <a:ext cx="13647" cy="4370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612340" y="2702257"/>
            <a:ext cx="6824" cy="360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23084" y="2674961"/>
            <a:ext cx="27297" cy="367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805319" y="2279174"/>
            <a:ext cx="13648" cy="4080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3084" y="6349028"/>
            <a:ext cx="11361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2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7926" y="1502393"/>
            <a:ext cx="13596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100" y="1528465"/>
            <a:ext cx="6133328" cy="2914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54" y="4667541"/>
            <a:ext cx="11327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…………………………………..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9472" y="5337429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1437" y="5734105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6" y="1838003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3833" y="2470245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440" y="3098041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9243" y="3566842"/>
            <a:ext cx="8980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641446" y="1151965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729584" y="2385500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661346" y="3686979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752" y="5827604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66963" y="914407"/>
            <a:ext cx="8561696" cy="63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6901" y="3711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0" y="6113563"/>
            <a:ext cx="133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1" y="8464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83391" y="-9553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8988" y="48111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9974" y="1528169"/>
            <a:ext cx="1007205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9745" y="2312454"/>
            <a:ext cx="934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3393" y="3490902"/>
            <a:ext cx="9865062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83730" y="4418320"/>
            <a:ext cx="9429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như:sắt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37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6901" y="3711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0" y="6113563"/>
            <a:ext cx="133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1" y="8464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32" y="3410808"/>
            <a:ext cx="7310731" cy="33584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83391" y="-150128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636" y="422981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3457" y="918906"/>
            <a:ext cx="1104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967" y="1351119"/>
            <a:ext cx="111775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6.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¼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iodine.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029" y="3950775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lỏng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67" y="5213294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598091" y="1925261"/>
            <a:ext cx="2388358" cy="2492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1849" y="4546092"/>
            <a:ext cx="2284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40526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2636" y="695941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2636" y="1229035"/>
            <a:ext cx="442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059712"/>
              </p:ext>
            </p:extLst>
          </p:nvPr>
        </p:nvGraphicFramePr>
        <p:xfrm>
          <a:off x="889378" y="1976186"/>
          <a:ext cx="10658903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619">
                  <a:extLst>
                    <a:ext uri="{9D8B030D-6E8A-4147-A177-3AD203B41FA5}">
                      <a16:colId xmlns:a16="http://schemas.microsoft.com/office/drawing/2014/main" val="2175326019"/>
                    </a:ext>
                  </a:extLst>
                </a:gridCol>
                <a:gridCol w="1450040">
                  <a:extLst>
                    <a:ext uri="{9D8B030D-6E8A-4147-A177-3AD203B41FA5}">
                      <a16:colId xmlns:a16="http://schemas.microsoft.com/office/drawing/2014/main" val="2896331188"/>
                    </a:ext>
                  </a:extLst>
                </a:gridCol>
                <a:gridCol w="5388326">
                  <a:extLst>
                    <a:ext uri="{9D8B030D-6E8A-4147-A177-3AD203B41FA5}">
                      <a16:colId xmlns:a16="http://schemas.microsoft.com/office/drawing/2014/main" val="3855770328"/>
                    </a:ext>
                  </a:extLst>
                </a:gridCol>
                <a:gridCol w="2913918">
                  <a:extLst>
                    <a:ext uri="{9D8B030D-6E8A-4147-A177-3AD203B41FA5}">
                      <a16:colId xmlns:a16="http://schemas.microsoft.com/office/drawing/2014/main" val="1678577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14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695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09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59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11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94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4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5151" y="-10918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906" y="43721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281321"/>
              </p:ext>
            </p:extLst>
          </p:nvPr>
        </p:nvGraphicFramePr>
        <p:xfrm>
          <a:off x="159224" y="843164"/>
          <a:ext cx="1187355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075">
                  <a:extLst>
                    <a:ext uri="{9D8B030D-6E8A-4147-A177-3AD203B41FA5}">
                      <a16:colId xmlns:a16="http://schemas.microsoft.com/office/drawing/2014/main" val="2175326019"/>
                    </a:ext>
                  </a:extLst>
                </a:gridCol>
                <a:gridCol w="1364776">
                  <a:extLst>
                    <a:ext uri="{9D8B030D-6E8A-4147-A177-3AD203B41FA5}">
                      <a16:colId xmlns:a16="http://schemas.microsoft.com/office/drawing/2014/main" val="2896331188"/>
                    </a:ext>
                  </a:extLst>
                </a:gridCol>
                <a:gridCol w="6193724">
                  <a:extLst>
                    <a:ext uri="{9D8B030D-6E8A-4147-A177-3AD203B41FA5}">
                      <a16:colId xmlns:a16="http://schemas.microsoft.com/office/drawing/2014/main" val="3855770328"/>
                    </a:ext>
                  </a:extLst>
                </a:gridCol>
                <a:gridCol w="3245977">
                  <a:extLst>
                    <a:ext uri="{9D8B030D-6E8A-4147-A177-3AD203B41FA5}">
                      <a16:colId xmlns:a16="http://schemas.microsoft.com/office/drawing/2014/main" val="1678577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14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695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09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59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11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9494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66861" y="5588072"/>
            <a:ext cx="11036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2889" y="1992573"/>
            <a:ext cx="120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7850" y="1978925"/>
            <a:ext cx="300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02805" y="2007961"/>
            <a:ext cx="3207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129" y="2757616"/>
            <a:ext cx="960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3075" y="2438848"/>
            <a:ext cx="61869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4688" y="2578046"/>
            <a:ext cx="29315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95488" y="3885398"/>
            <a:ext cx="5757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1602" y="3858102"/>
            <a:ext cx="3429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71937" y="3844454"/>
            <a:ext cx="30716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37234" y="4306882"/>
            <a:ext cx="13532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8051" y="4295125"/>
            <a:ext cx="36327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68432" y="4295124"/>
            <a:ext cx="30732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0378" y="4937520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30771" y="472379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34564" y="4674343"/>
            <a:ext cx="33673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</a:t>
            </a:r>
          </a:p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614" y="600496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1" y="1007660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614" y="1455859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1001" y="1856090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960" y="2442946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6411" y="2802568"/>
            <a:ext cx="1012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608" y="437222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6411" y="4874474"/>
            <a:ext cx="1067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201" y="570547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599362" y="889432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688638" y="1808019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625515" y="2774631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599362" y="3516633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688638" y="4874474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42564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5344" y="1526938"/>
            <a:ext cx="979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TIẾN HÀNH THÍ NGHIỆM 3 VÀ HOÀN THÀNH KẾT QUẢ THEO MẪU BẢNG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5086" y="4506457"/>
            <a:ext cx="781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736" y="4968122"/>
            <a:ext cx="10445087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8" y="1896270"/>
            <a:ext cx="5914030" cy="2610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80" y="1951629"/>
            <a:ext cx="5618329" cy="25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073" y="1651379"/>
            <a:ext cx="9362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9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116" y="1692322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/>
        </p:nvSpPr>
        <p:spPr bwMode="auto">
          <a:xfrm>
            <a:off x="470274" y="1676471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5067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752601" y="1180671"/>
            <a:ext cx="8758451" cy="6096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endParaRPr lang="en-US" sz="2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2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752600" y="1929684"/>
            <a:ext cx="6096000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58288" y="2679747"/>
            <a:ext cx="6114143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752600" y="3457242"/>
            <a:ext cx="5179664" cy="559656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   </a:t>
            </a:r>
          </a:p>
        </p:txBody>
      </p:sp>
      <p:sp>
        <p:nvSpPr>
          <p:cNvPr id="14" name="Freeform 13"/>
          <p:cNvSpPr/>
          <p:nvPr/>
        </p:nvSpPr>
        <p:spPr>
          <a:xfrm>
            <a:off x="1746913" y="4110201"/>
            <a:ext cx="744945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779816" y="228600"/>
            <a:ext cx="7211785" cy="5334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779816" y="979932"/>
            <a:ext cx="2685143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086600" y="999414"/>
            <a:ext cx="270600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Freeform 7"/>
          <p:cNvSpPr/>
          <p:nvPr/>
        </p:nvSpPr>
        <p:spPr>
          <a:xfrm>
            <a:off x="1801425" y="1889214"/>
            <a:ext cx="2685142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      </a:t>
            </a:r>
          </a:p>
        </p:txBody>
      </p:sp>
      <p:sp>
        <p:nvSpPr>
          <p:cNvPr id="10" name="Freeform 9"/>
          <p:cNvSpPr/>
          <p:nvPr/>
        </p:nvSpPr>
        <p:spPr>
          <a:xfrm>
            <a:off x="7067097" y="1922628"/>
            <a:ext cx="2745012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      </a:t>
            </a:r>
          </a:p>
        </p:txBody>
      </p:sp>
      <p:sp>
        <p:nvSpPr>
          <p:cNvPr id="9" name="Freeform 8"/>
          <p:cNvSpPr/>
          <p:nvPr/>
        </p:nvSpPr>
        <p:spPr>
          <a:xfrm>
            <a:off x="1651597" y="3464256"/>
            <a:ext cx="8686799" cy="609601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11681" y="4226256"/>
            <a:ext cx="4455886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83681" y="4226256"/>
            <a:ext cx="445588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Freeform 12"/>
          <p:cNvSpPr/>
          <p:nvPr/>
        </p:nvSpPr>
        <p:spPr>
          <a:xfrm>
            <a:off x="1584120" y="5037024"/>
            <a:ext cx="4439309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       </a:t>
            </a:r>
          </a:p>
        </p:txBody>
      </p:sp>
      <p:sp>
        <p:nvSpPr>
          <p:cNvPr id="14" name="Freeform 13"/>
          <p:cNvSpPr/>
          <p:nvPr/>
        </p:nvSpPr>
        <p:spPr>
          <a:xfrm>
            <a:off x="6200259" y="5042711"/>
            <a:ext cx="4439309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       </a:t>
            </a:r>
          </a:p>
        </p:txBody>
      </p:sp>
    </p:spTree>
    <p:extLst>
      <p:ext uri="{BB962C8B-B14F-4D97-AF65-F5344CB8AC3E}">
        <p14:creationId xmlns:p14="http://schemas.microsoft.com/office/powerpoint/2010/main" val="8006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0" grpId="0" animBg="1"/>
      <p:bldP spid="10" grpId="1" animBg="1"/>
      <p:bldP spid="9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116" y="1526938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513" y="3562066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470274" y="152693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6485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388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677" y="1284447"/>
            <a:ext cx="6496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H15.7 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3585" y="2996709"/>
            <a:ext cx="9908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677" y="5604787"/>
            <a:ext cx="9544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012" y="590169"/>
            <a:ext cx="35718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lỏng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147827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494647" y="1430656"/>
            <a:ext cx="2873938" cy="2622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4987" y="4170384"/>
            <a:ext cx="29892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3056" y="1350748"/>
            <a:ext cx="922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6" y="2415654"/>
            <a:ext cx="767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DUNG DỊCH – DUNG MÔI – CHẤT TAN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7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50612"/>
            <a:ext cx="7467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dung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91" y="603127"/>
            <a:ext cx="7438030" cy="147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67" y="2076277"/>
            <a:ext cx="6663466" cy="2232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408" y="4173238"/>
            <a:ext cx="5636525" cy="2589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0685" y="4308707"/>
            <a:ext cx="260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3056" y="1350748"/>
            <a:ext cx="922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6" y="2415654"/>
            <a:ext cx="767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DUNG DỊCH – DUNG MÔI – CHẤT TAN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140" y="2836552"/>
            <a:ext cx="8106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1042347" y="2879661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3142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UYỀN PH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56" y="1364585"/>
            <a:ext cx="10972516" cy="46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4900" y="1225158"/>
            <a:ext cx="8789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7230" y="2238233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87" y="695941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Ũ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919" y="1364586"/>
            <a:ext cx="10895032" cy="45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883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4900" y="1225158"/>
            <a:ext cx="8789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913" y="2238233"/>
            <a:ext cx="291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899" y="2699898"/>
            <a:ext cx="9157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984913" y="2619503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913" y="3671248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818866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UNG DỊCH- HUYỀN PHÙ - NHŨ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900" y="1428750"/>
            <a:ext cx="8707273" cy="42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17207" y="304800"/>
            <a:ext cx="1957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9144000" cy="43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175129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707272" y="1787857"/>
            <a:ext cx="2811438" cy="2615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93750" y="4403358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rắn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284327"/>
            <a:ext cx="964406" cy="964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78847" y="4494684"/>
            <a:ext cx="1662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8739188" y="1828800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rắn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3183" y="4494684"/>
            <a:ext cx="20716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739188" y="1828800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909471" y="1787857"/>
            <a:ext cx="2811438" cy="2615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5279" y="4494684"/>
            <a:ext cx="2045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117415" y="1771856"/>
            <a:ext cx="2873938" cy="2622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7755" y="4416048"/>
            <a:ext cx="29892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491305" y="1816077"/>
            <a:ext cx="2388358" cy="24925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5063" y="4436908"/>
            <a:ext cx="2212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29" y="5481626"/>
            <a:ext cx="1068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3183" y="4128916"/>
            <a:ext cx="20716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739188" y="1463032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79891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909471" y="1422089"/>
            <a:ext cx="2811438" cy="2615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5279" y="4128916"/>
            <a:ext cx="2045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117415" y="1406088"/>
            <a:ext cx="2873938" cy="2622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7755" y="4050280"/>
            <a:ext cx="29892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491305" y="1450309"/>
            <a:ext cx="2388358" cy="24925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5063" y="4071140"/>
            <a:ext cx="2212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062" y="5003315"/>
            <a:ext cx="1159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-183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566" y="5987128"/>
            <a:ext cx="109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7" y="1838003"/>
            <a:ext cx="364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613011" y="1209525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30945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1099" y="3958861"/>
            <a:ext cx="6005015" cy="12136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…..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481963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096837" y="1009935"/>
            <a:ext cx="4917744" cy="3808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55" y="2019869"/>
            <a:ext cx="6373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khiết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liệt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kê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bữa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96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2739</Words>
  <PresentationFormat>Widescreen</PresentationFormat>
  <Paragraphs>278</Paragraphs>
  <Slides>38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2021-07-29T10:15:03Z</dcterms:created>
  <dcterms:modified xsi:type="dcterms:W3CDTF">2021-07-30T09:10:32Z</dcterms:modified>
</cp:coreProperties>
</file>