
<file path=[Content_Types].xml><?xml version="1.0" encoding="utf-8"?>
<Types xmlns="http://schemas.openxmlformats.org/package/2006/content-types">
  <Default Extension="png" ContentType="image/png"/>
  <Default Extension="svg" ContentType="image/svg+xml"/>
  <Default Extension="wmf" ContentType="image/x-wmf"/>
  <Default Extension="emf" ContentType="image/x-emf"/>
  <Default Extension="jpeg" ContentType="image/jpeg"/>
  <Default Extension="rels" ContentType="application/vnd.openxmlformats-package.relationships+xml"/>
  <Default Extension="xml" ContentType="application/xml"/>
  <Default Extension="wav" ContentType="audio/wav"/>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0.xml" ContentType="application/vnd.openxmlformats-officedocument.presentationml.notesSlide+xml"/>
  <Override PartName="/ppt/tags/tag2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6.xml" ContentType="application/vnd.openxmlformats-officedocument.presentationml.tags+xml"/>
  <Override PartName="/ppt/notesSlides/notesSlide13.xml" ContentType="application/vnd.openxmlformats-officedocument.presentationml.notesSlide+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notesSlides/notesSlide18.xml" ContentType="application/vnd.openxmlformats-officedocument.presentationml.notesSlide+xml"/>
  <Override PartName="/ppt/charts/chart1.xml" ContentType="application/vnd.openxmlformats-officedocument.drawingml.chart+xml"/>
  <Override PartName="/ppt/tags/tag32.xml" ContentType="application/vnd.openxmlformats-officedocument.presentationml.tags+xml"/>
  <Override PartName="/ppt/notesSlides/notesSlide19.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0.xml" ContentType="application/vnd.openxmlformats-officedocument.presentationml.notesSlide+xml"/>
  <Override PartName="/ppt/tags/tag3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3" r:id="rId2"/>
    <p:sldId id="265" r:id="rId3"/>
    <p:sldId id="277" r:id="rId4"/>
    <p:sldId id="259" r:id="rId5"/>
    <p:sldId id="261" r:id="rId6"/>
    <p:sldId id="270" r:id="rId7"/>
    <p:sldId id="284" r:id="rId8"/>
    <p:sldId id="285" r:id="rId9"/>
    <p:sldId id="262" r:id="rId10"/>
    <p:sldId id="286" r:id="rId11"/>
    <p:sldId id="287" r:id="rId12"/>
    <p:sldId id="280" r:id="rId13"/>
    <p:sldId id="260" r:id="rId14"/>
    <p:sldId id="288" r:id="rId15"/>
    <p:sldId id="289" r:id="rId16"/>
    <p:sldId id="290" r:id="rId17"/>
    <p:sldId id="263" r:id="rId18"/>
    <p:sldId id="291" r:id="rId19"/>
    <p:sldId id="266" r:id="rId20"/>
    <p:sldId id="279" r:id="rId21"/>
    <p:sldId id="281" r:id="rId22"/>
    <p:sldId id="268" r:id="rId23"/>
    <p:sldId id="269" r:id="rId24"/>
    <p:sldId id="272" r:id="rId25"/>
    <p:sldId id="274" r:id="rId26"/>
    <p:sldId id="264" r:id="rId27"/>
    <p:sldId id="267" r:id="rId28"/>
    <p:sldId id="278" r:id="rId29"/>
    <p:sldId id="271" r:id="rId30"/>
    <p:sldId id="258"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66FF"/>
    <a:srgbClr val="B6DCF4"/>
    <a:srgbClr val="FCE9DD"/>
    <a:srgbClr val="FFFFFF"/>
    <a:srgbClr val="33CCCC"/>
    <a:srgbClr val="00A2A6"/>
    <a:srgbClr val="D2E3CD"/>
    <a:srgbClr val="F9D1A9"/>
    <a:srgbClr val="FAE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1" autoAdjust="0"/>
    <p:restoredTop sz="94660"/>
  </p:normalViewPr>
  <p:slideViewPr>
    <p:cSldViewPr snapToGrid="0" showGuides="1">
      <p:cViewPr>
        <p:scale>
          <a:sx n="117" d="100"/>
          <a:sy n="117" d="100"/>
        </p:scale>
        <p:origin x="-114" y="-7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1.xml"/><Relationship Id="rId1" Type="http://schemas.openxmlformats.org/officeDocument/2006/relationships/package" Target="../embeddings/Microsoft_Excel_Worksheet2.xlsx"/><Relationship Id="rId4"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xmlns:c16r2="http://schemas.microsoft.com/office/drawing/2015/06/chart">
            <c:ext xmlns:c16="http://schemas.microsoft.com/office/drawing/2014/chart" uri="{C3380CC4-5D6E-409C-BE32-E72D297353CC}">
              <c16:uniqueId val="{00000000-CA7E-4F02-823A-A946945884F6}"/>
            </c:ext>
          </c:extLst>
        </c:ser>
        <c:dLbls>
          <c:dLblPos val="outEnd"/>
          <c:showLegendKey val="0"/>
          <c:showVal val="1"/>
          <c:showCatName val="0"/>
          <c:showSerName val="0"/>
          <c:showPercent val="0"/>
          <c:showBubbleSize val="0"/>
        </c:dLbls>
        <c:gapWidth val="100"/>
        <c:overlap val="-24"/>
        <c:axId val="214200320"/>
        <c:axId val="214203392"/>
      </c:barChart>
      <c:catAx>
        <c:axId val="214200320"/>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14203392"/>
        <c:crosses val="autoZero"/>
        <c:auto val="1"/>
        <c:lblAlgn val="ctr"/>
        <c:lblOffset val="100"/>
        <c:noMultiLvlLbl val="0"/>
      </c:catAx>
      <c:valAx>
        <c:axId val="214203392"/>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14200320"/>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xmlns:c16r2="http://schemas.microsoft.com/office/drawing/2015/06/chart">
            <c:ext xmlns:c16="http://schemas.microsoft.com/office/drawing/2014/chart" uri="{C3380CC4-5D6E-409C-BE32-E72D297353CC}">
              <c16:uniqueId val="{00000000-F920-416D-A839-5C14AD954339}"/>
            </c:ext>
          </c:extLst>
        </c:ser>
        <c:dLbls>
          <c:dLblPos val="outEnd"/>
          <c:showLegendKey val="0"/>
          <c:showVal val="1"/>
          <c:showCatName val="0"/>
          <c:showSerName val="0"/>
          <c:showPercent val="0"/>
          <c:showBubbleSize val="0"/>
        </c:dLbls>
        <c:gapWidth val="100"/>
        <c:overlap val="-24"/>
        <c:axId val="215275392"/>
        <c:axId val="215089152"/>
      </c:barChart>
      <c:catAx>
        <c:axId val="215275392"/>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15089152"/>
        <c:crosses val="autoZero"/>
        <c:auto val="1"/>
        <c:lblAlgn val="ctr"/>
        <c:lblOffset val="100"/>
        <c:noMultiLvlLbl val="0"/>
      </c:catAx>
      <c:valAx>
        <c:axId val="215089152"/>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15275392"/>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0.22984</cdr:x>
      <cdr:y>0.00828</cdr:y>
    </cdr:from>
    <cdr:to>
      <cdr:x>0.22984</cdr:x>
      <cdr:y>0.79696</cdr:y>
    </cdr:to>
    <cdr:cxnSp macro="">
      <cdr:nvCxnSpPr>
        <cdr:cNvPr id="3" name="Straight Arrow Connector 2"/>
        <cdr:cNvCxnSpPr/>
      </cdr:nvCxnSpPr>
      <cdr:spPr>
        <a:xfrm xmlns:a="http://schemas.openxmlformats.org/drawingml/2006/main" flipV="1">
          <a:off x="1709057" y="38403"/>
          <a:ext cx="0" cy="3657600"/>
        </a:xfrm>
        <a:prstGeom xmlns:a="http://schemas.openxmlformats.org/drawingml/2006/main" prst="straightConnector1">
          <a:avLst/>
        </a:prstGeom>
        <a:ln xmlns:a="http://schemas.openxmlformats.org/drawingml/2006/main" w="1270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0.22874</cdr:x>
      <cdr:y>0.80048</cdr:y>
    </cdr:from>
    <cdr:to>
      <cdr:x>0.97975</cdr:x>
      <cdr:y>0.80048</cdr:y>
    </cdr:to>
    <cdr:cxnSp macro="">
      <cdr:nvCxnSpPr>
        <cdr:cNvPr id="5" name="Straight Arrow Connector 4"/>
        <cdr:cNvCxnSpPr/>
      </cdr:nvCxnSpPr>
      <cdr:spPr>
        <a:xfrm xmlns:a="http://schemas.openxmlformats.org/drawingml/2006/main">
          <a:off x="1700893" y="3712331"/>
          <a:ext cx="5584371" cy="0"/>
        </a:xfrm>
        <a:prstGeom xmlns:a="http://schemas.openxmlformats.org/drawingml/2006/main" prst="straightConnector1">
          <a:avLst/>
        </a:prstGeom>
        <a:ln xmlns:a="http://schemas.openxmlformats.org/drawingml/2006/main" w="1905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1DE2D-E8BD-421F-894B-B974D2A15BEF}" type="datetimeFigureOut">
              <a:rPr lang="zh-CN" altLang="en-US" smtClean="0"/>
              <a:t>2022/1/9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DD249-0DB2-4F81-88A3-9D46629C54CC}" type="slidenum">
              <a:rPr lang="zh-CN" altLang="en-US" smtClean="0"/>
              <a:t>‹#›</a:t>
            </a:fld>
            <a:endParaRPr lang="zh-CN" altLang="en-US"/>
          </a:p>
        </p:txBody>
      </p:sp>
    </p:spTree>
    <p:extLst>
      <p:ext uri="{BB962C8B-B14F-4D97-AF65-F5344CB8AC3E}">
        <p14:creationId xmlns:p14="http://schemas.microsoft.com/office/powerpoint/2010/main" val="427978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1C0057-A28F-4E9A-A4AA-7AB7745A1594}" type="slidenum">
              <a:rPr lang="zh-CN" altLang="en-US" smtClean="0">
                <a:latin typeface="Calibri" panose="020F0502020204030204" pitchFamily="34" charset="0"/>
              </a:rPr>
              <a:pPr/>
              <a:t>2</a:t>
            </a:fld>
            <a:endParaRPr lang="en-US" altLang="zh-CN">
              <a:latin typeface="Calibri" panose="020F0502020204030204" pitchFamily="34" charset="0"/>
            </a:endParaRPr>
          </a:p>
        </p:txBody>
      </p:sp>
    </p:spTree>
    <p:extLst>
      <p:ext uri="{BB962C8B-B14F-4D97-AF65-F5344CB8AC3E}">
        <p14:creationId xmlns:p14="http://schemas.microsoft.com/office/powerpoint/2010/main" val="176819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DDF2F63-F752-450F-BD8D-9EE0FE72D944}" type="slidenum">
              <a:rPr lang="zh-CN" altLang="en-US" smtClean="0">
                <a:latin typeface="Calibri" panose="020F0502020204030204" pitchFamily="34" charset="0"/>
              </a:rPr>
              <a:pPr/>
              <a:t>17</a:t>
            </a:fld>
            <a:endParaRPr lang="en-US" altLang="zh-CN">
              <a:latin typeface="Calibri" panose="020F0502020204030204" pitchFamily="34" charset="0"/>
            </a:endParaRPr>
          </a:p>
        </p:txBody>
      </p:sp>
    </p:spTree>
    <p:extLst>
      <p:ext uri="{BB962C8B-B14F-4D97-AF65-F5344CB8AC3E}">
        <p14:creationId xmlns:p14="http://schemas.microsoft.com/office/powerpoint/2010/main" val="1102329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0D2708E-B361-4D65-AC90-E19AB6391D80}" type="slidenum">
              <a:rPr lang="zh-CN" altLang="en-US" smtClean="0">
                <a:latin typeface="Calibri" panose="020F0502020204030204" pitchFamily="34" charset="0"/>
              </a:rPr>
              <a:pPr/>
              <a:t>19</a:t>
            </a:fld>
            <a:endParaRPr lang="zh-CN" altLang="en-US">
              <a:latin typeface="Calibri" panose="020F0502020204030204" pitchFamily="34" charset="0"/>
            </a:endParaRPr>
          </a:p>
        </p:txBody>
      </p:sp>
    </p:spTree>
    <p:extLst>
      <p:ext uri="{BB962C8B-B14F-4D97-AF65-F5344CB8AC3E}">
        <p14:creationId xmlns:p14="http://schemas.microsoft.com/office/powerpoint/2010/main" val="1309234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20</a:t>
            </a:fld>
            <a:endParaRPr lang="zh-CN" altLang="en-US"/>
          </a:p>
        </p:txBody>
      </p:sp>
    </p:spTree>
    <p:extLst>
      <p:ext uri="{BB962C8B-B14F-4D97-AF65-F5344CB8AC3E}">
        <p14:creationId xmlns:p14="http://schemas.microsoft.com/office/powerpoint/2010/main" val="201932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21</a:t>
            </a:fld>
            <a:endParaRPr lang="zh-CN" altLang="en-US">
              <a:latin typeface="Calibri" panose="020F0502020204030204" pitchFamily="34" charset="0"/>
            </a:endParaRPr>
          </a:p>
        </p:txBody>
      </p:sp>
    </p:spTree>
    <p:extLst>
      <p:ext uri="{BB962C8B-B14F-4D97-AF65-F5344CB8AC3E}">
        <p14:creationId xmlns:p14="http://schemas.microsoft.com/office/powerpoint/2010/main" val="3300996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9AE046D-A2E9-403C-8A30-817A5E9EE12F}" type="slidenum">
              <a:rPr lang="zh-CN" altLang="en-US" smtClean="0"/>
              <a:t>22</a:t>
            </a:fld>
            <a:endParaRPr lang="zh-CN" altLang="en-US"/>
          </a:p>
        </p:txBody>
      </p:sp>
    </p:spTree>
    <p:extLst>
      <p:ext uri="{BB962C8B-B14F-4D97-AF65-F5344CB8AC3E}">
        <p14:creationId xmlns:p14="http://schemas.microsoft.com/office/powerpoint/2010/main" val="1007061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23</a:t>
            </a:fld>
            <a:endParaRPr lang="zh-CN" altLang="en-US"/>
          </a:p>
        </p:txBody>
      </p:sp>
    </p:spTree>
    <p:extLst>
      <p:ext uri="{BB962C8B-B14F-4D97-AF65-F5344CB8AC3E}">
        <p14:creationId xmlns:p14="http://schemas.microsoft.com/office/powerpoint/2010/main" val="1230524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E4584D-FBFE-4A71-946C-3005E843DDF4}" type="slidenum">
              <a:rPr lang="zh-CN" altLang="en-US" smtClean="0"/>
              <a:t>24</a:t>
            </a:fld>
            <a:endParaRPr lang="zh-CN" altLang="en-US"/>
          </a:p>
        </p:txBody>
      </p:sp>
    </p:spTree>
    <p:extLst>
      <p:ext uri="{BB962C8B-B14F-4D97-AF65-F5344CB8AC3E}">
        <p14:creationId xmlns:p14="http://schemas.microsoft.com/office/powerpoint/2010/main" val="2821852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441B83B5-F031-4D53-9648-EAEE386E96C4}" type="slidenum">
              <a:rPr lang="zh-CN" altLang="en-US" smtClean="0">
                <a:latin typeface="Calibri" panose="020F0502020204030204" pitchFamily="34" charset="0"/>
              </a:rPr>
              <a:pPr/>
              <a:t>25</a:t>
            </a:fld>
            <a:endParaRPr lang="en-US" altLang="zh-CN">
              <a:latin typeface="Calibri" panose="020F0502020204030204" pitchFamily="34" charset="0"/>
            </a:endParaRPr>
          </a:p>
        </p:txBody>
      </p:sp>
    </p:spTree>
    <p:extLst>
      <p:ext uri="{BB962C8B-B14F-4D97-AF65-F5344CB8AC3E}">
        <p14:creationId xmlns:p14="http://schemas.microsoft.com/office/powerpoint/2010/main" val="457391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392ADA4-F447-488F-B7A1-C944CBBBD013}" type="slidenum">
              <a:rPr lang="zh-CN" altLang="en-US" smtClean="0">
                <a:latin typeface="Calibri" panose="020F0502020204030204" pitchFamily="34" charset="0"/>
              </a:rPr>
              <a:pPr/>
              <a:t>26</a:t>
            </a:fld>
            <a:endParaRPr lang="en-US" altLang="zh-CN">
              <a:latin typeface="Calibri" panose="020F0502020204030204" pitchFamily="34" charset="0"/>
            </a:endParaRPr>
          </a:p>
        </p:txBody>
      </p:sp>
    </p:spTree>
    <p:extLst>
      <p:ext uri="{BB962C8B-B14F-4D97-AF65-F5344CB8AC3E}">
        <p14:creationId xmlns:p14="http://schemas.microsoft.com/office/powerpoint/2010/main" val="2075056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27</a:t>
            </a:fld>
            <a:endParaRPr lang="zh-CN" altLang="en-US">
              <a:latin typeface="Calibri" panose="020F0502020204030204" pitchFamily="34" charset="0"/>
            </a:endParaRPr>
          </a:p>
        </p:txBody>
      </p:sp>
    </p:spTree>
    <p:extLst>
      <p:ext uri="{BB962C8B-B14F-4D97-AF65-F5344CB8AC3E}">
        <p14:creationId xmlns:p14="http://schemas.microsoft.com/office/powerpoint/2010/main" val="2617695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3</a:t>
            </a:fld>
            <a:endParaRPr lang="zh-CN" altLang="en-US"/>
          </a:p>
        </p:txBody>
      </p:sp>
    </p:spTree>
    <p:extLst>
      <p:ext uri="{BB962C8B-B14F-4D97-AF65-F5344CB8AC3E}">
        <p14:creationId xmlns:p14="http://schemas.microsoft.com/office/powerpoint/2010/main" val="3042663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28</a:t>
            </a:fld>
            <a:endParaRPr lang="zh-CN" altLang="en-US"/>
          </a:p>
        </p:txBody>
      </p:sp>
    </p:spTree>
    <p:extLst>
      <p:ext uri="{BB962C8B-B14F-4D97-AF65-F5344CB8AC3E}">
        <p14:creationId xmlns:p14="http://schemas.microsoft.com/office/powerpoint/2010/main" val="1361620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251087-C3FB-4108-9806-7C53EECEA5A7}"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3174578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30</a:t>
            </a:fld>
            <a:endParaRPr lang="zh-CN" altLang="en-US"/>
          </a:p>
        </p:txBody>
      </p:sp>
    </p:spTree>
    <p:extLst>
      <p:ext uri="{BB962C8B-B14F-4D97-AF65-F5344CB8AC3E}">
        <p14:creationId xmlns:p14="http://schemas.microsoft.com/office/powerpoint/2010/main" val="149033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368BBC3F-57D5-4A48-B2C4-7853D9121911}" type="slidenum">
              <a:rPr lang="zh-CN" altLang="en-US" smtClean="0">
                <a:latin typeface="Calibri" panose="020F0502020204030204" pitchFamily="34" charset="0"/>
              </a:rPr>
              <a:pPr/>
              <a:t>4</a:t>
            </a:fld>
            <a:endParaRPr lang="zh-CN" altLang="en-US">
              <a:latin typeface="Calibri" panose="020F0502020204030204" pitchFamily="34" charset="0"/>
            </a:endParaRPr>
          </a:p>
        </p:txBody>
      </p:sp>
    </p:spTree>
    <p:extLst>
      <p:ext uri="{BB962C8B-B14F-4D97-AF65-F5344CB8AC3E}">
        <p14:creationId xmlns:p14="http://schemas.microsoft.com/office/powerpoint/2010/main" val="1923166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5ABAFE6-99EC-4155-8610-80B7AA841B0C}" type="slidenum">
              <a:rPr lang="zh-CN" altLang="en-US" smtClean="0">
                <a:latin typeface="Calibri" panose="020F0502020204030204" pitchFamily="34" charset="0"/>
              </a:rPr>
              <a:pPr/>
              <a:t>5</a:t>
            </a:fld>
            <a:endParaRPr lang="en-US" altLang="zh-CN">
              <a:latin typeface="Calibri" panose="020F0502020204030204" pitchFamily="34" charset="0"/>
            </a:endParaRPr>
          </a:p>
        </p:txBody>
      </p:sp>
    </p:spTree>
    <p:extLst>
      <p:ext uri="{BB962C8B-B14F-4D97-AF65-F5344CB8AC3E}">
        <p14:creationId xmlns:p14="http://schemas.microsoft.com/office/powerpoint/2010/main" val="3830497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7D5777-02BA-4B96-9D12-8336F935D341}" type="slidenum">
              <a:rPr lang="zh-CN" altLang="en-US" smtClean="0"/>
              <a:t>6</a:t>
            </a:fld>
            <a:endParaRPr lang="zh-CN" altLang="en-US"/>
          </a:p>
        </p:txBody>
      </p:sp>
    </p:spTree>
    <p:extLst>
      <p:ext uri="{BB962C8B-B14F-4D97-AF65-F5344CB8AC3E}">
        <p14:creationId xmlns:p14="http://schemas.microsoft.com/office/powerpoint/2010/main" val="2673693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74DD249-0DB2-4F81-88A3-9D46629C54CC}" type="slidenum">
              <a:rPr lang="zh-CN" altLang="en-US" smtClean="0"/>
              <a:t>7</a:t>
            </a:fld>
            <a:endParaRPr lang="zh-CN" altLang="en-US"/>
          </a:p>
        </p:txBody>
      </p:sp>
    </p:spTree>
    <p:extLst>
      <p:ext uri="{BB962C8B-B14F-4D97-AF65-F5344CB8AC3E}">
        <p14:creationId xmlns:p14="http://schemas.microsoft.com/office/powerpoint/2010/main" val="819441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257082F-141E-4C19-A82F-2F943EE81E8C}" type="slidenum">
              <a:rPr lang="zh-CN" altLang="en-US" smtClean="0">
                <a:latin typeface="Calibri" panose="020F0502020204030204" pitchFamily="34" charset="0"/>
              </a:rPr>
              <a:pPr/>
              <a:t>9</a:t>
            </a:fld>
            <a:endParaRPr lang="en-US" altLang="zh-CN">
              <a:latin typeface="Calibri" panose="020F0502020204030204" pitchFamily="34" charset="0"/>
            </a:endParaRPr>
          </a:p>
        </p:txBody>
      </p:sp>
    </p:spTree>
    <p:extLst>
      <p:ext uri="{BB962C8B-B14F-4D97-AF65-F5344CB8AC3E}">
        <p14:creationId xmlns:p14="http://schemas.microsoft.com/office/powerpoint/2010/main" val="3651576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12</a:t>
            </a:fld>
            <a:endParaRPr lang="zh-CN" altLang="en-US"/>
          </a:p>
        </p:txBody>
      </p:sp>
    </p:spTree>
    <p:extLst>
      <p:ext uri="{BB962C8B-B14F-4D97-AF65-F5344CB8AC3E}">
        <p14:creationId xmlns:p14="http://schemas.microsoft.com/office/powerpoint/2010/main" val="4284209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2F6A2D-718B-4801-84EF-7854E4E3EA25}" type="slidenum">
              <a:rPr lang="zh-CN" altLang="en-US" smtClean="0">
                <a:latin typeface="Calibri" panose="020F0502020204030204" pitchFamily="34" charset="0"/>
              </a:rPr>
              <a:pPr/>
              <a:t>13</a:t>
            </a:fld>
            <a:endParaRPr lang="en-US" altLang="zh-CN">
              <a:latin typeface="Calibri" panose="020F0502020204030204" pitchFamily="34" charset="0"/>
            </a:endParaRPr>
          </a:p>
        </p:txBody>
      </p:sp>
    </p:spTree>
    <p:extLst>
      <p:ext uri="{BB962C8B-B14F-4D97-AF65-F5344CB8AC3E}">
        <p14:creationId xmlns:p14="http://schemas.microsoft.com/office/powerpoint/2010/main" val="3830759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Tree>
    <p:extLst>
      <p:ext uri="{BB962C8B-B14F-4D97-AF65-F5344CB8AC3E}">
        <p14:creationId xmlns:p14="http://schemas.microsoft.com/office/powerpoint/2010/main" val="3894895468"/>
      </p:ext>
    </p:extLst>
  </p:cSld>
  <p:clrMapOvr>
    <a:masterClrMapping/>
  </p:clrMapOvr>
  <p:transition spd="slow" advTm="1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82"/>
        <p:cNvGrpSpPr/>
        <p:nvPr/>
      </p:nvGrpSpPr>
      <p:grpSpPr>
        <a:xfrm>
          <a:off x="0" y="0"/>
          <a:ext cx="0" cy="0"/>
          <a:chOff x="0" y="0"/>
          <a:chExt cx="0" cy="0"/>
        </a:xfrm>
      </p:grpSpPr>
      <p:sp>
        <p:nvSpPr>
          <p:cNvPr id="83" name="Google Shape;83;gabe127f721_0_16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84" name="Google Shape;84;gabe127f721_0_16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2100"/>
              </a:spcBef>
              <a:spcAft>
                <a:spcPts val="0"/>
              </a:spcAft>
              <a:buClr>
                <a:schemeClr val="dk1"/>
              </a:buClr>
              <a:buSzPts val="1800"/>
              <a:buChar char="○"/>
              <a:defRPr/>
            </a:lvl2pPr>
            <a:lvl3pPr marL="1371600" lvl="2" indent="-342900" algn="l" rtl="0">
              <a:lnSpc>
                <a:spcPct val="90000"/>
              </a:lnSpc>
              <a:spcBef>
                <a:spcPts val="2100"/>
              </a:spcBef>
              <a:spcAft>
                <a:spcPts val="0"/>
              </a:spcAft>
              <a:buClr>
                <a:schemeClr val="dk1"/>
              </a:buClr>
              <a:buSzPts val="1800"/>
              <a:buChar char="■"/>
              <a:defRPr/>
            </a:lvl3pPr>
            <a:lvl4pPr marL="1828800" lvl="3" indent="-342900" algn="l" rtl="0">
              <a:lnSpc>
                <a:spcPct val="90000"/>
              </a:lnSpc>
              <a:spcBef>
                <a:spcPts val="2100"/>
              </a:spcBef>
              <a:spcAft>
                <a:spcPts val="0"/>
              </a:spcAft>
              <a:buClr>
                <a:schemeClr val="dk1"/>
              </a:buClr>
              <a:buSzPts val="1800"/>
              <a:buChar char="●"/>
              <a:defRPr/>
            </a:lvl4pPr>
            <a:lvl5pPr marL="2286000" lvl="4" indent="-342900" algn="l" rtl="0">
              <a:lnSpc>
                <a:spcPct val="90000"/>
              </a:lnSpc>
              <a:spcBef>
                <a:spcPts val="2100"/>
              </a:spcBef>
              <a:spcAft>
                <a:spcPts val="0"/>
              </a:spcAft>
              <a:buClr>
                <a:schemeClr val="dk1"/>
              </a:buClr>
              <a:buSzPts val="1800"/>
              <a:buChar char="○"/>
              <a:defRPr/>
            </a:lvl5pPr>
            <a:lvl6pPr marL="2743200" lvl="5" indent="-342900" algn="l" rtl="0">
              <a:lnSpc>
                <a:spcPct val="90000"/>
              </a:lnSpc>
              <a:spcBef>
                <a:spcPts val="2100"/>
              </a:spcBef>
              <a:spcAft>
                <a:spcPts val="0"/>
              </a:spcAft>
              <a:buClr>
                <a:schemeClr val="dk1"/>
              </a:buClr>
              <a:buSzPts val="1800"/>
              <a:buChar char="■"/>
              <a:defRPr/>
            </a:lvl6pPr>
            <a:lvl7pPr marL="3200400" lvl="6" indent="-342900" algn="l" rtl="0">
              <a:lnSpc>
                <a:spcPct val="90000"/>
              </a:lnSpc>
              <a:spcBef>
                <a:spcPts val="2100"/>
              </a:spcBef>
              <a:spcAft>
                <a:spcPts val="0"/>
              </a:spcAft>
              <a:buClr>
                <a:schemeClr val="dk1"/>
              </a:buClr>
              <a:buSzPts val="1800"/>
              <a:buChar char="●"/>
              <a:defRPr/>
            </a:lvl7pPr>
            <a:lvl8pPr marL="3657600" lvl="7" indent="-342900" algn="l" rtl="0">
              <a:lnSpc>
                <a:spcPct val="90000"/>
              </a:lnSpc>
              <a:spcBef>
                <a:spcPts val="2100"/>
              </a:spcBef>
              <a:spcAft>
                <a:spcPts val="0"/>
              </a:spcAft>
              <a:buClr>
                <a:schemeClr val="dk1"/>
              </a:buClr>
              <a:buSzPts val="1800"/>
              <a:buChar char="○"/>
              <a:defRPr/>
            </a:lvl8pPr>
            <a:lvl9pPr marL="4114800" lvl="8" indent="-342900" algn="l" rtl="0">
              <a:lnSpc>
                <a:spcPct val="90000"/>
              </a:lnSpc>
              <a:spcBef>
                <a:spcPts val="2100"/>
              </a:spcBef>
              <a:spcAft>
                <a:spcPts val="2100"/>
              </a:spcAft>
              <a:buClr>
                <a:schemeClr val="dk1"/>
              </a:buClr>
              <a:buSzPts val="1800"/>
              <a:buChar char="■"/>
              <a:defRPr/>
            </a:lvl9pPr>
          </a:lstStyle>
          <a:p>
            <a:endParaRPr/>
          </a:p>
        </p:txBody>
      </p:sp>
      <p:sp>
        <p:nvSpPr>
          <p:cNvPr id="85" name="Google Shape;85;gabe127f721_0_16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6" name="Google Shape;86;gabe127f721_0_16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7" name="Google Shape;87;gabe127f721_0_16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9733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279294"/>
      </p:ext>
    </p:extLst>
  </p:cSld>
  <p:clrMapOvr>
    <a:masterClrMapping/>
  </p:clrMapOvr>
  <p:transition spd="slow" advTm="1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115802"/>
      </p:ext>
    </p:extLst>
  </p:cSld>
  <p:clrMapOvr>
    <a:masterClrMapping/>
  </p:clrMapOvr>
  <p:transition spd="slow" advTm="1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016533" y="3232356"/>
            <a:ext cx="1227818" cy="1187245"/>
          </a:xfrm>
          <a:custGeom>
            <a:avLst/>
            <a:gdLst>
              <a:gd name="connsiteX0" fmla="*/ 197878 w 1227818"/>
              <a:gd name="connsiteY0" fmla="*/ 0 h 1187245"/>
              <a:gd name="connsiteX1" fmla="*/ 1029940 w 1227818"/>
              <a:gd name="connsiteY1" fmla="*/ 0 h 1187245"/>
              <a:gd name="connsiteX2" fmla="*/ 1227818 w 1227818"/>
              <a:gd name="connsiteY2" fmla="*/ 197878 h 1187245"/>
              <a:gd name="connsiteX3" fmla="*/ 1227818 w 1227818"/>
              <a:gd name="connsiteY3" fmla="*/ 989367 h 1187245"/>
              <a:gd name="connsiteX4" fmla="*/ 1029940 w 1227818"/>
              <a:gd name="connsiteY4" fmla="*/ 1187245 h 1187245"/>
              <a:gd name="connsiteX5" fmla="*/ 197878 w 1227818"/>
              <a:gd name="connsiteY5" fmla="*/ 1187245 h 1187245"/>
              <a:gd name="connsiteX6" fmla="*/ 0 w 1227818"/>
              <a:gd name="connsiteY6" fmla="*/ 989367 h 1187245"/>
              <a:gd name="connsiteX7" fmla="*/ 0 w 1227818"/>
              <a:gd name="connsiteY7" fmla="*/ 197878 h 1187245"/>
              <a:gd name="connsiteX8" fmla="*/ 197878 w 1227818"/>
              <a:gd name="connsiteY8" fmla="*/ 0 h 118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818" h="1187245">
                <a:moveTo>
                  <a:pt x="197878" y="0"/>
                </a:moveTo>
                <a:lnTo>
                  <a:pt x="1029940" y="0"/>
                </a:lnTo>
                <a:cubicBezTo>
                  <a:pt x="1139225" y="0"/>
                  <a:pt x="1227818" y="88593"/>
                  <a:pt x="1227818" y="197878"/>
                </a:cubicBezTo>
                <a:lnTo>
                  <a:pt x="1227818" y="989367"/>
                </a:lnTo>
                <a:cubicBezTo>
                  <a:pt x="1227818" y="1098652"/>
                  <a:pt x="1139225" y="1187245"/>
                  <a:pt x="1029940" y="1187245"/>
                </a:cubicBezTo>
                <a:lnTo>
                  <a:pt x="197878" y="1187245"/>
                </a:lnTo>
                <a:cubicBezTo>
                  <a:pt x="88593" y="1187245"/>
                  <a:pt x="0" y="1098652"/>
                  <a:pt x="0" y="989367"/>
                </a:cubicBezTo>
                <a:lnTo>
                  <a:pt x="0" y="197878"/>
                </a:lnTo>
                <a:cubicBezTo>
                  <a:pt x="0" y="88593"/>
                  <a:pt x="88593" y="0"/>
                  <a:pt x="197878"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229172" y="4437606"/>
            <a:ext cx="1368571" cy="1456335"/>
          </a:xfrm>
          <a:custGeom>
            <a:avLst/>
            <a:gdLst>
              <a:gd name="connsiteX0" fmla="*/ 228100 w 1368571"/>
              <a:gd name="connsiteY0" fmla="*/ 0 h 1456335"/>
              <a:gd name="connsiteX1" fmla="*/ 1140471 w 1368571"/>
              <a:gd name="connsiteY1" fmla="*/ 0 h 1456335"/>
              <a:gd name="connsiteX2" fmla="*/ 1368571 w 1368571"/>
              <a:gd name="connsiteY2" fmla="*/ 228100 h 1456335"/>
              <a:gd name="connsiteX3" fmla="*/ 1368571 w 1368571"/>
              <a:gd name="connsiteY3" fmla="*/ 1228235 h 1456335"/>
              <a:gd name="connsiteX4" fmla="*/ 1140471 w 1368571"/>
              <a:gd name="connsiteY4" fmla="*/ 1456335 h 1456335"/>
              <a:gd name="connsiteX5" fmla="*/ 228100 w 1368571"/>
              <a:gd name="connsiteY5" fmla="*/ 1456335 h 1456335"/>
              <a:gd name="connsiteX6" fmla="*/ 0 w 1368571"/>
              <a:gd name="connsiteY6" fmla="*/ 1228235 h 1456335"/>
              <a:gd name="connsiteX7" fmla="*/ 0 w 1368571"/>
              <a:gd name="connsiteY7" fmla="*/ 228100 h 1456335"/>
              <a:gd name="connsiteX8" fmla="*/ 228100 w 1368571"/>
              <a:gd name="connsiteY8" fmla="*/ 0 h 145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571" h="1456335">
                <a:moveTo>
                  <a:pt x="228100" y="0"/>
                </a:moveTo>
                <a:lnTo>
                  <a:pt x="1140471" y="0"/>
                </a:lnTo>
                <a:cubicBezTo>
                  <a:pt x="1266447" y="0"/>
                  <a:pt x="1368571" y="102124"/>
                  <a:pt x="1368571" y="228100"/>
                </a:cubicBezTo>
                <a:lnTo>
                  <a:pt x="1368571" y="1228235"/>
                </a:lnTo>
                <a:cubicBezTo>
                  <a:pt x="1368571" y="1354211"/>
                  <a:pt x="1266447" y="1456335"/>
                  <a:pt x="1140471" y="1456335"/>
                </a:cubicBezTo>
                <a:lnTo>
                  <a:pt x="228100" y="1456335"/>
                </a:lnTo>
                <a:cubicBezTo>
                  <a:pt x="102124" y="1456335"/>
                  <a:pt x="0" y="1354211"/>
                  <a:pt x="0" y="1228235"/>
                </a:cubicBezTo>
                <a:lnTo>
                  <a:pt x="0" y="228100"/>
                </a:lnTo>
                <a:cubicBezTo>
                  <a:pt x="0" y="102124"/>
                  <a:pt x="102124" y="0"/>
                  <a:pt x="22810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779937" y="4097250"/>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992499" y="2953851"/>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88200036"/>
      </p:ext>
    </p:extLst>
  </p:cSld>
  <p:clrMapOvr>
    <a:masterClrMapping/>
  </p:clrMapOvr>
  <p:transition spd="slow" advTm="1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956381" y="2020139"/>
            <a:ext cx="1292130" cy="1294272"/>
          </a:xfrm>
          <a:custGeom>
            <a:avLst/>
            <a:gdLst>
              <a:gd name="connsiteX0" fmla="*/ 646065 w 1292130"/>
              <a:gd name="connsiteY0" fmla="*/ 0 h 1294272"/>
              <a:gd name="connsiteX1" fmla="*/ 1292130 w 1292130"/>
              <a:gd name="connsiteY1" fmla="*/ 647136 h 1294272"/>
              <a:gd name="connsiteX2" fmla="*/ 646065 w 1292130"/>
              <a:gd name="connsiteY2" fmla="*/ 1294272 h 1294272"/>
              <a:gd name="connsiteX3" fmla="*/ 0 w 1292130"/>
              <a:gd name="connsiteY3" fmla="*/ 647136 h 1294272"/>
              <a:gd name="connsiteX4" fmla="*/ 646065 w 1292130"/>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30" h="1294272">
                <a:moveTo>
                  <a:pt x="646065" y="0"/>
                </a:moveTo>
                <a:cubicBezTo>
                  <a:pt x="1002877" y="0"/>
                  <a:pt x="1292130" y="289733"/>
                  <a:pt x="1292130" y="647136"/>
                </a:cubicBezTo>
                <a:cubicBezTo>
                  <a:pt x="1292130" y="1004539"/>
                  <a:pt x="1002877" y="1294272"/>
                  <a:pt x="646065" y="1294272"/>
                </a:cubicBezTo>
                <a:cubicBezTo>
                  <a:pt x="289253" y="1294272"/>
                  <a:pt x="0" y="1004539"/>
                  <a:pt x="0" y="647136"/>
                </a:cubicBezTo>
                <a:cubicBezTo>
                  <a:pt x="0" y="289733"/>
                  <a:pt x="289253" y="0"/>
                  <a:pt x="646065"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932775" y="2020139"/>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8" name="图片占位符 17"/>
          <p:cNvSpPr>
            <a:spLocks noGrp="1"/>
          </p:cNvSpPr>
          <p:nvPr>
            <p:ph type="pic" sz="quarter" idx="12"/>
          </p:nvPr>
        </p:nvSpPr>
        <p:spPr>
          <a:xfrm>
            <a:off x="8419902"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5445649" y="4315113"/>
            <a:ext cx="1292128" cy="1294272"/>
          </a:xfrm>
          <a:custGeom>
            <a:avLst/>
            <a:gdLst>
              <a:gd name="connsiteX0" fmla="*/ 646064 w 1292128"/>
              <a:gd name="connsiteY0" fmla="*/ 0 h 1294272"/>
              <a:gd name="connsiteX1" fmla="*/ 1292128 w 1292128"/>
              <a:gd name="connsiteY1" fmla="*/ 647136 h 1294272"/>
              <a:gd name="connsiteX2" fmla="*/ 646064 w 1292128"/>
              <a:gd name="connsiteY2" fmla="*/ 1294272 h 1294272"/>
              <a:gd name="connsiteX3" fmla="*/ 0 w 1292128"/>
              <a:gd name="connsiteY3" fmla="*/ 647136 h 1294272"/>
              <a:gd name="connsiteX4" fmla="*/ 646064 w 1292128"/>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28" h="1294272">
                <a:moveTo>
                  <a:pt x="646064" y="0"/>
                </a:moveTo>
                <a:cubicBezTo>
                  <a:pt x="1002875" y="0"/>
                  <a:pt x="1292128" y="289733"/>
                  <a:pt x="1292128" y="647136"/>
                </a:cubicBezTo>
                <a:cubicBezTo>
                  <a:pt x="1292128" y="1004539"/>
                  <a:pt x="1002875" y="1294272"/>
                  <a:pt x="646064" y="1294272"/>
                </a:cubicBezTo>
                <a:cubicBezTo>
                  <a:pt x="289253" y="1294272"/>
                  <a:pt x="0" y="1004539"/>
                  <a:pt x="0" y="647136"/>
                </a:cubicBezTo>
                <a:cubicBezTo>
                  <a:pt x="0" y="289733"/>
                  <a:pt x="289253" y="0"/>
                  <a:pt x="646064" y="0"/>
                </a:cubicBez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2477824"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39980207"/>
      </p:ext>
    </p:extLst>
  </p:cSld>
  <p:clrMapOvr>
    <a:masterClrMapping/>
  </p:clrMapOvr>
  <p:transition spd="slow" advTm="1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369282" y="2700483"/>
            <a:ext cx="2137680" cy="2182088"/>
          </a:xfrm>
          <a:custGeom>
            <a:avLst/>
            <a:gdLst>
              <a:gd name="connsiteX0" fmla="*/ 1068840 w 2137680"/>
              <a:gd name="connsiteY0" fmla="*/ 0 h 2182088"/>
              <a:gd name="connsiteX1" fmla="*/ 2137680 w 2137680"/>
              <a:gd name="connsiteY1" fmla="*/ 1091044 h 2182088"/>
              <a:gd name="connsiteX2" fmla="*/ 1068840 w 2137680"/>
              <a:gd name="connsiteY2" fmla="*/ 2182088 h 2182088"/>
              <a:gd name="connsiteX3" fmla="*/ 0 w 2137680"/>
              <a:gd name="connsiteY3" fmla="*/ 1091044 h 2182088"/>
              <a:gd name="connsiteX4" fmla="*/ 1068840 w 2137680"/>
              <a:gd name="connsiteY4" fmla="*/ 0 h 218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80" h="2182088">
                <a:moveTo>
                  <a:pt x="1068840" y="0"/>
                </a:moveTo>
                <a:cubicBezTo>
                  <a:pt x="1659144" y="0"/>
                  <a:pt x="2137680" y="488477"/>
                  <a:pt x="2137680" y="1091044"/>
                </a:cubicBezTo>
                <a:cubicBezTo>
                  <a:pt x="2137680" y="1693611"/>
                  <a:pt x="1659144" y="2182088"/>
                  <a:pt x="1068840" y="2182088"/>
                </a:cubicBezTo>
                <a:cubicBezTo>
                  <a:pt x="478536" y="2182088"/>
                  <a:pt x="0" y="1693611"/>
                  <a:pt x="0" y="1091044"/>
                </a:cubicBezTo>
                <a:cubicBezTo>
                  <a:pt x="0" y="488477"/>
                  <a:pt x="478536" y="0"/>
                  <a:pt x="106884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81973952"/>
      </p:ext>
    </p:extLst>
  </p:cSld>
  <p:clrMapOvr>
    <a:masterClrMapping/>
  </p:clrMapOvr>
  <p:transition spd="slow" advTm="1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443119" y="2259999"/>
            <a:ext cx="1129386" cy="1129386"/>
          </a:xfrm>
          <a:custGeom>
            <a:avLst/>
            <a:gdLst>
              <a:gd name="connsiteX0" fmla="*/ 564693 w 1129386"/>
              <a:gd name="connsiteY0" fmla="*/ 0 h 1129386"/>
              <a:gd name="connsiteX1" fmla="*/ 1129386 w 1129386"/>
              <a:gd name="connsiteY1" fmla="*/ 564693 h 1129386"/>
              <a:gd name="connsiteX2" fmla="*/ 564693 w 1129386"/>
              <a:gd name="connsiteY2" fmla="*/ 1129386 h 1129386"/>
              <a:gd name="connsiteX3" fmla="*/ 0 w 1129386"/>
              <a:gd name="connsiteY3" fmla="*/ 564693 h 1129386"/>
              <a:gd name="connsiteX4" fmla="*/ 564693 w 1129386"/>
              <a:gd name="connsiteY4" fmla="*/ 0 h 1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86" h="1129386">
                <a:moveTo>
                  <a:pt x="564693" y="0"/>
                </a:moveTo>
                <a:cubicBezTo>
                  <a:pt x="876564" y="0"/>
                  <a:pt x="1129386" y="252822"/>
                  <a:pt x="1129386" y="564693"/>
                </a:cubicBezTo>
                <a:cubicBezTo>
                  <a:pt x="1129386" y="876564"/>
                  <a:pt x="876564" y="1129386"/>
                  <a:pt x="564693" y="1129386"/>
                </a:cubicBezTo>
                <a:cubicBezTo>
                  <a:pt x="252822" y="1129386"/>
                  <a:pt x="0" y="876564"/>
                  <a:pt x="0" y="564693"/>
                </a:cubicBezTo>
                <a:cubicBezTo>
                  <a:pt x="0" y="252822"/>
                  <a:pt x="252822" y="0"/>
                  <a:pt x="564693"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143815" y="2260816"/>
            <a:ext cx="1663484" cy="1663484"/>
          </a:xfrm>
          <a:custGeom>
            <a:avLst/>
            <a:gdLst>
              <a:gd name="connsiteX0" fmla="*/ 831742 w 1663484"/>
              <a:gd name="connsiteY0" fmla="*/ 0 h 1663484"/>
              <a:gd name="connsiteX1" fmla="*/ 1663484 w 1663484"/>
              <a:gd name="connsiteY1" fmla="*/ 831742 h 1663484"/>
              <a:gd name="connsiteX2" fmla="*/ 831742 w 1663484"/>
              <a:gd name="connsiteY2" fmla="*/ 1663484 h 1663484"/>
              <a:gd name="connsiteX3" fmla="*/ 0 w 1663484"/>
              <a:gd name="connsiteY3" fmla="*/ 831742 h 1663484"/>
              <a:gd name="connsiteX4" fmla="*/ 831742 w 1663484"/>
              <a:gd name="connsiteY4" fmla="*/ 0 h 1663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484" h="1663484">
                <a:moveTo>
                  <a:pt x="831742" y="0"/>
                </a:moveTo>
                <a:cubicBezTo>
                  <a:pt x="1291100" y="0"/>
                  <a:pt x="1663484" y="372384"/>
                  <a:pt x="1663484" y="831742"/>
                </a:cubicBezTo>
                <a:cubicBezTo>
                  <a:pt x="1663484" y="1291100"/>
                  <a:pt x="1291100" y="1663484"/>
                  <a:pt x="831742" y="1663484"/>
                </a:cubicBezTo>
                <a:cubicBezTo>
                  <a:pt x="372384" y="1663484"/>
                  <a:pt x="0" y="1291100"/>
                  <a:pt x="0" y="831742"/>
                </a:cubicBezTo>
                <a:cubicBezTo>
                  <a:pt x="0" y="372384"/>
                  <a:pt x="372384" y="0"/>
                  <a:pt x="831742"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6254638" y="2930023"/>
            <a:ext cx="2223978" cy="2223978"/>
          </a:xfrm>
          <a:custGeom>
            <a:avLst/>
            <a:gdLst>
              <a:gd name="connsiteX0" fmla="*/ 1111989 w 2223978"/>
              <a:gd name="connsiteY0" fmla="*/ 0 h 2223978"/>
              <a:gd name="connsiteX1" fmla="*/ 2223978 w 2223978"/>
              <a:gd name="connsiteY1" fmla="*/ 1111989 h 2223978"/>
              <a:gd name="connsiteX2" fmla="*/ 1111989 w 2223978"/>
              <a:gd name="connsiteY2" fmla="*/ 2223978 h 2223978"/>
              <a:gd name="connsiteX3" fmla="*/ 0 w 2223978"/>
              <a:gd name="connsiteY3" fmla="*/ 1111989 h 2223978"/>
              <a:gd name="connsiteX4" fmla="*/ 1111989 w 2223978"/>
              <a:gd name="connsiteY4" fmla="*/ 0 h 222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978" h="2223978">
                <a:moveTo>
                  <a:pt x="1111989" y="0"/>
                </a:moveTo>
                <a:cubicBezTo>
                  <a:pt x="1726124" y="0"/>
                  <a:pt x="2223978" y="497854"/>
                  <a:pt x="2223978" y="1111989"/>
                </a:cubicBezTo>
                <a:cubicBezTo>
                  <a:pt x="2223978" y="1726124"/>
                  <a:pt x="1726124" y="2223978"/>
                  <a:pt x="1111989" y="2223978"/>
                </a:cubicBezTo>
                <a:cubicBezTo>
                  <a:pt x="497854" y="2223978"/>
                  <a:pt x="0" y="1726124"/>
                  <a:pt x="0" y="1111989"/>
                </a:cubicBezTo>
                <a:cubicBezTo>
                  <a:pt x="0" y="497854"/>
                  <a:pt x="497854" y="0"/>
                  <a:pt x="1111989" y="0"/>
                </a:cubicBezTo>
                <a:close/>
              </a:path>
            </a:pathLst>
          </a:custGeom>
        </p:spPr>
        <p:txBody>
          <a:bodyPr wrap="square">
            <a:noAutofit/>
          </a:bodyPr>
          <a:lstStyle/>
          <a:p>
            <a:endParaRPr lang="zh-CN" altLang="en-US" dirty="0"/>
          </a:p>
        </p:txBody>
      </p:sp>
      <p:sp>
        <p:nvSpPr>
          <p:cNvPr id="16" name="图片占位符 15"/>
          <p:cNvSpPr>
            <a:spLocks noGrp="1"/>
          </p:cNvSpPr>
          <p:nvPr>
            <p:ph type="pic" sz="quarter" idx="13"/>
          </p:nvPr>
        </p:nvSpPr>
        <p:spPr>
          <a:xfrm>
            <a:off x="8587534" y="2105719"/>
            <a:ext cx="1225798" cy="1225798"/>
          </a:xfrm>
          <a:custGeom>
            <a:avLst/>
            <a:gdLst>
              <a:gd name="connsiteX0" fmla="*/ 612899 w 1225798"/>
              <a:gd name="connsiteY0" fmla="*/ 0 h 1225798"/>
              <a:gd name="connsiteX1" fmla="*/ 1225798 w 1225798"/>
              <a:gd name="connsiteY1" fmla="*/ 612899 h 1225798"/>
              <a:gd name="connsiteX2" fmla="*/ 612899 w 1225798"/>
              <a:gd name="connsiteY2" fmla="*/ 1225798 h 1225798"/>
              <a:gd name="connsiteX3" fmla="*/ 0 w 1225798"/>
              <a:gd name="connsiteY3" fmla="*/ 612899 h 1225798"/>
              <a:gd name="connsiteX4" fmla="*/ 612899 w 1225798"/>
              <a:gd name="connsiteY4" fmla="*/ 0 h 122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798" h="1225798">
                <a:moveTo>
                  <a:pt x="612899" y="0"/>
                </a:moveTo>
                <a:cubicBezTo>
                  <a:pt x="951394" y="0"/>
                  <a:pt x="1225798" y="274404"/>
                  <a:pt x="1225798" y="612899"/>
                </a:cubicBezTo>
                <a:cubicBezTo>
                  <a:pt x="1225798" y="951394"/>
                  <a:pt x="951394" y="1225798"/>
                  <a:pt x="612899" y="1225798"/>
                </a:cubicBezTo>
                <a:cubicBezTo>
                  <a:pt x="274404" y="1225798"/>
                  <a:pt x="0" y="951394"/>
                  <a:pt x="0" y="612899"/>
                </a:cubicBezTo>
                <a:cubicBezTo>
                  <a:pt x="0" y="274404"/>
                  <a:pt x="274404" y="0"/>
                  <a:pt x="612899"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110029157"/>
      </p:ext>
    </p:extLst>
  </p:cSld>
  <p:clrMapOvr>
    <a:masterClrMapping/>
  </p:clrMapOvr>
  <p:transition spd="slow" advTm="1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464715" y="2584216"/>
            <a:ext cx="2690741" cy="1549594"/>
          </a:xfrm>
          <a:custGeom>
            <a:avLst/>
            <a:gdLst>
              <a:gd name="connsiteX0" fmla="*/ 2478259 w 2690741"/>
              <a:gd name="connsiteY0" fmla="*/ 426 h 1549594"/>
              <a:gd name="connsiteX1" fmla="*/ 2585884 w 2690741"/>
              <a:gd name="connsiteY1" fmla="*/ 89859 h 1549594"/>
              <a:gd name="connsiteX2" fmla="*/ 2690316 w 2690741"/>
              <a:gd name="connsiteY2" fmla="*/ 1221046 h 1549594"/>
              <a:gd name="connsiteX3" fmla="*/ 2600883 w 2690741"/>
              <a:gd name="connsiteY3" fmla="*/ 1328671 h 1549594"/>
              <a:gd name="connsiteX4" fmla="*/ 212483 w 2690741"/>
              <a:gd name="connsiteY4" fmla="*/ 1549169 h 1549594"/>
              <a:gd name="connsiteX5" fmla="*/ 104857 w 2690741"/>
              <a:gd name="connsiteY5" fmla="*/ 1459736 h 1549594"/>
              <a:gd name="connsiteX6" fmla="*/ 426 w 2690741"/>
              <a:gd name="connsiteY6" fmla="*/ 328550 h 1549594"/>
              <a:gd name="connsiteX7" fmla="*/ 89858 w 2690741"/>
              <a:gd name="connsiteY7" fmla="*/ 220924 h 154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41" h="1549594">
                <a:moveTo>
                  <a:pt x="2478259" y="426"/>
                </a:moveTo>
                <a:cubicBezTo>
                  <a:pt x="2532674" y="-4597"/>
                  <a:pt x="2580860" y="35443"/>
                  <a:pt x="2585884" y="89859"/>
                </a:cubicBezTo>
                <a:lnTo>
                  <a:pt x="2690316" y="1221046"/>
                </a:lnTo>
                <a:cubicBezTo>
                  <a:pt x="2695339" y="1275461"/>
                  <a:pt x="2655298" y="1323647"/>
                  <a:pt x="2600883" y="1328671"/>
                </a:cubicBezTo>
                <a:lnTo>
                  <a:pt x="212483" y="1549169"/>
                </a:lnTo>
                <a:cubicBezTo>
                  <a:pt x="158067" y="1554193"/>
                  <a:pt x="109881" y="1514152"/>
                  <a:pt x="104857" y="1459736"/>
                </a:cubicBezTo>
                <a:lnTo>
                  <a:pt x="426" y="328550"/>
                </a:lnTo>
                <a:cubicBezTo>
                  <a:pt x="-4598" y="274134"/>
                  <a:pt x="35443" y="225948"/>
                  <a:pt x="89858" y="220924"/>
                </a:cubicBezTo>
                <a:close/>
              </a:path>
            </a:pathLst>
          </a:custGeom>
          <a:solidFill>
            <a:schemeClr val="accent1"/>
          </a:solidFill>
          <a:ln w="19050">
            <a:solidFill>
              <a:schemeClr val="bg1"/>
            </a:solidFill>
          </a:ln>
        </p:spPr>
        <p:txBody>
          <a:bodyPr wrap="square">
            <a:noAutofit/>
          </a:bodyPr>
          <a:lstStyle/>
          <a:p>
            <a:endParaRPr lang="zh-CN" altLang="en-US"/>
          </a:p>
        </p:txBody>
      </p:sp>
      <p:sp>
        <p:nvSpPr>
          <p:cNvPr id="9" name="图片占位符 8"/>
          <p:cNvSpPr>
            <a:spLocks noGrp="1"/>
          </p:cNvSpPr>
          <p:nvPr>
            <p:ph type="pic" sz="quarter" idx="11"/>
          </p:nvPr>
        </p:nvSpPr>
        <p:spPr>
          <a:xfrm>
            <a:off x="8105879" y="4155802"/>
            <a:ext cx="2690739" cy="1549593"/>
          </a:xfrm>
          <a:custGeom>
            <a:avLst/>
            <a:gdLst>
              <a:gd name="connsiteX0" fmla="*/ 2478258 w 2690739"/>
              <a:gd name="connsiteY0" fmla="*/ 426 h 1549593"/>
              <a:gd name="connsiteX1" fmla="*/ 2585883 w 2690739"/>
              <a:gd name="connsiteY1" fmla="*/ 89859 h 1549593"/>
              <a:gd name="connsiteX2" fmla="*/ 2690314 w 2690739"/>
              <a:gd name="connsiteY2" fmla="*/ 1221045 h 1549593"/>
              <a:gd name="connsiteX3" fmla="*/ 2600882 w 2690739"/>
              <a:gd name="connsiteY3" fmla="*/ 1328670 h 1549593"/>
              <a:gd name="connsiteX4" fmla="*/ 212483 w 2690739"/>
              <a:gd name="connsiteY4" fmla="*/ 1549168 h 1549593"/>
              <a:gd name="connsiteX5" fmla="*/ 104857 w 2690739"/>
              <a:gd name="connsiteY5" fmla="*/ 1459735 h 1549593"/>
              <a:gd name="connsiteX6" fmla="*/ 426 w 2690739"/>
              <a:gd name="connsiteY6" fmla="*/ 328550 h 1549593"/>
              <a:gd name="connsiteX7" fmla="*/ 89859 w 2690739"/>
              <a:gd name="connsiteY7" fmla="*/ 220924 h 154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39" h="1549593">
                <a:moveTo>
                  <a:pt x="2478258" y="426"/>
                </a:moveTo>
                <a:cubicBezTo>
                  <a:pt x="2532673" y="-4597"/>
                  <a:pt x="2580859" y="35443"/>
                  <a:pt x="2585883" y="89859"/>
                </a:cubicBezTo>
                <a:lnTo>
                  <a:pt x="2690314" y="1221045"/>
                </a:lnTo>
                <a:cubicBezTo>
                  <a:pt x="2695338" y="1275460"/>
                  <a:pt x="2655297" y="1323646"/>
                  <a:pt x="2600882" y="1328670"/>
                </a:cubicBezTo>
                <a:lnTo>
                  <a:pt x="212483" y="1549168"/>
                </a:lnTo>
                <a:cubicBezTo>
                  <a:pt x="158067" y="1554192"/>
                  <a:pt x="109881" y="1514151"/>
                  <a:pt x="104857" y="1459735"/>
                </a:cubicBezTo>
                <a:lnTo>
                  <a:pt x="426" y="328550"/>
                </a:lnTo>
                <a:cubicBezTo>
                  <a:pt x="-4598" y="274134"/>
                  <a:pt x="35443" y="225948"/>
                  <a:pt x="89859" y="220924"/>
                </a:cubicBez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3663188259"/>
      </p:ext>
    </p:extLst>
  </p:cSld>
  <p:clrMapOvr>
    <a:masterClrMapping/>
  </p:clrMapOvr>
  <p:transition spd="slow" advTm="1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562226" y="2382840"/>
            <a:ext cx="1325563" cy="1317625"/>
          </a:xfrm>
          <a:custGeom>
            <a:avLst/>
            <a:gdLst>
              <a:gd name="connsiteX0" fmla="*/ 0 w 1325563"/>
              <a:gd name="connsiteY0" fmla="*/ 0 h 1317625"/>
              <a:gd name="connsiteX1" fmla="*/ 1325563 w 1325563"/>
              <a:gd name="connsiteY1" fmla="*/ 0 h 1317625"/>
              <a:gd name="connsiteX2" fmla="*/ 1325563 w 1325563"/>
              <a:gd name="connsiteY2" fmla="*/ 1317625 h 1317625"/>
              <a:gd name="connsiteX3" fmla="*/ 0 w 1325563"/>
              <a:gd name="connsiteY3" fmla="*/ 1317625 h 1317625"/>
            </a:gdLst>
            <a:ahLst/>
            <a:cxnLst>
              <a:cxn ang="0">
                <a:pos x="connsiteX0" y="connsiteY0"/>
              </a:cxn>
              <a:cxn ang="0">
                <a:pos x="connsiteX1" y="connsiteY1"/>
              </a:cxn>
              <a:cxn ang="0">
                <a:pos x="connsiteX2" y="connsiteY2"/>
              </a:cxn>
              <a:cxn ang="0">
                <a:pos x="connsiteX3" y="connsiteY3"/>
              </a:cxn>
            </a:cxnLst>
            <a:rect l="l" t="t" r="r" b="b"/>
            <a:pathLst>
              <a:path w="1325563" h="1317625">
                <a:moveTo>
                  <a:pt x="0" y="0"/>
                </a:moveTo>
                <a:lnTo>
                  <a:pt x="1325563" y="0"/>
                </a:lnTo>
                <a:lnTo>
                  <a:pt x="1325563" y="1317625"/>
                </a:lnTo>
                <a:lnTo>
                  <a:pt x="0" y="1317625"/>
                </a:lnTo>
                <a:close/>
              </a:path>
            </a:pathLst>
          </a:custGeom>
          <a:solidFill>
            <a:schemeClr val="accent1"/>
          </a:solidFill>
          <a:ln w="19050">
            <a:solidFill>
              <a:schemeClr val="bg1"/>
            </a:solidFill>
          </a:ln>
        </p:spPr>
        <p:txBody>
          <a:bodyPr wrap="square">
            <a:noAutofit/>
          </a:bodyPr>
          <a:lstStyle/>
          <a:p>
            <a:endParaRPr lang="zh-CN" altLang="en-US"/>
          </a:p>
        </p:txBody>
      </p:sp>
      <p:sp>
        <p:nvSpPr>
          <p:cNvPr id="11" name="图片占位符 10"/>
          <p:cNvSpPr>
            <a:spLocks noGrp="1"/>
          </p:cNvSpPr>
          <p:nvPr>
            <p:ph type="pic" sz="quarter" idx="11"/>
          </p:nvPr>
        </p:nvSpPr>
        <p:spPr>
          <a:xfrm>
            <a:off x="4576761" y="2382839"/>
            <a:ext cx="2325688" cy="2303462"/>
          </a:xfrm>
          <a:custGeom>
            <a:avLst/>
            <a:gdLst>
              <a:gd name="connsiteX0" fmla="*/ 0 w 2325688"/>
              <a:gd name="connsiteY0" fmla="*/ 0 h 2303462"/>
              <a:gd name="connsiteX1" fmla="*/ 2325688 w 2325688"/>
              <a:gd name="connsiteY1" fmla="*/ 0 h 2303462"/>
              <a:gd name="connsiteX2" fmla="*/ 2325688 w 2325688"/>
              <a:gd name="connsiteY2" fmla="*/ 2303462 h 2303462"/>
              <a:gd name="connsiteX3" fmla="*/ 0 w 2325688"/>
              <a:gd name="connsiteY3" fmla="*/ 2303462 h 2303462"/>
            </a:gdLst>
            <a:ahLst/>
            <a:cxnLst>
              <a:cxn ang="0">
                <a:pos x="connsiteX0" y="connsiteY0"/>
              </a:cxn>
              <a:cxn ang="0">
                <a:pos x="connsiteX1" y="connsiteY1"/>
              </a:cxn>
              <a:cxn ang="0">
                <a:pos x="connsiteX2" y="connsiteY2"/>
              </a:cxn>
              <a:cxn ang="0">
                <a:pos x="connsiteX3" y="connsiteY3"/>
              </a:cxn>
            </a:cxnLst>
            <a:rect l="l" t="t" r="r" b="b"/>
            <a:pathLst>
              <a:path w="2325688" h="2303462">
                <a:moveTo>
                  <a:pt x="0" y="0"/>
                </a:moveTo>
                <a:lnTo>
                  <a:pt x="2325688" y="0"/>
                </a:lnTo>
                <a:lnTo>
                  <a:pt x="2325688" y="2303462"/>
                </a:lnTo>
                <a:lnTo>
                  <a:pt x="0" y="2303462"/>
                </a:lnTo>
                <a:close/>
              </a:path>
            </a:pathLst>
          </a:custGeom>
          <a:solidFill>
            <a:schemeClr val="accent1"/>
          </a:solidFill>
          <a:ln w="19050">
            <a:solidFill>
              <a:schemeClr val="bg1"/>
            </a:solidFill>
          </a:ln>
        </p:spPr>
        <p:txBody>
          <a:bodyPr wrap="square">
            <a:noAutofit/>
          </a:bodyPr>
          <a:lstStyle/>
          <a:p>
            <a:endParaRPr lang="zh-CN" altLang="en-US"/>
          </a:p>
        </p:txBody>
      </p:sp>
      <p:sp>
        <p:nvSpPr>
          <p:cNvPr id="12" name="图片占位符 11"/>
          <p:cNvSpPr>
            <a:spLocks noGrp="1"/>
          </p:cNvSpPr>
          <p:nvPr>
            <p:ph type="pic" sz="quarter" idx="12"/>
          </p:nvPr>
        </p:nvSpPr>
        <p:spPr>
          <a:xfrm>
            <a:off x="7702550" y="1663700"/>
            <a:ext cx="2300288" cy="2281238"/>
          </a:xfrm>
          <a:custGeom>
            <a:avLst/>
            <a:gdLst>
              <a:gd name="connsiteX0" fmla="*/ 0 w 2300288"/>
              <a:gd name="connsiteY0" fmla="*/ 0 h 2281238"/>
              <a:gd name="connsiteX1" fmla="*/ 2300288 w 2300288"/>
              <a:gd name="connsiteY1" fmla="*/ 0 h 2281238"/>
              <a:gd name="connsiteX2" fmla="*/ 2300288 w 2300288"/>
              <a:gd name="connsiteY2" fmla="*/ 2281238 h 2281238"/>
              <a:gd name="connsiteX3" fmla="*/ 0 w 2300288"/>
              <a:gd name="connsiteY3" fmla="*/ 2281238 h 2281238"/>
            </a:gdLst>
            <a:ahLst/>
            <a:cxnLst>
              <a:cxn ang="0">
                <a:pos x="connsiteX0" y="connsiteY0"/>
              </a:cxn>
              <a:cxn ang="0">
                <a:pos x="connsiteX1" y="connsiteY1"/>
              </a:cxn>
              <a:cxn ang="0">
                <a:pos x="connsiteX2" y="connsiteY2"/>
              </a:cxn>
              <a:cxn ang="0">
                <a:pos x="connsiteX3" y="connsiteY3"/>
              </a:cxn>
            </a:cxnLst>
            <a:rect l="l" t="t" r="r" b="b"/>
            <a:pathLst>
              <a:path w="2300288" h="2281238">
                <a:moveTo>
                  <a:pt x="0" y="0"/>
                </a:moveTo>
                <a:lnTo>
                  <a:pt x="2300288" y="0"/>
                </a:lnTo>
                <a:lnTo>
                  <a:pt x="2300288" y="2281238"/>
                </a:lnTo>
                <a:lnTo>
                  <a:pt x="0" y="2281238"/>
                </a:ln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1621077975"/>
      </p:ext>
    </p:extLst>
  </p:cSld>
  <p:clrMapOvr>
    <a:masterClrMapping/>
  </p:clrMapOvr>
  <p:transition spd="slow" advTm="1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l="-8000" r="-8000"/>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
        <p:nvSpPr>
          <p:cNvPr id="8" name="圆角矩形 7"/>
          <p:cNvSpPr/>
          <p:nvPr userDrawn="1"/>
        </p:nvSpPr>
        <p:spPr>
          <a:xfrm>
            <a:off x="139701" y="127000"/>
            <a:ext cx="11912598" cy="66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0214763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1" r:id="rId4"/>
    <p:sldLayoutId id="2147483660" r:id="rId5"/>
    <p:sldLayoutId id="2147483659" r:id="rId6"/>
    <p:sldLayoutId id="2147483658" r:id="rId7"/>
    <p:sldLayoutId id="2147483657" r:id="rId8"/>
    <p:sldLayoutId id="2147483656" r:id="rId9"/>
    <p:sldLayoutId id="2147483662" r:id="rId10"/>
  </p:sldLayoutIdLst>
  <p:transition spd="slow" advTm="1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0.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0.png"/><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11.sv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3.wm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3.wm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30.xml"/><Relationship Id="rId5" Type="http://schemas.openxmlformats.org/officeDocument/2006/relationships/image" Target="../media/image200.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wmf"/><Relationship Id="rId5" Type="http://schemas.openxmlformats.org/officeDocument/2006/relationships/image" Target="../media/image7.emf"/><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notesSlide" Target="../notesSlides/notesSlide3.xml"/><Relationship Id="rId5" Type="http://schemas.openxmlformats.org/officeDocument/2006/relationships/tags" Target="../tags/tag7.xml"/><Relationship Id="rId10" Type="http://schemas.openxmlformats.org/officeDocument/2006/relationships/slideLayout" Target="../slideLayouts/slideLayout3.xml"/><Relationship Id="rId4" Type="http://schemas.openxmlformats.org/officeDocument/2006/relationships/tags" Target="../tags/tag6.xml"/><Relationship Id="rId9"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3.png"/><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38100" y="5403850"/>
            <a:ext cx="12153900" cy="1454150"/>
          </a:xfrm>
          <a:prstGeom prst="rect">
            <a:avLst/>
          </a:prstGeom>
          <a:gradFill rotWithShape="1">
            <a:gsLst>
              <a:gs pos="0">
                <a:srgbClr val="FFFFFF">
                  <a:alpha val="0"/>
                </a:srgbClr>
              </a:gs>
              <a:gs pos="100000">
                <a:srgbClr val="00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endParaRPr lang="uk-UA" altLang="en-US" sz="1800">
              <a:solidFill>
                <a:schemeClr val="tx2"/>
              </a:solidFill>
              <a:latin typeface=".VnTime" pitchFamily="34" charset="0"/>
            </a:endParaRPr>
          </a:p>
        </p:txBody>
      </p:sp>
      <p:sp>
        <p:nvSpPr>
          <p:cNvPr id="7" name="Rectangle 4"/>
          <p:cNvSpPr>
            <a:spLocks noChangeArrowheads="1"/>
          </p:cNvSpPr>
          <p:nvPr/>
        </p:nvSpPr>
        <p:spPr bwMode="auto">
          <a:xfrm rot="10800000">
            <a:off x="38100" y="0"/>
            <a:ext cx="12153900" cy="1341438"/>
          </a:xfrm>
          <a:prstGeom prst="rect">
            <a:avLst/>
          </a:prstGeom>
          <a:gradFill rotWithShape="1">
            <a:gsLst>
              <a:gs pos="0">
                <a:srgbClr val="FFFFFF">
                  <a:alpha val="0"/>
                </a:srgbClr>
              </a:gs>
              <a:gs pos="100000">
                <a:srgbClr val="00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endParaRPr lang="uk-UA" altLang="en-US" sz="1800">
              <a:effectLst>
                <a:glow rad="101600">
                  <a:schemeClr val="accent2">
                    <a:satMod val="175000"/>
                    <a:alpha val="40000"/>
                  </a:schemeClr>
                </a:glow>
              </a:effectLst>
              <a:latin typeface=".VnTime" pitchFamily="34" charset="0"/>
            </a:endParaRPr>
          </a:p>
        </p:txBody>
      </p:sp>
      <p:pic>
        <p:nvPicPr>
          <p:cNvPr id="4" name="Picture 17"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00" y="-99392"/>
            <a:ext cx="25146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9768697" y="4294977"/>
            <a:ext cx="25146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01450" y="4303538"/>
            <a:ext cx="25146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9752865" y="-92095"/>
            <a:ext cx="25146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2438476" y="154345"/>
            <a:ext cx="7416824" cy="830997"/>
          </a:xfrm>
          <a:prstGeom prst="rect">
            <a:avLst/>
          </a:prstGeom>
          <a:noFill/>
        </p:spPr>
        <p:txBody>
          <a:bodyPr wrap="square" rtlCol="0">
            <a:spAutoFit/>
          </a:bodyPr>
          <a:lstStyle/>
          <a:p>
            <a:pPr algn="ctr"/>
            <a:r>
              <a:rPr lang="en-US" sz="2400" b="1" dirty="0" smtClean="0">
                <a:solidFill>
                  <a:srgbClr val="0000FF"/>
                </a:solidFill>
                <a:effectLst>
                  <a:glow rad="38100">
                    <a:srgbClr val="FFFF00">
                      <a:alpha val="98000"/>
                    </a:srgbClr>
                  </a:glow>
                  <a:reflection stA="98000" endPos="0" dir="5400000" sy="-100000" algn="bl" rotWithShape="0"/>
                </a:effectLst>
                <a:latin typeface="Tahoma" panose="020B0604030504040204" pitchFamily="34" charset="0"/>
                <a:ea typeface="Tahoma" panose="020B0604030504040204" pitchFamily="34" charset="0"/>
                <a:cs typeface="Tahoma" panose="020B0604030504040204" pitchFamily="34" charset="0"/>
              </a:rPr>
              <a:t>PHÒNG GD&amp;ĐT THỊ XÃ HOÀI NHƠN</a:t>
            </a:r>
          </a:p>
          <a:p>
            <a:pPr algn="ctr"/>
            <a:r>
              <a:rPr lang="en-US" sz="2400" b="1" dirty="0" smtClean="0">
                <a:solidFill>
                  <a:srgbClr val="0000FF"/>
                </a:solidFill>
                <a:effectLst>
                  <a:glow rad="38100">
                    <a:srgbClr val="FFFF00">
                      <a:alpha val="98000"/>
                    </a:srgbClr>
                  </a:glow>
                  <a:reflection stA="98000" endPos="0" dir="5400000" sy="-100000" algn="bl" rotWithShape="0"/>
                </a:effectLst>
                <a:latin typeface="Tahoma" panose="020B0604030504040204" pitchFamily="34" charset="0"/>
                <a:ea typeface="Tahoma" panose="020B0604030504040204" pitchFamily="34" charset="0"/>
                <a:cs typeface="Tahoma" panose="020B0604030504040204" pitchFamily="34" charset="0"/>
              </a:rPr>
              <a:t>TRƯỜNG  THCS HOÀI HƯƠNG</a:t>
            </a:r>
            <a:endParaRPr lang="en-US" sz="2400" b="1" dirty="0">
              <a:solidFill>
                <a:srgbClr val="0000FF"/>
              </a:solidFill>
              <a:effectLst>
                <a:glow rad="38100">
                  <a:srgbClr val="FFFF00">
                    <a:alpha val="98000"/>
                  </a:srgbClr>
                </a:glow>
                <a:reflection stA="98000" endPos="0" dir="5400000" sy="-100000" algn="bl" rotWithShape="0"/>
              </a:effectLst>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3047108" y="4340521"/>
            <a:ext cx="6135884" cy="1107996"/>
          </a:xfrm>
          <a:prstGeom prst="rect">
            <a:avLst/>
          </a:prstGeom>
          <a:noFill/>
        </p:spPr>
        <p:txBody>
          <a:bodyPr wrap="square" rtlCol="0">
            <a:spAutoFit/>
          </a:bodyPr>
          <a:lstStyle/>
          <a:p>
            <a:pPr algn="ctr"/>
            <a:r>
              <a:rPr lang="en-US" sz="6600" b="1" dirty="0" err="1" smtClean="0">
                <a:solidFill>
                  <a:srgbClr val="0000FF"/>
                </a:solidFill>
                <a:effectLst>
                  <a:glow rad="38100">
                    <a:srgbClr val="FFFF00">
                      <a:alpha val="98000"/>
                    </a:srgbClr>
                  </a:glow>
                  <a:reflection stA="98000" endPos="0" dir="5400000" sy="-100000" algn="bl" rotWithShape="0"/>
                </a:effectLst>
                <a:latin typeface="Tahoma" panose="020B0604030504040204" pitchFamily="34" charset="0"/>
                <a:ea typeface="Tahoma" panose="020B0604030504040204" pitchFamily="34" charset="0"/>
                <a:cs typeface="Tahoma" panose="020B0604030504040204" pitchFamily="34" charset="0"/>
              </a:rPr>
              <a:t>Lớp</a:t>
            </a:r>
            <a:r>
              <a:rPr lang="en-US" sz="6600" b="1" dirty="0" smtClean="0">
                <a:solidFill>
                  <a:srgbClr val="0000FF"/>
                </a:solidFill>
                <a:effectLst>
                  <a:glow rad="38100">
                    <a:srgbClr val="FFFF00">
                      <a:alpha val="98000"/>
                    </a:srgbClr>
                  </a:glow>
                  <a:reflection stA="98000" endPos="0" dir="5400000" sy="-100000" algn="bl" rotWithShape="0"/>
                </a:effectLst>
                <a:latin typeface="Tahoma" panose="020B0604030504040204" pitchFamily="34" charset="0"/>
                <a:ea typeface="Tahoma" panose="020B0604030504040204" pitchFamily="34" charset="0"/>
                <a:cs typeface="Tahoma" panose="020B0604030504040204" pitchFamily="34" charset="0"/>
              </a:rPr>
              <a:t>: </a:t>
            </a:r>
            <a:r>
              <a:rPr lang="en-US" sz="6600" b="1" dirty="0" smtClean="0">
                <a:solidFill>
                  <a:srgbClr val="0000FF"/>
                </a:solidFill>
                <a:effectLst>
                  <a:glow rad="38100">
                    <a:srgbClr val="FFFF00">
                      <a:alpha val="98000"/>
                    </a:srgbClr>
                  </a:glow>
                  <a:reflection stA="98000" endPos="0" dir="5400000" sy="-100000" algn="bl" rotWithShape="0"/>
                </a:effectLst>
                <a:latin typeface="Tahoma" panose="020B0604030504040204" pitchFamily="34" charset="0"/>
                <a:ea typeface="Tahoma" panose="020B0604030504040204" pitchFamily="34" charset="0"/>
                <a:cs typeface="Tahoma" panose="020B0604030504040204" pitchFamily="34" charset="0"/>
              </a:rPr>
              <a:t>6A</a:t>
            </a:r>
            <a:endParaRPr lang="en-US" sz="6600" b="1" dirty="0" smtClean="0">
              <a:solidFill>
                <a:srgbClr val="0000FF"/>
              </a:solidFill>
              <a:effectLst>
                <a:glow rad="38100">
                  <a:srgbClr val="FFFF00">
                    <a:alpha val="98000"/>
                  </a:srgbClr>
                </a:glow>
                <a:reflection stA="98000" endPos="0" dir="5400000" sy="-100000" algn="bl" rotWithShape="0"/>
              </a:effectLst>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2351584" y="5478323"/>
            <a:ext cx="7416824" cy="830997"/>
          </a:xfrm>
          <a:prstGeom prst="rect">
            <a:avLst/>
          </a:prstGeom>
          <a:noFill/>
        </p:spPr>
        <p:txBody>
          <a:bodyPr wrap="square" rtlCol="0">
            <a:spAutoFit/>
          </a:bodyPr>
          <a:lstStyle/>
          <a:p>
            <a:pPr algn="ctr"/>
            <a:r>
              <a:rPr lang="en-US" sz="2400" b="1" dirty="0" err="1" smtClean="0">
                <a:solidFill>
                  <a:srgbClr val="C00000"/>
                </a:solidFill>
                <a:effectLst>
                  <a:glow rad="38100">
                    <a:srgbClr val="FFFF00">
                      <a:alpha val="98000"/>
                    </a:srgbClr>
                  </a:glow>
                  <a:reflection stA="98000" endPos="0" dir="5400000" sy="-100000" algn="bl" rotWithShape="0"/>
                </a:effectLst>
                <a:latin typeface="Tahoma" panose="020B0604030504040204" pitchFamily="34" charset="0"/>
                <a:ea typeface="Tahoma" panose="020B0604030504040204" pitchFamily="34" charset="0"/>
                <a:cs typeface="Tahoma" panose="020B0604030504040204" pitchFamily="34" charset="0"/>
              </a:rPr>
              <a:t>Giáo</a:t>
            </a:r>
            <a:r>
              <a:rPr lang="en-US" sz="2400" b="1" dirty="0" smtClean="0">
                <a:solidFill>
                  <a:srgbClr val="C00000"/>
                </a:solidFill>
                <a:effectLst>
                  <a:glow rad="38100">
                    <a:srgbClr val="FFFF00">
                      <a:alpha val="98000"/>
                    </a:srgbClr>
                  </a:glow>
                  <a:reflection stA="98000" endPos="0" dir="5400000" sy="-100000" algn="bl" rotWithShape="0"/>
                </a:effectLst>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srgbClr val="C00000"/>
                </a:solidFill>
                <a:effectLst>
                  <a:glow rad="38100">
                    <a:srgbClr val="FFFF00">
                      <a:alpha val="98000"/>
                    </a:srgbClr>
                  </a:glow>
                  <a:reflection stA="98000" endPos="0" dir="5400000" sy="-100000" algn="bl" rotWithShape="0"/>
                </a:effectLst>
                <a:latin typeface="Tahoma" panose="020B0604030504040204" pitchFamily="34" charset="0"/>
                <a:ea typeface="Tahoma" panose="020B0604030504040204" pitchFamily="34" charset="0"/>
                <a:cs typeface="Tahoma" panose="020B0604030504040204" pitchFamily="34" charset="0"/>
              </a:rPr>
              <a:t>viên</a:t>
            </a:r>
            <a:r>
              <a:rPr lang="en-US" sz="2400" b="1" dirty="0" smtClean="0">
                <a:solidFill>
                  <a:srgbClr val="C00000"/>
                </a:solidFill>
                <a:effectLst>
                  <a:glow rad="38100">
                    <a:srgbClr val="FFFF00">
                      <a:alpha val="98000"/>
                    </a:srgbClr>
                  </a:glow>
                  <a:reflection stA="98000" endPos="0" dir="5400000" sy="-100000" algn="bl" rotWithShape="0"/>
                </a:effectLst>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srgbClr val="C00000"/>
                </a:solidFill>
                <a:effectLst>
                  <a:glow rad="38100">
                    <a:srgbClr val="FFFF00">
                      <a:alpha val="98000"/>
                    </a:srgbClr>
                  </a:glow>
                  <a:reflection stA="98000" endPos="0" dir="5400000" sy="-100000" algn="bl" rotWithShape="0"/>
                </a:effectLst>
                <a:latin typeface="Tahoma" panose="020B0604030504040204" pitchFamily="34" charset="0"/>
                <a:ea typeface="Tahoma" panose="020B0604030504040204" pitchFamily="34" charset="0"/>
                <a:cs typeface="Tahoma" panose="020B0604030504040204" pitchFamily="34" charset="0"/>
              </a:rPr>
              <a:t>thực</a:t>
            </a:r>
            <a:r>
              <a:rPr lang="en-US" sz="2400" b="1" dirty="0" smtClean="0">
                <a:solidFill>
                  <a:srgbClr val="C00000"/>
                </a:solidFill>
                <a:effectLst>
                  <a:glow rad="38100">
                    <a:srgbClr val="FFFF00">
                      <a:alpha val="98000"/>
                    </a:srgbClr>
                  </a:glow>
                  <a:reflection stA="98000" endPos="0" dir="5400000" sy="-100000" algn="bl" rotWithShape="0"/>
                </a:effectLst>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srgbClr val="C00000"/>
                </a:solidFill>
                <a:effectLst>
                  <a:glow rad="38100">
                    <a:srgbClr val="FFFF00">
                      <a:alpha val="98000"/>
                    </a:srgbClr>
                  </a:glow>
                  <a:reflection stA="98000" endPos="0" dir="5400000" sy="-100000" algn="bl" rotWithShape="0"/>
                </a:effectLst>
                <a:latin typeface="Tahoma" panose="020B0604030504040204" pitchFamily="34" charset="0"/>
                <a:ea typeface="Tahoma" panose="020B0604030504040204" pitchFamily="34" charset="0"/>
                <a:cs typeface="Tahoma" panose="020B0604030504040204" pitchFamily="34" charset="0"/>
              </a:rPr>
              <a:t>hiện</a:t>
            </a:r>
            <a:r>
              <a:rPr lang="en-US" sz="2400" b="1" dirty="0" smtClean="0">
                <a:solidFill>
                  <a:srgbClr val="C00000"/>
                </a:solidFill>
                <a:effectLst>
                  <a:glow rad="38100">
                    <a:srgbClr val="FFFF00">
                      <a:alpha val="98000"/>
                    </a:srgbClr>
                  </a:glow>
                  <a:reflection stA="98000" endPos="0" dir="5400000" sy="-100000" algn="bl" rotWithShape="0"/>
                </a:effectLst>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srgbClr val="C00000"/>
                </a:solidFill>
                <a:effectLst>
                  <a:glow rad="38100">
                    <a:srgbClr val="FFFF00">
                      <a:alpha val="98000"/>
                    </a:srgbClr>
                  </a:glow>
                  <a:reflection stA="98000" endPos="0" dir="5400000" sy="-100000" algn="bl" rotWithShape="0"/>
                </a:effectLst>
                <a:latin typeface="Tahoma" panose="020B0604030504040204" pitchFamily="34" charset="0"/>
                <a:ea typeface="Tahoma" panose="020B0604030504040204" pitchFamily="34" charset="0"/>
                <a:cs typeface="Tahoma" panose="020B0604030504040204" pitchFamily="34" charset="0"/>
              </a:rPr>
              <a:t>Thái</a:t>
            </a:r>
            <a:r>
              <a:rPr lang="en-US" sz="2400" b="1" dirty="0" smtClean="0">
                <a:solidFill>
                  <a:srgbClr val="C00000"/>
                </a:solidFill>
                <a:effectLst>
                  <a:glow rad="38100">
                    <a:srgbClr val="FFFF00">
                      <a:alpha val="98000"/>
                    </a:srgbClr>
                  </a:glow>
                  <a:reflection stA="98000" endPos="0" dir="5400000" sy="-100000" algn="bl" rotWithShape="0"/>
                </a:effectLst>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srgbClr val="C00000"/>
                </a:solidFill>
                <a:effectLst>
                  <a:glow rad="38100">
                    <a:srgbClr val="FFFF00">
                      <a:alpha val="98000"/>
                    </a:srgbClr>
                  </a:glow>
                  <a:reflection stA="98000" endPos="0" dir="5400000" sy="-100000" algn="bl" rotWithShape="0"/>
                </a:effectLst>
                <a:latin typeface="Tahoma" panose="020B0604030504040204" pitchFamily="34" charset="0"/>
                <a:ea typeface="Tahoma" panose="020B0604030504040204" pitchFamily="34" charset="0"/>
                <a:cs typeface="Tahoma" panose="020B0604030504040204" pitchFamily="34" charset="0"/>
              </a:rPr>
              <a:t>Văn</a:t>
            </a:r>
            <a:r>
              <a:rPr lang="en-US" sz="2400" b="1" dirty="0" smtClean="0">
                <a:solidFill>
                  <a:srgbClr val="C00000"/>
                </a:solidFill>
                <a:effectLst>
                  <a:glow rad="38100">
                    <a:srgbClr val="FFFF00">
                      <a:alpha val="98000"/>
                    </a:srgbClr>
                  </a:glow>
                  <a:reflection stA="98000" endPos="0" dir="5400000" sy="-100000" algn="bl" rotWithShape="0"/>
                </a:effectLst>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srgbClr val="C00000"/>
                </a:solidFill>
                <a:effectLst>
                  <a:glow rad="38100">
                    <a:srgbClr val="FFFF00">
                      <a:alpha val="98000"/>
                    </a:srgbClr>
                  </a:glow>
                  <a:reflection stA="98000" endPos="0" dir="5400000" sy="-100000" algn="bl" rotWithShape="0"/>
                </a:effectLst>
                <a:latin typeface="Tahoma" panose="020B0604030504040204" pitchFamily="34" charset="0"/>
                <a:ea typeface="Tahoma" panose="020B0604030504040204" pitchFamily="34" charset="0"/>
                <a:cs typeface="Tahoma" panose="020B0604030504040204" pitchFamily="34" charset="0"/>
              </a:rPr>
              <a:t>Học</a:t>
            </a:r>
            <a:endParaRPr lang="en-US" sz="2400" b="1" dirty="0" smtClean="0">
              <a:solidFill>
                <a:srgbClr val="C00000"/>
              </a:solidFill>
              <a:effectLst>
                <a:glow rad="38100">
                  <a:srgbClr val="FFFF00">
                    <a:alpha val="98000"/>
                  </a:srgbClr>
                </a:glow>
                <a:reflection stA="98000" endPos="0" dir="5400000" sy="-100000" algn="bl" rotWithShape="0"/>
              </a:effectLst>
              <a:latin typeface="Tahoma" panose="020B0604030504040204" pitchFamily="34" charset="0"/>
              <a:ea typeface="Tahoma" panose="020B0604030504040204" pitchFamily="34" charset="0"/>
              <a:cs typeface="Tahoma" panose="020B0604030504040204" pitchFamily="34" charset="0"/>
            </a:endParaRPr>
          </a:p>
          <a:p>
            <a:pPr algn="ctr"/>
            <a:r>
              <a:rPr lang="en-US" sz="2400" b="1" dirty="0" err="1" smtClean="0">
                <a:solidFill>
                  <a:srgbClr val="C00000"/>
                </a:solidFill>
                <a:effectLst>
                  <a:glow rad="38100">
                    <a:srgbClr val="FFFF00">
                      <a:alpha val="98000"/>
                    </a:srgbClr>
                  </a:glow>
                  <a:reflection stA="98000" endPos="0" dir="5400000" sy="-100000" algn="bl" rotWithShape="0"/>
                </a:effectLst>
                <a:latin typeface="Tahoma" panose="020B0604030504040204" pitchFamily="34" charset="0"/>
                <a:ea typeface="Tahoma" panose="020B0604030504040204" pitchFamily="34" charset="0"/>
                <a:cs typeface="Tahoma" panose="020B0604030504040204" pitchFamily="34" charset="0"/>
              </a:rPr>
              <a:t>Tổ</a:t>
            </a:r>
            <a:r>
              <a:rPr lang="en-US" sz="2400" b="1" dirty="0" smtClean="0">
                <a:solidFill>
                  <a:srgbClr val="C00000"/>
                </a:solidFill>
                <a:effectLst>
                  <a:glow rad="38100">
                    <a:srgbClr val="FFFF00">
                      <a:alpha val="98000"/>
                    </a:srgbClr>
                  </a:glow>
                  <a:reflection stA="98000" endPos="0" dir="5400000" sy="-100000" algn="bl" rotWithShape="0"/>
                </a:effectLst>
                <a:latin typeface="Tahoma" panose="020B0604030504040204" pitchFamily="34" charset="0"/>
                <a:ea typeface="Tahoma" panose="020B0604030504040204" pitchFamily="34" charset="0"/>
                <a:cs typeface="Tahoma" panose="020B0604030504040204" pitchFamily="34" charset="0"/>
              </a:rPr>
              <a:t>: </a:t>
            </a:r>
            <a:r>
              <a:rPr lang="en-US" sz="2400" b="1" dirty="0" smtClean="0">
                <a:solidFill>
                  <a:srgbClr val="C00000"/>
                </a:solidFill>
                <a:effectLst>
                  <a:glow rad="38100">
                    <a:srgbClr val="FFFF00">
                      <a:alpha val="98000"/>
                    </a:srgbClr>
                  </a:glow>
                  <a:reflection stA="98000" endPos="0" dir="5400000" sy="-100000" algn="bl" rotWithShape="0"/>
                </a:effectLst>
                <a:latin typeface="Tahoma" panose="020B0604030504040204" pitchFamily="34" charset="0"/>
                <a:ea typeface="Tahoma" panose="020B0604030504040204" pitchFamily="34" charset="0"/>
                <a:cs typeface="Tahoma" panose="020B0604030504040204" pitchFamily="34" charset="0"/>
              </a:rPr>
              <a:t>TOÁN -TIN</a:t>
            </a:r>
            <a:endParaRPr lang="en-US" sz="2400" b="1" dirty="0">
              <a:solidFill>
                <a:srgbClr val="C00000"/>
              </a:solidFill>
              <a:effectLst>
                <a:glow rad="38100">
                  <a:srgbClr val="FFFF00">
                    <a:alpha val="98000"/>
                  </a:srgbClr>
                </a:glow>
                <a:reflection stA="98000" endPos="0" dir="5400000" sy="-100000" algn="bl" rotWithShape="0"/>
              </a:effectLst>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2595500" y="1228779"/>
            <a:ext cx="7102778" cy="584775"/>
          </a:xfrm>
          <a:prstGeom prst="rect">
            <a:avLst/>
          </a:prstGeom>
          <a:noFill/>
        </p:spPr>
        <p:txBody>
          <a:bodyPr wrap="none" lIns="91440" tIns="45720" rIns="91440" bIns="45720">
            <a:spAutoFit/>
          </a:bodyPr>
          <a:lstStyle/>
          <a:p>
            <a:pPr algn="ctr"/>
            <a:r>
              <a:rPr lang="vi-VN" sz="3200" b="1" kern="10" cap="none" spc="0"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imes New Roman"/>
                <a:cs typeface="Times New Roman"/>
              </a:rPr>
              <a:t>NHIỆT LIỆT CHÀO </a:t>
            </a:r>
            <a:r>
              <a:rPr lang="vi-VN" sz="3200" b="1" kern="10" cap="none" spc="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imes New Roman"/>
                <a:cs typeface="Times New Roman"/>
              </a:rPr>
              <a:t>MỪNG</a:t>
            </a:r>
            <a:r>
              <a:rPr lang="en-US" sz="3200" b="1" kern="10" cap="none" spc="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imes New Roman"/>
                <a:cs typeface="Times New Roman"/>
              </a:rPr>
              <a:t> </a:t>
            </a:r>
            <a:r>
              <a:rPr lang="en-US" sz="3200" b="1" kern="10"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imes New Roman"/>
                <a:cs typeface="Times New Roman"/>
              </a:rPr>
              <a:t>CÁC EM</a:t>
            </a:r>
            <a:endParaRPr lang="en-US" sz="3200" b="1" cap="none" spc="0"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sp>
        <p:nvSpPr>
          <p:cNvPr id="15" name="WordArt 651"/>
          <p:cNvSpPr>
            <a:spLocks noChangeArrowheads="1" noChangeShapeType="1" noTextEdit="1"/>
          </p:cNvSpPr>
          <p:nvPr/>
        </p:nvSpPr>
        <p:spPr bwMode="auto">
          <a:xfrm>
            <a:off x="551384" y="1813554"/>
            <a:ext cx="11017224" cy="2933656"/>
          </a:xfrm>
          <a:prstGeom prst="rect">
            <a:avLst/>
          </a:prstGeom>
        </p:spPr>
        <p:txBody>
          <a:bodyPr wrap="none" fromWordArt="1">
            <a:prstTxWarp prst="textCanUp">
              <a:avLst>
                <a:gd name="adj" fmla="val 85713"/>
              </a:avLst>
            </a:prstTxWarp>
          </a:bodyPr>
          <a:lstStyle/>
          <a:p>
            <a:pPr algn="ctr"/>
            <a:r>
              <a:rPr lang="en-US" sz="3600" b="1" kern="10" dirty="0" smtClean="0">
                <a:ln w="19050">
                  <a:solidFill>
                    <a:srgbClr val="FFFF00"/>
                  </a:solidFill>
                  <a:round/>
                  <a:headEnd/>
                  <a:tailEnd/>
                </a:ln>
                <a:solidFill>
                  <a:srgbClr val="FF0000"/>
                </a:solidFill>
                <a:effectLst>
                  <a:outerShdw dist="35921" dir="2700000" algn="ctr" rotWithShape="0">
                    <a:srgbClr val="990000"/>
                  </a:outerShdw>
                </a:effectLst>
                <a:latin typeface="Tahoma" panose="020B0604030504040204" pitchFamily="34" charset="0"/>
                <a:ea typeface="Tahoma" panose="020B0604030504040204" pitchFamily="34" charset="0"/>
                <a:cs typeface="Tahoma" panose="020B0604030504040204" pitchFamily="34" charset="0"/>
              </a:rPr>
              <a:t>BÀI HỌC HÔM NAY</a:t>
            </a:r>
            <a:endParaRPr lang="en-US" sz="3600" b="1" kern="10" dirty="0">
              <a:ln w="19050">
                <a:solidFill>
                  <a:srgbClr val="FFFF00"/>
                </a:solidFill>
                <a:round/>
                <a:headEnd/>
                <a:tailEnd/>
              </a:ln>
              <a:solidFill>
                <a:srgbClr val="FF0000"/>
              </a:solidFill>
              <a:effectLst>
                <a:outerShdw dist="35921" dir="2700000" algn="ctr" rotWithShape="0">
                  <a:srgbClr val="990000"/>
                </a:outerShdw>
              </a:effectLst>
              <a:latin typeface="Tahoma" panose="020B0604030504040204" pitchFamily="34" charset="0"/>
              <a:ea typeface="Tahoma" panose="020B0604030504040204" pitchFamily="34" charset="0"/>
              <a:cs typeface="Tahoma" panose="020B0604030504040204" pitchFamily="34" charset="0"/>
            </a:endParaRPr>
          </a:p>
        </p:txBody>
      </p:sp>
      <p:grpSp>
        <p:nvGrpSpPr>
          <p:cNvPr id="18" name="Group 367"/>
          <p:cNvGrpSpPr>
            <a:grpSpLocks/>
          </p:cNvGrpSpPr>
          <p:nvPr/>
        </p:nvGrpSpPr>
        <p:grpSpPr bwMode="auto">
          <a:xfrm>
            <a:off x="9087438" y="4081136"/>
            <a:ext cx="2841625" cy="2227263"/>
            <a:chOff x="2928" y="384"/>
            <a:chExt cx="1789" cy="1403"/>
          </a:xfrm>
        </p:grpSpPr>
        <p:sp>
          <p:nvSpPr>
            <p:cNvPr id="19" name="Oval 368"/>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Oval 369"/>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Freeform 370"/>
            <p:cNvSpPr>
              <a:spLocks/>
            </p:cNvSpPr>
            <p:nvPr/>
          </p:nvSpPr>
          <p:spPr bwMode="hidden">
            <a:xfrm rot="2711884">
              <a:off x="3847" y="1097"/>
              <a:ext cx="556" cy="101"/>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a:p>
          </p:txBody>
        </p:sp>
        <p:sp>
          <p:nvSpPr>
            <p:cNvPr id="22" name="Freeform 371"/>
            <p:cNvSpPr>
              <a:spLocks/>
            </p:cNvSpPr>
            <p:nvPr/>
          </p:nvSpPr>
          <p:spPr bwMode="hidden">
            <a:xfrm rot="2711884">
              <a:off x="4251" y="1393"/>
              <a:ext cx="299"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a:p>
          </p:txBody>
        </p:sp>
        <p:sp>
          <p:nvSpPr>
            <p:cNvPr id="23" name="Freeform 372"/>
            <p:cNvSpPr>
              <a:spLocks/>
            </p:cNvSpPr>
            <p:nvPr/>
          </p:nvSpPr>
          <p:spPr bwMode="hidden">
            <a:xfrm rot="2104081">
              <a:off x="3878" y="1028"/>
              <a:ext cx="586" cy="112"/>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 name="Freeform 373"/>
            <p:cNvSpPr>
              <a:spLocks/>
            </p:cNvSpPr>
            <p:nvPr/>
          </p:nvSpPr>
          <p:spPr bwMode="hidden">
            <a:xfrm rot="2104081">
              <a:off x="4359" y="1282"/>
              <a:ext cx="315" cy="17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 name="Freeform 374"/>
            <p:cNvSpPr>
              <a:spLocks/>
            </p:cNvSpPr>
            <p:nvPr/>
          </p:nvSpPr>
          <p:spPr bwMode="hidden">
            <a:xfrm rot="1582915">
              <a:off x="3888" y="967"/>
              <a:ext cx="561" cy="98"/>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 name="Freeform 375"/>
            <p:cNvSpPr>
              <a:spLocks/>
            </p:cNvSpPr>
            <p:nvPr/>
          </p:nvSpPr>
          <p:spPr bwMode="hidden">
            <a:xfrm rot="1582915">
              <a:off x="4388" y="1157"/>
              <a:ext cx="301" cy="154"/>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 name="Freeform 376"/>
            <p:cNvSpPr>
              <a:spLocks/>
            </p:cNvSpPr>
            <p:nvPr/>
          </p:nvSpPr>
          <p:spPr bwMode="hidden">
            <a:xfrm rot="1080363">
              <a:off x="3897" y="903"/>
              <a:ext cx="542" cy="108"/>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 name="Freeform 377"/>
            <p:cNvSpPr>
              <a:spLocks/>
            </p:cNvSpPr>
            <p:nvPr/>
          </p:nvSpPr>
          <p:spPr bwMode="hidden">
            <a:xfrm rot="1080363">
              <a:off x="4405" y="1033"/>
              <a:ext cx="291" cy="17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 name="Freeform 378"/>
            <p:cNvSpPr>
              <a:spLocks/>
            </p:cNvSpPr>
            <p:nvPr/>
          </p:nvSpPr>
          <p:spPr bwMode="hidden">
            <a:xfrm rot="463793">
              <a:off x="3908" y="832"/>
              <a:ext cx="499" cy="101"/>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 name="Freeform 379"/>
            <p:cNvSpPr>
              <a:spLocks/>
            </p:cNvSpPr>
            <p:nvPr/>
          </p:nvSpPr>
          <p:spPr bwMode="hidden">
            <a:xfrm rot="463793">
              <a:off x="4397" y="886"/>
              <a:ext cx="268"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 name="Freeform 380"/>
            <p:cNvSpPr>
              <a:spLocks/>
            </p:cNvSpPr>
            <p:nvPr/>
          </p:nvSpPr>
          <p:spPr bwMode="hidden">
            <a:xfrm rot="-84182">
              <a:off x="3916" y="791"/>
              <a:ext cx="454" cy="7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2" name="Freeform 381"/>
            <p:cNvSpPr>
              <a:spLocks/>
            </p:cNvSpPr>
            <p:nvPr/>
          </p:nvSpPr>
          <p:spPr bwMode="hidden">
            <a:xfrm rot="-84182">
              <a:off x="4367" y="785"/>
              <a:ext cx="244" cy="11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3" name="Freeform 382"/>
            <p:cNvSpPr>
              <a:spLocks/>
            </p:cNvSpPr>
            <p:nvPr/>
          </p:nvSpPr>
          <p:spPr bwMode="hidden">
            <a:xfrm rot="-802576">
              <a:off x="3901" y="740"/>
              <a:ext cx="399"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4" name="Freeform 383"/>
            <p:cNvSpPr>
              <a:spLocks/>
            </p:cNvSpPr>
            <p:nvPr/>
          </p:nvSpPr>
          <p:spPr bwMode="hidden">
            <a:xfrm rot="-802576">
              <a:off x="4295" y="672"/>
              <a:ext cx="214" cy="10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5" name="Freeform 384"/>
            <p:cNvSpPr>
              <a:spLocks/>
            </p:cNvSpPr>
            <p:nvPr/>
          </p:nvSpPr>
          <p:spPr bwMode="hidden">
            <a:xfrm rot="18888116" flipH="1">
              <a:off x="3235" y="1137"/>
              <a:ext cx="557" cy="101"/>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n-US"/>
            </a:p>
          </p:txBody>
        </p:sp>
        <p:sp>
          <p:nvSpPr>
            <p:cNvPr id="36" name="Freeform 385"/>
            <p:cNvSpPr>
              <a:spLocks/>
            </p:cNvSpPr>
            <p:nvPr/>
          </p:nvSpPr>
          <p:spPr bwMode="hidden">
            <a:xfrm rot="18888116" flipH="1">
              <a:off x="3087" y="1433"/>
              <a:ext cx="299"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n-US"/>
            </a:p>
          </p:txBody>
        </p:sp>
        <p:sp>
          <p:nvSpPr>
            <p:cNvPr id="37" name="Freeform 386"/>
            <p:cNvSpPr>
              <a:spLocks/>
            </p:cNvSpPr>
            <p:nvPr/>
          </p:nvSpPr>
          <p:spPr bwMode="hidden">
            <a:xfrm rot="19495919" flipH="1">
              <a:off x="3160" y="1085"/>
              <a:ext cx="586" cy="112"/>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 name="Freeform 387"/>
            <p:cNvSpPr>
              <a:spLocks/>
            </p:cNvSpPr>
            <p:nvPr/>
          </p:nvSpPr>
          <p:spPr bwMode="hidden">
            <a:xfrm rot="19495919" flipH="1">
              <a:off x="2950" y="1339"/>
              <a:ext cx="315" cy="17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 name="Freeform 388"/>
            <p:cNvSpPr>
              <a:spLocks/>
            </p:cNvSpPr>
            <p:nvPr/>
          </p:nvSpPr>
          <p:spPr bwMode="hidden">
            <a:xfrm rot="20017085" flipH="1">
              <a:off x="3175" y="1025"/>
              <a:ext cx="561" cy="98"/>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 name="Freeform 389"/>
            <p:cNvSpPr>
              <a:spLocks/>
            </p:cNvSpPr>
            <p:nvPr/>
          </p:nvSpPr>
          <p:spPr bwMode="hidden">
            <a:xfrm rot="20017085" flipH="1">
              <a:off x="2935" y="1215"/>
              <a:ext cx="301" cy="15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 name="Freeform 390"/>
            <p:cNvSpPr>
              <a:spLocks/>
            </p:cNvSpPr>
            <p:nvPr/>
          </p:nvSpPr>
          <p:spPr bwMode="hidden">
            <a:xfrm rot="20519637" flipH="1">
              <a:off x="3185" y="961"/>
              <a:ext cx="542" cy="108"/>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2" name="Freeform 391"/>
            <p:cNvSpPr>
              <a:spLocks/>
            </p:cNvSpPr>
            <p:nvPr/>
          </p:nvSpPr>
          <p:spPr bwMode="hidden">
            <a:xfrm rot="20519637" flipH="1">
              <a:off x="2928" y="1090"/>
              <a:ext cx="291" cy="17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 name="Freeform 392"/>
            <p:cNvSpPr>
              <a:spLocks/>
            </p:cNvSpPr>
            <p:nvPr/>
          </p:nvSpPr>
          <p:spPr bwMode="hidden">
            <a:xfrm rot="21136207" flipH="1">
              <a:off x="3217" y="889"/>
              <a:ext cx="499" cy="101"/>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 name="Freeform 393"/>
            <p:cNvSpPr>
              <a:spLocks/>
            </p:cNvSpPr>
            <p:nvPr/>
          </p:nvSpPr>
          <p:spPr bwMode="hidden">
            <a:xfrm rot="21136207" flipH="1">
              <a:off x="2959" y="943"/>
              <a:ext cx="268"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 name="Freeform 394"/>
            <p:cNvSpPr>
              <a:spLocks/>
            </p:cNvSpPr>
            <p:nvPr/>
          </p:nvSpPr>
          <p:spPr bwMode="hidden">
            <a:xfrm rot="84182" flipH="1">
              <a:off x="3254" y="848"/>
              <a:ext cx="454" cy="7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6" name="Freeform 395"/>
            <p:cNvSpPr>
              <a:spLocks/>
            </p:cNvSpPr>
            <p:nvPr/>
          </p:nvSpPr>
          <p:spPr bwMode="hidden">
            <a:xfrm rot="84182" flipH="1">
              <a:off x="3013" y="842"/>
              <a:ext cx="244" cy="11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7" name="Freeform 396"/>
            <p:cNvSpPr>
              <a:spLocks/>
            </p:cNvSpPr>
            <p:nvPr/>
          </p:nvSpPr>
          <p:spPr bwMode="hidden">
            <a:xfrm rot="802576" flipH="1">
              <a:off x="3324" y="797"/>
              <a:ext cx="399"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 name="Freeform 397"/>
            <p:cNvSpPr>
              <a:spLocks/>
            </p:cNvSpPr>
            <p:nvPr/>
          </p:nvSpPr>
          <p:spPr bwMode="hidden">
            <a:xfrm rot="802576" flipH="1">
              <a:off x="3115" y="729"/>
              <a:ext cx="214" cy="10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9" name="Freeform 398"/>
            <p:cNvSpPr>
              <a:spLocks/>
            </p:cNvSpPr>
            <p:nvPr/>
          </p:nvSpPr>
          <p:spPr bwMode="hidden">
            <a:xfrm rot="1277471" flipH="1">
              <a:off x="3350" y="775"/>
              <a:ext cx="399" cy="7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 name="Freeform 399"/>
            <p:cNvSpPr>
              <a:spLocks/>
            </p:cNvSpPr>
            <p:nvPr/>
          </p:nvSpPr>
          <p:spPr bwMode="hidden">
            <a:xfrm rot="1277471" flipH="1">
              <a:off x="3151" y="665"/>
              <a:ext cx="214" cy="11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 name="Freeform 400"/>
            <p:cNvSpPr>
              <a:spLocks/>
            </p:cNvSpPr>
            <p:nvPr/>
          </p:nvSpPr>
          <p:spPr bwMode="hidden">
            <a:xfrm rot="2028410" flipH="1">
              <a:off x="3394" y="745"/>
              <a:ext cx="399"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2" name="Freeform 401"/>
            <p:cNvSpPr>
              <a:spLocks/>
            </p:cNvSpPr>
            <p:nvPr/>
          </p:nvSpPr>
          <p:spPr bwMode="hidden">
            <a:xfrm rot="2028410" flipH="1">
              <a:off x="3222" y="574"/>
              <a:ext cx="214"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3" name="Freeform 402"/>
            <p:cNvSpPr>
              <a:spLocks/>
            </p:cNvSpPr>
            <p:nvPr/>
          </p:nvSpPr>
          <p:spPr bwMode="hidden">
            <a:xfrm rot="2664424" flipH="1">
              <a:off x="3433" y="700"/>
              <a:ext cx="404"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4" name="Freeform 403"/>
            <p:cNvSpPr>
              <a:spLocks/>
            </p:cNvSpPr>
            <p:nvPr/>
          </p:nvSpPr>
          <p:spPr bwMode="hidden">
            <a:xfrm rot="2664424" flipH="1">
              <a:off x="3290" y="481"/>
              <a:ext cx="217"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 name="Freeform 404"/>
            <p:cNvSpPr>
              <a:spLocks/>
            </p:cNvSpPr>
            <p:nvPr/>
          </p:nvSpPr>
          <p:spPr bwMode="hidden">
            <a:xfrm rot="3473776" flipH="1">
              <a:off x="3518" y="685"/>
              <a:ext cx="356" cy="7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a:p>
          </p:txBody>
        </p:sp>
        <p:sp>
          <p:nvSpPr>
            <p:cNvPr id="56" name="Freeform 405"/>
            <p:cNvSpPr>
              <a:spLocks/>
            </p:cNvSpPr>
            <p:nvPr/>
          </p:nvSpPr>
          <p:spPr bwMode="hidden">
            <a:xfrm rot="3473776" flipH="1">
              <a:off x="3438" y="450"/>
              <a:ext cx="191"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a:p>
          </p:txBody>
        </p:sp>
        <p:sp>
          <p:nvSpPr>
            <p:cNvPr id="57" name="Freeform 406"/>
            <p:cNvSpPr>
              <a:spLocks/>
            </p:cNvSpPr>
            <p:nvPr/>
          </p:nvSpPr>
          <p:spPr bwMode="hidden">
            <a:xfrm rot="4126480" flipH="1">
              <a:off x="3577" y="673"/>
              <a:ext cx="342"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a:p>
          </p:txBody>
        </p:sp>
        <p:sp>
          <p:nvSpPr>
            <p:cNvPr id="58" name="Freeform 407"/>
            <p:cNvSpPr>
              <a:spLocks/>
            </p:cNvSpPr>
            <p:nvPr/>
          </p:nvSpPr>
          <p:spPr bwMode="hidden">
            <a:xfrm rot="4126480" flipH="1">
              <a:off x="3541" y="421"/>
              <a:ext cx="184"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a:p>
          </p:txBody>
        </p:sp>
        <p:sp>
          <p:nvSpPr>
            <p:cNvPr id="59" name="Freeform 408"/>
            <p:cNvSpPr>
              <a:spLocks/>
            </p:cNvSpPr>
            <p:nvPr/>
          </p:nvSpPr>
          <p:spPr bwMode="hidden">
            <a:xfrm rot="-1325434">
              <a:off x="3864" y="705"/>
              <a:ext cx="398" cy="7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0" name="Freeform 409"/>
            <p:cNvSpPr>
              <a:spLocks/>
            </p:cNvSpPr>
            <p:nvPr/>
          </p:nvSpPr>
          <p:spPr bwMode="hidden">
            <a:xfrm rot="-1325434">
              <a:off x="4246" y="592"/>
              <a:ext cx="214"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 name="Freeform 410"/>
            <p:cNvSpPr>
              <a:spLocks/>
            </p:cNvSpPr>
            <p:nvPr/>
          </p:nvSpPr>
          <p:spPr bwMode="hidden">
            <a:xfrm rot="-1921064">
              <a:off x="3819" y="681"/>
              <a:ext cx="399" cy="7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 name="Freeform 411"/>
            <p:cNvSpPr>
              <a:spLocks/>
            </p:cNvSpPr>
            <p:nvPr/>
          </p:nvSpPr>
          <p:spPr bwMode="hidden">
            <a:xfrm rot="-1921064">
              <a:off x="4181" y="518"/>
              <a:ext cx="214" cy="11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3" name="Freeform 412"/>
            <p:cNvSpPr>
              <a:spLocks/>
            </p:cNvSpPr>
            <p:nvPr/>
          </p:nvSpPr>
          <p:spPr bwMode="hidden">
            <a:xfrm rot="4578755" flipH="1">
              <a:off x="3632" y="690"/>
              <a:ext cx="332" cy="4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a:p>
          </p:txBody>
        </p:sp>
        <p:sp>
          <p:nvSpPr>
            <p:cNvPr id="64" name="Freeform 413"/>
            <p:cNvSpPr>
              <a:spLocks/>
            </p:cNvSpPr>
            <p:nvPr/>
          </p:nvSpPr>
          <p:spPr bwMode="hidden">
            <a:xfrm rot="4578755" flipH="1">
              <a:off x="3639" y="447"/>
              <a:ext cx="178" cy="7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a:p>
          </p:txBody>
        </p:sp>
        <p:sp>
          <p:nvSpPr>
            <p:cNvPr id="65" name="Freeform 414"/>
            <p:cNvSpPr>
              <a:spLocks/>
            </p:cNvSpPr>
            <p:nvPr/>
          </p:nvSpPr>
          <p:spPr bwMode="hidden">
            <a:xfrm rot="-3857755">
              <a:off x="3715" y="678"/>
              <a:ext cx="343" cy="6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n-US"/>
            </a:p>
          </p:txBody>
        </p:sp>
        <p:sp>
          <p:nvSpPr>
            <p:cNvPr id="66" name="Freeform 415"/>
            <p:cNvSpPr>
              <a:spLocks/>
            </p:cNvSpPr>
            <p:nvPr/>
          </p:nvSpPr>
          <p:spPr bwMode="hidden">
            <a:xfrm rot="-3857755">
              <a:off x="3926" y="433"/>
              <a:ext cx="184" cy="9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n-US"/>
            </a:p>
          </p:txBody>
        </p:sp>
        <p:sp>
          <p:nvSpPr>
            <p:cNvPr id="67" name="Freeform 416"/>
            <p:cNvSpPr>
              <a:spLocks/>
            </p:cNvSpPr>
            <p:nvPr/>
          </p:nvSpPr>
          <p:spPr bwMode="hidden">
            <a:xfrm rot="-2777260">
              <a:off x="3758" y="671"/>
              <a:ext cx="373" cy="8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n-US"/>
            </a:p>
          </p:txBody>
        </p:sp>
        <p:sp>
          <p:nvSpPr>
            <p:cNvPr id="68" name="Freeform 417"/>
            <p:cNvSpPr>
              <a:spLocks/>
            </p:cNvSpPr>
            <p:nvPr/>
          </p:nvSpPr>
          <p:spPr bwMode="hidden">
            <a:xfrm rot="-2777260">
              <a:off x="4061" y="460"/>
              <a:ext cx="200" cy="13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n-US"/>
            </a:p>
          </p:txBody>
        </p:sp>
        <p:sp>
          <p:nvSpPr>
            <p:cNvPr id="69" name="Freeform 418"/>
            <p:cNvSpPr>
              <a:spLocks/>
            </p:cNvSpPr>
            <p:nvPr/>
          </p:nvSpPr>
          <p:spPr bwMode="hidden">
            <a:xfrm rot="-4903748">
              <a:off x="3695" y="685"/>
              <a:ext cx="308" cy="2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n-US"/>
            </a:p>
          </p:txBody>
        </p:sp>
        <p:sp>
          <p:nvSpPr>
            <p:cNvPr id="70" name="Freeform 419"/>
            <p:cNvSpPr>
              <a:spLocks/>
            </p:cNvSpPr>
            <p:nvPr/>
          </p:nvSpPr>
          <p:spPr bwMode="hidden">
            <a:xfrm rot="-4903748">
              <a:off x="3809" y="447"/>
              <a:ext cx="165" cy="4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n-US"/>
            </a:p>
          </p:txBody>
        </p:sp>
        <p:sp>
          <p:nvSpPr>
            <p:cNvPr id="71" name="Freeform 420"/>
            <p:cNvSpPr>
              <a:spLocks/>
            </p:cNvSpPr>
            <p:nvPr/>
          </p:nvSpPr>
          <p:spPr bwMode="hidden">
            <a:xfrm rot="18335692" flipH="1">
              <a:off x="3278" y="1175"/>
              <a:ext cx="557" cy="101"/>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n-US"/>
            </a:p>
          </p:txBody>
        </p:sp>
        <p:sp>
          <p:nvSpPr>
            <p:cNvPr id="72" name="Freeform 421"/>
            <p:cNvSpPr>
              <a:spLocks/>
            </p:cNvSpPr>
            <p:nvPr/>
          </p:nvSpPr>
          <p:spPr bwMode="hidden">
            <a:xfrm rot="18335692" flipH="1">
              <a:off x="3186" y="1510"/>
              <a:ext cx="299"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n-US"/>
            </a:p>
          </p:txBody>
        </p:sp>
        <p:sp>
          <p:nvSpPr>
            <p:cNvPr id="73" name="Freeform 422"/>
            <p:cNvSpPr>
              <a:spLocks/>
            </p:cNvSpPr>
            <p:nvPr/>
          </p:nvSpPr>
          <p:spPr bwMode="hidden">
            <a:xfrm rot="17542885" flipH="1">
              <a:off x="3362" y="1208"/>
              <a:ext cx="515" cy="101"/>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n-US"/>
            </a:p>
          </p:txBody>
        </p:sp>
        <p:sp>
          <p:nvSpPr>
            <p:cNvPr id="74" name="Freeform 423"/>
            <p:cNvSpPr>
              <a:spLocks/>
            </p:cNvSpPr>
            <p:nvPr/>
          </p:nvSpPr>
          <p:spPr bwMode="hidden">
            <a:xfrm rot="17542885" flipH="1">
              <a:off x="3364" y="1550"/>
              <a:ext cx="276"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n-US"/>
            </a:p>
          </p:txBody>
        </p:sp>
        <p:sp>
          <p:nvSpPr>
            <p:cNvPr id="75" name="Freeform 424"/>
            <p:cNvSpPr>
              <a:spLocks/>
            </p:cNvSpPr>
            <p:nvPr/>
          </p:nvSpPr>
          <p:spPr bwMode="hidden">
            <a:xfrm rot="16870650" flipH="1">
              <a:off x="3452" y="1220"/>
              <a:ext cx="495" cy="91"/>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n-US"/>
            </a:p>
          </p:txBody>
        </p:sp>
        <p:sp>
          <p:nvSpPr>
            <p:cNvPr id="76" name="Freeform 425"/>
            <p:cNvSpPr>
              <a:spLocks/>
            </p:cNvSpPr>
            <p:nvPr/>
          </p:nvSpPr>
          <p:spPr bwMode="hidden">
            <a:xfrm rot="16870650" flipH="1">
              <a:off x="3525" y="1567"/>
              <a:ext cx="265" cy="14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n-US"/>
            </a:p>
          </p:txBody>
        </p:sp>
        <p:sp>
          <p:nvSpPr>
            <p:cNvPr id="77" name="Freeform 426"/>
            <p:cNvSpPr>
              <a:spLocks/>
            </p:cNvSpPr>
            <p:nvPr/>
          </p:nvSpPr>
          <p:spPr bwMode="hidden">
            <a:xfrm rot="3144576">
              <a:off x="3801" y="1158"/>
              <a:ext cx="557" cy="101"/>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a:p>
          </p:txBody>
        </p:sp>
        <p:sp>
          <p:nvSpPr>
            <p:cNvPr id="78" name="Freeform 427"/>
            <p:cNvSpPr>
              <a:spLocks/>
            </p:cNvSpPr>
            <p:nvPr/>
          </p:nvSpPr>
          <p:spPr bwMode="hidden">
            <a:xfrm rot="3144576">
              <a:off x="4165" y="1485"/>
              <a:ext cx="299" cy="15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a:p>
          </p:txBody>
        </p:sp>
        <p:sp>
          <p:nvSpPr>
            <p:cNvPr id="79" name="Freeform 428"/>
            <p:cNvSpPr>
              <a:spLocks/>
            </p:cNvSpPr>
            <p:nvPr/>
          </p:nvSpPr>
          <p:spPr bwMode="hidden">
            <a:xfrm rot="3745735">
              <a:off x="3762" y="1196"/>
              <a:ext cx="533" cy="97"/>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a:p>
          </p:txBody>
        </p:sp>
        <p:sp>
          <p:nvSpPr>
            <p:cNvPr id="80" name="Freeform 429"/>
            <p:cNvSpPr>
              <a:spLocks/>
            </p:cNvSpPr>
            <p:nvPr/>
          </p:nvSpPr>
          <p:spPr bwMode="hidden">
            <a:xfrm rot="3745735">
              <a:off x="4047" y="1543"/>
              <a:ext cx="286" cy="15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a:p>
          </p:txBody>
        </p:sp>
        <p:sp>
          <p:nvSpPr>
            <p:cNvPr id="81" name="Freeform 430"/>
            <p:cNvSpPr>
              <a:spLocks/>
            </p:cNvSpPr>
            <p:nvPr/>
          </p:nvSpPr>
          <p:spPr bwMode="hidden">
            <a:xfrm rot="4286818">
              <a:off x="3705" y="1235"/>
              <a:ext cx="517" cy="79"/>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a:p>
          </p:txBody>
        </p:sp>
        <p:sp>
          <p:nvSpPr>
            <p:cNvPr id="82" name="Freeform 431"/>
            <p:cNvSpPr>
              <a:spLocks/>
            </p:cNvSpPr>
            <p:nvPr/>
          </p:nvSpPr>
          <p:spPr bwMode="hidden">
            <a:xfrm rot="4286818">
              <a:off x="3923" y="1585"/>
              <a:ext cx="278" cy="12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a:p>
          </p:txBody>
        </p:sp>
        <p:sp>
          <p:nvSpPr>
            <p:cNvPr id="83" name="Freeform 432"/>
            <p:cNvSpPr>
              <a:spLocks/>
            </p:cNvSpPr>
            <p:nvPr/>
          </p:nvSpPr>
          <p:spPr bwMode="hidden">
            <a:xfrm rot="4898956">
              <a:off x="3665" y="1252"/>
              <a:ext cx="475" cy="8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a:p>
          </p:txBody>
        </p:sp>
        <p:sp>
          <p:nvSpPr>
            <p:cNvPr id="84" name="Freeform 433"/>
            <p:cNvSpPr>
              <a:spLocks/>
            </p:cNvSpPr>
            <p:nvPr/>
          </p:nvSpPr>
          <p:spPr bwMode="hidden">
            <a:xfrm rot="4898956">
              <a:off x="3804" y="1581"/>
              <a:ext cx="255" cy="12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a:p>
          </p:txBody>
        </p:sp>
        <p:sp>
          <p:nvSpPr>
            <p:cNvPr id="85" name="Freeform 434"/>
            <p:cNvSpPr>
              <a:spLocks/>
            </p:cNvSpPr>
            <p:nvPr/>
          </p:nvSpPr>
          <p:spPr bwMode="hidden">
            <a:xfrm rot="5755659">
              <a:off x="3570" y="1267"/>
              <a:ext cx="464" cy="6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a:p>
          </p:txBody>
        </p:sp>
        <p:sp>
          <p:nvSpPr>
            <p:cNvPr id="86" name="Freeform 435"/>
            <p:cNvSpPr>
              <a:spLocks/>
            </p:cNvSpPr>
            <p:nvPr/>
          </p:nvSpPr>
          <p:spPr bwMode="hidden">
            <a:xfrm rot="5755659">
              <a:off x="3618" y="1599"/>
              <a:ext cx="249" cy="9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a:p>
          </p:txBody>
        </p:sp>
        <p:sp>
          <p:nvSpPr>
            <p:cNvPr id="87" name="Freeform 436"/>
            <p:cNvSpPr>
              <a:spLocks/>
            </p:cNvSpPr>
            <p:nvPr/>
          </p:nvSpPr>
          <p:spPr bwMode="hidden">
            <a:xfrm flipH="1">
              <a:off x="3553" y="1154"/>
              <a:ext cx="157" cy="47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1 h 2368"/>
                <a:gd name="T36" fmla="*/ 0 w 776"/>
                <a:gd name="T37" fmla="*/ 1 h 2368"/>
                <a:gd name="T38" fmla="*/ 0 w 776"/>
                <a:gd name="T39" fmla="*/ 1 h 2368"/>
                <a:gd name="T40" fmla="*/ 0 w 776"/>
                <a:gd name="T41" fmla="*/ 1 h 2368"/>
                <a:gd name="T42" fmla="*/ 0 w 776"/>
                <a:gd name="T43" fmla="*/ 1 h 2368"/>
                <a:gd name="T44" fmla="*/ 0 w 776"/>
                <a:gd name="T45" fmla="*/ 1 h 2368"/>
                <a:gd name="T46" fmla="*/ 0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 name="Arc 437"/>
            <p:cNvSpPr>
              <a:spLocks/>
            </p:cNvSpPr>
            <p:nvPr/>
          </p:nvSpPr>
          <p:spPr bwMode="hidden">
            <a:xfrm flipH="1">
              <a:off x="3268" y="982"/>
              <a:ext cx="687" cy="745"/>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 name="Arc 438"/>
            <p:cNvSpPr>
              <a:spLocks/>
            </p:cNvSpPr>
            <p:nvPr/>
          </p:nvSpPr>
          <p:spPr bwMode="hidden">
            <a:xfrm flipV="1">
              <a:off x="3887" y="532"/>
              <a:ext cx="830" cy="661"/>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rgbClr val="FF66FF"/>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90" name="Arc 439"/>
            <p:cNvSpPr>
              <a:spLocks/>
            </p:cNvSpPr>
            <p:nvPr/>
          </p:nvSpPr>
          <p:spPr bwMode="hidden">
            <a:xfrm flipH="1">
              <a:off x="3338" y="862"/>
              <a:ext cx="401" cy="76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1" name="Arc 440"/>
            <p:cNvSpPr>
              <a:spLocks/>
            </p:cNvSpPr>
            <p:nvPr/>
          </p:nvSpPr>
          <p:spPr bwMode="hidden">
            <a:xfrm flipH="1">
              <a:off x="3053" y="902"/>
              <a:ext cx="652" cy="768"/>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 name="Arc 441"/>
            <p:cNvSpPr>
              <a:spLocks/>
            </p:cNvSpPr>
            <p:nvPr/>
          </p:nvSpPr>
          <p:spPr bwMode="hidden">
            <a:xfrm flipH="1">
              <a:off x="2996" y="762"/>
              <a:ext cx="768" cy="76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 name="Arc 442"/>
            <p:cNvSpPr>
              <a:spLocks/>
            </p:cNvSpPr>
            <p:nvPr/>
          </p:nvSpPr>
          <p:spPr bwMode="hidden">
            <a:xfrm>
              <a:off x="3846" y="870"/>
              <a:ext cx="123"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 name="Arc 443"/>
            <p:cNvSpPr>
              <a:spLocks/>
            </p:cNvSpPr>
            <p:nvPr/>
          </p:nvSpPr>
          <p:spPr bwMode="hidden">
            <a:xfrm>
              <a:off x="3879" y="866"/>
              <a:ext cx="324"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 name="Arc 444"/>
            <p:cNvSpPr>
              <a:spLocks/>
            </p:cNvSpPr>
            <p:nvPr/>
          </p:nvSpPr>
          <p:spPr bwMode="hidden">
            <a:xfrm>
              <a:off x="3907" y="766"/>
              <a:ext cx="461"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6" name="Freeform 445"/>
            <p:cNvSpPr>
              <a:spLocks/>
            </p:cNvSpPr>
            <p:nvPr/>
          </p:nvSpPr>
          <p:spPr bwMode="hidden">
            <a:xfrm>
              <a:off x="3996" y="1236"/>
              <a:ext cx="156" cy="47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1 h 2368"/>
                <a:gd name="T36" fmla="*/ 0 w 776"/>
                <a:gd name="T37" fmla="*/ 1 h 2368"/>
                <a:gd name="T38" fmla="*/ 0 w 776"/>
                <a:gd name="T39" fmla="*/ 1 h 2368"/>
                <a:gd name="T40" fmla="*/ 0 w 776"/>
                <a:gd name="T41" fmla="*/ 1 h 2368"/>
                <a:gd name="T42" fmla="*/ 0 w 776"/>
                <a:gd name="T43" fmla="*/ 1 h 2368"/>
                <a:gd name="T44" fmla="*/ 0 w 776"/>
                <a:gd name="T45" fmla="*/ 1 h 2368"/>
                <a:gd name="T46" fmla="*/ 0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 name="Freeform 446"/>
            <p:cNvSpPr>
              <a:spLocks/>
            </p:cNvSpPr>
            <p:nvPr/>
          </p:nvSpPr>
          <p:spPr bwMode="hidden">
            <a:xfrm rot="19660755" flipV="1">
              <a:off x="3752" y="1079"/>
              <a:ext cx="142" cy="27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98" name="Arc 447"/>
            <p:cNvSpPr>
              <a:spLocks/>
            </p:cNvSpPr>
            <p:nvPr/>
          </p:nvSpPr>
          <p:spPr bwMode="hidden">
            <a:xfrm flipH="1">
              <a:off x="2952" y="647"/>
              <a:ext cx="821" cy="769"/>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 name="Arc 448"/>
            <p:cNvSpPr>
              <a:spLocks/>
            </p:cNvSpPr>
            <p:nvPr/>
          </p:nvSpPr>
          <p:spPr bwMode="hidden">
            <a:xfrm flipH="1">
              <a:off x="3184" y="485"/>
              <a:ext cx="597" cy="745"/>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0" name="Arc 449"/>
            <p:cNvSpPr>
              <a:spLocks/>
            </p:cNvSpPr>
            <p:nvPr/>
          </p:nvSpPr>
          <p:spPr bwMode="hidden">
            <a:xfrm>
              <a:off x="3822" y="798"/>
              <a:ext cx="246" cy="745"/>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 name="Freeform 450"/>
            <p:cNvSpPr>
              <a:spLocks/>
            </p:cNvSpPr>
            <p:nvPr/>
          </p:nvSpPr>
          <p:spPr bwMode="hidden">
            <a:xfrm flipH="1">
              <a:off x="3086" y="1193"/>
              <a:ext cx="351" cy="493"/>
            </a:xfrm>
            <a:custGeom>
              <a:avLst/>
              <a:gdLst>
                <a:gd name="T0" fmla="*/ 0 w 776"/>
                <a:gd name="T1" fmla="*/ 0 h 2368"/>
                <a:gd name="T2" fmla="*/ 5 w 776"/>
                <a:gd name="T3" fmla="*/ 0 h 2368"/>
                <a:gd name="T4" fmla="*/ 2 w 776"/>
                <a:gd name="T5" fmla="*/ 0 h 2368"/>
                <a:gd name="T6" fmla="*/ 6 w 776"/>
                <a:gd name="T7" fmla="*/ 0 h 2368"/>
                <a:gd name="T8" fmla="*/ 4 w 776"/>
                <a:gd name="T9" fmla="*/ 0 h 2368"/>
                <a:gd name="T10" fmla="*/ 7 w 776"/>
                <a:gd name="T11" fmla="*/ 0 h 2368"/>
                <a:gd name="T12" fmla="*/ 5 w 776"/>
                <a:gd name="T13" fmla="*/ 0 h 2368"/>
                <a:gd name="T14" fmla="*/ 9 w 776"/>
                <a:gd name="T15" fmla="*/ 0 h 2368"/>
                <a:gd name="T16" fmla="*/ 7 w 776"/>
                <a:gd name="T17" fmla="*/ 0 h 2368"/>
                <a:gd name="T18" fmla="*/ 10 w 776"/>
                <a:gd name="T19" fmla="*/ 0 h 2368"/>
                <a:gd name="T20" fmla="*/ 9 w 776"/>
                <a:gd name="T21" fmla="*/ 0 h 2368"/>
                <a:gd name="T22" fmla="*/ 11 w 776"/>
                <a:gd name="T23" fmla="*/ 0 h 2368"/>
                <a:gd name="T24" fmla="*/ 11 w 776"/>
                <a:gd name="T25" fmla="*/ 0 h 2368"/>
                <a:gd name="T26" fmla="*/ 13 w 776"/>
                <a:gd name="T27" fmla="*/ 0 h 2368"/>
                <a:gd name="T28" fmla="*/ 12 w 776"/>
                <a:gd name="T29" fmla="*/ 0 h 2368"/>
                <a:gd name="T30" fmla="*/ 14 w 776"/>
                <a:gd name="T31" fmla="*/ 0 h 2368"/>
                <a:gd name="T32" fmla="*/ 13 w 776"/>
                <a:gd name="T33" fmla="*/ 1 h 2368"/>
                <a:gd name="T34" fmla="*/ 14 w 776"/>
                <a:gd name="T35" fmla="*/ 1 h 2368"/>
                <a:gd name="T36" fmla="*/ 13 w 776"/>
                <a:gd name="T37" fmla="*/ 1 h 2368"/>
                <a:gd name="T38" fmla="*/ 14 w 776"/>
                <a:gd name="T39" fmla="*/ 1 h 2368"/>
                <a:gd name="T40" fmla="*/ 14 w 776"/>
                <a:gd name="T41" fmla="*/ 1 h 2368"/>
                <a:gd name="T42" fmla="*/ 14 w 776"/>
                <a:gd name="T43" fmla="*/ 1 h 2368"/>
                <a:gd name="T44" fmla="*/ 14 w 776"/>
                <a:gd name="T45" fmla="*/ 1 h 2368"/>
                <a:gd name="T46" fmla="*/ 14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 name="Freeform 451"/>
            <p:cNvSpPr>
              <a:spLocks/>
            </p:cNvSpPr>
            <p:nvPr/>
          </p:nvSpPr>
          <p:spPr bwMode="hidden">
            <a:xfrm flipH="1">
              <a:off x="3251" y="673"/>
              <a:ext cx="225" cy="492"/>
            </a:xfrm>
            <a:custGeom>
              <a:avLst/>
              <a:gdLst>
                <a:gd name="T0" fmla="*/ 0 w 776"/>
                <a:gd name="T1" fmla="*/ 0 h 2368"/>
                <a:gd name="T2" fmla="*/ 1 w 776"/>
                <a:gd name="T3" fmla="*/ 0 h 2368"/>
                <a:gd name="T4" fmla="*/ 0 w 776"/>
                <a:gd name="T5" fmla="*/ 0 h 2368"/>
                <a:gd name="T6" fmla="*/ 1 w 776"/>
                <a:gd name="T7" fmla="*/ 0 h 2368"/>
                <a:gd name="T8" fmla="*/ 0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1 h 2368"/>
                <a:gd name="T34" fmla="*/ 1 w 776"/>
                <a:gd name="T35" fmla="*/ 1 h 2368"/>
                <a:gd name="T36" fmla="*/ 1 w 776"/>
                <a:gd name="T37" fmla="*/ 1 h 2368"/>
                <a:gd name="T38" fmla="*/ 2 w 776"/>
                <a:gd name="T39" fmla="*/ 1 h 2368"/>
                <a:gd name="T40" fmla="*/ 1 w 776"/>
                <a:gd name="T41" fmla="*/ 1 h 2368"/>
                <a:gd name="T42" fmla="*/ 2 w 776"/>
                <a:gd name="T43" fmla="*/ 1 h 2368"/>
                <a:gd name="T44" fmla="*/ 1 w 776"/>
                <a:gd name="T45" fmla="*/ 1 h 2368"/>
                <a:gd name="T46" fmla="*/ 2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 name="Freeform 452"/>
            <p:cNvSpPr>
              <a:spLocks/>
            </p:cNvSpPr>
            <p:nvPr/>
          </p:nvSpPr>
          <p:spPr bwMode="hidden">
            <a:xfrm flipH="1">
              <a:off x="3510" y="526"/>
              <a:ext cx="135" cy="49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1 h 2368"/>
                <a:gd name="T34" fmla="*/ 0 w 776"/>
                <a:gd name="T35" fmla="*/ 1 h 2368"/>
                <a:gd name="T36" fmla="*/ 0 w 776"/>
                <a:gd name="T37" fmla="*/ 1 h 2368"/>
                <a:gd name="T38" fmla="*/ 0 w 776"/>
                <a:gd name="T39" fmla="*/ 1 h 2368"/>
                <a:gd name="T40" fmla="*/ 0 w 776"/>
                <a:gd name="T41" fmla="*/ 1 h 2368"/>
                <a:gd name="T42" fmla="*/ 0 w 776"/>
                <a:gd name="T43" fmla="*/ 1 h 2368"/>
                <a:gd name="T44" fmla="*/ 0 w 776"/>
                <a:gd name="T45" fmla="*/ 1 h 2368"/>
                <a:gd name="T46" fmla="*/ 0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 name="Freeform 453"/>
            <p:cNvSpPr>
              <a:spLocks/>
            </p:cNvSpPr>
            <p:nvPr/>
          </p:nvSpPr>
          <p:spPr bwMode="hidden">
            <a:xfrm>
              <a:off x="4351" y="1121"/>
              <a:ext cx="326" cy="518"/>
            </a:xfrm>
            <a:custGeom>
              <a:avLst/>
              <a:gdLst>
                <a:gd name="T0" fmla="*/ 0 w 776"/>
                <a:gd name="T1" fmla="*/ 0 h 2368"/>
                <a:gd name="T2" fmla="*/ 3 w 776"/>
                <a:gd name="T3" fmla="*/ 0 h 2368"/>
                <a:gd name="T4" fmla="*/ 1 w 776"/>
                <a:gd name="T5" fmla="*/ 0 h 2368"/>
                <a:gd name="T6" fmla="*/ 5 w 776"/>
                <a:gd name="T7" fmla="*/ 0 h 2368"/>
                <a:gd name="T8" fmla="*/ 3 w 776"/>
                <a:gd name="T9" fmla="*/ 0 h 2368"/>
                <a:gd name="T10" fmla="*/ 5 w 776"/>
                <a:gd name="T11" fmla="*/ 0 h 2368"/>
                <a:gd name="T12" fmla="*/ 4 w 776"/>
                <a:gd name="T13" fmla="*/ 0 h 2368"/>
                <a:gd name="T14" fmla="*/ 6 w 776"/>
                <a:gd name="T15" fmla="*/ 0 h 2368"/>
                <a:gd name="T16" fmla="*/ 5 w 776"/>
                <a:gd name="T17" fmla="*/ 0 h 2368"/>
                <a:gd name="T18" fmla="*/ 7 w 776"/>
                <a:gd name="T19" fmla="*/ 0 h 2368"/>
                <a:gd name="T20" fmla="*/ 6 w 776"/>
                <a:gd name="T21" fmla="*/ 0 h 2368"/>
                <a:gd name="T22" fmla="*/ 8 w 776"/>
                <a:gd name="T23" fmla="*/ 0 h 2368"/>
                <a:gd name="T24" fmla="*/ 8 w 776"/>
                <a:gd name="T25" fmla="*/ 0 h 2368"/>
                <a:gd name="T26" fmla="*/ 9 w 776"/>
                <a:gd name="T27" fmla="*/ 0 h 2368"/>
                <a:gd name="T28" fmla="*/ 8 w 776"/>
                <a:gd name="T29" fmla="*/ 1 h 2368"/>
                <a:gd name="T30" fmla="*/ 9 w 776"/>
                <a:gd name="T31" fmla="*/ 1 h 2368"/>
                <a:gd name="T32" fmla="*/ 9 w 776"/>
                <a:gd name="T33" fmla="*/ 1 h 2368"/>
                <a:gd name="T34" fmla="*/ 9 w 776"/>
                <a:gd name="T35" fmla="*/ 1 h 2368"/>
                <a:gd name="T36" fmla="*/ 9 w 776"/>
                <a:gd name="T37" fmla="*/ 1 h 2368"/>
                <a:gd name="T38" fmla="*/ 10 w 776"/>
                <a:gd name="T39" fmla="*/ 1 h 2368"/>
                <a:gd name="T40" fmla="*/ 9 w 776"/>
                <a:gd name="T41" fmla="*/ 1 h 2368"/>
                <a:gd name="T42" fmla="*/ 10 w 776"/>
                <a:gd name="T43" fmla="*/ 1 h 2368"/>
                <a:gd name="T44" fmla="*/ 9 w 776"/>
                <a:gd name="T45" fmla="*/ 1 h 2368"/>
                <a:gd name="T46" fmla="*/ 10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 name="Freeform 454"/>
            <p:cNvSpPr>
              <a:spLocks/>
            </p:cNvSpPr>
            <p:nvPr/>
          </p:nvSpPr>
          <p:spPr bwMode="hidden">
            <a:xfrm>
              <a:off x="4182" y="859"/>
              <a:ext cx="490" cy="345"/>
            </a:xfrm>
            <a:custGeom>
              <a:avLst/>
              <a:gdLst>
                <a:gd name="T0" fmla="*/ 0 w 776"/>
                <a:gd name="T1" fmla="*/ 0 h 2368"/>
                <a:gd name="T2" fmla="*/ 25 w 776"/>
                <a:gd name="T3" fmla="*/ 0 h 2368"/>
                <a:gd name="T4" fmla="*/ 10 w 776"/>
                <a:gd name="T5" fmla="*/ 0 h 2368"/>
                <a:gd name="T6" fmla="*/ 34 w 776"/>
                <a:gd name="T7" fmla="*/ 0 h 2368"/>
                <a:gd name="T8" fmla="*/ 19 w 776"/>
                <a:gd name="T9" fmla="*/ 0 h 2368"/>
                <a:gd name="T10" fmla="*/ 39 w 776"/>
                <a:gd name="T11" fmla="*/ 0 h 2368"/>
                <a:gd name="T12" fmla="*/ 29 w 776"/>
                <a:gd name="T13" fmla="*/ 0 h 2368"/>
                <a:gd name="T14" fmla="*/ 48 w 776"/>
                <a:gd name="T15" fmla="*/ 0 h 2368"/>
                <a:gd name="T16" fmla="*/ 39 w 776"/>
                <a:gd name="T17" fmla="*/ 0 h 2368"/>
                <a:gd name="T18" fmla="*/ 53 w 776"/>
                <a:gd name="T19" fmla="*/ 0 h 2368"/>
                <a:gd name="T20" fmla="*/ 48 w 776"/>
                <a:gd name="T21" fmla="*/ 0 h 2368"/>
                <a:gd name="T22" fmla="*/ 58 w 776"/>
                <a:gd name="T23" fmla="*/ 0 h 2368"/>
                <a:gd name="T24" fmla="*/ 58 w 776"/>
                <a:gd name="T25" fmla="*/ 0 h 2368"/>
                <a:gd name="T26" fmla="*/ 68 w 776"/>
                <a:gd name="T27" fmla="*/ 0 h 2368"/>
                <a:gd name="T28" fmla="*/ 63 w 776"/>
                <a:gd name="T29" fmla="*/ 0 h 2368"/>
                <a:gd name="T30" fmla="*/ 72 w 776"/>
                <a:gd name="T31" fmla="*/ 0 h 2368"/>
                <a:gd name="T32" fmla="*/ 68 w 776"/>
                <a:gd name="T33" fmla="*/ 0 h 2368"/>
                <a:gd name="T34" fmla="*/ 72 w 776"/>
                <a:gd name="T35" fmla="*/ 0 h 2368"/>
                <a:gd name="T36" fmla="*/ 68 w 776"/>
                <a:gd name="T37" fmla="*/ 0 h 2368"/>
                <a:gd name="T38" fmla="*/ 77 w 776"/>
                <a:gd name="T39" fmla="*/ 0 h 2368"/>
                <a:gd name="T40" fmla="*/ 72 w 776"/>
                <a:gd name="T41" fmla="*/ 0 h 2368"/>
                <a:gd name="T42" fmla="*/ 77 w 776"/>
                <a:gd name="T43" fmla="*/ 0 h 2368"/>
                <a:gd name="T44" fmla="*/ 72 w 776"/>
                <a:gd name="T45" fmla="*/ 0 h 2368"/>
                <a:gd name="T46" fmla="*/ 77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 name="Freeform 455"/>
            <p:cNvSpPr>
              <a:spLocks/>
            </p:cNvSpPr>
            <p:nvPr/>
          </p:nvSpPr>
          <p:spPr bwMode="hidden">
            <a:xfrm>
              <a:off x="4200" y="493"/>
              <a:ext cx="214" cy="463"/>
            </a:xfrm>
            <a:custGeom>
              <a:avLst/>
              <a:gdLst>
                <a:gd name="T0" fmla="*/ 0 w 776"/>
                <a:gd name="T1" fmla="*/ 0 h 2368"/>
                <a:gd name="T2" fmla="*/ 0 w 776"/>
                <a:gd name="T3" fmla="*/ 0 h 2368"/>
                <a:gd name="T4" fmla="*/ 0 w 776"/>
                <a:gd name="T5" fmla="*/ 0 h 2368"/>
                <a:gd name="T6" fmla="*/ 1 w 776"/>
                <a:gd name="T7" fmla="*/ 0 h 2368"/>
                <a:gd name="T8" fmla="*/ 0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1 h 2368"/>
                <a:gd name="T38" fmla="*/ 1 w 776"/>
                <a:gd name="T39" fmla="*/ 1 h 2368"/>
                <a:gd name="T40" fmla="*/ 1 w 776"/>
                <a:gd name="T41" fmla="*/ 1 h 2368"/>
                <a:gd name="T42" fmla="*/ 1 w 776"/>
                <a:gd name="T43" fmla="*/ 1 h 2368"/>
                <a:gd name="T44" fmla="*/ 1 w 776"/>
                <a:gd name="T45" fmla="*/ 1 h 2368"/>
                <a:gd name="T46" fmla="*/ 1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7" name="Freeform 456"/>
            <p:cNvSpPr>
              <a:spLocks/>
            </p:cNvSpPr>
            <p:nvPr/>
          </p:nvSpPr>
          <p:spPr bwMode="hidden">
            <a:xfrm rot="-1346631">
              <a:off x="3988" y="878"/>
              <a:ext cx="144" cy="271"/>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8" name="Freeform 457"/>
            <p:cNvSpPr>
              <a:spLocks/>
            </p:cNvSpPr>
            <p:nvPr/>
          </p:nvSpPr>
          <p:spPr bwMode="hidden">
            <a:xfrm rot="1346631" flipH="1">
              <a:off x="3479" y="870"/>
              <a:ext cx="142" cy="27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09" name="Group 367"/>
          <p:cNvGrpSpPr>
            <a:grpSpLocks/>
          </p:cNvGrpSpPr>
          <p:nvPr/>
        </p:nvGrpSpPr>
        <p:grpSpPr bwMode="auto">
          <a:xfrm>
            <a:off x="-94636" y="4193491"/>
            <a:ext cx="2841625" cy="2227263"/>
            <a:chOff x="2928" y="384"/>
            <a:chExt cx="1789" cy="1403"/>
          </a:xfrm>
        </p:grpSpPr>
        <p:sp>
          <p:nvSpPr>
            <p:cNvPr id="110" name="Oval 368"/>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p>
          </p:txBody>
        </p:sp>
        <p:sp>
          <p:nvSpPr>
            <p:cNvPr id="111" name="Oval 369"/>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p>
          </p:txBody>
        </p:sp>
        <p:sp>
          <p:nvSpPr>
            <p:cNvPr id="112" name="Freeform 370"/>
            <p:cNvSpPr>
              <a:spLocks/>
            </p:cNvSpPr>
            <p:nvPr/>
          </p:nvSpPr>
          <p:spPr bwMode="hidden">
            <a:xfrm rot="2711884">
              <a:off x="3847" y="1097"/>
              <a:ext cx="556" cy="101"/>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b="1"/>
            </a:p>
          </p:txBody>
        </p:sp>
        <p:sp>
          <p:nvSpPr>
            <p:cNvPr id="113" name="Freeform 371"/>
            <p:cNvSpPr>
              <a:spLocks/>
            </p:cNvSpPr>
            <p:nvPr/>
          </p:nvSpPr>
          <p:spPr bwMode="hidden">
            <a:xfrm rot="2711884">
              <a:off x="4251" y="1393"/>
              <a:ext cx="299"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b="1"/>
            </a:p>
          </p:txBody>
        </p:sp>
        <p:sp>
          <p:nvSpPr>
            <p:cNvPr id="114" name="Freeform 372"/>
            <p:cNvSpPr>
              <a:spLocks/>
            </p:cNvSpPr>
            <p:nvPr/>
          </p:nvSpPr>
          <p:spPr bwMode="hidden">
            <a:xfrm rot="2104081">
              <a:off x="3878" y="1028"/>
              <a:ext cx="586" cy="112"/>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p>
          </p:txBody>
        </p:sp>
        <p:sp>
          <p:nvSpPr>
            <p:cNvPr id="115" name="Freeform 373"/>
            <p:cNvSpPr>
              <a:spLocks/>
            </p:cNvSpPr>
            <p:nvPr/>
          </p:nvSpPr>
          <p:spPr bwMode="hidden">
            <a:xfrm rot="2104081">
              <a:off x="4359" y="1282"/>
              <a:ext cx="315" cy="17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p>
          </p:txBody>
        </p:sp>
        <p:sp>
          <p:nvSpPr>
            <p:cNvPr id="116" name="Freeform 374"/>
            <p:cNvSpPr>
              <a:spLocks/>
            </p:cNvSpPr>
            <p:nvPr/>
          </p:nvSpPr>
          <p:spPr bwMode="hidden">
            <a:xfrm rot="1582915">
              <a:off x="3888" y="967"/>
              <a:ext cx="561" cy="98"/>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p>
          </p:txBody>
        </p:sp>
        <p:sp>
          <p:nvSpPr>
            <p:cNvPr id="117" name="Freeform 375"/>
            <p:cNvSpPr>
              <a:spLocks/>
            </p:cNvSpPr>
            <p:nvPr/>
          </p:nvSpPr>
          <p:spPr bwMode="hidden">
            <a:xfrm rot="1582915">
              <a:off x="4388" y="1157"/>
              <a:ext cx="301" cy="154"/>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p>
          </p:txBody>
        </p:sp>
        <p:sp>
          <p:nvSpPr>
            <p:cNvPr id="118" name="Freeform 376"/>
            <p:cNvSpPr>
              <a:spLocks/>
            </p:cNvSpPr>
            <p:nvPr/>
          </p:nvSpPr>
          <p:spPr bwMode="hidden">
            <a:xfrm rot="1080363">
              <a:off x="3897" y="903"/>
              <a:ext cx="542" cy="108"/>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p>
          </p:txBody>
        </p:sp>
        <p:sp>
          <p:nvSpPr>
            <p:cNvPr id="119" name="Freeform 377"/>
            <p:cNvSpPr>
              <a:spLocks/>
            </p:cNvSpPr>
            <p:nvPr/>
          </p:nvSpPr>
          <p:spPr bwMode="hidden">
            <a:xfrm rot="1080363">
              <a:off x="4405" y="1033"/>
              <a:ext cx="291" cy="17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p>
          </p:txBody>
        </p:sp>
        <p:sp>
          <p:nvSpPr>
            <p:cNvPr id="120" name="Freeform 378"/>
            <p:cNvSpPr>
              <a:spLocks/>
            </p:cNvSpPr>
            <p:nvPr/>
          </p:nvSpPr>
          <p:spPr bwMode="hidden">
            <a:xfrm rot="463793">
              <a:off x="3908" y="832"/>
              <a:ext cx="499" cy="101"/>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p>
          </p:txBody>
        </p:sp>
        <p:sp>
          <p:nvSpPr>
            <p:cNvPr id="121" name="Freeform 379"/>
            <p:cNvSpPr>
              <a:spLocks/>
            </p:cNvSpPr>
            <p:nvPr/>
          </p:nvSpPr>
          <p:spPr bwMode="hidden">
            <a:xfrm rot="463793">
              <a:off x="4397" y="886"/>
              <a:ext cx="268"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p>
          </p:txBody>
        </p:sp>
        <p:sp>
          <p:nvSpPr>
            <p:cNvPr id="122" name="Freeform 380"/>
            <p:cNvSpPr>
              <a:spLocks/>
            </p:cNvSpPr>
            <p:nvPr/>
          </p:nvSpPr>
          <p:spPr bwMode="hidden">
            <a:xfrm rot="-84182">
              <a:off x="3916" y="791"/>
              <a:ext cx="454" cy="7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p>
          </p:txBody>
        </p:sp>
        <p:sp>
          <p:nvSpPr>
            <p:cNvPr id="123" name="Freeform 381"/>
            <p:cNvSpPr>
              <a:spLocks/>
            </p:cNvSpPr>
            <p:nvPr/>
          </p:nvSpPr>
          <p:spPr bwMode="hidden">
            <a:xfrm rot="-84182">
              <a:off x="4367" y="785"/>
              <a:ext cx="244" cy="11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p>
          </p:txBody>
        </p:sp>
        <p:sp>
          <p:nvSpPr>
            <p:cNvPr id="124" name="Freeform 382"/>
            <p:cNvSpPr>
              <a:spLocks/>
            </p:cNvSpPr>
            <p:nvPr/>
          </p:nvSpPr>
          <p:spPr bwMode="hidden">
            <a:xfrm rot="-802576">
              <a:off x="3901" y="740"/>
              <a:ext cx="399"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p>
          </p:txBody>
        </p:sp>
        <p:sp>
          <p:nvSpPr>
            <p:cNvPr id="125" name="Freeform 383"/>
            <p:cNvSpPr>
              <a:spLocks/>
            </p:cNvSpPr>
            <p:nvPr/>
          </p:nvSpPr>
          <p:spPr bwMode="hidden">
            <a:xfrm rot="-802576">
              <a:off x="4295" y="672"/>
              <a:ext cx="214" cy="10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p>
          </p:txBody>
        </p:sp>
        <p:sp>
          <p:nvSpPr>
            <p:cNvPr id="126" name="Freeform 384"/>
            <p:cNvSpPr>
              <a:spLocks/>
            </p:cNvSpPr>
            <p:nvPr/>
          </p:nvSpPr>
          <p:spPr bwMode="hidden">
            <a:xfrm rot="18888116" flipH="1">
              <a:off x="3235" y="1137"/>
              <a:ext cx="557" cy="101"/>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n-US" b="1"/>
            </a:p>
          </p:txBody>
        </p:sp>
        <p:sp>
          <p:nvSpPr>
            <p:cNvPr id="127" name="Freeform 385"/>
            <p:cNvSpPr>
              <a:spLocks/>
            </p:cNvSpPr>
            <p:nvPr/>
          </p:nvSpPr>
          <p:spPr bwMode="hidden">
            <a:xfrm rot="18888116" flipH="1">
              <a:off x="3087" y="1433"/>
              <a:ext cx="299"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n-US" b="1"/>
            </a:p>
          </p:txBody>
        </p:sp>
        <p:sp>
          <p:nvSpPr>
            <p:cNvPr id="128" name="Freeform 386"/>
            <p:cNvSpPr>
              <a:spLocks/>
            </p:cNvSpPr>
            <p:nvPr/>
          </p:nvSpPr>
          <p:spPr bwMode="hidden">
            <a:xfrm rot="19495919" flipH="1">
              <a:off x="3160" y="1085"/>
              <a:ext cx="586" cy="112"/>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p>
          </p:txBody>
        </p:sp>
        <p:sp>
          <p:nvSpPr>
            <p:cNvPr id="129" name="Freeform 387"/>
            <p:cNvSpPr>
              <a:spLocks/>
            </p:cNvSpPr>
            <p:nvPr/>
          </p:nvSpPr>
          <p:spPr bwMode="hidden">
            <a:xfrm rot="19495919" flipH="1">
              <a:off x="2950" y="1339"/>
              <a:ext cx="315" cy="17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p>
          </p:txBody>
        </p:sp>
        <p:sp>
          <p:nvSpPr>
            <p:cNvPr id="130" name="Freeform 388"/>
            <p:cNvSpPr>
              <a:spLocks/>
            </p:cNvSpPr>
            <p:nvPr/>
          </p:nvSpPr>
          <p:spPr bwMode="hidden">
            <a:xfrm rot="20017085" flipH="1">
              <a:off x="3175" y="1025"/>
              <a:ext cx="561" cy="98"/>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p>
          </p:txBody>
        </p:sp>
        <p:sp>
          <p:nvSpPr>
            <p:cNvPr id="131" name="Freeform 389"/>
            <p:cNvSpPr>
              <a:spLocks/>
            </p:cNvSpPr>
            <p:nvPr/>
          </p:nvSpPr>
          <p:spPr bwMode="hidden">
            <a:xfrm rot="20017085" flipH="1">
              <a:off x="2935" y="1215"/>
              <a:ext cx="301" cy="15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p>
          </p:txBody>
        </p:sp>
        <p:sp>
          <p:nvSpPr>
            <p:cNvPr id="132" name="Freeform 390"/>
            <p:cNvSpPr>
              <a:spLocks/>
            </p:cNvSpPr>
            <p:nvPr/>
          </p:nvSpPr>
          <p:spPr bwMode="hidden">
            <a:xfrm rot="20519637" flipH="1">
              <a:off x="3185" y="961"/>
              <a:ext cx="542" cy="108"/>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p>
          </p:txBody>
        </p:sp>
        <p:sp>
          <p:nvSpPr>
            <p:cNvPr id="133" name="Freeform 391"/>
            <p:cNvSpPr>
              <a:spLocks/>
            </p:cNvSpPr>
            <p:nvPr/>
          </p:nvSpPr>
          <p:spPr bwMode="hidden">
            <a:xfrm rot="20519637" flipH="1">
              <a:off x="2928" y="1090"/>
              <a:ext cx="291" cy="17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p>
          </p:txBody>
        </p:sp>
        <p:sp>
          <p:nvSpPr>
            <p:cNvPr id="134" name="Freeform 392"/>
            <p:cNvSpPr>
              <a:spLocks/>
            </p:cNvSpPr>
            <p:nvPr/>
          </p:nvSpPr>
          <p:spPr bwMode="hidden">
            <a:xfrm rot="21136207" flipH="1">
              <a:off x="3217" y="889"/>
              <a:ext cx="499" cy="101"/>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p>
          </p:txBody>
        </p:sp>
        <p:sp>
          <p:nvSpPr>
            <p:cNvPr id="135" name="Freeform 393"/>
            <p:cNvSpPr>
              <a:spLocks/>
            </p:cNvSpPr>
            <p:nvPr/>
          </p:nvSpPr>
          <p:spPr bwMode="hidden">
            <a:xfrm rot="21136207" flipH="1">
              <a:off x="2959" y="943"/>
              <a:ext cx="268"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p>
          </p:txBody>
        </p:sp>
        <p:sp>
          <p:nvSpPr>
            <p:cNvPr id="136" name="Freeform 394"/>
            <p:cNvSpPr>
              <a:spLocks/>
            </p:cNvSpPr>
            <p:nvPr/>
          </p:nvSpPr>
          <p:spPr bwMode="hidden">
            <a:xfrm rot="84182" flipH="1">
              <a:off x="3254" y="848"/>
              <a:ext cx="454" cy="7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p>
          </p:txBody>
        </p:sp>
        <p:sp>
          <p:nvSpPr>
            <p:cNvPr id="137" name="Freeform 395"/>
            <p:cNvSpPr>
              <a:spLocks/>
            </p:cNvSpPr>
            <p:nvPr/>
          </p:nvSpPr>
          <p:spPr bwMode="hidden">
            <a:xfrm rot="84182" flipH="1">
              <a:off x="3013" y="842"/>
              <a:ext cx="244" cy="11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p>
          </p:txBody>
        </p:sp>
        <p:sp>
          <p:nvSpPr>
            <p:cNvPr id="138" name="Freeform 396"/>
            <p:cNvSpPr>
              <a:spLocks/>
            </p:cNvSpPr>
            <p:nvPr/>
          </p:nvSpPr>
          <p:spPr bwMode="hidden">
            <a:xfrm rot="802576" flipH="1">
              <a:off x="3324" y="797"/>
              <a:ext cx="399"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p>
          </p:txBody>
        </p:sp>
        <p:sp>
          <p:nvSpPr>
            <p:cNvPr id="139" name="Freeform 397"/>
            <p:cNvSpPr>
              <a:spLocks/>
            </p:cNvSpPr>
            <p:nvPr/>
          </p:nvSpPr>
          <p:spPr bwMode="hidden">
            <a:xfrm rot="802576" flipH="1">
              <a:off x="3115" y="729"/>
              <a:ext cx="214" cy="10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p>
          </p:txBody>
        </p:sp>
        <p:sp>
          <p:nvSpPr>
            <p:cNvPr id="140" name="Freeform 398"/>
            <p:cNvSpPr>
              <a:spLocks/>
            </p:cNvSpPr>
            <p:nvPr/>
          </p:nvSpPr>
          <p:spPr bwMode="hidden">
            <a:xfrm rot="1277471" flipH="1">
              <a:off x="3350" y="775"/>
              <a:ext cx="399" cy="7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p>
          </p:txBody>
        </p:sp>
        <p:sp>
          <p:nvSpPr>
            <p:cNvPr id="141" name="Freeform 399"/>
            <p:cNvSpPr>
              <a:spLocks/>
            </p:cNvSpPr>
            <p:nvPr/>
          </p:nvSpPr>
          <p:spPr bwMode="hidden">
            <a:xfrm rot="1277471" flipH="1">
              <a:off x="3151" y="665"/>
              <a:ext cx="214" cy="11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p>
          </p:txBody>
        </p:sp>
        <p:sp>
          <p:nvSpPr>
            <p:cNvPr id="142" name="Freeform 400"/>
            <p:cNvSpPr>
              <a:spLocks/>
            </p:cNvSpPr>
            <p:nvPr/>
          </p:nvSpPr>
          <p:spPr bwMode="hidden">
            <a:xfrm rot="2028410" flipH="1">
              <a:off x="3394" y="745"/>
              <a:ext cx="399"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p>
          </p:txBody>
        </p:sp>
        <p:sp>
          <p:nvSpPr>
            <p:cNvPr id="143" name="Freeform 401"/>
            <p:cNvSpPr>
              <a:spLocks/>
            </p:cNvSpPr>
            <p:nvPr/>
          </p:nvSpPr>
          <p:spPr bwMode="hidden">
            <a:xfrm rot="2028410" flipH="1">
              <a:off x="3222" y="574"/>
              <a:ext cx="214"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p>
          </p:txBody>
        </p:sp>
        <p:sp>
          <p:nvSpPr>
            <p:cNvPr id="144" name="Freeform 402"/>
            <p:cNvSpPr>
              <a:spLocks/>
            </p:cNvSpPr>
            <p:nvPr/>
          </p:nvSpPr>
          <p:spPr bwMode="hidden">
            <a:xfrm rot="2664424" flipH="1">
              <a:off x="3433" y="700"/>
              <a:ext cx="404"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p>
          </p:txBody>
        </p:sp>
        <p:sp>
          <p:nvSpPr>
            <p:cNvPr id="145" name="Freeform 403"/>
            <p:cNvSpPr>
              <a:spLocks/>
            </p:cNvSpPr>
            <p:nvPr/>
          </p:nvSpPr>
          <p:spPr bwMode="hidden">
            <a:xfrm rot="2664424" flipH="1">
              <a:off x="3290" y="481"/>
              <a:ext cx="217"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p>
          </p:txBody>
        </p:sp>
        <p:sp>
          <p:nvSpPr>
            <p:cNvPr id="146" name="Freeform 404"/>
            <p:cNvSpPr>
              <a:spLocks/>
            </p:cNvSpPr>
            <p:nvPr/>
          </p:nvSpPr>
          <p:spPr bwMode="hidden">
            <a:xfrm rot="3473776" flipH="1">
              <a:off x="3518" y="685"/>
              <a:ext cx="356" cy="7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b="1"/>
            </a:p>
          </p:txBody>
        </p:sp>
        <p:sp>
          <p:nvSpPr>
            <p:cNvPr id="147" name="Freeform 405"/>
            <p:cNvSpPr>
              <a:spLocks/>
            </p:cNvSpPr>
            <p:nvPr/>
          </p:nvSpPr>
          <p:spPr bwMode="hidden">
            <a:xfrm rot="3473776" flipH="1">
              <a:off x="3438" y="450"/>
              <a:ext cx="191"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b="1"/>
            </a:p>
          </p:txBody>
        </p:sp>
        <p:sp>
          <p:nvSpPr>
            <p:cNvPr id="148" name="Freeform 406"/>
            <p:cNvSpPr>
              <a:spLocks/>
            </p:cNvSpPr>
            <p:nvPr/>
          </p:nvSpPr>
          <p:spPr bwMode="hidden">
            <a:xfrm rot="4126480" flipH="1">
              <a:off x="3577" y="673"/>
              <a:ext cx="342" cy="69"/>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b="1"/>
            </a:p>
          </p:txBody>
        </p:sp>
        <p:sp>
          <p:nvSpPr>
            <p:cNvPr id="149" name="Freeform 407"/>
            <p:cNvSpPr>
              <a:spLocks/>
            </p:cNvSpPr>
            <p:nvPr/>
          </p:nvSpPr>
          <p:spPr bwMode="hidden">
            <a:xfrm rot="4126480" flipH="1">
              <a:off x="3541" y="421"/>
              <a:ext cx="184"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b="1"/>
            </a:p>
          </p:txBody>
        </p:sp>
        <p:sp>
          <p:nvSpPr>
            <p:cNvPr id="150" name="Freeform 408"/>
            <p:cNvSpPr>
              <a:spLocks/>
            </p:cNvSpPr>
            <p:nvPr/>
          </p:nvSpPr>
          <p:spPr bwMode="hidden">
            <a:xfrm rot="-1325434">
              <a:off x="3864" y="705"/>
              <a:ext cx="398" cy="7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p>
          </p:txBody>
        </p:sp>
        <p:sp>
          <p:nvSpPr>
            <p:cNvPr id="151" name="Freeform 409"/>
            <p:cNvSpPr>
              <a:spLocks/>
            </p:cNvSpPr>
            <p:nvPr/>
          </p:nvSpPr>
          <p:spPr bwMode="hidden">
            <a:xfrm rot="-1325434">
              <a:off x="4246" y="592"/>
              <a:ext cx="214" cy="10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p>
          </p:txBody>
        </p:sp>
        <p:sp>
          <p:nvSpPr>
            <p:cNvPr id="152" name="Freeform 410"/>
            <p:cNvSpPr>
              <a:spLocks/>
            </p:cNvSpPr>
            <p:nvPr/>
          </p:nvSpPr>
          <p:spPr bwMode="hidden">
            <a:xfrm rot="-1921064">
              <a:off x="3819" y="681"/>
              <a:ext cx="399" cy="7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p>
          </p:txBody>
        </p:sp>
        <p:sp>
          <p:nvSpPr>
            <p:cNvPr id="153" name="Freeform 411"/>
            <p:cNvSpPr>
              <a:spLocks/>
            </p:cNvSpPr>
            <p:nvPr/>
          </p:nvSpPr>
          <p:spPr bwMode="hidden">
            <a:xfrm rot="-1921064">
              <a:off x="4181" y="518"/>
              <a:ext cx="214" cy="11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p>
          </p:txBody>
        </p:sp>
        <p:sp>
          <p:nvSpPr>
            <p:cNvPr id="154" name="Freeform 412"/>
            <p:cNvSpPr>
              <a:spLocks/>
            </p:cNvSpPr>
            <p:nvPr/>
          </p:nvSpPr>
          <p:spPr bwMode="hidden">
            <a:xfrm rot="4578755" flipH="1">
              <a:off x="3632" y="690"/>
              <a:ext cx="332" cy="4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b="1"/>
            </a:p>
          </p:txBody>
        </p:sp>
        <p:sp>
          <p:nvSpPr>
            <p:cNvPr id="155" name="Freeform 413"/>
            <p:cNvSpPr>
              <a:spLocks/>
            </p:cNvSpPr>
            <p:nvPr/>
          </p:nvSpPr>
          <p:spPr bwMode="hidden">
            <a:xfrm rot="4578755" flipH="1">
              <a:off x="3639" y="447"/>
              <a:ext cx="178" cy="7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b="1"/>
            </a:p>
          </p:txBody>
        </p:sp>
        <p:sp>
          <p:nvSpPr>
            <p:cNvPr id="156" name="Freeform 414"/>
            <p:cNvSpPr>
              <a:spLocks/>
            </p:cNvSpPr>
            <p:nvPr/>
          </p:nvSpPr>
          <p:spPr bwMode="hidden">
            <a:xfrm rot="-3857755">
              <a:off x="3715" y="678"/>
              <a:ext cx="343" cy="6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n-US" b="1"/>
            </a:p>
          </p:txBody>
        </p:sp>
        <p:sp>
          <p:nvSpPr>
            <p:cNvPr id="157" name="Freeform 415"/>
            <p:cNvSpPr>
              <a:spLocks/>
            </p:cNvSpPr>
            <p:nvPr/>
          </p:nvSpPr>
          <p:spPr bwMode="hidden">
            <a:xfrm rot="-3857755">
              <a:off x="3926" y="433"/>
              <a:ext cx="184" cy="9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n-US" b="1"/>
            </a:p>
          </p:txBody>
        </p:sp>
        <p:sp>
          <p:nvSpPr>
            <p:cNvPr id="158" name="Freeform 416"/>
            <p:cNvSpPr>
              <a:spLocks/>
            </p:cNvSpPr>
            <p:nvPr/>
          </p:nvSpPr>
          <p:spPr bwMode="hidden">
            <a:xfrm rot="-2777260">
              <a:off x="3758" y="671"/>
              <a:ext cx="373" cy="8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n-US" b="1"/>
            </a:p>
          </p:txBody>
        </p:sp>
        <p:sp>
          <p:nvSpPr>
            <p:cNvPr id="159" name="Freeform 417"/>
            <p:cNvSpPr>
              <a:spLocks/>
            </p:cNvSpPr>
            <p:nvPr/>
          </p:nvSpPr>
          <p:spPr bwMode="hidden">
            <a:xfrm rot="-2777260">
              <a:off x="4061" y="460"/>
              <a:ext cx="200" cy="13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n-US" b="1"/>
            </a:p>
          </p:txBody>
        </p:sp>
        <p:sp>
          <p:nvSpPr>
            <p:cNvPr id="160" name="Freeform 418"/>
            <p:cNvSpPr>
              <a:spLocks/>
            </p:cNvSpPr>
            <p:nvPr/>
          </p:nvSpPr>
          <p:spPr bwMode="hidden">
            <a:xfrm rot="-4903748">
              <a:off x="3695" y="685"/>
              <a:ext cx="308" cy="2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n-US" b="1"/>
            </a:p>
          </p:txBody>
        </p:sp>
        <p:sp>
          <p:nvSpPr>
            <p:cNvPr id="161" name="Freeform 419"/>
            <p:cNvSpPr>
              <a:spLocks/>
            </p:cNvSpPr>
            <p:nvPr/>
          </p:nvSpPr>
          <p:spPr bwMode="hidden">
            <a:xfrm rot="-4903748">
              <a:off x="3809" y="447"/>
              <a:ext cx="165" cy="4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n-US" b="1"/>
            </a:p>
          </p:txBody>
        </p:sp>
        <p:sp>
          <p:nvSpPr>
            <p:cNvPr id="162" name="Freeform 420"/>
            <p:cNvSpPr>
              <a:spLocks/>
            </p:cNvSpPr>
            <p:nvPr/>
          </p:nvSpPr>
          <p:spPr bwMode="hidden">
            <a:xfrm rot="18335692" flipH="1">
              <a:off x="3278" y="1175"/>
              <a:ext cx="557" cy="101"/>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n-US" b="1"/>
            </a:p>
          </p:txBody>
        </p:sp>
        <p:sp>
          <p:nvSpPr>
            <p:cNvPr id="163" name="Freeform 421"/>
            <p:cNvSpPr>
              <a:spLocks/>
            </p:cNvSpPr>
            <p:nvPr/>
          </p:nvSpPr>
          <p:spPr bwMode="hidden">
            <a:xfrm rot="18335692" flipH="1">
              <a:off x="3186" y="1510"/>
              <a:ext cx="299"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n-US" b="1"/>
            </a:p>
          </p:txBody>
        </p:sp>
        <p:sp>
          <p:nvSpPr>
            <p:cNvPr id="164" name="Freeform 422"/>
            <p:cNvSpPr>
              <a:spLocks/>
            </p:cNvSpPr>
            <p:nvPr/>
          </p:nvSpPr>
          <p:spPr bwMode="hidden">
            <a:xfrm rot="17542885" flipH="1">
              <a:off x="3362" y="1208"/>
              <a:ext cx="515" cy="101"/>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n-US" b="1"/>
            </a:p>
          </p:txBody>
        </p:sp>
        <p:sp>
          <p:nvSpPr>
            <p:cNvPr id="165" name="Freeform 423"/>
            <p:cNvSpPr>
              <a:spLocks/>
            </p:cNvSpPr>
            <p:nvPr/>
          </p:nvSpPr>
          <p:spPr bwMode="hidden">
            <a:xfrm rot="17542885" flipH="1">
              <a:off x="3364" y="1550"/>
              <a:ext cx="276" cy="15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n-US" b="1"/>
            </a:p>
          </p:txBody>
        </p:sp>
        <p:sp>
          <p:nvSpPr>
            <p:cNvPr id="166" name="Freeform 424"/>
            <p:cNvSpPr>
              <a:spLocks/>
            </p:cNvSpPr>
            <p:nvPr/>
          </p:nvSpPr>
          <p:spPr bwMode="hidden">
            <a:xfrm rot="16870650" flipH="1">
              <a:off x="3452" y="1220"/>
              <a:ext cx="495" cy="91"/>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n-US" b="1"/>
            </a:p>
          </p:txBody>
        </p:sp>
        <p:sp>
          <p:nvSpPr>
            <p:cNvPr id="167" name="Freeform 425"/>
            <p:cNvSpPr>
              <a:spLocks/>
            </p:cNvSpPr>
            <p:nvPr/>
          </p:nvSpPr>
          <p:spPr bwMode="hidden">
            <a:xfrm rot="16870650" flipH="1">
              <a:off x="3525" y="1567"/>
              <a:ext cx="265" cy="14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n-US" b="1"/>
            </a:p>
          </p:txBody>
        </p:sp>
        <p:sp>
          <p:nvSpPr>
            <p:cNvPr id="168" name="Freeform 426"/>
            <p:cNvSpPr>
              <a:spLocks/>
            </p:cNvSpPr>
            <p:nvPr/>
          </p:nvSpPr>
          <p:spPr bwMode="hidden">
            <a:xfrm rot="3144576">
              <a:off x="3801" y="1158"/>
              <a:ext cx="557" cy="101"/>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b="1"/>
            </a:p>
          </p:txBody>
        </p:sp>
        <p:sp>
          <p:nvSpPr>
            <p:cNvPr id="169" name="Freeform 427"/>
            <p:cNvSpPr>
              <a:spLocks/>
            </p:cNvSpPr>
            <p:nvPr/>
          </p:nvSpPr>
          <p:spPr bwMode="hidden">
            <a:xfrm rot="3144576">
              <a:off x="4165" y="1485"/>
              <a:ext cx="299" cy="15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b="1"/>
            </a:p>
          </p:txBody>
        </p:sp>
        <p:sp>
          <p:nvSpPr>
            <p:cNvPr id="170" name="Freeform 428"/>
            <p:cNvSpPr>
              <a:spLocks/>
            </p:cNvSpPr>
            <p:nvPr/>
          </p:nvSpPr>
          <p:spPr bwMode="hidden">
            <a:xfrm rot="3745735">
              <a:off x="3762" y="1196"/>
              <a:ext cx="533" cy="97"/>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b="1"/>
            </a:p>
          </p:txBody>
        </p:sp>
        <p:sp>
          <p:nvSpPr>
            <p:cNvPr id="171" name="Freeform 429"/>
            <p:cNvSpPr>
              <a:spLocks/>
            </p:cNvSpPr>
            <p:nvPr/>
          </p:nvSpPr>
          <p:spPr bwMode="hidden">
            <a:xfrm rot="3745735">
              <a:off x="4047" y="1543"/>
              <a:ext cx="286" cy="15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b="1"/>
            </a:p>
          </p:txBody>
        </p:sp>
        <p:sp>
          <p:nvSpPr>
            <p:cNvPr id="172" name="Freeform 430"/>
            <p:cNvSpPr>
              <a:spLocks/>
            </p:cNvSpPr>
            <p:nvPr/>
          </p:nvSpPr>
          <p:spPr bwMode="hidden">
            <a:xfrm rot="4286818">
              <a:off x="3705" y="1235"/>
              <a:ext cx="517" cy="79"/>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b="1"/>
            </a:p>
          </p:txBody>
        </p:sp>
        <p:sp>
          <p:nvSpPr>
            <p:cNvPr id="173" name="Freeform 431"/>
            <p:cNvSpPr>
              <a:spLocks/>
            </p:cNvSpPr>
            <p:nvPr/>
          </p:nvSpPr>
          <p:spPr bwMode="hidden">
            <a:xfrm rot="4286818">
              <a:off x="3923" y="1585"/>
              <a:ext cx="278" cy="12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b="1"/>
            </a:p>
          </p:txBody>
        </p:sp>
        <p:sp>
          <p:nvSpPr>
            <p:cNvPr id="174" name="Freeform 432"/>
            <p:cNvSpPr>
              <a:spLocks/>
            </p:cNvSpPr>
            <p:nvPr/>
          </p:nvSpPr>
          <p:spPr bwMode="hidden">
            <a:xfrm rot="4898956">
              <a:off x="3665" y="1252"/>
              <a:ext cx="475" cy="8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b="1"/>
            </a:p>
          </p:txBody>
        </p:sp>
        <p:sp>
          <p:nvSpPr>
            <p:cNvPr id="175" name="Freeform 433"/>
            <p:cNvSpPr>
              <a:spLocks/>
            </p:cNvSpPr>
            <p:nvPr/>
          </p:nvSpPr>
          <p:spPr bwMode="hidden">
            <a:xfrm rot="4898956">
              <a:off x="3804" y="1581"/>
              <a:ext cx="255" cy="12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b="1"/>
            </a:p>
          </p:txBody>
        </p:sp>
        <p:sp>
          <p:nvSpPr>
            <p:cNvPr id="176" name="Freeform 434"/>
            <p:cNvSpPr>
              <a:spLocks/>
            </p:cNvSpPr>
            <p:nvPr/>
          </p:nvSpPr>
          <p:spPr bwMode="hidden">
            <a:xfrm rot="5755659">
              <a:off x="3570" y="1267"/>
              <a:ext cx="464" cy="60"/>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b="1"/>
            </a:p>
          </p:txBody>
        </p:sp>
        <p:sp>
          <p:nvSpPr>
            <p:cNvPr id="177" name="Freeform 435"/>
            <p:cNvSpPr>
              <a:spLocks/>
            </p:cNvSpPr>
            <p:nvPr/>
          </p:nvSpPr>
          <p:spPr bwMode="hidden">
            <a:xfrm rot="5755659">
              <a:off x="3618" y="1599"/>
              <a:ext cx="249" cy="9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p>
              <a:endParaRPr lang="en-US" b="1"/>
            </a:p>
          </p:txBody>
        </p:sp>
        <p:sp>
          <p:nvSpPr>
            <p:cNvPr id="178" name="Freeform 436"/>
            <p:cNvSpPr>
              <a:spLocks/>
            </p:cNvSpPr>
            <p:nvPr/>
          </p:nvSpPr>
          <p:spPr bwMode="hidden">
            <a:xfrm flipH="1">
              <a:off x="3553" y="1154"/>
              <a:ext cx="157" cy="47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1 h 2368"/>
                <a:gd name="T36" fmla="*/ 0 w 776"/>
                <a:gd name="T37" fmla="*/ 1 h 2368"/>
                <a:gd name="T38" fmla="*/ 0 w 776"/>
                <a:gd name="T39" fmla="*/ 1 h 2368"/>
                <a:gd name="T40" fmla="*/ 0 w 776"/>
                <a:gd name="T41" fmla="*/ 1 h 2368"/>
                <a:gd name="T42" fmla="*/ 0 w 776"/>
                <a:gd name="T43" fmla="*/ 1 h 2368"/>
                <a:gd name="T44" fmla="*/ 0 w 776"/>
                <a:gd name="T45" fmla="*/ 1 h 2368"/>
                <a:gd name="T46" fmla="*/ 0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179" name="Arc 437"/>
            <p:cNvSpPr>
              <a:spLocks/>
            </p:cNvSpPr>
            <p:nvPr/>
          </p:nvSpPr>
          <p:spPr bwMode="hidden">
            <a:xfrm flipH="1">
              <a:off x="3268" y="982"/>
              <a:ext cx="687" cy="745"/>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180" name="Arc 438"/>
            <p:cNvSpPr>
              <a:spLocks/>
            </p:cNvSpPr>
            <p:nvPr/>
          </p:nvSpPr>
          <p:spPr bwMode="hidden">
            <a:xfrm flipV="1">
              <a:off x="3887" y="532"/>
              <a:ext cx="830" cy="661"/>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rgbClr val="FF66FF"/>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b="1"/>
            </a:p>
          </p:txBody>
        </p:sp>
        <p:sp>
          <p:nvSpPr>
            <p:cNvPr id="181" name="Arc 439"/>
            <p:cNvSpPr>
              <a:spLocks/>
            </p:cNvSpPr>
            <p:nvPr/>
          </p:nvSpPr>
          <p:spPr bwMode="hidden">
            <a:xfrm flipH="1">
              <a:off x="3338" y="862"/>
              <a:ext cx="401" cy="76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182" name="Arc 440"/>
            <p:cNvSpPr>
              <a:spLocks/>
            </p:cNvSpPr>
            <p:nvPr/>
          </p:nvSpPr>
          <p:spPr bwMode="hidden">
            <a:xfrm flipH="1">
              <a:off x="3053" y="902"/>
              <a:ext cx="652" cy="768"/>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183" name="Arc 441"/>
            <p:cNvSpPr>
              <a:spLocks/>
            </p:cNvSpPr>
            <p:nvPr/>
          </p:nvSpPr>
          <p:spPr bwMode="hidden">
            <a:xfrm flipH="1">
              <a:off x="2996" y="762"/>
              <a:ext cx="768" cy="76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184" name="Arc 442"/>
            <p:cNvSpPr>
              <a:spLocks/>
            </p:cNvSpPr>
            <p:nvPr/>
          </p:nvSpPr>
          <p:spPr bwMode="hidden">
            <a:xfrm>
              <a:off x="3846" y="870"/>
              <a:ext cx="123"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185" name="Arc 443"/>
            <p:cNvSpPr>
              <a:spLocks/>
            </p:cNvSpPr>
            <p:nvPr/>
          </p:nvSpPr>
          <p:spPr bwMode="hidden">
            <a:xfrm>
              <a:off x="3879" y="866"/>
              <a:ext cx="324"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186" name="Arc 444"/>
            <p:cNvSpPr>
              <a:spLocks/>
            </p:cNvSpPr>
            <p:nvPr/>
          </p:nvSpPr>
          <p:spPr bwMode="hidden">
            <a:xfrm>
              <a:off x="3907" y="766"/>
              <a:ext cx="461"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187" name="Freeform 445"/>
            <p:cNvSpPr>
              <a:spLocks/>
            </p:cNvSpPr>
            <p:nvPr/>
          </p:nvSpPr>
          <p:spPr bwMode="hidden">
            <a:xfrm>
              <a:off x="3996" y="1236"/>
              <a:ext cx="156" cy="47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1 h 2368"/>
                <a:gd name="T36" fmla="*/ 0 w 776"/>
                <a:gd name="T37" fmla="*/ 1 h 2368"/>
                <a:gd name="T38" fmla="*/ 0 w 776"/>
                <a:gd name="T39" fmla="*/ 1 h 2368"/>
                <a:gd name="T40" fmla="*/ 0 w 776"/>
                <a:gd name="T41" fmla="*/ 1 h 2368"/>
                <a:gd name="T42" fmla="*/ 0 w 776"/>
                <a:gd name="T43" fmla="*/ 1 h 2368"/>
                <a:gd name="T44" fmla="*/ 0 w 776"/>
                <a:gd name="T45" fmla="*/ 1 h 2368"/>
                <a:gd name="T46" fmla="*/ 0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188" name="Freeform 446"/>
            <p:cNvSpPr>
              <a:spLocks/>
            </p:cNvSpPr>
            <p:nvPr/>
          </p:nvSpPr>
          <p:spPr bwMode="hidden">
            <a:xfrm rot="19660755" flipV="1">
              <a:off x="3752" y="1079"/>
              <a:ext cx="142" cy="27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b="1"/>
            </a:p>
          </p:txBody>
        </p:sp>
        <p:sp>
          <p:nvSpPr>
            <p:cNvPr id="189" name="Arc 447"/>
            <p:cNvSpPr>
              <a:spLocks/>
            </p:cNvSpPr>
            <p:nvPr/>
          </p:nvSpPr>
          <p:spPr bwMode="hidden">
            <a:xfrm flipH="1">
              <a:off x="2952" y="647"/>
              <a:ext cx="821" cy="769"/>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190" name="Arc 448"/>
            <p:cNvSpPr>
              <a:spLocks/>
            </p:cNvSpPr>
            <p:nvPr/>
          </p:nvSpPr>
          <p:spPr bwMode="hidden">
            <a:xfrm flipH="1">
              <a:off x="3184" y="485"/>
              <a:ext cx="597" cy="745"/>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191" name="Arc 449"/>
            <p:cNvSpPr>
              <a:spLocks/>
            </p:cNvSpPr>
            <p:nvPr/>
          </p:nvSpPr>
          <p:spPr bwMode="hidden">
            <a:xfrm>
              <a:off x="3822" y="798"/>
              <a:ext cx="246" cy="745"/>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192" name="Freeform 450"/>
            <p:cNvSpPr>
              <a:spLocks/>
            </p:cNvSpPr>
            <p:nvPr/>
          </p:nvSpPr>
          <p:spPr bwMode="hidden">
            <a:xfrm flipH="1">
              <a:off x="3086" y="1193"/>
              <a:ext cx="351" cy="493"/>
            </a:xfrm>
            <a:custGeom>
              <a:avLst/>
              <a:gdLst>
                <a:gd name="T0" fmla="*/ 0 w 776"/>
                <a:gd name="T1" fmla="*/ 0 h 2368"/>
                <a:gd name="T2" fmla="*/ 5 w 776"/>
                <a:gd name="T3" fmla="*/ 0 h 2368"/>
                <a:gd name="T4" fmla="*/ 2 w 776"/>
                <a:gd name="T5" fmla="*/ 0 h 2368"/>
                <a:gd name="T6" fmla="*/ 6 w 776"/>
                <a:gd name="T7" fmla="*/ 0 h 2368"/>
                <a:gd name="T8" fmla="*/ 4 w 776"/>
                <a:gd name="T9" fmla="*/ 0 h 2368"/>
                <a:gd name="T10" fmla="*/ 7 w 776"/>
                <a:gd name="T11" fmla="*/ 0 h 2368"/>
                <a:gd name="T12" fmla="*/ 5 w 776"/>
                <a:gd name="T13" fmla="*/ 0 h 2368"/>
                <a:gd name="T14" fmla="*/ 9 w 776"/>
                <a:gd name="T15" fmla="*/ 0 h 2368"/>
                <a:gd name="T16" fmla="*/ 7 w 776"/>
                <a:gd name="T17" fmla="*/ 0 h 2368"/>
                <a:gd name="T18" fmla="*/ 10 w 776"/>
                <a:gd name="T19" fmla="*/ 0 h 2368"/>
                <a:gd name="T20" fmla="*/ 9 w 776"/>
                <a:gd name="T21" fmla="*/ 0 h 2368"/>
                <a:gd name="T22" fmla="*/ 11 w 776"/>
                <a:gd name="T23" fmla="*/ 0 h 2368"/>
                <a:gd name="T24" fmla="*/ 11 w 776"/>
                <a:gd name="T25" fmla="*/ 0 h 2368"/>
                <a:gd name="T26" fmla="*/ 13 w 776"/>
                <a:gd name="T27" fmla="*/ 0 h 2368"/>
                <a:gd name="T28" fmla="*/ 12 w 776"/>
                <a:gd name="T29" fmla="*/ 0 h 2368"/>
                <a:gd name="T30" fmla="*/ 14 w 776"/>
                <a:gd name="T31" fmla="*/ 0 h 2368"/>
                <a:gd name="T32" fmla="*/ 13 w 776"/>
                <a:gd name="T33" fmla="*/ 1 h 2368"/>
                <a:gd name="T34" fmla="*/ 14 w 776"/>
                <a:gd name="T35" fmla="*/ 1 h 2368"/>
                <a:gd name="T36" fmla="*/ 13 w 776"/>
                <a:gd name="T37" fmla="*/ 1 h 2368"/>
                <a:gd name="T38" fmla="*/ 14 w 776"/>
                <a:gd name="T39" fmla="*/ 1 h 2368"/>
                <a:gd name="T40" fmla="*/ 14 w 776"/>
                <a:gd name="T41" fmla="*/ 1 h 2368"/>
                <a:gd name="T42" fmla="*/ 14 w 776"/>
                <a:gd name="T43" fmla="*/ 1 h 2368"/>
                <a:gd name="T44" fmla="*/ 14 w 776"/>
                <a:gd name="T45" fmla="*/ 1 h 2368"/>
                <a:gd name="T46" fmla="*/ 14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193" name="Freeform 451"/>
            <p:cNvSpPr>
              <a:spLocks/>
            </p:cNvSpPr>
            <p:nvPr/>
          </p:nvSpPr>
          <p:spPr bwMode="hidden">
            <a:xfrm flipH="1">
              <a:off x="3251" y="673"/>
              <a:ext cx="225" cy="492"/>
            </a:xfrm>
            <a:custGeom>
              <a:avLst/>
              <a:gdLst>
                <a:gd name="T0" fmla="*/ 0 w 776"/>
                <a:gd name="T1" fmla="*/ 0 h 2368"/>
                <a:gd name="T2" fmla="*/ 1 w 776"/>
                <a:gd name="T3" fmla="*/ 0 h 2368"/>
                <a:gd name="T4" fmla="*/ 0 w 776"/>
                <a:gd name="T5" fmla="*/ 0 h 2368"/>
                <a:gd name="T6" fmla="*/ 1 w 776"/>
                <a:gd name="T7" fmla="*/ 0 h 2368"/>
                <a:gd name="T8" fmla="*/ 0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1 h 2368"/>
                <a:gd name="T34" fmla="*/ 1 w 776"/>
                <a:gd name="T35" fmla="*/ 1 h 2368"/>
                <a:gd name="T36" fmla="*/ 1 w 776"/>
                <a:gd name="T37" fmla="*/ 1 h 2368"/>
                <a:gd name="T38" fmla="*/ 2 w 776"/>
                <a:gd name="T39" fmla="*/ 1 h 2368"/>
                <a:gd name="T40" fmla="*/ 1 w 776"/>
                <a:gd name="T41" fmla="*/ 1 h 2368"/>
                <a:gd name="T42" fmla="*/ 2 w 776"/>
                <a:gd name="T43" fmla="*/ 1 h 2368"/>
                <a:gd name="T44" fmla="*/ 1 w 776"/>
                <a:gd name="T45" fmla="*/ 1 h 2368"/>
                <a:gd name="T46" fmla="*/ 2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194" name="Freeform 452"/>
            <p:cNvSpPr>
              <a:spLocks/>
            </p:cNvSpPr>
            <p:nvPr/>
          </p:nvSpPr>
          <p:spPr bwMode="hidden">
            <a:xfrm flipH="1">
              <a:off x="3510" y="526"/>
              <a:ext cx="135" cy="49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1 h 2368"/>
                <a:gd name="T34" fmla="*/ 0 w 776"/>
                <a:gd name="T35" fmla="*/ 1 h 2368"/>
                <a:gd name="T36" fmla="*/ 0 w 776"/>
                <a:gd name="T37" fmla="*/ 1 h 2368"/>
                <a:gd name="T38" fmla="*/ 0 w 776"/>
                <a:gd name="T39" fmla="*/ 1 h 2368"/>
                <a:gd name="T40" fmla="*/ 0 w 776"/>
                <a:gd name="T41" fmla="*/ 1 h 2368"/>
                <a:gd name="T42" fmla="*/ 0 w 776"/>
                <a:gd name="T43" fmla="*/ 1 h 2368"/>
                <a:gd name="T44" fmla="*/ 0 w 776"/>
                <a:gd name="T45" fmla="*/ 1 h 2368"/>
                <a:gd name="T46" fmla="*/ 0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195" name="Freeform 453"/>
            <p:cNvSpPr>
              <a:spLocks/>
            </p:cNvSpPr>
            <p:nvPr/>
          </p:nvSpPr>
          <p:spPr bwMode="hidden">
            <a:xfrm>
              <a:off x="4351" y="1121"/>
              <a:ext cx="326" cy="518"/>
            </a:xfrm>
            <a:custGeom>
              <a:avLst/>
              <a:gdLst>
                <a:gd name="T0" fmla="*/ 0 w 776"/>
                <a:gd name="T1" fmla="*/ 0 h 2368"/>
                <a:gd name="T2" fmla="*/ 3 w 776"/>
                <a:gd name="T3" fmla="*/ 0 h 2368"/>
                <a:gd name="T4" fmla="*/ 1 w 776"/>
                <a:gd name="T5" fmla="*/ 0 h 2368"/>
                <a:gd name="T6" fmla="*/ 5 w 776"/>
                <a:gd name="T7" fmla="*/ 0 h 2368"/>
                <a:gd name="T8" fmla="*/ 3 w 776"/>
                <a:gd name="T9" fmla="*/ 0 h 2368"/>
                <a:gd name="T10" fmla="*/ 5 w 776"/>
                <a:gd name="T11" fmla="*/ 0 h 2368"/>
                <a:gd name="T12" fmla="*/ 4 w 776"/>
                <a:gd name="T13" fmla="*/ 0 h 2368"/>
                <a:gd name="T14" fmla="*/ 6 w 776"/>
                <a:gd name="T15" fmla="*/ 0 h 2368"/>
                <a:gd name="T16" fmla="*/ 5 w 776"/>
                <a:gd name="T17" fmla="*/ 0 h 2368"/>
                <a:gd name="T18" fmla="*/ 7 w 776"/>
                <a:gd name="T19" fmla="*/ 0 h 2368"/>
                <a:gd name="T20" fmla="*/ 6 w 776"/>
                <a:gd name="T21" fmla="*/ 0 h 2368"/>
                <a:gd name="T22" fmla="*/ 8 w 776"/>
                <a:gd name="T23" fmla="*/ 0 h 2368"/>
                <a:gd name="T24" fmla="*/ 8 w 776"/>
                <a:gd name="T25" fmla="*/ 0 h 2368"/>
                <a:gd name="T26" fmla="*/ 9 w 776"/>
                <a:gd name="T27" fmla="*/ 0 h 2368"/>
                <a:gd name="T28" fmla="*/ 8 w 776"/>
                <a:gd name="T29" fmla="*/ 1 h 2368"/>
                <a:gd name="T30" fmla="*/ 9 w 776"/>
                <a:gd name="T31" fmla="*/ 1 h 2368"/>
                <a:gd name="T32" fmla="*/ 9 w 776"/>
                <a:gd name="T33" fmla="*/ 1 h 2368"/>
                <a:gd name="T34" fmla="*/ 9 w 776"/>
                <a:gd name="T35" fmla="*/ 1 h 2368"/>
                <a:gd name="T36" fmla="*/ 9 w 776"/>
                <a:gd name="T37" fmla="*/ 1 h 2368"/>
                <a:gd name="T38" fmla="*/ 10 w 776"/>
                <a:gd name="T39" fmla="*/ 1 h 2368"/>
                <a:gd name="T40" fmla="*/ 9 w 776"/>
                <a:gd name="T41" fmla="*/ 1 h 2368"/>
                <a:gd name="T42" fmla="*/ 10 w 776"/>
                <a:gd name="T43" fmla="*/ 1 h 2368"/>
                <a:gd name="T44" fmla="*/ 9 w 776"/>
                <a:gd name="T45" fmla="*/ 1 h 2368"/>
                <a:gd name="T46" fmla="*/ 10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196" name="Freeform 454"/>
            <p:cNvSpPr>
              <a:spLocks/>
            </p:cNvSpPr>
            <p:nvPr/>
          </p:nvSpPr>
          <p:spPr bwMode="hidden">
            <a:xfrm>
              <a:off x="4182" y="859"/>
              <a:ext cx="490" cy="345"/>
            </a:xfrm>
            <a:custGeom>
              <a:avLst/>
              <a:gdLst>
                <a:gd name="T0" fmla="*/ 0 w 776"/>
                <a:gd name="T1" fmla="*/ 0 h 2368"/>
                <a:gd name="T2" fmla="*/ 25 w 776"/>
                <a:gd name="T3" fmla="*/ 0 h 2368"/>
                <a:gd name="T4" fmla="*/ 10 w 776"/>
                <a:gd name="T5" fmla="*/ 0 h 2368"/>
                <a:gd name="T6" fmla="*/ 34 w 776"/>
                <a:gd name="T7" fmla="*/ 0 h 2368"/>
                <a:gd name="T8" fmla="*/ 19 w 776"/>
                <a:gd name="T9" fmla="*/ 0 h 2368"/>
                <a:gd name="T10" fmla="*/ 39 w 776"/>
                <a:gd name="T11" fmla="*/ 0 h 2368"/>
                <a:gd name="T12" fmla="*/ 29 w 776"/>
                <a:gd name="T13" fmla="*/ 0 h 2368"/>
                <a:gd name="T14" fmla="*/ 48 w 776"/>
                <a:gd name="T15" fmla="*/ 0 h 2368"/>
                <a:gd name="T16" fmla="*/ 39 w 776"/>
                <a:gd name="T17" fmla="*/ 0 h 2368"/>
                <a:gd name="T18" fmla="*/ 53 w 776"/>
                <a:gd name="T19" fmla="*/ 0 h 2368"/>
                <a:gd name="T20" fmla="*/ 48 w 776"/>
                <a:gd name="T21" fmla="*/ 0 h 2368"/>
                <a:gd name="T22" fmla="*/ 58 w 776"/>
                <a:gd name="T23" fmla="*/ 0 h 2368"/>
                <a:gd name="T24" fmla="*/ 58 w 776"/>
                <a:gd name="T25" fmla="*/ 0 h 2368"/>
                <a:gd name="T26" fmla="*/ 68 w 776"/>
                <a:gd name="T27" fmla="*/ 0 h 2368"/>
                <a:gd name="T28" fmla="*/ 63 w 776"/>
                <a:gd name="T29" fmla="*/ 0 h 2368"/>
                <a:gd name="T30" fmla="*/ 72 w 776"/>
                <a:gd name="T31" fmla="*/ 0 h 2368"/>
                <a:gd name="T32" fmla="*/ 68 w 776"/>
                <a:gd name="T33" fmla="*/ 0 h 2368"/>
                <a:gd name="T34" fmla="*/ 72 w 776"/>
                <a:gd name="T35" fmla="*/ 0 h 2368"/>
                <a:gd name="T36" fmla="*/ 68 w 776"/>
                <a:gd name="T37" fmla="*/ 0 h 2368"/>
                <a:gd name="T38" fmla="*/ 77 w 776"/>
                <a:gd name="T39" fmla="*/ 0 h 2368"/>
                <a:gd name="T40" fmla="*/ 72 w 776"/>
                <a:gd name="T41" fmla="*/ 0 h 2368"/>
                <a:gd name="T42" fmla="*/ 77 w 776"/>
                <a:gd name="T43" fmla="*/ 0 h 2368"/>
                <a:gd name="T44" fmla="*/ 72 w 776"/>
                <a:gd name="T45" fmla="*/ 0 h 2368"/>
                <a:gd name="T46" fmla="*/ 77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197" name="Freeform 455"/>
            <p:cNvSpPr>
              <a:spLocks/>
            </p:cNvSpPr>
            <p:nvPr/>
          </p:nvSpPr>
          <p:spPr bwMode="hidden">
            <a:xfrm>
              <a:off x="4200" y="493"/>
              <a:ext cx="214" cy="463"/>
            </a:xfrm>
            <a:custGeom>
              <a:avLst/>
              <a:gdLst>
                <a:gd name="T0" fmla="*/ 0 w 776"/>
                <a:gd name="T1" fmla="*/ 0 h 2368"/>
                <a:gd name="T2" fmla="*/ 0 w 776"/>
                <a:gd name="T3" fmla="*/ 0 h 2368"/>
                <a:gd name="T4" fmla="*/ 0 w 776"/>
                <a:gd name="T5" fmla="*/ 0 h 2368"/>
                <a:gd name="T6" fmla="*/ 1 w 776"/>
                <a:gd name="T7" fmla="*/ 0 h 2368"/>
                <a:gd name="T8" fmla="*/ 0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1 h 2368"/>
                <a:gd name="T38" fmla="*/ 1 w 776"/>
                <a:gd name="T39" fmla="*/ 1 h 2368"/>
                <a:gd name="T40" fmla="*/ 1 w 776"/>
                <a:gd name="T41" fmla="*/ 1 h 2368"/>
                <a:gd name="T42" fmla="*/ 1 w 776"/>
                <a:gd name="T43" fmla="*/ 1 h 2368"/>
                <a:gd name="T44" fmla="*/ 1 w 776"/>
                <a:gd name="T45" fmla="*/ 1 h 2368"/>
                <a:gd name="T46" fmla="*/ 1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198" name="Freeform 456"/>
            <p:cNvSpPr>
              <a:spLocks/>
            </p:cNvSpPr>
            <p:nvPr/>
          </p:nvSpPr>
          <p:spPr bwMode="hidden">
            <a:xfrm rot="-1346631">
              <a:off x="3988" y="878"/>
              <a:ext cx="144" cy="271"/>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sp>
          <p:nvSpPr>
            <p:cNvPr id="199" name="Freeform 457"/>
            <p:cNvSpPr>
              <a:spLocks/>
            </p:cNvSpPr>
            <p:nvPr/>
          </p:nvSpPr>
          <p:spPr bwMode="hidden">
            <a:xfrm rot="1346631" flipH="1">
              <a:off x="3479" y="870"/>
              <a:ext cx="142" cy="272"/>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p>
          </p:txBody>
        </p:sp>
      </p:grpSp>
    </p:spTree>
    <p:extLst>
      <p:ext uri="{BB962C8B-B14F-4D97-AF65-F5344CB8AC3E}">
        <p14:creationId xmlns:p14="http://schemas.microsoft.com/office/powerpoint/2010/main" val="344112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nodeType="withEffect">
                                  <p:stCondLst>
                                    <p:cond delay="0"/>
                                  </p:stCondLst>
                                  <p:childTnLst>
                                    <p:animClr clrSpc="hsl" dir="cw">
                                      <p:cBhvr override="childStyle">
                                        <p:cTn id="6" dur="500" fill="hold"/>
                                        <p:tgtEl>
                                          <p:spTgt spid="2">
                                            <p:txEl>
                                              <p:pRg st="0" end="0"/>
                                            </p:txEl>
                                          </p:spTgt>
                                        </p:tgtEl>
                                        <p:attrNameLst>
                                          <p:attrName>style.color</p:attrName>
                                        </p:attrNameLst>
                                      </p:cBhvr>
                                      <p:by>
                                        <p:hsl h="7200000" s="0" l="0"/>
                                      </p:by>
                                    </p:animClr>
                                    <p:animClr clrSpc="hsl" dir="cw">
                                      <p:cBhvr>
                                        <p:cTn id="7" dur="500" fill="hold"/>
                                        <p:tgtEl>
                                          <p:spTgt spid="2">
                                            <p:txEl>
                                              <p:pRg st="0" end="0"/>
                                            </p:txEl>
                                          </p:spTgt>
                                        </p:tgtEl>
                                        <p:attrNameLst>
                                          <p:attrName>fillcolor</p:attrName>
                                        </p:attrNameLst>
                                      </p:cBhvr>
                                      <p:by>
                                        <p:hsl h="7200000" s="0" l="0"/>
                                      </p:by>
                                    </p:animClr>
                                    <p:animClr clrSpc="hsl" dir="cw">
                                      <p:cBhvr>
                                        <p:cTn id="8" dur="500" fill="hold"/>
                                        <p:tgtEl>
                                          <p:spTgt spid="2">
                                            <p:txEl>
                                              <p:pRg st="0" end="0"/>
                                            </p:txEl>
                                          </p:spTgt>
                                        </p:tgtEl>
                                        <p:attrNameLst>
                                          <p:attrName>stroke.color</p:attrName>
                                        </p:attrNameLst>
                                      </p:cBhvr>
                                      <p:by>
                                        <p:hsl h="7200000" s="0" l="0"/>
                                      </p:by>
                                    </p:animClr>
                                    <p:set>
                                      <p:cBhvr>
                                        <p:cTn id="9" dur="500" fill="hold"/>
                                        <p:tgtEl>
                                          <p:spTgt spid="2">
                                            <p:txEl>
                                              <p:pRg st="0" end="0"/>
                                            </p:txEl>
                                          </p:spTgt>
                                        </p:tgtEl>
                                        <p:attrNameLst>
                                          <p:attrName>fill.type</p:attrName>
                                        </p:attrNameLst>
                                      </p:cBhvr>
                                      <p:to>
                                        <p:strVal val="solid"/>
                                      </p:to>
                                    </p:set>
                                  </p:childTnLst>
                                  <p:subTnLst>
                                    <p:animClr clrSpc="rgb" dir="cw">
                                      <p:cBhvr override="childStyle">
                                        <p:cTn dur="1" fill="hold" display="0" masterRel="nextClick" afterEffect="1"/>
                                        <p:tgtEl>
                                          <p:spTgt spid="2">
                                            <p:txEl>
                                              <p:pRg st="0" end="0"/>
                                            </p:txEl>
                                          </p:spTgt>
                                        </p:tgtEl>
                                        <p:attrNameLst>
                                          <p:attrName>ppt_c</p:attrName>
                                        </p:attrNameLst>
                                      </p:cBhvr>
                                      <p:to>
                                        <a:srgbClr val="FF00FF"/>
                                      </p:to>
                                    </p:animClr>
                                  </p:sub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linds(horizontal)">
                                      <p:cBhvr>
                                        <p:cTn id="14" dur="500"/>
                                        <p:tgtEl>
                                          <p:spTgt spid="15"/>
                                        </p:tgtEl>
                                      </p:cBhvr>
                                    </p:animEffect>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childTnLst>
                          </p:cTn>
                        </p:par>
                        <p:par>
                          <p:cTn id="15" fill="hold">
                            <p:stCondLst>
                              <p:cond delay="500"/>
                            </p:stCondLst>
                            <p:childTnLst>
                              <p:par>
                                <p:cTn id="16" presetID="23" presetClass="entr" presetSubtype="16"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6"/>
                                            </p:cond>
                                          </p:stCondLst>
                                          <p:endCondLst>
                                            <p:cond evt="onStopAudio" delay="0">
                                              <p:tgtEl>
                                                <p:sldTgt/>
                                              </p:tgtEl>
                                            </p:cond>
                                          </p:endCondLst>
                                        </p:cTn>
                                        <p:tgtEl>
                                          <p:sndTgt r:embed="rId3" name="explode.wav"/>
                                        </p:tgtEl>
                                      </p:cMediaNode>
                                    </p:audio>
                                  </p:subTnLst>
                                </p:cTn>
                              </p:par>
                              <p:par>
                                <p:cTn id="20" presetID="26" presetClass="emph" presetSubtype="0" fill="hold" nodeType="withEffect">
                                  <p:stCondLst>
                                    <p:cond delay="0"/>
                                  </p:stCondLst>
                                  <p:childTnLst>
                                    <p:animEffect transition="out" filter="fade">
                                      <p:cBhvr>
                                        <p:cTn id="21" dur="500" tmFilter="0, 0; .2, .5; .8, .5; 1, 0"/>
                                        <p:tgtEl>
                                          <p:spTgt spid="18"/>
                                        </p:tgtEl>
                                      </p:cBhvr>
                                    </p:animEffect>
                                    <p:animScale>
                                      <p:cBhvr>
                                        <p:cTn id="22" dur="250" autoRev="1" fill="hold"/>
                                        <p:tgtEl>
                                          <p:spTgt spid="18"/>
                                        </p:tgtEl>
                                      </p:cBhvr>
                                      <p:by x="105000" y="105000"/>
                                    </p:animScale>
                                  </p:childTnLst>
                                </p:cTn>
                              </p:par>
                            </p:childTnLst>
                          </p:cTn>
                        </p:par>
                        <p:par>
                          <p:cTn id="23" fill="hold">
                            <p:stCondLst>
                              <p:cond delay="1000"/>
                            </p:stCondLst>
                            <p:childTnLst>
                              <p:par>
                                <p:cTn id="24" presetID="9" presetClass="exit" presetSubtype="0" fill="hold" nodeType="afterEffect">
                                  <p:stCondLst>
                                    <p:cond delay="0"/>
                                  </p:stCondLst>
                                  <p:childTnLst>
                                    <p:animEffect transition="out" filter="dissolv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childTnLst>
                          </p:cTn>
                        </p:par>
                        <p:par>
                          <p:cTn id="27" fill="hold">
                            <p:stCondLst>
                              <p:cond delay="1500"/>
                            </p:stCondLst>
                            <p:childTnLst>
                              <p:par>
                                <p:cTn id="28" presetID="23" presetClass="entr" presetSubtype="16" fill="hold" nodeType="afterEffect">
                                  <p:stCondLst>
                                    <p:cond delay="0"/>
                                  </p:stCondLst>
                                  <p:childTnLst>
                                    <p:set>
                                      <p:cBhvr>
                                        <p:cTn id="29" dur="1" fill="hold">
                                          <p:stCondLst>
                                            <p:cond delay="0"/>
                                          </p:stCondLst>
                                        </p:cTn>
                                        <p:tgtEl>
                                          <p:spTgt spid="109"/>
                                        </p:tgtEl>
                                        <p:attrNameLst>
                                          <p:attrName>style.visibility</p:attrName>
                                        </p:attrNameLst>
                                      </p:cBhvr>
                                      <p:to>
                                        <p:strVal val="visible"/>
                                      </p:to>
                                    </p:set>
                                    <p:anim calcmode="lin" valueType="num">
                                      <p:cBhvr>
                                        <p:cTn id="30" dur="500" fill="hold"/>
                                        <p:tgtEl>
                                          <p:spTgt spid="109"/>
                                        </p:tgtEl>
                                        <p:attrNameLst>
                                          <p:attrName>ppt_w</p:attrName>
                                        </p:attrNameLst>
                                      </p:cBhvr>
                                      <p:tavLst>
                                        <p:tav tm="0">
                                          <p:val>
                                            <p:fltVal val="0"/>
                                          </p:val>
                                        </p:tav>
                                        <p:tav tm="100000">
                                          <p:val>
                                            <p:strVal val="#ppt_w"/>
                                          </p:val>
                                        </p:tav>
                                      </p:tavLst>
                                    </p:anim>
                                    <p:anim calcmode="lin" valueType="num">
                                      <p:cBhvr>
                                        <p:cTn id="31" dur="500" fill="hold"/>
                                        <p:tgtEl>
                                          <p:spTgt spid="10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8"/>
                                            </p:cond>
                                          </p:stCondLst>
                                          <p:endCondLst>
                                            <p:cond evt="onStopAudio" delay="0">
                                              <p:tgtEl>
                                                <p:sldTgt/>
                                              </p:tgtEl>
                                            </p:cond>
                                          </p:endCondLst>
                                        </p:cTn>
                                        <p:tgtEl>
                                          <p:sndTgt r:embed="rId3" name="explode.wav"/>
                                        </p:tgtEl>
                                      </p:cMediaNode>
                                    </p:audio>
                                  </p:subTnLst>
                                </p:cTn>
                              </p:par>
                              <p:par>
                                <p:cTn id="32" presetID="26" presetClass="emph" presetSubtype="0" fill="hold" nodeType="withEffect">
                                  <p:stCondLst>
                                    <p:cond delay="0"/>
                                  </p:stCondLst>
                                  <p:childTnLst>
                                    <p:animEffect transition="out" filter="fade">
                                      <p:cBhvr>
                                        <p:cTn id="33" dur="500" tmFilter="0, 0; .2, .5; .8, .5; 1, 0"/>
                                        <p:tgtEl>
                                          <p:spTgt spid="109"/>
                                        </p:tgtEl>
                                      </p:cBhvr>
                                    </p:animEffect>
                                    <p:animScale>
                                      <p:cBhvr>
                                        <p:cTn id="34" dur="250" autoRev="1" fill="hold"/>
                                        <p:tgtEl>
                                          <p:spTgt spid="109"/>
                                        </p:tgtEl>
                                      </p:cBhvr>
                                      <p:by x="105000" y="105000"/>
                                    </p:animScale>
                                  </p:childTnLst>
                                </p:cTn>
                              </p:par>
                            </p:childTnLst>
                          </p:cTn>
                        </p:par>
                        <p:par>
                          <p:cTn id="35" fill="hold">
                            <p:stCondLst>
                              <p:cond delay="2000"/>
                            </p:stCondLst>
                            <p:childTnLst>
                              <p:par>
                                <p:cTn id="36" presetID="9" presetClass="exit" presetSubtype="0" fill="hold" nodeType="afterEffect">
                                  <p:stCondLst>
                                    <p:cond delay="0"/>
                                  </p:stCondLst>
                                  <p:childTnLst>
                                    <p:animEffect transition="out" filter="dissolve">
                                      <p:cBhvr>
                                        <p:cTn id="37" dur="500"/>
                                        <p:tgtEl>
                                          <p:spTgt spid="109"/>
                                        </p:tgtEl>
                                      </p:cBhvr>
                                    </p:animEffect>
                                    <p:set>
                                      <p:cBhvr>
                                        <p:cTn id="38" dur="1" fill="hold">
                                          <p:stCondLst>
                                            <p:cond delay="499"/>
                                          </p:stCondLst>
                                        </p:cTn>
                                        <p:tgtEl>
                                          <p:spTgt spid="1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reeform 6"/>
          <p:cNvSpPr>
            <a:spLocks/>
          </p:cNvSpPr>
          <p:nvPr/>
        </p:nvSpPr>
        <p:spPr bwMode="auto">
          <a:xfrm>
            <a:off x="392214" y="168103"/>
            <a:ext cx="1702594" cy="815247"/>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4"/>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p>
        </p:txBody>
      </p:sp>
      <p:sp>
        <p:nvSpPr>
          <p:cNvPr id="5" name="MH_Other_5"/>
          <p:cNvSpPr/>
          <p:nvPr>
            <p:custDataLst>
              <p:tags r:id="rId1"/>
            </p:custDataLst>
          </p:nvPr>
        </p:nvSpPr>
        <p:spPr>
          <a:xfrm rot="18900000">
            <a:off x="-92840" y="32397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6" name="MH_Other_6"/>
          <p:cNvSpPr/>
          <p:nvPr>
            <p:custDataLst>
              <p:tags r:id="rId2"/>
            </p:custDataLst>
          </p:nvPr>
        </p:nvSpPr>
        <p:spPr>
          <a:xfrm rot="2149474">
            <a:off x="1291475" y="213149"/>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7" name="TextBox 6"/>
          <p:cNvSpPr txBox="1"/>
          <p:nvPr/>
        </p:nvSpPr>
        <p:spPr>
          <a:xfrm>
            <a:off x="95877" y="355367"/>
            <a:ext cx="2364690" cy="523220"/>
          </a:xfrm>
          <a:prstGeom prst="rect">
            <a:avLst/>
          </a:prstGeom>
          <a:noFill/>
        </p:spPr>
        <p:txBody>
          <a:bodyPr wrap="square" rtlCol="0">
            <a:spAutoFit/>
          </a:bodyPr>
          <a:lstStyle/>
          <a:p>
            <a:pPr algn="ctr"/>
            <a:r>
              <a:rPr lang="en-US" sz="2800" b="1" dirty="0" err="1">
                <a:effectLst>
                  <a:outerShdw blurRad="38100" dist="38100" dir="2700000" algn="tl">
                    <a:srgbClr val="000000">
                      <a:alpha val="43137"/>
                    </a:srgbClr>
                  </a:outerShdw>
                </a:effectLst>
              </a:rPr>
              <a:t>Ví</a:t>
            </a:r>
            <a:r>
              <a:rPr lang="en-US" sz="2800" b="1" dirty="0">
                <a:effectLst>
                  <a:outerShdw blurRad="38100" dist="38100" dir="2700000" algn="tl">
                    <a:srgbClr val="000000">
                      <a:alpha val="43137"/>
                    </a:srgbClr>
                  </a:outerShdw>
                </a:effectLst>
              </a:rPr>
              <a:t> </a:t>
            </a:r>
            <a:r>
              <a:rPr lang="en-US" sz="2800" b="1" dirty="0" err="1">
                <a:effectLst>
                  <a:outerShdw blurRad="38100" dist="38100" dir="2700000" algn="tl">
                    <a:srgbClr val="000000">
                      <a:alpha val="43137"/>
                    </a:srgbClr>
                  </a:outerShdw>
                </a:effectLst>
              </a:rPr>
              <a:t>dụ</a:t>
            </a:r>
            <a:r>
              <a:rPr lang="en-US" sz="2800" b="1" dirty="0">
                <a:effectLst>
                  <a:outerShdw blurRad="38100" dist="38100" dir="2700000" algn="tl">
                    <a:srgbClr val="000000">
                      <a:alpha val="43137"/>
                    </a:srgbClr>
                  </a:outerShdw>
                </a:effectLst>
              </a:rPr>
              <a:t> 3: </a:t>
            </a:r>
            <a:endParaRPr lang="vi-VN" sz="2800" b="1" dirty="0">
              <a:effectLst>
                <a:outerShdw blurRad="38100" dist="38100" dir="2700000" algn="tl">
                  <a:srgbClr val="000000">
                    <a:alpha val="43137"/>
                  </a:srgbClr>
                </a:outerShdw>
              </a:effectLst>
            </a:endParaRPr>
          </a:p>
        </p:txBody>
      </p:sp>
      <p:sp>
        <p:nvSpPr>
          <p:cNvPr id="8" name="TextBox 7"/>
          <p:cNvSpPr txBox="1"/>
          <p:nvPr/>
        </p:nvSpPr>
        <p:spPr>
          <a:xfrm>
            <a:off x="2252315" y="228238"/>
            <a:ext cx="9939685" cy="978729"/>
          </a:xfrm>
          <a:prstGeom prst="rect">
            <a:avLst/>
          </a:prstGeom>
          <a:noFill/>
        </p:spPr>
        <p:txBody>
          <a:bodyPr wrap="square" rtlCol="0">
            <a:spAutoFit/>
          </a:bodyPr>
          <a:lstStyle/>
          <a:p>
            <a:pPr>
              <a:lnSpc>
                <a:spcPct val="120000"/>
              </a:lnSpc>
            </a:pPr>
            <a:r>
              <a:rPr lang="en-US" sz="2400" dirty="0"/>
              <a:t>Xếp loại thi đua ba tổ lao động của một đội sản xuất được thống kê như sau (đơn vị: người).</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1928223336"/>
              </p:ext>
            </p:extLst>
          </p:nvPr>
        </p:nvGraphicFramePr>
        <p:xfrm>
          <a:off x="2650794" y="1305108"/>
          <a:ext cx="7367008" cy="2091340"/>
        </p:xfrm>
        <a:graphic>
          <a:graphicData uri="http://schemas.openxmlformats.org/drawingml/2006/table">
            <a:tbl>
              <a:tblPr firstRow="1" bandRow="1">
                <a:tableStyleId>{5C22544A-7EE6-4342-B048-85BDC9FD1C3A}</a:tableStyleId>
              </a:tblPr>
              <a:tblGrid>
                <a:gridCol w="1841752">
                  <a:extLst>
                    <a:ext uri="{9D8B030D-6E8A-4147-A177-3AD203B41FA5}">
                      <a16:colId xmlns:a16="http://schemas.microsoft.com/office/drawing/2014/main" xmlns="" val="2806334127"/>
                    </a:ext>
                  </a:extLst>
                </a:gridCol>
                <a:gridCol w="1841752">
                  <a:extLst>
                    <a:ext uri="{9D8B030D-6E8A-4147-A177-3AD203B41FA5}">
                      <a16:colId xmlns:a16="http://schemas.microsoft.com/office/drawing/2014/main" xmlns="" val="610184419"/>
                    </a:ext>
                  </a:extLst>
                </a:gridCol>
                <a:gridCol w="1841752">
                  <a:extLst>
                    <a:ext uri="{9D8B030D-6E8A-4147-A177-3AD203B41FA5}">
                      <a16:colId xmlns:a16="http://schemas.microsoft.com/office/drawing/2014/main" xmlns="" val="3588055674"/>
                    </a:ext>
                  </a:extLst>
                </a:gridCol>
                <a:gridCol w="1841752">
                  <a:extLst>
                    <a:ext uri="{9D8B030D-6E8A-4147-A177-3AD203B41FA5}">
                      <a16:colId xmlns:a16="http://schemas.microsoft.com/office/drawing/2014/main" xmlns="" val="3759003178"/>
                    </a:ext>
                  </a:extLst>
                </a:gridCol>
              </a:tblGrid>
              <a:tr h="522835">
                <a:tc>
                  <a:txBody>
                    <a:bodyPr/>
                    <a:lstStyle/>
                    <a:p>
                      <a:pPr algn="ctr"/>
                      <a:r>
                        <a:rPr lang="en-US" sz="2000" dirty="0" err="1">
                          <a:solidFill>
                            <a:schemeClr val="tx1"/>
                          </a:solidFill>
                        </a:rPr>
                        <a:t>Tổ</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a:solidFill>
                            <a:schemeClr val="tx1"/>
                          </a:solidFill>
                        </a:rPr>
                        <a:t>Giỏi</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a:solidFill>
                            <a:schemeClr val="tx1"/>
                          </a:solidFill>
                        </a:rPr>
                        <a:t>Khá</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a:solidFill>
                            <a:schemeClr val="tx1"/>
                          </a:solidFill>
                        </a:rPr>
                        <a:t>Đạt</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3214521152"/>
                  </a:ext>
                </a:extLst>
              </a:tr>
              <a:tr h="522835">
                <a:tc>
                  <a:txBody>
                    <a:bodyPr/>
                    <a:lstStyle/>
                    <a:p>
                      <a:pPr algn="ctr"/>
                      <a:r>
                        <a:rPr lang="en-US" sz="2000" dirty="0" err="1">
                          <a:solidFill>
                            <a:schemeClr val="tx1"/>
                          </a:solidFill>
                        </a:rPr>
                        <a:t>Tổ</a:t>
                      </a:r>
                      <a:r>
                        <a:rPr lang="en-US" sz="2000" baseline="0" dirty="0">
                          <a:solidFill>
                            <a:schemeClr val="tx1"/>
                          </a:solidFill>
                        </a:rPr>
                        <a:t> 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8</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65217371"/>
                  </a:ext>
                </a:extLst>
              </a:tr>
              <a:tr h="522835">
                <a:tc>
                  <a:txBody>
                    <a:bodyPr/>
                    <a:lstStyle/>
                    <a:p>
                      <a:pPr algn="ctr"/>
                      <a:r>
                        <a:rPr lang="en-US" sz="2000" dirty="0" err="1">
                          <a:solidFill>
                            <a:schemeClr val="tx1"/>
                          </a:solidFill>
                        </a:rPr>
                        <a:t>Tổ</a:t>
                      </a:r>
                      <a:r>
                        <a:rPr lang="en-US" sz="2000" baseline="0" dirty="0">
                          <a:solidFill>
                            <a:schemeClr val="tx1"/>
                          </a:solidFill>
                        </a:rPr>
                        <a:t> 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9</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22311799"/>
                  </a:ext>
                </a:extLst>
              </a:tr>
              <a:tr h="522835">
                <a:tc>
                  <a:txBody>
                    <a:bodyPr/>
                    <a:lstStyle/>
                    <a:p>
                      <a:pPr algn="ctr"/>
                      <a:r>
                        <a:rPr lang="en-US" sz="2000" dirty="0" err="1">
                          <a:solidFill>
                            <a:schemeClr val="tx1"/>
                          </a:solidFill>
                        </a:rPr>
                        <a:t>Tổ</a:t>
                      </a:r>
                      <a:r>
                        <a:rPr lang="en-US" sz="2000" baseline="0" dirty="0">
                          <a:solidFill>
                            <a:schemeClr val="tx1"/>
                          </a:solidFill>
                        </a:rPr>
                        <a:t> 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7</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4</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44713378"/>
                  </a:ext>
                </a:extLst>
              </a:tr>
            </a:tbl>
          </a:graphicData>
        </a:graphic>
      </p:graphicFrame>
      <p:sp>
        <p:nvSpPr>
          <p:cNvPr id="10" name="TextBox 9"/>
          <p:cNvSpPr txBox="1"/>
          <p:nvPr/>
        </p:nvSpPr>
        <p:spPr>
          <a:xfrm>
            <a:off x="731520" y="3497833"/>
            <a:ext cx="6206599" cy="400110"/>
          </a:xfrm>
          <a:prstGeom prst="rect">
            <a:avLst/>
          </a:prstGeom>
          <a:noFill/>
        </p:spPr>
        <p:txBody>
          <a:bodyPr wrap="square" rtlCol="0">
            <a:spAutoFit/>
          </a:bodyPr>
          <a:lstStyle/>
          <a:p>
            <a:r>
              <a:rPr lang="en-US" sz="2000" dirty="0"/>
              <a:t>a) </a:t>
            </a:r>
            <a:r>
              <a:rPr lang="en-US" sz="2000" dirty="0" err="1"/>
              <a:t>Mỗi</a:t>
            </a:r>
            <a:r>
              <a:rPr lang="en-US" sz="2000" dirty="0"/>
              <a:t> </a:t>
            </a:r>
            <a:r>
              <a:rPr lang="en-US" sz="2000" dirty="0" err="1"/>
              <a:t>tổ</a:t>
            </a:r>
            <a:r>
              <a:rPr lang="en-US" sz="2000" dirty="0"/>
              <a:t> </a:t>
            </a:r>
            <a:r>
              <a:rPr lang="en-US" sz="2000" dirty="0" err="1"/>
              <a:t>lao</a:t>
            </a:r>
            <a:r>
              <a:rPr lang="en-US" sz="2000" dirty="0"/>
              <a:t> </a:t>
            </a:r>
            <a:r>
              <a:rPr lang="en-US" sz="2000" dirty="0" err="1"/>
              <a:t>động</a:t>
            </a:r>
            <a:r>
              <a:rPr lang="en-US" sz="2000" dirty="0"/>
              <a:t> </a:t>
            </a:r>
            <a:r>
              <a:rPr lang="en-US" sz="2000" dirty="0" err="1"/>
              <a:t>có</a:t>
            </a:r>
            <a:r>
              <a:rPr lang="en-US" sz="2000" dirty="0"/>
              <a:t> </a:t>
            </a:r>
            <a:r>
              <a:rPr lang="en-US" sz="2000" dirty="0" err="1"/>
              <a:t>bao</a:t>
            </a:r>
            <a:r>
              <a:rPr lang="en-US" sz="2000" dirty="0"/>
              <a:t> </a:t>
            </a:r>
            <a:r>
              <a:rPr lang="en-US" sz="2000" dirty="0" err="1"/>
              <a:t>nhiêu</a:t>
            </a:r>
            <a:r>
              <a:rPr lang="en-US" sz="2000" dirty="0"/>
              <a:t> </a:t>
            </a:r>
            <a:r>
              <a:rPr lang="en-US" sz="2000" dirty="0" err="1"/>
              <a:t>người</a:t>
            </a:r>
            <a:r>
              <a:rPr lang="en-US" sz="2000" dirty="0"/>
              <a:t>?</a:t>
            </a:r>
            <a:endParaRPr lang="vi-VN" sz="2000" dirty="0"/>
          </a:p>
        </p:txBody>
      </p:sp>
      <p:sp>
        <p:nvSpPr>
          <p:cNvPr id="11" name="TextBox 10"/>
          <p:cNvSpPr txBox="1"/>
          <p:nvPr/>
        </p:nvSpPr>
        <p:spPr>
          <a:xfrm>
            <a:off x="731520" y="3999328"/>
            <a:ext cx="10540538" cy="830997"/>
          </a:xfrm>
          <a:prstGeom prst="rect">
            <a:avLst/>
          </a:prstGeom>
          <a:noFill/>
        </p:spPr>
        <p:txBody>
          <a:bodyPr wrap="square" rtlCol="0">
            <a:spAutoFit/>
          </a:bodyPr>
          <a:lstStyle/>
          <a:p>
            <a:pPr>
              <a:lnSpc>
                <a:spcPct val="120000"/>
              </a:lnSpc>
            </a:pPr>
            <a:r>
              <a:rPr lang="en-US" sz="2000" dirty="0"/>
              <a:t>b) </a:t>
            </a:r>
            <a:r>
              <a:rPr lang="en-US" sz="2000" dirty="0" err="1"/>
              <a:t>Đội</a:t>
            </a:r>
            <a:r>
              <a:rPr lang="en-US" sz="2000" dirty="0"/>
              <a:t> </a:t>
            </a:r>
            <a:r>
              <a:rPr lang="en-US" sz="2000" dirty="0" err="1"/>
              <a:t>trưởng</a:t>
            </a:r>
            <a:r>
              <a:rPr lang="en-US" sz="2000" dirty="0"/>
              <a:t> </a:t>
            </a:r>
            <a:r>
              <a:rPr lang="en-US" sz="2000" dirty="0" err="1"/>
              <a:t>thông</a:t>
            </a:r>
            <a:r>
              <a:rPr lang="en-US" sz="2000" dirty="0"/>
              <a:t> </a:t>
            </a:r>
            <a:r>
              <a:rPr lang="en-US" sz="2000" dirty="0" err="1"/>
              <a:t>báo</a:t>
            </a:r>
            <a:r>
              <a:rPr lang="en-US" sz="2000" dirty="0"/>
              <a:t> </a:t>
            </a:r>
            <a:r>
              <a:rPr lang="en-US" sz="2000" dirty="0" err="1"/>
              <a:t>rằng</a:t>
            </a:r>
            <a:r>
              <a:rPr lang="en-US" sz="2000" dirty="0"/>
              <a:t> </a:t>
            </a:r>
            <a:r>
              <a:rPr lang="en-US" sz="2000" dirty="0" err="1"/>
              <a:t>số</a:t>
            </a:r>
            <a:r>
              <a:rPr lang="en-US" sz="2000" dirty="0"/>
              <a:t> </a:t>
            </a:r>
            <a:r>
              <a:rPr lang="en-US" sz="2000" dirty="0" err="1"/>
              <a:t>lao</a:t>
            </a:r>
            <a:r>
              <a:rPr lang="en-US" sz="2000" dirty="0"/>
              <a:t> </a:t>
            </a:r>
            <a:r>
              <a:rPr lang="en-US" sz="2000" dirty="0" err="1"/>
              <a:t>động</a:t>
            </a:r>
            <a:r>
              <a:rPr lang="en-US" sz="2000" dirty="0"/>
              <a:t> </a:t>
            </a:r>
            <a:r>
              <a:rPr lang="en-US" sz="2000" dirty="0" err="1"/>
              <a:t>giỏi</a:t>
            </a:r>
            <a:r>
              <a:rPr lang="en-US" sz="2000" dirty="0"/>
              <a:t> </a:t>
            </a:r>
            <a:r>
              <a:rPr lang="en-US" sz="2000" dirty="0" err="1"/>
              <a:t>của</a:t>
            </a:r>
            <a:r>
              <a:rPr lang="en-US" sz="2000" dirty="0"/>
              <a:t> </a:t>
            </a:r>
            <a:r>
              <a:rPr lang="en-US" sz="2000" dirty="0" err="1"/>
              <a:t>cả</a:t>
            </a:r>
            <a:r>
              <a:rPr lang="en-US" sz="2000" dirty="0"/>
              <a:t> </a:t>
            </a:r>
            <a:r>
              <a:rPr lang="en-US" sz="2000" dirty="0" err="1"/>
              <a:t>đội</a:t>
            </a:r>
            <a:r>
              <a:rPr lang="en-US" sz="2000" dirty="0"/>
              <a:t> </a:t>
            </a:r>
            <a:r>
              <a:rPr lang="en-US" sz="2000" dirty="0" err="1"/>
              <a:t>nhiều</a:t>
            </a:r>
            <a:r>
              <a:rPr lang="en-US" sz="2000" dirty="0"/>
              <a:t> </a:t>
            </a:r>
            <a:r>
              <a:rPr lang="en-US" sz="2000" dirty="0" err="1"/>
              <a:t>hơn</a:t>
            </a:r>
            <a:r>
              <a:rPr lang="en-US" sz="2000" dirty="0"/>
              <a:t> </a:t>
            </a:r>
            <a:r>
              <a:rPr lang="en-US" sz="2000" dirty="0" err="1"/>
              <a:t>số</a:t>
            </a:r>
            <a:r>
              <a:rPr lang="en-US" sz="2000" dirty="0"/>
              <a:t> </a:t>
            </a:r>
            <a:r>
              <a:rPr lang="en-US" sz="2000" dirty="0" err="1"/>
              <a:t>lao</a:t>
            </a:r>
            <a:r>
              <a:rPr lang="en-US" sz="2000" dirty="0"/>
              <a:t> </a:t>
            </a:r>
            <a:r>
              <a:rPr lang="en-US" sz="2000" dirty="0" err="1"/>
              <a:t>động</a:t>
            </a:r>
            <a:r>
              <a:rPr lang="en-US" sz="2000" dirty="0"/>
              <a:t> </a:t>
            </a:r>
            <a:r>
              <a:rPr lang="en-US" sz="2000" dirty="0" err="1"/>
              <a:t>khá</a:t>
            </a:r>
            <a:r>
              <a:rPr lang="en-US" sz="2000" dirty="0"/>
              <a:t> </a:t>
            </a:r>
            <a:r>
              <a:rPr lang="en-US" sz="2000" dirty="0" err="1"/>
              <a:t>và</a:t>
            </a:r>
            <a:r>
              <a:rPr lang="en-US" sz="2000" dirty="0"/>
              <a:t> </a:t>
            </a:r>
            <a:r>
              <a:rPr lang="en-US" sz="2000" dirty="0" err="1"/>
              <a:t>đạt</a:t>
            </a:r>
            <a:r>
              <a:rPr lang="en-US" sz="2000" dirty="0"/>
              <a:t> </a:t>
            </a:r>
            <a:r>
              <a:rPr lang="en-US" sz="2000" dirty="0" err="1"/>
              <a:t>của</a:t>
            </a:r>
            <a:r>
              <a:rPr lang="en-US" sz="2000" dirty="0"/>
              <a:t> </a:t>
            </a:r>
            <a:r>
              <a:rPr lang="en-US" sz="2000" dirty="0" err="1"/>
              <a:t>cả</a:t>
            </a:r>
            <a:r>
              <a:rPr lang="en-US" sz="2000" dirty="0"/>
              <a:t> </a:t>
            </a:r>
            <a:r>
              <a:rPr lang="en-US" sz="2000" dirty="0" err="1"/>
              <a:t>đội</a:t>
            </a:r>
            <a:r>
              <a:rPr lang="en-US" sz="2000" dirty="0"/>
              <a:t> </a:t>
            </a:r>
            <a:r>
              <a:rPr lang="en-US" sz="2000" dirty="0" err="1"/>
              <a:t>là</a:t>
            </a:r>
            <a:r>
              <a:rPr lang="en-US" sz="2000" dirty="0"/>
              <a:t> 12 </a:t>
            </a:r>
            <a:r>
              <a:rPr lang="en-US" sz="2000" dirty="0" err="1"/>
              <a:t>người</a:t>
            </a:r>
            <a:r>
              <a:rPr lang="en-US" sz="2000" dirty="0"/>
              <a:t>. </a:t>
            </a:r>
            <a:r>
              <a:rPr lang="en-US" sz="2000" dirty="0" err="1"/>
              <a:t>Thông</a:t>
            </a:r>
            <a:r>
              <a:rPr lang="en-US" sz="2000" dirty="0"/>
              <a:t> </a:t>
            </a:r>
            <a:r>
              <a:rPr lang="en-US" sz="2000" dirty="0" err="1"/>
              <a:t>báo</a:t>
            </a:r>
            <a:r>
              <a:rPr lang="en-US" sz="2000" dirty="0"/>
              <a:t> </a:t>
            </a:r>
            <a:r>
              <a:rPr lang="en-US" sz="2000" dirty="0" err="1"/>
              <a:t>của</a:t>
            </a:r>
            <a:r>
              <a:rPr lang="en-US" sz="2000" dirty="0"/>
              <a:t> </a:t>
            </a:r>
            <a:r>
              <a:rPr lang="en-US" sz="2000" dirty="0" err="1"/>
              <a:t>đội</a:t>
            </a:r>
            <a:r>
              <a:rPr lang="en-US" sz="2000" dirty="0"/>
              <a:t> </a:t>
            </a:r>
            <a:r>
              <a:rPr lang="en-US" sz="2000" dirty="0" err="1"/>
              <a:t>trưởng</a:t>
            </a:r>
            <a:r>
              <a:rPr lang="en-US" sz="2000" dirty="0"/>
              <a:t> </a:t>
            </a:r>
            <a:r>
              <a:rPr lang="en-US" sz="2000" dirty="0" err="1"/>
              <a:t>có</a:t>
            </a:r>
            <a:r>
              <a:rPr lang="en-US" sz="2000" dirty="0"/>
              <a:t> </a:t>
            </a:r>
            <a:r>
              <a:rPr lang="en-US" sz="2000" dirty="0" err="1"/>
              <a:t>đúng</a:t>
            </a:r>
            <a:r>
              <a:rPr lang="en-US" sz="2000" dirty="0"/>
              <a:t> </a:t>
            </a:r>
            <a:r>
              <a:rPr lang="en-US" sz="2000" dirty="0" err="1"/>
              <a:t>không</a:t>
            </a:r>
            <a:r>
              <a:rPr lang="en-US" sz="2000" dirty="0"/>
              <a:t>?</a:t>
            </a:r>
            <a:endParaRPr lang="vi-VN" sz="2000" dirty="0"/>
          </a:p>
        </p:txBody>
      </p:sp>
      <p:sp>
        <p:nvSpPr>
          <p:cNvPr id="12" name="TextBox 11"/>
          <p:cNvSpPr txBox="1"/>
          <p:nvPr/>
        </p:nvSpPr>
        <p:spPr>
          <a:xfrm>
            <a:off x="2460567" y="4731655"/>
            <a:ext cx="7623737" cy="400110"/>
          </a:xfrm>
          <a:prstGeom prst="rect">
            <a:avLst/>
          </a:prstGeom>
          <a:noFill/>
        </p:spPr>
        <p:txBody>
          <a:bodyPr wrap="square" rtlCol="0">
            <a:spAutoFit/>
          </a:bodyPr>
          <a:lstStyle/>
          <a:p>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giỏi</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là</a:t>
            </a:r>
            <a:r>
              <a:rPr lang="en-US" sz="2000" dirty="0">
                <a:solidFill>
                  <a:srgbClr val="002060"/>
                </a:solidFill>
              </a:rPr>
              <a:t>: 8 + 9 + 7 =  24 (</a:t>
            </a:r>
            <a:r>
              <a:rPr lang="en-US" sz="2000" dirty="0" err="1">
                <a:solidFill>
                  <a:srgbClr val="002060"/>
                </a:solidFill>
              </a:rPr>
              <a:t>người</a:t>
            </a:r>
            <a:r>
              <a:rPr lang="en-US" sz="2000" dirty="0">
                <a:solidFill>
                  <a:srgbClr val="002060"/>
                </a:solidFill>
              </a:rPr>
              <a:t>)</a:t>
            </a:r>
            <a:endParaRPr lang="vi-VN" sz="2000" b="1" dirty="0">
              <a:solidFill>
                <a:srgbClr val="002060"/>
              </a:solidFill>
            </a:endParaRPr>
          </a:p>
        </p:txBody>
      </p:sp>
      <p:sp>
        <p:nvSpPr>
          <p:cNvPr id="13" name="TextBox 12"/>
          <p:cNvSpPr txBox="1"/>
          <p:nvPr/>
        </p:nvSpPr>
        <p:spPr>
          <a:xfrm>
            <a:off x="2460567" y="5162542"/>
            <a:ext cx="8811491" cy="400110"/>
          </a:xfrm>
          <a:prstGeom prst="rect">
            <a:avLst/>
          </a:prstGeom>
          <a:noFill/>
        </p:spPr>
        <p:txBody>
          <a:bodyPr wrap="square" rtlCol="0">
            <a:spAutoFit/>
          </a:bodyPr>
          <a:lstStyle/>
          <a:p>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khá</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đạt</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là</a:t>
            </a:r>
            <a:r>
              <a:rPr lang="en-US" sz="2000" dirty="0">
                <a:solidFill>
                  <a:srgbClr val="002060"/>
                </a:solidFill>
              </a:rPr>
              <a:t>: 3 + 2 + 4 + 1 + 1 + 1 =  12 (</a:t>
            </a:r>
            <a:r>
              <a:rPr lang="en-US" sz="2000" dirty="0" err="1">
                <a:solidFill>
                  <a:srgbClr val="002060"/>
                </a:solidFill>
              </a:rPr>
              <a:t>người</a:t>
            </a:r>
            <a:r>
              <a:rPr lang="en-US" sz="2000" dirty="0">
                <a:solidFill>
                  <a:srgbClr val="002060"/>
                </a:solidFill>
              </a:rPr>
              <a:t>)</a:t>
            </a:r>
            <a:endParaRPr lang="vi-VN" sz="2000" b="1" dirty="0">
              <a:solidFill>
                <a:srgbClr val="002060"/>
              </a:solidFill>
            </a:endParaRPr>
          </a:p>
        </p:txBody>
      </p:sp>
      <p:sp>
        <p:nvSpPr>
          <p:cNvPr id="14" name="TextBox 13"/>
          <p:cNvSpPr txBox="1"/>
          <p:nvPr/>
        </p:nvSpPr>
        <p:spPr>
          <a:xfrm>
            <a:off x="2252315" y="5562652"/>
            <a:ext cx="9177249" cy="1015663"/>
          </a:xfrm>
          <a:prstGeom prst="rect">
            <a:avLst/>
          </a:prstGeom>
          <a:noFill/>
        </p:spPr>
        <p:txBody>
          <a:bodyPr wrap="square" rtlCol="0">
            <a:spAutoFit/>
          </a:bodyPr>
          <a:lstStyle/>
          <a:p>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giỏi</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nhiều</a:t>
            </a:r>
            <a:r>
              <a:rPr lang="en-US" sz="2000" dirty="0">
                <a:solidFill>
                  <a:srgbClr val="002060"/>
                </a:solidFill>
              </a:rPr>
              <a:t> </a:t>
            </a:r>
            <a:r>
              <a:rPr lang="en-US" sz="2000" dirty="0" err="1">
                <a:solidFill>
                  <a:srgbClr val="002060"/>
                </a:solidFill>
              </a:rPr>
              <a:t>hơn</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lao</a:t>
            </a:r>
            <a:r>
              <a:rPr lang="en-US" sz="2000" dirty="0">
                <a:solidFill>
                  <a:srgbClr val="002060"/>
                </a:solidFill>
              </a:rPr>
              <a:t> </a:t>
            </a:r>
            <a:r>
              <a:rPr lang="en-US" sz="2000" dirty="0" err="1">
                <a:solidFill>
                  <a:srgbClr val="002060"/>
                </a:solidFill>
              </a:rPr>
              <a:t>động</a:t>
            </a:r>
            <a:r>
              <a:rPr lang="en-US" sz="2000" dirty="0">
                <a:solidFill>
                  <a:srgbClr val="002060"/>
                </a:solidFill>
              </a:rPr>
              <a:t> </a:t>
            </a:r>
            <a:r>
              <a:rPr lang="en-US" sz="2000" dirty="0" err="1">
                <a:solidFill>
                  <a:srgbClr val="002060"/>
                </a:solidFill>
              </a:rPr>
              <a:t>khá</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đạt</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cả</a:t>
            </a:r>
            <a:r>
              <a:rPr lang="en-US" sz="2000" dirty="0">
                <a:solidFill>
                  <a:srgbClr val="002060"/>
                </a:solidFill>
              </a:rPr>
              <a:t> </a:t>
            </a:r>
            <a:r>
              <a:rPr lang="en-US" sz="2000" dirty="0" err="1">
                <a:solidFill>
                  <a:srgbClr val="002060"/>
                </a:solidFill>
              </a:rPr>
              <a:t>đội</a:t>
            </a:r>
            <a:r>
              <a:rPr lang="en-US" sz="2000" dirty="0">
                <a:solidFill>
                  <a:srgbClr val="002060"/>
                </a:solidFill>
              </a:rPr>
              <a:t> </a:t>
            </a:r>
            <a:r>
              <a:rPr lang="en-US" sz="2000" dirty="0" err="1">
                <a:solidFill>
                  <a:srgbClr val="002060"/>
                </a:solidFill>
              </a:rPr>
              <a:t>là</a:t>
            </a:r>
            <a:r>
              <a:rPr lang="en-US" sz="2000" dirty="0">
                <a:solidFill>
                  <a:srgbClr val="002060"/>
                </a:solidFill>
              </a:rPr>
              <a:t>: </a:t>
            </a:r>
          </a:p>
          <a:p>
            <a:pPr algn="ctr"/>
            <a:r>
              <a:rPr lang="en-US" sz="2000" dirty="0">
                <a:solidFill>
                  <a:srgbClr val="002060"/>
                </a:solidFill>
              </a:rPr>
              <a:t>24 - 12=  12 (</a:t>
            </a:r>
            <a:r>
              <a:rPr lang="en-US" sz="2000" dirty="0" err="1">
                <a:solidFill>
                  <a:srgbClr val="002060"/>
                </a:solidFill>
              </a:rPr>
              <a:t>người</a:t>
            </a:r>
            <a:r>
              <a:rPr lang="en-US" sz="2000" dirty="0">
                <a:solidFill>
                  <a:srgbClr val="002060"/>
                </a:solidFill>
              </a:rPr>
              <a:t>)</a:t>
            </a:r>
          </a:p>
          <a:p>
            <a:endParaRPr lang="vi-VN" sz="2000" b="1" dirty="0">
              <a:solidFill>
                <a:srgbClr val="002060"/>
              </a:solidFill>
            </a:endParaRPr>
          </a:p>
        </p:txBody>
      </p:sp>
      <p:sp>
        <p:nvSpPr>
          <p:cNvPr id="15" name="TextBox 14"/>
          <p:cNvSpPr txBox="1"/>
          <p:nvPr/>
        </p:nvSpPr>
        <p:spPr>
          <a:xfrm>
            <a:off x="3637858" y="6212371"/>
            <a:ext cx="9177249" cy="400110"/>
          </a:xfrm>
          <a:prstGeom prst="rect">
            <a:avLst/>
          </a:prstGeom>
          <a:noFill/>
        </p:spPr>
        <p:txBody>
          <a:bodyPr wrap="square" rtlCol="0">
            <a:spAutoFit/>
          </a:bodyPr>
          <a:lstStyle/>
          <a:p>
            <a:r>
              <a:rPr lang="en-US" sz="2000" b="1" dirty="0" err="1">
                <a:solidFill>
                  <a:srgbClr val="002060"/>
                </a:solidFill>
              </a:rPr>
              <a:t>Vậy</a:t>
            </a:r>
            <a:r>
              <a:rPr lang="en-US" sz="2000" b="1" dirty="0">
                <a:solidFill>
                  <a:srgbClr val="002060"/>
                </a:solidFill>
              </a:rPr>
              <a:t> </a:t>
            </a:r>
            <a:r>
              <a:rPr lang="en-US" sz="2000" b="1" dirty="0" err="1">
                <a:solidFill>
                  <a:srgbClr val="002060"/>
                </a:solidFill>
              </a:rPr>
              <a:t>thông</a:t>
            </a:r>
            <a:r>
              <a:rPr lang="en-US" sz="2000" b="1" dirty="0">
                <a:solidFill>
                  <a:srgbClr val="002060"/>
                </a:solidFill>
              </a:rPr>
              <a:t> </a:t>
            </a:r>
            <a:r>
              <a:rPr lang="en-US" sz="2000" b="1" dirty="0" err="1">
                <a:solidFill>
                  <a:srgbClr val="002060"/>
                </a:solidFill>
              </a:rPr>
              <a:t>báo</a:t>
            </a:r>
            <a:r>
              <a:rPr lang="en-US" sz="2000" b="1" dirty="0">
                <a:solidFill>
                  <a:srgbClr val="002060"/>
                </a:solidFill>
              </a:rPr>
              <a:t> </a:t>
            </a:r>
            <a:r>
              <a:rPr lang="en-US" sz="2000" b="1" dirty="0" err="1">
                <a:solidFill>
                  <a:srgbClr val="002060"/>
                </a:solidFill>
              </a:rPr>
              <a:t>của</a:t>
            </a:r>
            <a:r>
              <a:rPr lang="en-US" sz="2000" b="1" dirty="0">
                <a:solidFill>
                  <a:srgbClr val="002060"/>
                </a:solidFill>
              </a:rPr>
              <a:t> </a:t>
            </a:r>
            <a:r>
              <a:rPr lang="en-US" sz="2000" b="1" dirty="0" err="1">
                <a:solidFill>
                  <a:srgbClr val="002060"/>
                </a:solidFill>
              </a:rPr>
              <a:t>đội</a:t>
            </a:r>
            <a:r>
              <a:rPr lang="en-US" sz="2000" b="1" dirty="0">
                <a:solidFill>
                  <a:srgbClr val="002060"/>
                </a:solidFill>
              </a:rPr>
              <a:t> </a:t>
            </a:r>
            <a:r>
              <a:rPr lang="en-US" sz="2000" b="1" dirty="0" err="1">
                <a:solidFill>
                  <a:srgbClr val="002060"/>
                </a:solidFill>
              </a:rPr>
              <a:t>trưởng</a:t>
            </a:r>
            <a:r>
              <a:rPr lang="en-US" sz="2000" b="1" dirty="0">
                <a:solidFill>
                  <a:srgbClr val="002060"/>
                </a:solidFill>
              </a:rPr>
              <a:t> </a:t>
            </a:r>
            <a:r>
              <a:rPr lang="en-US" sz="2000" b="1" dirty="0" err="1">
                <a:solidFill>
                  <a:srgbClr val="002060"/>
                </a:solidFill>
              </a:rPr>
              <a:t>là</a:t>
            </a:r>
            <a:r>
              <a:rPr lang="en-US" sz="2000" b="1" dirty="0">
                <a:solidFill>
                  <a:srgbClr val="002060"/>
                </a:solidFill>
              </a:rPr>
              <a:t> </a:t>
            </a:r>
            <a:r>
              <a:rPr lang="en-US" sz="2000" b="1" dirty="0" err="1">
                <a:solidFill>
                  <a:srgbClr val="002060"/>
                </a:solidFill>
              </a:rPr>
              <a:t>đúng</a:t>
            </a:r>
            <a:r>
              <a:rPr lang="en-US" sz="2000" b="1" dirty="0">
                <a:solidFill>
                  <a:srgbClr val="002060"/>
                </a:solidFill>
              </a:rPr>
              <a:t>.</a:t>
            </a:r>
            <a:endParaRPr lang="vi-VN" sz="2000" b="1" dirty="0">
              <a:solidFill>
                <a:srgbClr val="002060"/>
              </a:solidFill>
            </a:endParaRPr>
          </a:p>
        </p:txBody>
      </p:sp>
    </p:spTree>
    <p:extLst>
      <p:ext uri="{BB962C8B-B14F-4D97-AF65-F5344CB8AC3E}">
        <p14:creationId xmlns:p14="http://schemas.microsoft.com/office/powerpoint/2010/main" val="34134883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p:cNvGrpSpPr/>
          <p:nvPr/>
        </p:nvGrpSpPr>
        <p:grpSpPr>
          <a:xfrm>
            <a:off x="1962150" y="1497342"/>
            <a:ext cx="8572500" cy="2398383"/>
            <a:chOff x="2145723" y="4082947"/>
            <a:chExt cx="8572500" cy="2398383"/>
          </a:xfrm>
        </p:grpSpPr>
        <p:sp>
          <p:nvSpPr>
            <p:cNvPr id="6" name="Rounded Rectangle 5"/>
            <p:cNvSpPr/>
            <p:nvPr/>
          </p:nvSpPr>
          <p:spPr>
            <a:xfrm>
              <a:off x="2145723" y="4473472"/>
              <a:ext cx="8572500" cy="2007858"/>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3600" dirty="0" err="1">
                  <a:solidFill>
                    <a:schemeClr val="tx1"/>
                  </a:solidFill>
                </a:rPr>
                <a:t>Dựa</a:t>
              </a:r>
              <a:r>
                <a:rPr lang="en-US" sz="3600" dirty="0">
                  <a:solidFill>
                    <a:schemeClr val="tx1"/>
                  </a:solidFill>
                </a:rPr>
                <a:t> </a:t>
              </a:r>
              <a:r>
                <a:rPr lang="en-US" sz="3600" dirty="0" err="1">
                  <a:solidFill>
                    <a:schemeClr val="tx1"/>
                  </a:solidFill>
                </a:rPr>
                <a:t>vào</a:t>
              </a:r>
              <a:r>
                <a:rPr lang="en-US" sz="3600" dirty="0">
                  <a:solidFill>
                    <a:schemeClr val="tx1"/>
                  </a:solidFill>
                </a:rPr>
                <a:t> </a:t>
              </a:r>
              <a:r>
                <a:rPr lang="en-US" sz="3600" dirty="0" err="1">
                  <a:solidFill>
                    <a:schemeClr val="tx1"/>
                  </a:solidFill>
                </a:rPr>
                <a:t>thống</a:t>
              </a:r>
              <a:r>
                <a:rPr lang="en-US" sz="3600" dirty="0">
                  <a:solidFill>
                    <a:schemeClr val="tx1"/>
                  </a:solidFill>
                </a:rPr>
                <a:t> </a:t>
              </a:r>
              <a:r>
                <a:rPr lang="en-US" sz="3600" dirty="0" err="1">
                  <a:solidFill>
                    <a:schemeClr val="tx1"/>
                  </a:solidFill>
                </a:rPr>
                <a:t>kê</a:t>
              </a:r>
              <a:r>
                <a:rPr lang="en-US" sz="3600" dirty="0">
                  <a:solidFill>
                    <a:schemeClr val="tx1"/>
                  </a:solidFill>
                </a:rPr>
                <a:t> ta </a:t>
              </a:r>
              <a:r>
                <a:rPr lang="en-US" sz="3600" dirty="0" err="1">
                  <a:solidFill>
                    <a:schemeClr val="tx1"/>
                  </a:solidFill>
                </a:rPr>
                <a:t>có</a:t>
              </a:r>
              <a:r>
                <a:rPr lang="en-US" sz="3600" dirty="0">
                  <a:solidFill>
                    <a:schemeClr val="tx1"/>
                  </a:solidFill>
                </a:rPr>
                <a:t> </a:t>
              </a:r>
              <a:r>
                <a:rPr lang="en-US" sz="3600" dirty="0" err="1">
                  <a:solidFill>
                    <a:schemeClr val="tx1"/>
                  </a:solidFill>
                </a:rPr>
                <a:t>thể</a:t>
              </a:r>
              <a:r>
                <a:rPr lang="en-US" sz="3600" dirty="0">
                  <a:solidFill>
                    <a:schemeClr val="tx1"/>
                  </a:solidFill>
                </a:rPr>
                <a:t> </a:t>
              </a:r>
              <a:r>
                <a:rPr lang="en-US" sz="3600" dirty="0" err="1">
                  <a:solidFill>
                    <a:schemeClr val="tx1"/>
                  </a:solidFill>
                </a:rPr>
                <a:t>nhận</a:t>
              </a:r>
              <a:r>
                <a:rPr lang="en-US" sz="3600" dirty="0">
                  <a:solidFill>
                    <a:schemeClr val="tx1"/>
                  </a:solidFill>
                </a:rPr>
                <a:t> </a:t>
              </a:r>
              <a:r>
                <a:rPr lang="en-US" sz="3600" dirty="0" err="1">
                  <a:solidFill>
                    <a:schemeClr val="tx1"/>
                  </a:solidFill>
                </a:rPr>
                <a:t>biết</a:t>
              </a:r>
              <a:r>
                <a:rPr lang="en-US" sz="3600" dirty="0">
                  <a:solidFill>
                    <a:schemeClr val="tx1"/>
                  </a:solidFill>
                </a:rPr>
                <a:t> </a:t>
              </a:r>
              <a:r>
                <a:rPr lang="en-US" sz="3600" dirty="0" err="1">
                  <a:solidFill>
                    <a:schemeClr val="tx1"/>
                  </a:solidFill>
                </a:rPr>
                <a:t>được</a:t>
              </a:r>
              <a:r>
                <a:rPr lang="en-US" sz="3600" dirty="0">
                  <a:solidFill>
                    <a:schemeClr val="tx1"/>
                  </a:solidFill>
                </a:rPr>
                <a:t> </a:t>
              </a:r>
              <a:r>
                <a:rPr lang="en-US" sz="3600" dirty="0" err="1">
                  <a:solidFill>
                    <a:schemeClr val="tx1"/>
                  </a:solidFill>
                </a:rPr>
                <a:t>tính</a:t>
              </a:r>
              <a:r>
                <a:rPr lang="en-US" sz="3600" dirty="0">
                  <a:solidFill>
                    <a:schemeClr val="tx1"/>
                  </a:solidFill>
                </a:rPr>
                <a:t> </a:t>
              </a:r>
              <a:r>
                <a:rPr lang="en-US" sz="3600" dirty="0" err="1">
                  <a:solidFill>
                    <a:schemeClr val="tx1"/>
                  </a:solidFill>
                </a:rPr>
                <a:t>hợp</a:t>
              </a:r>
              <a:r>
                <a:rPr lang="en-US" sz="3600" dirty="0">
                  <a:solidFill>
                    <a:schemeClr val="tx1"/>
                  </a:solidFill>
                </a:rPr>
                <a:t> </a:t>
              </a:r>
              <a:r>
                <a:rPr lang="en-US" sz="3600" dirty="0" err="1">
                  <a:solidFill>
                    <a:schemeClr val="tx1"/>
                  </a:solidFill>
                </a:rPr>
                <a:t>lí</a:t>
              </a:r>
              <a:r>
                <a:rPr lang="en-US" sz="3600" dirty="0">
                  <a:solidFill>
                    <a:schemeClr val="tx1"/>
                  </a:solidFill>
                </a:rPr>
                <a:t> </a:t>
              </a:r>
              <a:r>
                <a:rPr lang="en-US" sz="3600" dirty="0" err="1">
                  <a:solidFill>
                    <a:schemeClr val="tx1"/>
                  </a:solidFill>
                </a:rPr>
                <a:t>của</a:t>
              </a:r>
              <a:r>
                <a:rPr lang="en-US" sz="3600" dirty="0">
                  <a:solidFill>
                    <a:schemeClr val="tx1"/>
                  </a:solidFill>
                </a:rPr>
                <a:t> </a:t>
              </a:r>
              <a:r>
                <a:rPr lang="en-US" sz="3600" dirty="0" err="1">
                  <a:solidFill>
                    <a:schemeClr val="tx1"/>
                  </a:solidFill>
                </a:rPr>
                <a:t>kết</a:t>
              </a:r>
              <a:r>
                <a:rPr lang="en-US" sz="3600" dirty="0">
                  <a:solidFill>
                    <a:schemeClr val="tx1"/>
                  </a:solidFill>
                </a:rPr>
                <a:t> </a:t>
              </a:r>
              <a:r>
                <a:rPr lang="en-US" sz="3600" dirty="0" err="1">
                  <a:solidFill>
                    <a:schemeClr val="tx1"/>
                  </a:solidFill>
                </a:rPr>
                <a:t>luận</a:t>
              </a:r>
              <a:r>
                <a:rPr lang="en-US" sz="3600" dirty="0">
                  <a:solidFill>
                    <a:schemeClr val="tx1"/>
                  </a:solidFill>
                </a:rPr>
                <a:t> </a:t>
              </a:r>
              <a:r>
                <a:rPr lang="en-US" sz="3600" dirty="0" err="1">
                  <a:solidFill>
                    <a:schemeClr val="tx1"/>
                  </a:solidFill>
                </a:rPr>
                <a:t>đã</a:t>
              </a:r>
              <a:r>
                <a:rPr lang="en-US" sz="3600" dirty="0">
                  <a:solidFill>
                    <a:schemeClr val="tx1"/>
                  </a:solidFill>
                </a:rPr>
                <a:t> </a:t>
              </a:r>
              <a:r>
                <a:rPr lang="en-US" sz="3600" dirty="0" err="1">
                  <a:solidFill>
                    <a:schemeClr val="tx1"/>
                  </a:solidFill>
                </a:rPr>
                <a:t>nêu</a:t>
              </a:r>
              <a:r>
                <a:rPr lang="en-US" sz="3600" dirty="0">
                  <a:solidFill>
                    <a:schemeClr val="tx1"/>
                  </a:solidFill>
                </a:rPr>
                <a:t> </a:t>
              </a:r>
              <a:r>
                <a:rPr lang="en-US" sz="3600" dirty="0" err="1">
                  <a:solidFill>
                    <a:schemeClr val="tx1"/>
                  </a:solidFill>
                </a:rPr>
                <a:t>ra.</a:t>
              </a:r>
              <a:endParaRPr lang="vi-VN" sz="3600" dirty="0">
                <a:solidFill>
                  <a:schemeClr val="tx1"/>
                </a:solidFill>
              </a:endParaRPr>
            </a:p>
          </p:txBody>
        </p:sp>
        <p:pic>
          <p:nvPicPr>
            <p:cNvPr id="7" name="Picture 6"/>
            <p:cNvPicPr>
              <a:picLocks noChangeAspect="1"/>
            </p:cNvPicPr>
            <p:nvPr/>
          </p:nvPicPr>
          <p:blipFill>
            <a:blip r:embed="rId2"/>
            <a:stretch>
              <a:fillRect/>
            </a:stretch>
          </p:blipFill>
          <p:spPr>
            <a:xfrm>
              <a:off x="2244435" y="4082947"/>
              <a:ext cx="495300" cy="781050"/>
            </a:xfrm>
            <a:prstGeom prst="rect">
              <a:avLst/>
            </a:prstGeom>
          </p:spPr>
        </p:pic>
      </p:grpSp>
    </p:spTree>
    <p:extLst>
      <p:ext uri="{BB962C8B-B14F-4D97-AF65-F5344CB8AC3E}">
        <p14:creationId xmlns:p14="http://schemas.microsoft.com/office/powerpoint/2010/main" val="97725777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rot="21138913">
            <a:off x="153513" y="1499407"/>
            <a:ext cx="2892893" cy="2490267"/>
          </a:xfrm>
          <a:prstGeom prst="rect">
            <a:avLst/>
          </a:prstGeom>
        </p:spPr>
      </p:pic>
      <p:pic>
        <p:nvPicPr>
          <p:cNvPr id="7" name="图片 6"/>
          <p:cNvPicPr>
            <a:picLocks noChangeAspect="1"/>
          </p:cNvPicPr>
          <p:nvPr/>
        </p:nvPicPr>
        <p:blipFill>
          <a:blip r:embed="rId4"/>
          <a:stretch>
            <a:fillRect/>
          </a:stretch>
        </p:blipFill>
        <p:spPr>
          <a:xfrm>
            <a:off x="7438530" y="4171915"/>
            <a:ext cx="2422399" cy="2054784"/>
          </a:xfrm>
          <a:prstGeom prst="rect">
            <a:avLst/>
          </a:prstGeom>
        </p:spPr>
      </p:pic>
      <p:pic>
        <p:nvPicPr>
          <p:cNvPr id="9" name="图片 8"/>
          <p:cNvPicPr>
            <a:picLocks noChangeAspect="1"/>
          </p:cNvPicPr>
          <p:nvPr/>
        </p:nvPicPr>
        <p:blipFill>
          <a:blip r:embed="rId5"/>
          <a:stretch>
            <a:fillRect/>
          </a:stretch>
        </p:blipFill>
        <p:spPr>
          <a:xfrm rot="375023">
            <a:off x="9069743" y="1812872"/>
            <a:ext cx="2863123" cy="1695247"/>
          </a:xfrm>
          <a:prstGeom prst="rect">
            <a:avLst/>
          </a:prstGeom>
        </p:spPr>
      </p:pic>
      <p:pic>
        <p:nvPicPr>
          <p:cNvPr id="10" name="图片 9"/>
          <p:cNvPicPr>
            <a:picLocks noChangeAspect="1"/>
          </p:cNvPicPr>
          <p:nvPr/>
        </p:nvPicPr>
        <p:blipFill>
          <a:blip r:embed="rId6"/>
          <a:stretch>
            <a:fillRect/>
          </a:stretch>
        </p:blipFill>
        <p:spPr>
          <a:xfrm>
            <a:off x="1751546" y="4015445"/>
            <a:ext cx="1803546" cy="1958471"/>
          </a:xfrm>
          <a:prstGeom prst="rect">
            <a:avLst/>
          </a:prstGeom>
        </p:spPr>
      </p:pic>
      <p:sp>
        <p:nvSpPr>
          <p:cNvPr id="11" name="文本框 2"/>
          <p:cNvSpPr txBox="1"/>
          <p:nvPr/>
        </p:nvSpPr>
        <p:spPr>
          <a:xfrm>
            <a:off x="1128969" y="2967163"/>
            <a:ext cx="9934061" cy="83016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a:solidFill>
                  <a:srgbClr val="0000FF"/>
                </a:solidFill>
                <a:effectLst>
                  <a:outerShdw blurRad="38100" dist="38100" dir="2700000" algn="tl">
                    <a:srgbClr val="000000">
                      <a:alpha val="43137"/>
                    </a:srgbClr>
                  </a:outerShdw>
                </a:effectLst>
                <a:ea typeface="汉仪夏日体W" panose="00020600040101010101" pitchFamily="18" charset="-122"/>
              </a:rPr>
              <a:t>BIỂU DIỄN DỮ LIỆU</a:t>
            </a:r>
            <a:endParaRPr lang="zh-CN" altLang="en-US" sz="4400" b="1" dirty="0">
              <a:solidFill>
                <a:srgbClr val="0000FF"/>
              </a:solidFill>
              <a:effectLst>
                <a:outerShdw blurRad="38100" dist="38100" dir="2700000" algn="tl">
                  <a:srgbClr val="000000">
                    <a:alpha val="43137"/>
                  </a:srgbClr>
                </a:outerShdw>
              </a:effectLst>
              <a:ea typeface="汉仪夏日体W" panose="00020600040101010101" pitchFamily="18" charset="-122"/>
            </a:endParaRPr>
          </a:p>
        </p:txBody>
      </p:sp>
      <p:sp>
        <p:nvSpPr>
          <p:cNvPr id="12" name="文本框 3"/>
          <p:cNvSpPr txBox="1"/>
          <p:nvPr/>
        </p:nvSpPr>
        <p:spPr>
          <a:xfrm>
            <a:off x="5689480" y="1746096"/>
            <a:ext cx="813043" cy="1446550"/>
          </a:xfrm>
          <a:prstGeom prst="rect">
            <a:avLst/>
          </a:prstGeom>
          <a:noFill/>
        </p:spPr>
        <p:txBody>
          <a:bodyPr wrap="none" rtlCol="0">
            <a:spAutoFit/>
            <a:scene3d>
              <a:camera prst="orthographicFront"/>
              <a:lightRig rig="threePt" dir="t"/>
            </a:scene3d>
            <a:sp3d contourW="12700"/>
          </a:bodyPr>
          <a:lstStyle/>
          <a:p>
            <a:pPr algn="ctr"/>
            <a:r>
              <a:rPr lang="en-US" altLang="zh-CN" sz="8800" b="1" dirty="0">
                <a:solidFill>
                  <a:srgbClr val="0000FF"/>
                </a:solidFill>
                <a:effectLst>
                  <a:outerShdw blurRad="38100" dist="38100" dir="2700000" algn="tl">
                    <a:srgbClr val="000000">
                      <a:alpha val="43137"/>
                    </a:srgbClr>
                  </a:outerShdw>
                </a:effectLst>
                <a:ea typeface="汉仪夏日体W" panose="00020600040101010101" pitchFamily="18" charset="-122"/>
              </a:rPr>
              <a:t>II</a:t>
            </a:r>
            <a:endParaRPr lang="zh-CN" altLang="en-US" sz="8800" b="1" dirty="0">
              <a:solidFill>
                <a:srgbClr val="0000FF"/>
              </a:solidFill>
              <a:effectLst>
                <a:outerShdw blurRad="38100" dist="38100" dir="2700000" algn="tl">
                  <a:srgbClr val="000000">
                    <a:alpha val="43137"/>
                  </a:srgbClr>
                </a:outerShdw>
              </a:effectLst>
              <a:ea typeface="汉仪夏日体W" panose="00020600040101010101" pitchFamily="18" charset="-122"/>
            </a:endParaRPr>
          </a:p>
        </p:txBody>
      </p:sp>
      <p:pic>
        <p:nvPicPr>
          <p:cNvPr id="13" name="Picture 17"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00" y="-99392"/>
            <a:ext cx="25146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9752865" y="-92095"/>
            <a:ext cx="25146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90510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654843" y="476132"/>
            <a:ext cx="11149013" cy="1052596"/>
          </a:xfrm>
          <a:prstGeom prst="rect">
            <a:avLst/>
          </a:prstGeom>
          <a:solidFill>
            <a:schemeClr val="accent3">
              <a:lumMod val="20000"/>
              <a:lumOff val="80000"/>
            </a:schemeClr>
          </a:solidFill>
          <a:ln>
            <a:solidFill>
              <a:schemeClr val="tx1"/>
            </a:solidFill>
            <a:prstDash val="dash"/>
          </a:ln>
        </p:spPr>
        <p:txBody>
          <a:bodyPr wrap="square" rtlCol="0">
            <a:spAutoFit/>
          </a:bodyPr>
          <a:lstStyle/>
          <a:p>
            <a:pPr algn="just">
              <a:lnSpc>
                <a:spcPct val="130000"/>
              </a:lnSpc>
            </a:pPr>
            <a:r>
              <a:rPr lang="en-US" sz="2400" dirty="0" err="1"/>
              <a:t>Sau</a:t>
            </a:r>
            <a:r>
              <a:rPr lang="en-US" sz="2400" dirty="0"/>
              <a:t> </a:t>
            </a:r>
            <a:r>
              <a:rPr lang="en-US" sz="2400" dirty="0" err="1"/>
              <a:t>khi</a:t>
            </a:r>
            <a:r>
              <a:rPr lang="en-US" sz="2400" dirty="0"/>
              <a:t> </a:t>
            </a:r>
            <a:r>
              <a:rPr lang="en-US" sz="2400" dirty="0" err="1"/>
              <a:t>thu</a:t>
            </a:r>
            <a:r>
              <a:rPr lang="en-US" sz="2400" dirty="0"/>
              <a:t> </a:t>
            </a:r>
            <a:r>
              <a:rPr lang="en-US" sz="2400" dirty="0" err="1"/>
              <a:t>thập</a:t>
            </a:r>
            <a:r>
              <a:rPr lang="en-US" sz="2400" dirty="0"/>
              <a:t> </a:t>
            </a:r>
            <a:r>
              <a:rPr lang="en-US" sz="2400" dirty="0" err="1"/>
              <a:t>và</a:t>
            </a:r>
            <a:r>
              <a:rPr lang="en-US" sz="2400" dirty="0"/>
              <a:t> </a:t>
            </a:r>
            <a:r>
              <a:rPr lang="en-US" sz="2400" dirty="0" err="1"/>
              <a:t>tổ</a:t>
            </a:r>
            <a:r>
              <a:rPr lang="en-US" sz="2400" dirty="0"/>
              <a:t> </a:t>
            </a:r>
            <a:r>
              <a:rPr lang="en-US" sz="2400" dirty="0" err="1"/>
              <a:t>chức</a:t>
            </a:r>
            <a:r>
              <a:rPr lang="en-US" sz="2400" dirty="0"/>
              <a:t> </a:t>
            </a:r>
            <a:r>
              <a:rPr lang="en-US" sz="2400" dirty="0" err="1"/>
              <a:t>dữ</a:t>
            </a:r>
            <a:r>
              <a:rPr lang="en-US" sz="2400" dirty="0"/>
              <a:t> </a:t>
            </a:r>
            <a:r>
              <a:rPr lang="en-US" sz="2400" dirty="0" err="1"/>
              <a:t>liệu</a:t>
            </a:r>
            <a:r>
              <a:rPr lang="en-US" sz="2400" dirty="0"/>
              <a:t>, ta </a:t>
            </a:r>
            <a:r>
              <a:rPr lang="en-US" sz="2400" dirty="0" err="1"/>
              <a:t>cần</a:t>
            </a:r>
            <a:r>
              <a:rPr lang="en-US" sz="2400" dirty="0"/>
              <a:t> </a:t>
            </a:r>
            <a:r>
              <a:rPr lang="en-US" sz="2400" dirty="0" err="1"/>
              <a:t>biểu</a:t>
            </a:r>
            <a:r>
              <a:rPr lang="en-US" sz="2400" dirty="0"/>
              <a:t> </a:t>
            </a:r>
            <a:r>
              <a:rPr lang="en-US" sz="2400" dirty="0" err="1"/>
              <a:t>diễn</a:t>
            </a:r>
            <a:r>
              <a:rPr lang="en-US" sz="2400" dirty="0"/>
              <a:t> </a:t>
            </a:r>
            <a:r>
              <a:rPr lang="en-US" sz="2400" dirty="0" err="1"/>
              <a:t>dữ</a:t>
            </a:r>
            <a:r>
              <a:rPr lang="en-US" sz="2400" dirty="0"/>
              <a:t> </a:t>
            </a:r>
            <a:r>
              <a:rPr lang="en-US" sz="2400" dirty="0" err="1"/>
              <a:t>liệu</a:t>
            </a:r>
            <a:r>
              <a:rPr lang="en-US" sz="2400" dirty="0"/>
              <a:t> </a:t>
            </a:r>
            <a:r>
              <a:rPr lang="en-US" sz="2400" dirty="0" err="1"/>
              <a:t>đó</a:t>
            </a:r>
            <a:r>
              <a:rPr lang="en-US" sz="2400" dirty="0"/>
              <a:t> ở </a:t>
            </a:r>
            <a:r>
              <a:rPr lang="en-US" sz="2400" dirty="0" err="1"/>
              <a:t>dạng</a:t>
            </a:r>
            <a:r>
              <a:rPr lang="en-US" sz="2400" dirty="0"/>
              <a:t> </a:t>
            </a:r>
            <a:r>
              <a:rPr lang="en-US" sz="2400" dirty="0" err="1"/>
              <a:t>thích</a:t>
            </a:r>
            <a:r>
              <a:rPr lang="en-US" sz="2400" dirty="0"/>
              <a:t> </a:t>
            </a:r>
            <a:r>
              <a:rPr lang="en-US" sz="2400" dirty="0" err="1"/>
              <a:t>hợp</a:t>
            </a:r>
            <a:r>
              <a:rPr lang="en-US" sz="2400" dirty="0"/>
              <a:t>. </a:t>
            </a:r>
            <a:r>
              <a:rPr lang="en-US" sz="2400" dirty="0" err="1"/>
              <a:t>Nhờ</a:t>
            </a:r>
            <a:r>
              <a:rPr lang="en-US" sz="2400" dirty="0"/>
              <a:t> </a:t>
            </a:r>
            <a:r>
              <a:rPr lang="en-US" sz="2400" dirty="0" err="1"/>
              <a:t>việc</a:t>
            </a:r>
            <a:r>
              <a:rPr lang="en-US" sz="2400" dirty="0"/>
              <a:t> </a:t>
            </a:r>
            <a:r>
              <a:rPr lang="en-US" sz="2400" dirty="0" err="1"/>
              <a:t>biểu</a:t>
            </a:r>
            <a:r>
              <a:rPr lang="en-US" sz="2400" dirty="0"/>
              <a:t> </a:t>
            </a:r>
            <a:r>
              <a:rPr lang="en-US" sz="2400" dirty="0" err="1"/>
              <a:t>diễn</a:t>
            </a:r>
            <a:r>
              <a:rPr lang="en-US" sz="2400" dirty="0"/>
              <a:t> </a:t>
            </a:r>
            <a:r>
              <a:rPr lang="en-US" sz="2400" dirty="0" err="1"/>
              <a:t>dữ</a:t>
            </a:r>
            <a:r>
              <a:rPr lang="en-US" sz="2400" dirty="0"/>
              <a:t> </a:t>
            </a:r>
            <a:r>
              <a:rPr lang="en-US" sz="2400" dirty="0" err="1"/>
              <a:t>liệu</a:t>
            </a:r>
            <a:r>
              <a:rPr lang="en-US" sz="2400" dirty="0"/>
              <a:t>, ta </a:t>
            </a:r>
            <a:r>
              <a:rPr lang="en-US" sz="2400" dirty="0" err="1"/>
              <a:t>có</a:t>
            </a:r>
            <a:r>
              <a:rPr lang="en-US" sz="2400" dirty="0"/>
              <a:t> </a:t>
            </a:r>
            <a:r>
              <a:rPr lang="en-US" sz="2400" dirty="0" err="1"/>
              <a:t>thể</a:t>
            </a:r>
            <a:r>
              <a:rPr lang="en-US" sz="2400" dirty="0"/>
              <a:t> </a:t>
            </a:r>
            <a:r>
              <a:rPr lang="en-US" sz="2400" dirty="0" err="1"/>
              <a:t>phân</a:t>
            </a:r>
            <a:r>
              <a:rPr lang="en-US" sz="2400" dirty="0"/>
              <a:t> </a:t>
            </a:r>
            <a:r>
              <a:rPr lang="en-US" sz="2400" dirty="0" err="1"/>
              <a:t>tích</a:t>
            </a:r>
            <a:r>
              <a:rPr lang="en-US" sz="2400" dirty="0"/>
              <a:t> </a:t>
            </a:r>
            <a:r>
              <a:rPr lang="en-US" sz="2400" dirty="0" err="1"/>
              <a:t>và</a:t>
            </a:r>
            <a:r>
              <a:rPr lang="en-US" sz="2400" dirty="0"/>
              <a:t> </a:t>
            </a:r>
            <a:r>
              <a:rPr lang="en-US" sz="2400" dirty="0" err="1"/>
              <a:t>xử</a:t>
            </a:r>
            <a:r>
              <a:rPr lang="en-US" sz="2400" dirty="0"/>
              <a:t> </a:t>
            </a:r>
            <a:r>
              <a:rPr lang="en-US" sz="2400" dirty="0" err="1"/>
              <a:t>lí</a:t>
            </a:r>
            <a:r>
              <a:rPr lang="en-US" sz="2400" dirty="0"/>
              <a:t> </a:t>
            </a:r>
            <a:r>
              <a:rPr lang="en-US" sz="2400" dirty="0" err="1"/>
              <a:t>được</a:t>
            </a:r>
            <a:r>
              <a:rPr lang="en-US" sz="2400" dirty="0"/>
              <a:t> </a:t>
            </a:r>
            <a:r>
              <a:rPr lang="en-US" sz="2400" dirty="0" err="1"/>
              <a:t>các</a:t>
            </a:r>
            <a:r>
              <a:rPr lang="en-US" sz="2400" dirty="0"/>
              <a:t> </a:t>
            </a:r>
            <a:r>
              <a:rPr lang="en-US" sz="2400" dirty="0" err="1"/>
              <a:t>dữ</a:t>
            </a:r>
            <a:r>
              <a:rPr lang="en-US" sz="2400" dirty="0"/>
              <a:t> </a:t>
            </a:r>
            <a:r>
              <a:rPr lang="en-US" sz="2400" dirty="0" err="1"/>
              <a:t>liệu</a:t>
            </a:r>
            <a:r>
              <a:rPr lang="en-US" sz="2400" dirty="0"/>
              <a:t> </a:t>
            </a:r>
            <a:r>
              <a:rPr lang="en-US" sz="2400" dirty="0" err="1"/>
              <a:t>đó</a:t>
            </a:r>
            <a:r>
              <a:rPr lang="en-US" sz="2400" dirty="0"/>
              <a:t>.</a:t>
            </a:r>
            <a:endParaRPr lang="vi-VN" sz="2400" dirty="0"/>
          </a:p>
        </p:txBody>
      </p:sp>
      <p:sp>
        <p:nvSpPr>
          <p:cNvPr id="10" name="Rounded Rectangle 9"/>
          <p:cNvSpPr/>
          <p:nvPr/>
        </p:nvSpPr>
        <p:spPr>
          <a:xfrm>
            <a:off x="4528437" y="1713438"/>
            <a:ext cx="3613898" cy="7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THẢO LUẬN NHÓM</a:t>
            </a:r>
            <a:endParaRPr lang="vi-VN" sz="2800" b="1" dirty="0">
              <a:effectLst>
                <a:outerShdw blurRad="38100" dist="38100" dir="2700000" algn="tl">
                  <a:srgbClr val="000000">
                    <a:alpha val="43137"/>
                  </a:srgbClr>
                </a:outerShdw>
              </a:effectLst>
            </a:endParaRPr>
          </a:p>
        </p:txBody>
      </p:sp>
      <p:cxnSp>
        <p:nvCxnSpPr>
          <p:cNvPr id="27" name="Straight Connector 26"/>
          <p:cNvCxnSpPr/>
          <p:nvPr/>
        </p:nvCxnSpPr>
        <p:spPr>
          <a:xfrm>
            <a:off x="8065293" y="3701653"/>
            <a:ext cx="0" cy="3108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260895" y="3701653"/>
            <a:ext cx="0" cy="310896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28687" y="3493081"/>
            <a:ext cx="2690814" cy="461665"/>
          </a:xfrm>
          <a:prstGeom prst="rect">
            <a:avLst/>
          </a:prstGeom>
          <a:solidFill>
            <a:srgbClr val="00B0F0"/>
          </a:solidFill>
        </p:spPr>
        <p:txBody>
          <a:bodyPr wrap="square" rtlCol="0">
            <a:spAutoFit/>
          </a:bodyPr>
          <a:lstStyle/>
          <a:p>
            <a:pPr algn="ctr"/>
            <a:r>
              <a:rPr lang="en-US" sz="2400" b="1" dirty="0" err="1"/>
              <a:t>Nhóm</a:t>
            </a:r>
            <a:r>
              <a:rPr lang="en-US" sz="2400" b="1" dirty="0"/>
              <a:t> 1</a:t>
            </a:r>
            <a:endParaRPr lang="vi-VN" sz="2400" b="1" dirty="0"/>
          </a:p>
        </p:txBody>
      </p:sp>
      <p:sp>
        <p:nvSpPr>
          <p:cNvPr id="33" name="TextBox 32"/>
          <p:cNvSpPr txBox="1"/>
          <p:nvPr/>
        </p:nvSpPr>
        <p:spPr>
          <a:xfrm>
            <a:off x="4670470" y="3521167"/>
            <a:ext cx="2945607" cy="461665"/>
          </a:xfrm>
          <a:prstGeom prst="rect">
            <a:avLst/>
          </a:prstGeom>
          <a:solidFill>
            <a:schemeClr val="accent5">
              <a:lumMod val="40000"/>
              <a:lumOff val="60000"/>
            </a:schemeClr>
          </a:solidFill>
        </p:spPr>
        <p:txBody>
          <a:bodyPr wrap="square" rtlCol="0">
            <a:spAutoFit/>
          </a:bodyPr>
          <a:lstStyle/>
          <a:p>
            <a:pPr algn="ctr"/>
            <a:r>
              <a:rPr lang="en-US" sz="2400" b="1" dirty="0" err="1"/>
              <a:t>Nhóm</a:t>
            </a:r>
            <a:r>
              <a:rPr lang="en-US" sz="2400" b="1" dirty="0"/>
              <a:t> 2</a:t>
            </a:r>
            <a:endParaRPr lang="vi-VN" sz="2400" b="1" dirty="0"/>
          </a:p>
        </p:txBody>
      </p:sp>
      <p:sp>
        <p:nvSpPr>
          <p:cNvPr id="34" name="TextBox 33"/>
          <p:cNvSpPr txBox="1"/>
          <p:nvPr/>
        </p:nvSpPr>
        <p:spPr>
          <a:xfrm>
            <a:off x="8514510" y="3521167"/>
            <a:ext cx="2945607" cy="461665"/>
          </a:xfrm>
          <a:prstGeom prst="rect">
            <a:avLst/>
          </a:prstGeom>
          <a:solidFill>
            <a:schemeClr val="accent6">
              <a:lumMod val="40000"/>
              <a:lumOff val="60000"/>
            </a:schemeClr>
          </a:solidFill>
        </p:spPr>
        <p:txBody>
          <a:bodyPr wrap="square" rtlCol="0">
            <a:spAutoFit/>
          </a:bodyPr>
          <a:lstStyle/>
          <a:p>
            <a:pPr algn="ctr"/>
            <a:r>
              <a:rPr lang="en-US" sz="2400" b="1" dirty="0" err="1"/>
              <a:t>Nhóm</a:t>
            </a:r>
            <a:r>
              <a:rPr lang="en-US" sz="2400" b="1" dirty="0"/>
              <a:t> 3</a:t>
            </a:r>
            <a:endParaRPr lang="vi-VN" sz="2400" b="1" dirty="0"/>
          </a:p>
        </p:txBody>
      </p:sp>
      <p:sp>
        <p:nvSpPr>
          <p:cNvPr id="32" name="TextBox 31"/>
          <p:cNvSpPr txBox="1"/>
          <p:nvPr/>
        </p:nvSpPr>
        <p:spPr>
          <a:xfrm>
            <a:off x="654843" y="4273153"/>
            <a:ext cx="3156836" cy="369332"/>
          </a:xfrm>
          <a:prstGeom prst="rect">
            <a:avLst/>
          </a:prstGeom>
          <a:noFill/>
        </p:spPr>
        <p:txBody>
          <a:bodyPr wrap="square" rtlCol="0">
            <a:spAutoFit/>
          </a:bodyPr>
          <a:lstStyle/>
          <a:p>
            <a:r>
              <a:rPr lang="en-US" dirty="0"/>
              <a:t>- </a:t>
            </a:r>
            <a:endParaRPr lang="vi-VN" dirty="0"/>
          </a:p>
        </p:txBody>
      </p:sp>
      <p:sp>
        <p:nvSpPr>
          <p:cNvPr id="35" name="Rectangle 34"/>
          <p:cNvSpPr/>
          <p:nvPr/>
        </p:nvSpPr>
        <p:spPr>
          <a:xfrm>
            <a:off x="164516" y="3917513"/>
            <a:ext cx="4137490" cy="2893100"/>
          </a:xfrm>
          <a:prstGeom prst="rect">
            <a:avLst/>
          </a:prstGeom>
        </p:spPr>
        <p:txBody>
          <a:bodyPr wrap="square">
            <a:spAutoFit/>
          </a:bodyPr>
          <a:lstStyle/>
          <a:p>
            <a:pPr algn="ctr">
              <a:lnSpc>
                <a:spcPct val="135000"/>
              </a:lnSpc>
              <a:spcBef>
                <a:spcPts val="600"/>
              </a:spcBef>
              <a:spcAft>
                <a:spcPts val="600"/>
              </a:spcAft>
            </a:pPr>
            <a:r>
              <a:rPr lang="en-GB" sz="2400" b="1" i="1" dirty="0" err="1">
                <a:solidFill>
                  <a:srgbClr val="000000"/>
                </a:solidFill>
                <a:ea typeface="Calibri" panose="020F0502020204030204" pitchFamily="34" charset="0"/>
              </a:rPr>
              <a:t>Nhiệm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vụ</a:t>
            </a:r>
            <a:r>
              <a:rPr lang="en-GB" sz="2400" b="1" i="1" dirty="0">
                <a:solidFill>
                  <a:srgbClr val="000000"/>
                </a:solidFill>
                <a:ea typeface="Calibri" panose="020F0502020204030204" pitchFamily="34" charset="0"/>
              </a:rPr>
              <a:t> 1: </a:t>
            </a:r>
          </a:p>
          <a:p>
            <a:pPr algn="ctr">
              <a:lnSpc>
                <a:spcPct val="135000"/>
              </a:lnSpc>
              <a:spcBef>
                <a:spcPts val="600"/>
              </a:spcBef>
              <a:spcAft>
                <a:spcPts val="600"/>
              </a:spcAft>
            </a:pPr>
            <a:r>
              <a:rPr lang="en-GB" sz="2400" b="1" i="1" dirty="0" err="1">
                <a:solidFill>
                  <a:srgbClr val="000000"/>
                </a:solidFill>
                <a:ea typeface="Calibri" panose="020F0502020204030204" pitchFamily="34" charset="0"/>
              </a:rPr>
              <a:t>Tìm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bảng</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số</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liệu</a:t>
            </a:r>
            <a:endParaRPr lang="en-US" sz="2400" b="1" dirty="0">
              <a:solidFill>
                <a:srgbClr val="000000"/>
              </a:solidFill>
              <a:ea typeface="Calibri" panose="020F0502020204030204" pitchFamily="34" charset="0"/>
            </a:endParaRPr>
          </a:p>
          <a:p>
            <a:pPr algn="just">
              <a:lnSpc>
                <a:spcPct val="135000"/>
              </a:lnSpc>
              <a:spcBef>
                <a:spcPts val="600"/>
              </a:spcBef>
              <a:spcAft>
                <a:spcPts val="600"/>
              </a:spcAft>
            </a:pPr>
            <a:r>
              <a:rPr lang="en-GB" sz="2400" dirty="0" err="1">
                <a:solidFill>
                  <a:srgbClr val="000000"/>
                </a:solidFill>
                <a:ea typeface="Calibri" panose="020F0502020204030204" pitchFamily="34" charset="0"/>
              </a:rPr>
              <a:t>Quan</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sát</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ở </a:t>
            </a:r>
            <a:r>
              <a:rPr lang="en-GB" sz="2400" dirty="0" err="1">
                <a:solidFill>
                  <a:srgbClr val="000000"/>
                </a:solidFill>
                <a:ea typeface="Calibri" panose="020F0502020204030204" pitchFamily="34" charset="0"/>
              </a:rPr>
              <a:t>trang</a:t>
            </a:r>
            <a:r>
              <a:rPr lang="en-GB" sz="2400" dirty="0">
                <a:solidFill>
                  <a:srgbClr val="000000"/>
                </a:solidFill>
                <a:ea typeface="Calibri" panose="020F0502020204030204" pitchFamily="34" charset="0"/>
              </a:rPr>
              <a:t> 6, </a:t>
            </a:r>
            <a:r>
              <a:rPr lang="en-GB" sz="2400" dirty="0" err="1">
                <a:solidFill>
                  <a:srgbClr val="000000"/>
                </a:solidFill>
                <a:ea typeface="Calibri" panose="020F0502020204030204" pitchFamily="34" charset="0"/>
              </a:rPr>
              <a:t>đọc</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và</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mô</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tả</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lại</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đó</a:t>
            </a:r>
            <a:r>
              <a:rPr lang="en-GB" sz="2400" dirty="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
        <p:nvSpPr>
          <p:cNvPr id="37" name="Rectangle 36"/>
          <p:cNvSpPr/>
          <p:nvPr/>
        </p:nvSpPr>
        <p:spPr>
          <a:xfrm>
            <a:off x="4326871" y="3949413"/>
            <a:ext cx="3773442" cy="2498376"/>
          </a:xfrm>
          <a:prstGeom prst="rect">
            <a:avLst/>
          </a:prstGeom>
        </p:spPr>
        <p:txBody>
          <a:bodyPr wrap="square">
            <a:spAutoFit/>
          </a:bodyPr>
          <a:lstStyle/>
          <a:p>
            <a:pPr algn="ctr">
              <a:lnSpc>
                <a:spcPct val="120000"/>
              </a:lnSpc>
              <a:spcBef>
                <a:spcPts val="600"/>
              </a:spcBef>
              <a:spcAft>
                <a:spcPts val="600"/>
              </a:spcAft>
            </a:pPr>
            <a:r>
              <a:rPr lang="en-GB" sz="2400" b="1" i="1" dirty="0" err="1">
                <a:solidFill>
                  <a:srgbClr val="000000"/>
                </a:solidFill>
                <a:ea typeface="Calibri" panose="020F0502020204030204" pitchFamily="34" charset="0"/>
              </a:rPr>
              <a:t>Nhiệm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vụ</a:t>
            </a:r>
            <a:r>
              <a:rPr lang="en-GB" sz="2400" b="1" i="1" dirty="0">
                <a:solidFill>
                  <a:srgbClr val="000000"/>
                </a:solidFill>
                <a:ea typeface="Calibri" panose="020F0502020204030204" pitchFamily="34" charset="0"/>
              </a:rPr>
              <a:t> 2: </a:t>
            </a:r>
          </a:p>
          <a:p>
            <a:pPr algn="ctr">
              <a:lnSpc>
                <a:spcPct val="120000"/>
              </a:lnSpc>
              <a:spcBef>
                <a:spcPts val="600"/>
              </a:spcBef>
              <a:spcAft>
                <a:spcPts val="600"/>
              </a:spcAft>
            </a:pPr>
            <a:r>
              <a:rPr lang="en-GB" sz="2400" b="1" i="1" dirty="0" err="1">
                <a:solidFill>
                  <a:srgbClr val="000000"/>
                </a:solidFill>
                <a:ea typeface="Calibri" panose="020F0502020204030204" pitchFamily="34" charset="0"/>
              </a:rPr>
              <a:t>Tìm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biểu</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đồ</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tranh</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tranh</a:t>
            </a:r>
            <a:r>
              <a:rPr lang="en-GB" sz="2400" dirty="0"/>
              <a:t> ở </a:t>
            </a:r>
            <a:r>
              <a:rPr lang="en-GB" sz="2400" dirty="0" err="1"/>
              <a:t>hình</a:t>
            </a:r>
            <a:r>
              <a:rPr lang="en-GB" sz="2400" dirty="0"/>
              <a:t> 1 </a:t>
            </a:r>
            <a:r>
              <a:rPr lang="en-GB" sz="2400" dirty="0" err="1"/>
              <a:t>trang</a:t>
            </a:r>
            <a:r>
              <a:rPr lang="en-GB" sz="2400" dirty="0"/>
              <a:t> 6,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đó</a:t>
            </a:r>
            <a:r>
              <a:rPr lang="en-GB" sz="2400" dirty="0"/>
              <a:t>.</a:t>
            </a:r>
            <a:endParaRPr lang="en-US" sz="2400" dirty="0"/>
          </a:p>
        </p:txBody>
      </p:sp>
      <p:sp>
        <p:nvSpPr>
          <p:cNvPr id="38" name="Rectangle 37"/>
          <p:cNvSpPr/>
          <p:nvPr/>
        </p:nvSpPr>
        <p:spPr>
          <a:xfrm>
            <a:off x="8284368" y="3982832"/>
            <a:ext cx="3355181" cy="2539157"/>
          </a:xfrm>
          <a:prstGeom prst="rect">
            <a:avLst/>
          </a:prstGeom>
        </p:spPr>
        <p:txBody>
          <a:bodyPr wrap="square">
            <a:spAutoFit/>
          </a:bodyPr>
          <a:lstStyle/>
          <a:p>
            <a:pPr algn="ctr">
              <a:lnSpc>
                <a:spcPct val="120000"/>
              </a:lnSpc>
              <a:spcBef>
                <a:spcPts val="600"/>
              </a:spcBef>
              <a:spcAft>
                <a:spcPts val="600"/>
              </a:spcAft>
            </a:pPr>
            <a:r>
              <a:rPr lang="en-GB" sz="2400" b="1" i="1" dirty="0" err="1">
                <a:solidFill>
                  <a:srgbClr val="000000"/>
                </a:solidFill>
                <a:ea typeface="Calibri" panose="020F0502020204030204" pitchFamily="34" charset="0"/>
              </a:rPr>
              <a:t>Nhiệm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vụ</a:t>
            </a:r>
            <a:r>
              <a:rPr lang="en-GB" sz="2400" b="1" i="1" dirty="0">
                <a:solidFill>
                  <a:srgbClr val="000000"/>
                </a:solidFill>
                <a:ea typeface="Calibri" panose="020F0502020204030204" pitchFamily="34" charset="0"/>
              </a:rPr>
              <a:t> 3: </a:t>
            </a:r>
          </a:p>
          <a:p>
            <a:pPr algn="just">
              <a:lnSpc>
                <a:spcPct val="120000"/>
              </a:lnSpc>
              <a:spcBef>
                <a:spcPts val="600"/>
              </a:spcBef>
              <a:spcAft>
                <a:spcPts val="600"/>
              </a:spcAft>
            </a:pPr>
            <a:r>
              <a:rPr lang="en-GB" sz="2400" b="1" i="1" dirty="0" err="1">
                <a:solidFill>
                  <a:srgbClr val="000000"/>
                </a:solidFill>
                <a:ea typeface="Calibri" panose="020F0502020204030204" pitchFamily="34" charset="0"/>
              </a:rPr>
              <a:t>Tìm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biểu</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đồ</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cột</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ở </a:t>
            </a:r>
            <a:r>
              <a:rPr lang="en-GB" sz="2400" dirty="0" err="1"/>
              <a:t>hình</a:t>
            </a:r>
            <a:r>
              <a:rPr lang="en-GB" sz="2400" dirty="0"/>
              <a:t> 2 </a:t>
            </a:r>
            <a:r>
              <a:rPr lang="en-GB" sz="2400" dirty="0" err="1"/>
              <a:t>trang</a:t>
            </a:r>
            <a:r>
              <a:rPr lang="en-GB" sz="2400" dirty="0"/>
              <a:t> 7,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a:t>
            </a:r>
            <a:r>
              <a:rPr lang="en-GB" sz="2400" dirty="0" err="1"/>
              <a:t>đó</a:t>
            </a:r>
            <a:endParaRPr lang="en-US" sz="2400" dirty="0"/>
          </a:p>
        </p:txBody>
      </p:sp>
      <p:sp>
        <p:nvSpPr>
          <p:cNvPr id="39" name="Oval 38"/>
          <p:cNvSpPr/>
          <p:nvPr/>
        </p:nvSpPr>
        <p:spPr>
          <a:xfrm>
            <a:off x="5282873" y="2677242"/>
            <a:ext cx="2105026" cy="46419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5 </a:t>
            </a:r>
            <a:r>
              <a:rPr lang="en-US" sz="2400" b="1" dirty="0" err="1"/>
              <a:t>phút</a:t>
            </a:r>
            <a:endParaRPr lang="vi-VN" sz="2400" b="1" dirty="0"/>
          </a:p>
        </p:txBody>
      </p:sp>
    </p:spTree>
    <p:custDataLst>
      <p:tags r:id="rId1"/>
    </p:custDataLst>
    <p:extLst>
      <p:ext uri="{BB962C8B-B14F-4D97-AF65-F5344CB8AC3E}">
        <p14:creationId xmlns:p14="http://schemas.microsoft.com/office/powerpoint/2010/main" val="10082011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childTnLst>
                          </p:cTn>
                        </p:par>
                        <p:par>
                          <p:cTn id="21" fill="hold">
                            <p:stCondLst>
                              <p:cond delay="2500"/>
                            </p:stCondLst>
                            <p:childTnLst>
                              <p:par>
                                <p:cTn id="22" presetID="14" presetClass="entr" presetSubtype="1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14" presetClass="entr" presetSubtype="1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14" presetClass="entr" presetSubtype="1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ppt_x"/>
                                          </p:val>
                                        </p:tav>
                                        <p:tav tm="100000">
                                          <p:val>
                                            <p:strVal val="#ppt_x"/>
                                          </p:val>
                                        </p:tav>
                                      </p:tavLst>
                                    </p:anim>
                                    <p:anim calcmode="lin" valueType="num">
                                      <p:cBhvr additive="base">
                                        <p:cTn id="47" dur="500" fill="hold"/>
                                        <p:tgtEl>
                                          <p:spTgt spid="38"/>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randombar(horizontal)">
                                      <p:cBhvr>
                                        <p:cTn id="5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8" grpId="0" animBg="1"/>
      <p:bldP spid="33" grpId="0" animBg="1"/>
      <p:bldP spid="34" grpId="0" animBg="1"/>
      <p:bldP spid="35" grpId="0"/>
      <p:bldP spid="37" grpId="0"/>
      <p:bldP spid="38" grpId="0"/>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8907" y="855741"/>
            <a:ext cx="1267991" cy="679748"/>
          </a:xfrm>
          <a:prstGeom prst="rect">
            <a:avLst/>
          </a:prstGeom>
        </p:spPr>
      </p:pic>
      <p:sp>
        <p:nvSpPr>
          <p:cNvPr id="3" name="TextBox 2"/>
          <p:cNvSpPr txBox="1"/>
          <p:nvPr/>
        </p:nvSpPr>
        <p:spPr>
          <a:xfrm>
            <a:off x="1866898" y="855741"/>
            <a:ext cx="9734550" cy="978729"/>
          </a:xfrm>
          <a:prstGeom prst="rect">
            <a:avLst/>
          </a:prstGeom>
          <a:noFill/>
        </p:spPr>
        <p:txBody>
          <a:bodyPr wrap="square" rtlCol="0">
            <a:spAutoFit/>
          </a:bodyPr>
          <a:lstStyle/>
          <a:p>
            <a:pPr algn="just">
              <a:lnSpc>
                <a:spcPct val="120000"/>
              </a:lnSpc>
            </a:pPr>
            <a:r>
              <a:rPr lang="en-US" sz="2400" dirty="0" err="1"/>
              <a:t>Bảng</a:t>
            </a:r>
            <a:r>
              <a:rPr lang="en-US" sz="2400" dirty="0"/>
              <a:t> </a:t>
            </a:r>
            <a:r>
              <a:rPr lang="en-US" sz="2400" dirty="0" err="1"/>
              <a:t>số</a:t>
            </a:r>
            <a:r>
              <a:rPr lang="en-US" sz="2400" dirty="0"/>
              <a:t> </a:t>
            </a:r>
            <a:r>
              <a:rPr lang="en-US" sz="2400" dirty="0" err="1"/>
              <a:t>liệu</a:t>
            </a:r>
            <a:r>
              <a:rPr lang="en-US" sz="2400" dirty="0"/>
              <a:t> </a:t>
            </a:r>
            <a:r>
              <a:rPr lang="en-US" sz="2400" dirty="0" err="1"/>
              <a:t>đánh</a:t>
            </a:r>
            <a:r>
              <a:rPr lang="en-US" sz="2400" dirty="0"/>
              <a:t> </a:t>
            </a:r>
            <a:r>
              <a:rPr lang="en-US" sz="2400" dirty="0" err="1"/>
              <a:t>giá</a:t>
            </a:r>
            <a:r>
              <a:rPr lang="en-US" sz="2400" dirty="0"/>
              <a:t> </a:t>
            </a:r>
            <a:r>
              <a:rPr lang="en-US" sz="2400" dirty="0" err="1"/>
              <a:t>chất</a:t>
            </a:r>
            <a:r>
              <a:rPr lang="en-US" sz="2400" dirty="0"/>
              <a:t> </a:t>
            </a:r>
            <a:r>
              <a:rPr lang="en-US" sz="2400" dirty="0" err="1"/>
              <a:t>lượng</a:t>
            </a:r>
            <a:r>
              <a:rPr lang="en-US" sz="2400" dirty="0"/>
              <a:t> </a:t>
            </a:r>
            <a:r>
              <a:rPr lang="en-US" sz="2400" dirty="0" err="1"/>
              <a:t>sản</a:t>
            </a:r>
            <a:r>
              <a:rPr lang="en-US" sz="2400" dirty="0"/>
              <a:t> </a:t>
            </a:r>
            <a:r>
              <a:rPr lang="en-US" sz="2400" dirty="0" err="1"/>
              <a:t>phẩm</a:t>
            </a:r>
            <a:r>
              <a:rPr lang="en-US" sz="2400" dirty="0"/>
              <a:t> </a:t>
            </a:r>
            <a:r>
              <a:rPr lang="en-US" sz="2400" dirty="0" err="1"/>
              <a:t>bằng</a:t>
            </a:r>
            <a:r>
              <a:rPr lang="en-US" sz="2400" dirty="0"/>
              <a:t> </a:t>
            </a:r>
            <a:r>
              <a:rPr lang="en-US" sz="2400" dirty="0" err="1"/>
              <a:t>điểm</a:t>
            </a:r>
            <a:r>
              <a:rPr lang="en-US" sz="2400" dirty="0"/>
              <a:t> </a:t>
            </a:r>
            <a:r>
              <a:rPr lang="en-US" sz="2400" dirty="0" err="1"/>
              <a:t>số</a:t>
            </a:r>
            <a:r>
              <a:rPr lang="en-US" sz="2400" dirty="0"/>
              <a:t> 1, 2, 3, 4, 5 </a:t>
            </a:r>
            <a:r>
              <a:rPr lang="en-US" sz="2400" dirty="0" err="1"/>
              <a:t>của</a:t>
            </a:r>
            <a:r>
              <a:rPr lang="en-US" sz="2400" dirty="0"/>
              <a:t> </a:t>
            </a:r>
            <a:r>
              <a:rPr lang="en-US" sz="2400" dirty="0" err="1"/>
              <a:t>một</a:t>
            </a:r>
            <a:r>
              <a:rPr lang="en-US" sz="2400" dirty="0"/>
              <a:t> </a:t>
            </a:r>
            <a:r>
              <a:rPr lang="en-US" sz="2400" dirty="0" err="1"/>
              <a:t>lô</a:t>
            </a:r>
            <a:r>
              <a:rPr lang="en-US" sz="2400" dirty="0"/>
              <a:t> </a:t>
            </a:r>
            <a:r>
              <a:rPr lang="en-US" sz="2400" dirty="0" err="1"/>
              <a:t>hàng</a:t>
            </a:r>
            <a:r>
              <a:rPr lang="en-US" sz="2400" dirty="0"/>
              <a:t> </a:t>
            </a:r>
            <a:r>
              <a:rPr lang="en-US" sz="2400" dirty="0" err="1"/>
              <a:t>gồm</a:t>
            </a:r>
            <a:r>
              <a:rPr lang="en-US" sz="2400" dirty="0"/>
              <a:t> 20 </a:t>
            </a:r>
            <a:r>
              <a:rPr lang="en-US" sz="2400" dirty="0" err="1"/>
              <a:t>sản</a:t>
            </a:r>
            <a:r>
              <a:rPr lang="en-US" sz="2400" dirty="0"/>
              <a:t> </a:t>
            </a:r>
            <a:r>
              <a:rPr lang="en-US" sz="2400" dirty="0" err="1"/>
              <a:t>phẩm</a:t>
            </a:r>
            <a:r>
              <a:rPr lang="en-US" sz="2400" dirty="0"/>
              <a:t> </a:t>
            </a:r>
            <a:r>
              <a:rPr lang="en-US" sz="2400" dirty="0" err="1"/>
              <a:t>như</a:t>
            </a:r>
            <a:r>
              <a:rPr lang="en-US" sz="2400" dirty="0"/>
              <a:t> </a:t>
            </a:r>
            <a:r>
              <a:rPr lang="en-US" sz="2400" dirty="0" err="1"/>
              <a:t>sau</a:t>
            </a:r>
            <a:r>
              <a:rPr lang="en-US" sz="2400" dirty="0"/>
              <a:t>:</a:t>
            </a:r>
            <a:endParaRPr lang="vi-VN" sz="2400" dirty="0"/>
          </a:p>
        </p:txBody>
      </p:sp>
      <p:graphicFrame>
        <p:nvGraphicFramePr>
          <p:cNvPr id="4" name="Table 3"/>
          <p:cNvGraphicFramePr>
            <a:graphicFrameLocks noGrp="1"/>
          </p:cNvGraphicFramePr>
          <p:nvPr>
            <p:extLst>
              <p:ext uri="{D42A27DB-BD31-4B8C-83A1-F6EECF244321}">
                <p14:modId xmlns:p14="http://schemas.microsoft.com/office/powerpoint/2010/main" val="3261688213"/>
              </p:ext>
            </p:extLst>
          </p:nvPr>
        </p:nvGraphicFramePr>
        <p:xfrm>
          <a:off x="1866898" y="2090422"/>
          <a:ext cx="8534402" cy="1366096"/>
        </p:xfrm>
        <a:graphic>
          <a:graphicData uri="http://schemas.openxmlformats.org/drawingml/2006/table">
            <a:tbl>
              <a:tblPr firstRow="1" bandRow="1">
                <a:tableStyleId>{5C22544A-7EE6-4342-B048-85BDC9FD1C3A}</a:tableStyleId>
              </a:tblPr>
              <a:tblGrid>
                <a:gridCol w="2456839">
                  <a:extLst>
                    <a:ext uri="{9D8B030D-6E8A-4147-A177-3AD203B41FA5}">
                      <a16:colId xmlns:a16="http://schemas.microsoft.com/office/drawing/2014/main" xmlns="" val="3762364091"/>
                    </a:ext>
                  </a:extLst>
                </a:gridCol>
                <a:gridCol w="1336232">
                  <a:extLst>
                    <a:ext uri="{9D8B030D-6E8A-4147-A177-3AD203B41FA5}">
                      <a16:colId xmlns:a16="http://schemas.microsoft.com/office/drawing/2014/main" xmlns="" val="3324444372"/>
                    </a:ext>
                  </a:extLst>
                </a:gridCol>
                <a:gridCol w="1194114">
                  <a:extLst>
                    <a:ext uri="{9D8B030D-6E8A-4147-A177-3AD203B41FA5}">
                      <a16:colId xmlns:a16="http://schemas.microsoft.com/office/drawing/2014/main" xmlns="" val="158356937"/>
                    </a:ext>
                  </a:extLst>
                </a:gridCol>
                <a:gridCol w="1334597">
                  <a:extLst>
                    <a:ext uri="{9D8B030D-6E8A-4147-A177-3AD203B41FA5}">
                      <a16:colId xmlns:a16="http://schemas.microsoft.com/office/drawing/2014/main" xmlns="" val="583750179"/>
                    </a:ext>
                  </a:extLst>
                </a:gridCol>
                <a:gridCol w="1106310">
                  <a:extLst>
                    <a:ext uri="{9D8B030D-6E8A-4147-A177-3AD203B41FA5}">
                      <a16:colId xmlns:a16="http://schemas.microsoft.com/office/drawing/2014/main" xmlns="" val="2531058304"/>
                    </a:ext>
                  </a:extLst>
                </a:gridCol>
                <a:gridCol w="1106310">
                  <a:extLst>
                    <a:ext uri="{9D8B030D-6E8A-4147-A177-3AD203B41FA5}">
                      <a16:colId xmlns:a16="http://schemas.microsoft.com/office/drawing/2014/main" xmlns="" val="893162704"/>
                    </a:ext>
                  </a:extLst>
                </a:gridCol>
              </a:tblGrid>
              <a:tr h="683048">
                <a:tc>
                  <a:txBody>
                    <a:bodyPr/>
                    <a:lstStyle/>
                    <a:p>
                      <a:pPr algn="ctr"/>
                      <a:r>
                        <a:rPr lang="en-US" sz="2400" b="1" dirty="0" err="1">
                          <a:solidFill>
                            <a:srgbClr val="002060"/>
                          </a:solidFill>
                        </a:rPr>
                        <a:t>Điểm</a:t>
                      </a:r>
                      <a:r>
                        <a:rPr lang="en-US" sz="2400" b="1" baseline="0" dirty="0">
                          <a:solidFill>
                            <a:srgbClr val="002060"/>
                          </a:solidFill>
                        </a:rPr>
                        <a:t> </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a:solidFill>
                            <a:schemeClr val="tx1">
                              <a:lumMod val="95000"/>
                              <a:lumOff val="5000"/>
                            </a:schemeClr>
                          </a:solidFill>
                        </a:rPr>
                        <a:t>1</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4</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00813901"/>
                  </a:ext>
                </a:extLst>
              </a:tr>
              <a:tr h="683048">
                <a:tc>
                  <a:txBody>
                    <a:bodyPr/>
                    <a:lstStyle/>
                    <a:p>
                      <a:pPr algn="ctr"/>
                      <a:r>
                        <a:rPr lang="en-US" sz="2400" b="1" dirty="0" err="1">
                          <a:solidFill>
                            <a:srgbClr val="002060"/>
                          </a:solidFill>
                        </a:rPr>
                        <a:t>Số</a:t>
                      </a:r>
                      <a:r>
                        <a:rPr lang="en-US" sz="2400" b="1" baseline="0" dirty="0">
                          <a:solidFill>
                            <a:srgbClr val="002060"/>
                          </a:solidFill>
                        </a:rPr>
                        <a:t> </a:t>
                      </a:r>
                      <a:r>
                        <a:rPr lang="en-US" sz="2400" b="1" baseline="0" dirty="0" err="1">
                          <a:solidFill>
                            <a:srgbClr val="002060"/>
                          </a:solidFill>
                        </a:rPr>
                        <a:t>thập</a:t>
                      </a:r>
                      <a:r>
                        <a:rPr lang="en-US" sz="2400" b="1" baseline="0" dirty="0">
                          <a:solidFill>
                            <a:srgbClr val="002060"/>
                          </a:solidFill>
                        </a:rPr>
                        <a:t> </a:t>
                      </a:r>
                      <a:r>
                        <a:rPr lang="en-US" sz="2400" b="1" baseline="0" dirty="0" err="1">
                          <a:solidFill>
                            <a:srgbClr val="002060"/>
                          </a:solidFill>
                        </a:rPr>
                        <a:t>phân</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12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53279683"/>
                  </a:ext>
                </a:extLst>
              </a:tr>
            </a:tbl>
          </a:graphicData>
        </a:graphic>
      </p:graphicFrame>
      <p:grpSp>
        <p:nvGrpSpPr>
          <p:cNvPr id="5" name="组合 12"/>
          <p:cNvGrpSpPr/>
          <p:nvPr/>
        </p:nvGrpSpPr>
        <p:grpSpPr>
          <a:xfrm>
            <a:off x="3803649" y="180125"/>
            <a:ext cx="4927600" cy="646331"/>
            <a:chOff x="3632199" y="313475"/>
            <a:chExt cx="4927600" cy="646331"/>
          </a:xfrm>
        </p:grpSpPr>
        <p:sp>
          <p:nvSpPr>
            <p:cNvPr id="6" name="Freeform 6"/>
            <p:cNvSpPr>
              <a:spLocks/>
            </p:cNvSpPr>
            <p:nvPr/>
          </p:nvSpPr>
          <p:spPr bwMode="auto">
            <a:xfrm>
              <a:off x="3632199" y="36235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文本框 16"/>
            <p:cNvSpPr txBox="1"/>
            <p:nvPr/>
          </p:nvSpPr>
          <p:spPr>
            <a:xfrm>
              <a:off x="4310895" y="313475"/>
              <a:ext cx="3570208"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1.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Bảng</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số</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liệu</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8" name="TextBox 7"/>
          <p:cNvSpPr txBox="1"/>
          <p:nvPr/>
        </p:nvSpPr>
        <p:spPr>
          <a:xfrm>
            <a:off x="1232902" y="3712470"/>
            <a:ext cx="10220326" cy="2973122"/>
          </a:xfrm>
          <a:prstGeom prst="rect">
            <a:avLst/>
          </a:prstGeom>
          <a:noFill/>
        </p:spPr>
        <p:txBody>
          <a:bodyPr wrap="square" rtlCol="0">
            <a:spAutoFit/>
          </a:bodyPr>
          <a:lstStyle/>
          <a:p>
            <a:pPr algn="just">
              <a:lnSpc>
                <a:spcPct val="130000"/>
              </a:lnSpc>
            </a:pPr>
            <a:r>
              <a:rPr lang="en-US" sz="2400" dirty="0" err="1"/>
              <a:t>Quan</a:t>
            </a:r>
            <a:r>
              <a:rPr lang="en-US" sz="2400" dirty="0"/>
              <a:t> </a:t>
            </a:r>
            <a:r>
              <a:rPr lang="en-US" sz="2400" dirty="0" err="1"/>
              <a:t>sát</a:t>
            </a:r>
            <a:r>
              <a:rPr lang="en-US" sz="2400" dirty="0"/>
              <a:t> </a:t>
            </a:r>
            <a:r>
              <a:rPr lang="en-US" sz="2400" dirty="0" err="1"/>
              <a:t>bảng</a:t>
            </a:r>
            <a:r>
              <a:rPr lang="en-US" sz="2400" dirty="0"/>
              <a:t> </a:t>
            </a:r>
            <a:r>
              <a:rPr lang="en-US" sz="2400" dirty="0" err="1"/>
              <a:t>số</a:t>
            </a:r>
            <a:r>
              <a:rPr lang="en-US" sz="2400" dirty="0"/>
              <a:t> </a:t>
            </a:r>
            <a:r>
              <a:rPr lang="en-US" sz="2400" dirty="0" err="1"/>
              <a:t>liệu</a:t>
            </a:r>
            <a:r>
              <a:rPr lang="en-US" sz="2400" dirty="0"/>
              <a:t> </a:t>
            </a:r>
            <a:r>
              <a:rPr lang="en-US" sz="2400" dirty="0" err="1"/>
              <a:t>trên</a:t>
            </a:r>
            <a:r>
              <a:rPr lang="en-US" sz="2400" dirty="0"/>
              <a:t>, ta </a:t>
            </a:r>
            <a:r>
              <a:rPr lang="en-US" sz="2400" dirty="0" err="1"/>
              <a:t>thấy</a:t>
            </a:r>
            <a:r>
              <a:rPr lang="en-US" sz="2400" dirty="0"/>
              <a:t>:</a:t>
            </a:r>
          </a:p>
          <a:p>
            <a:pPr algn="just">
              <a:lnSpc>
                <a:spcPct val="130000"/>
              </a:lnSpc>
            </a:pPr>
            <a:r>
              <a:rPr lang="en-US" sz="2400" dirty="0"/>
              <a:t>+ </a:t>
            </a:r>
            <a:r>
              <a:rPr lang="en-US" sz="2400" b="1" u="sng" dirty="0" err="1"/>
              <a:t>Đối</a:t>
            </a:r>
            <a:r>
              <a:rPr lang="en-US" sz="2400" b="1" u="sng" dirty="0"/>
              <a:t> </a:t>
            </a:r>
            <a:r>
              <a:rPr lang="en-US" sz="2400" b="1" u="sng" dirty="0" err="1"/>
              <a:t>tượng</a:t>
            </a:r>
            <a:r>
              <a:rPr lang="en-US" sz="2400" b="1" u="sng" dirty="0"/>
              <a:t> </a:t>
            </a:r>
            <a:r>
              <a:rPr lang="en-US" sz="2400" b="1" u="sng" dirty="0" err="1"/>
              <a:t>thống</a:t>
            </a:r>
            <a:r>
              <a:rPr lang="en-US" sz="2400" b="1" u="sng" dirty="0"/>
              <a:t> </a:t>
            </a:r>
            <a:r>
              <a:rPr lang="en-US" sz="2400" b="1" u="sng" dirty="0" err="1"/>
              <a:t>kê</a:t>
            </a:r>
            <a:r>
              <a:rPr lang="en-US" sz="2400" dirty="0"/>
              <a:t>: </a:t>
            </a:r>
            <a:r>
              <a:rPr lang="en-US" sz="2400" dirty="0" err="1"/>
              <a:t>các</a:t>
            </a:r>
            <a:r>
              <a:rPr lang="en-US" sz="2400" dirty="0"/>
              <a:t> </a:t>
            </a:r>
            <a:r>
              <a:rPr lang="en-US" sz="2400" dirty="0" err="1"/>
              <a:t>điểm</a:t>
            </a:r>
            <a:r>
              <a:rPr lang="en-US" sz="2400" dirty="0"/>
              <a:t> </a:t>
            </a:r>
            <a:r>
              <a:rPr lang="en-US" sz="2400" dirty="0" err="1"/>
              <a:t>số</a:t>
            </a:r>
            <a:r>
              <a:rPr lang="en-US" sz="2400" dirty="0"/>
              <a:t>: 1, 2, 3, 4, 5.</a:t>
            </a:r>
          </a:p>
          <a:p>
            <a:pPr algn="just">
              <a:lnSpc>
                <a:spcPct val="130000"/>
              </a:lnSpc>
            </a:pPr>
            <a:r>
              <a:rPr lang="en-US" sz="2400" dirty="0"/>
              <a:t>+ </a:t>
            </a:r>
            <a:r>
              <a:rPr lang="en-US" sz="2400" b="1" u="sng" dirty="0" err="1"/>
              <a:t>Tiêu</a:t>
            </a:r>
            <a:r>
              <a:rPr lang="en-US" sz="2400" b="1" u="sng" dirty="0"/>
              <a:t> </a:t>
            </a:r>
            <a:r>
              <a:rPr lang="en-US" sz="2400" b="1" u="sng" dirty="0" err="1"/>
              <a:t>chí</a:t>
            </a:r>
            <a:r>
              <a:rPr lang="en-US" sz="2400" b="1" u="sng" dirty="0"/>
              <a:t> </a:t>
            </a:r>
            <a:r>
              <a:rPr lang="en-US" sz="2400" b="1" u="sng" dirty="0" err="1"/>
              <a:t>thống</a:t>
            </a:r>
            <a:r>
              <a:rPr lang="en-US" sz="2400" b="1" u="sng" dirty="0"/>
              <a:t> </a:t>
            </a:r>
            <a:r>
              <a:rPr lang="en-US" sz="2400" b="1" u="sng" dirty="0" err="1"/>
              <a:t>kê</a:t>
            </a:r>
            <a:r>
              <a:rPr lang="en-US" sz="2400" b="1" u="sng" dirty="0"/>
              <a:t>: </a:t>
            </a:r>
            <a:r>
              <a:rPr lang="en-US" sz="2400" dirty="0" err="1"/>
              <a:t>số</a:t>
            </a:r>
            <a:r>
              <a:rPr lang="en-US" sz="2400" dirty="0"/>
              <a:t> </a:t>
            </a:r>
            <a:r>
              <a:rPr lang="en-US" sz="2400" dirty="0" err="1"/>
              <a:t>sản</a:t>
            </a:r>
            <a:r>
              <a:rPr lang="en-US" sz="2400" dirty="0"/>
              <a:t> </a:t>
            </a:r>
            <a:r>
              <a:rPr lang="en-US" sz="2400" dirty="0" err="1"/>
              <a:t>phẩm</a:t>
            </a:r>
            <a:r>
              <a:rPr lang="en-US" sz="2400" dirty="0"/>
              <a:t> </a:t>
            </a:r>
            <a:r>
              <a:rPr lang="en-US" sz="2400" dirty="0" err="1"/>
              <a:t>ứng</a:t>
            </a:r>
            <a:r>
              <a:rPr lang="en-US" sz="2400" dirty="0"/>
              <a:t> </a:t>
            </a:r>
            <a:r>
              <a:rPr lang="en-US" sz="2400" dirty="0" err="1"/>
              <a:t>với</a:t>
            </a:r>
            <a:r>
              <a:rPr lang="en-US" sz="2400" dirty="0"/>
              <a:t> </a:t>
            </a:r>
            <a:r>
              <a:rPr lang="en-US" sz="2400" dirty="0" err="1"/>
              <a:t>mỗi</a:t>
            </a:r>
            <a:r>
              <a:rPr lang="en-US" sz="2400" dirty="0"/>
              <a:t> </a:t>
            </a:r>
            <a:r>
              <a:rPr lang="en-US" sz="2400" dirty="0" err="1"/>
              <a:t>loại</a:t>
            </a:r>
            <a:r>
              <a:rPr lang="en-US" sz="2400" dirty="0"/>
              <a:t> </a:t>
            </a:r>
            <a:r>
              <a:rPr lang="en-US" sz="2400" dirty="0" err="1"/>
              <a:t>điểm</a:t>
            </a:r>
            <a:r>
              <a:rPr lang="en-US" sz="2400" dirty="0"/>
              <a:t>.</a:t>
            </a:r>
          </a:p>
          <a:p>
            <a:pPr algn="just">
              <a:lnSpc>
                <a:spcPct val="130000"/>
              </a:lnSpc>
            </a:pPr>
            <a:r>
              <a:rPr lang="en-US" sz="2400" dirty="0"/>
              <a:t>+ </a:t>
            </a:r>
            <a:r>
              <a:rPr lang="en-US" sz="2400" dirty="0" err="1"/>
              <a:t>Ứng</a:t>
            </a:r>
            <a:r>
              <a:rPr lang="en-US" sz="2400" dirty="0"/>
              <a:t> </a:t>
            </a:r>
            <a:r>
              <a:rPr lang="en-US" sz="2400" dirty="0" err="1"/>
              <a:t>với</a:t>
            </a:r>
            <a:r>
              <a:rPr lang="en-US" sz="2400" dirty="0"/>
              <a:t> </a:t>
            </a:r>
            <a:r>
              <a:rPr lang="en-US" sz="2400" dirty="0" err="1"/>
              <a:t>mỗi</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có</a:t>
            </a:r>
            <a:r>
              <a:rPr lang="en-US" sz="2400" dirty="0"/>
              <a:t> </a:t>
            </a:r>
            <a:r>
              <a:rPr lang="en-US" sz="2400" dirty="0" err="1"/>
              <a:t>một</a:t>
            </a:r>
            <a:r>
              <a:rPr lang="en-US" sz="2400" dirty="0"/>
              <a:t> </a:t>
            </a:r>
            <a:r>
              <a:rPr lang="en-US" sz="2400" i="1" dirty="0" err="1"/>
              <a:t>số</a:t>
            </a:r>
            <a:r>
              <a:rPr lang="en-US" sz="2400" i="1" dirty="0"/>
              <a:t> </a:t>
            </a:r>
            <a:r>
              <a:rPr lang="en-US" sz="2400" i="1" dirty="0" err="1"/>
              <a:t>liệu</a:t>
            </a:r>
            <a:r>
              <a:rPr lang="en-US" sz="2400" i="1" dirty="0"/>
              <a:t> </a:t>
            </a:r>
            <a:r>
              <a:rPr lang="en-US" sz="2400" i="1" dirty="0" err="1"/>
              <a:t>thống</a:t>
            </a:r>
            <a:r>
              <a:rPr lang="en-US" sz="2400" i="1" dirty="0"/>
              <a:t> </a:t>
            </a:r>
            <a:r>
              <a:rPr lang="en-US" sz="2400" i="1" dirty="0" err="1"/>
              <a:t>kê</a:t>
            </a:r>
            <a:r>
              <a:rPr lang="en-US" sz="2400" i="1" dirty="0"/>
              <a:t> </a:t>
            </a:r>
            <a:r>
              <a:rPr lang="en-US" sz="2400" dirty="0" err="1"/>
              <a:t>theo</a:t>
            </a:r>
            <a:r>
              <a:rPr lang="en-US" sz="2400" dirty="0"/>
              <a:t> </a:t>
            </a:r>
            <a:r>
              <a:rPr lang="en-US" sz="2400" dirty="0" err="1"/>
              <a:t>tiêu</a:t>
            </a:r>
            <a:r>
              <a:rPr lang="en-US" sz="2400" dirty="0"/>
              <a:t> </a:t>
            </a:r>
            <a:r>
              <a:rPr lang="en-US" sz="2400" dirty="0" err="1"/>
              <a:t>chí</a:t>
            </a:r>
            <a:r>
              <a:rPr lang="en-US" sz="2400" dirty="0"/>
              <a:t>, </a:t>
            </a:r>
            <a:r>
              <a:rPr lang="en-US" sz="2400" dirty="0" err="1"/>
              <a:t>lần</a:t>
            </a:r>
            <a:r>
              <a:rPr lang="en-US" sz="2400" dirty="0"/>
              <a:t> </a:t>
            </a:r>
            <a:r>
              <a:rPr lang="en-US" sz="2400" dirty="0" err="1"/>
              <a:t>lượt</a:t>
            </a:r>
            <a:r>
              <a:rPr lang="en-US" sz="2400" dirty="0"/>
              <a:t> </a:t>
            </a:r>
            <a:r>
              <a:rPr lang="en-US" sz="2400" dirty="0" err="1"/>
              <a:t>được</a:t>
            </a:r>
            <a:r>
              <a:rPr lang="en-US" sz="2400" dirty="0"/>
              <a:t> </a:t>
            </a:r>
            <a:r>
              <a:rPr lang="en-US" sz="2400" dirty="0" err="1"/>
              <a:t>biểu</a:t>
            </a:r>
            <a:r>
              <a:rPr lang="en-US" sz="2400" dirty="0"/>
              <a:t> </a:t>
            </a:r>
            <a:r>
              <a:rPr lang="en-US" sz="2400" dirty="0" err="1"/>
              <a:t>diễn</a:t>
            </a:r>
            <a:r>
              <a:rPr lang="en-US" sz="2400" dirty="0"/>
              <a:t> ở </a:t>
            </a:r>
            <a:r>
              <a:rPr lang="en-US" sz="2400" dirty="0" err="1"/>
              <a:t>dòng</a:t>
            </a:r>
            <a:r>
              <a:rPr lang="en-US" sz="2400" dirty="0"/>
              <a:t> </a:t>
            </a:r>
            <a:r>
              <a:rPr lang="en-US" sz="2400" dirty="0" err="1"/>
              <a:t>thứ</a:t>
            </a:r>
            <a:r>
              <a:rPr lang="en-US" sz="2400" dirty="0"/>
              <a:t> </a:t>
            </a:r>
            <a:r>
              <a:rPr lang="en-US" sz="2400" dirty="0" err="1"/>
              <a:t>hai</a:t>
            </a:r>
            <a:r>
              <a:rPr lang="en-US" sz="2400" dirty="0"/>
              <a:t> ( </a:t>
            </a:r>
            <a:r>
              <a:rPr lang="en-US" sz="2400" dirty="0" err="1"/>
              <a:t>theo</a:t>
            </a:r>
            <a:r>
              <a:rPr lang="en-US" sz="2400" dirty="0"/>
              <a:t> </a:t>
            </a:r>
            <a:r>
              <a:rPr lang="en-US" sz="2400" dirty="0" err="1"/>
              <a:t>cột</a:t>
            </a:r>
            <a:r>
              <a:rPr lang="en-US" sz="2400" dirty="0"/>
              <a:t> </a:t>
            </a:r>
            <a:r>
              <a:rPr lang="en-US" sz="2400" dirty="0" err="1"/>
              <a:t>tương</a:t>
            </a:r>
            <a:r>
              <a:rPr lang="en-US" sz="2400" dirty="0"/>
              <a:t> </a:t>
            </a:r>
            <a:r>
              <a:rPr lang="en-US" sz="2400" dirty="0" err="1"/>
              <a:t>ứng</a:t>
            </a:r>
            <a:r>
              <a:rPr lang="en-US" sz="2400" dirty="0"/>
              <a:t>).</a:t>
            </a:r>
          </a:p>
          <a:p>
            <a:pPr algn="just">
              <a:lnSpc>
                <a:spcPct val="130000"/>
              </a:lnSpc>
            </a:pPr>
            <a:endParaRPr lang="vi-VN" sz="2400" dirty="0"/>
          </a:p>
        </p:txBody>
      </p:sp>
    </p:spTree>
    <p:extLst>
      <p:ext uri="{BB962C8B-B14F-4D97-AF65-F5344CB8AC3E}">
        <p14:creationId xmlns:p14="http://schemas.microsoft.com/office/powerpoint/2010/main" val="264317708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1000"/>
                                        <p:tgtEl>
                                          <p:spTgt spid="8">
                                            <p:txEl>
                                              <p:pRg st="1" end="1"/>
                                            </p:txEl>
                                          </p:spTgt>
                                        </p:tgtEl>
                                      </p:cBhvr>
                                    </p:animEffect>
                                    <p:anim calcmode="lin" valueType="num">
                                      <p:cBhvr>
                                        <p:cTn id="3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fade">
                                      <p:cBhvr>
                                        <p:cTn id="43" dur="1000"/>
                                        <p:tgtEl>
                                          <p:spTgt spid="8">
                                            <p:txEl>
                                              <p:pRg st="2" end="2"/>
                                            </p:txEl>
                                          </p:spTgt>
                                        </p:tgtEl>
                                      </p:cBhvr>
                                    </p:animEffect>
                                    <p:anim calcmode="lin" valueType="num">
                                      <p:cBhvr>
                                        <p:cTn id="4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fade">
                                      <p:cBhvr>
                                        <p:cTn id="50" dur="1000"/>
                                        <p:tgtEl>
                                          <p:spTgt spid="8">
                                            <p:txEl>
                                              <p:pRg st="3" end="3"/>
                                            </p:txEl>
                                          </p:spTgt>
                                        </p:tgtEl>
                                      </p:cBhvr>
                                    </p:animEffect>
                                    <p:anim calcmode="lin" valueType="num">
                                      <p:cBhvr>
                                        <p:cTn id="5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文本框 16"/>
          <p:cNvSpPr txBox="1"/>
          <p:nvPr/>
        </p:nvSpPr>
        <p:spPr>
          <a:xfrm>
            <a:off x="4431054" y="180125"/>
            <a:ext cx="3672800"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2.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Biểu</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đồ</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tranh</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7" name="Picture 6"/>
          <p:cNvPicPr>
            <a:picLocks noChangeAspect="1"/>
          </p:cNvPicPr>
          <p:nvPr/>
        </p:nvPicPr>
        <p:blipFill>
          <a:blip r:embed="rId2">
            <a:clrChange>
              <a:clrFrom>
                <a:srgbClr val="FFFEFF"/>
              </a:clrFrom>
              <a:clrTo>
                <a:srgbClr val="FFFEFF">
                  <a:alpha val="0"/>
                </a:srgbClr>
              </a:clrTo>
            </a:clrChange>
          </a:blip>
          <a:stretch>
            <a:fillRect/>
          </a:stretch>
        </p:blipFill>
        <p:spPr>
          <a:xfrm>
            <a:off x="600075" y="1040853"/>
            <a:ext cx="1187450" cy="647700"/>
          </a:xfrm>
          <a:prstGeom prst="rect">
            <a:avLst/>
          </a:prstGeom>
        </p:spPr>
      </p:pic>
      <p:sp>
        <p:nvSpPr>
          <p:cNvPr id="8" name="TextBox 7"/>
          <p:cNvSpPr txBox="1"/>
          <p:nvPr/>
        </p:nvSpPr>
        <p:spPr>
          <a:xfrm>
            <a:off x="1787525" y="1020842"/>
            <a:ext cx="9725026" cy="978729"/>
          </a:xfrm>
          <a:prstGeom prst="rect">
            <a:avLst/>
          </a:prstGeom>
          <a:noFill/>
        </p:spPr>
        <p:txBody>
          <a:bodyPr wrap="square" rtlCol="0">
            <a:spAutoFit/>
          </a:bodyPr>
          <a:lstStyle/>
          <a:p>
            <a:pPr algn="just">
              <a:lnSpc>
                <a:spcPct val="120000"/>
              </a:lnSpc>
            </a:pPr>
            <a:r>
              <a:rPr lang="en-US" sz="2400" dirty="0" err="1"/>
              <a:t>Biểu</a:t>
            </a:r>
            <a:r>
              <a:rPr lang="en-US" sz="2400" dirty="0"/>
              <a:t> </a:t>
            </a:r>
            <a:r>
              <a:rPr lang="en-US" sz="2400" dirty="0" err="1"/>
              <a:t>đồ</a:t>
            </a:r>
            <a:r>
              <a:rPr lang="en-US" sz="2400" dirty="0"/>
              <a:t> </a:t>
            </a:r>
            <a:r>
              <a:rPr lang="en-US" sz="2400" dirty="0" err="1"/>
              <a:t>tranh</a:t>
            </a:r>
            <a:r>
              <a:rPr lang="en-US" sz="2400" dirty="0"/>
              <a:t> </a:t>
            </a:r>
            <a:r>
              <a:rPr lang="en-US" sz="2400" dirty="0" err="1"/>
              <a:t>trong</a:t>
            </a:r>
            <a:r>
              <a:rPr lang="en-US" sz="2400" dirty="0"/>
              <a:t> </a:t>
            </a:r>
            <a:r>
              <a:rPr lang="en-US" sz="2400" i="1" dirty="0" err="1"/>
              <a:t>Hình</a:t>
            </a:r>
            <a:r>
              <a:rPr lang="en-US" sz="2400" i="1" dirty="0"/>
              <a:t> 1</a:t>
            </a:r>
            <a:r>
              <a:rPr lang="en-US" sz="2400" dirty="0"/>
              <a:t> </a:t>
            </a:r>
            <a:r>
              <a:rPr lang="en-US" sz="2400" dirty="0" err="1"/>
              <a:t>thống</a:t>
            </a:r>
            <a:r>
              <a:rPr lang="en-US" sz="2400" dirty="0"/>
              <a:t> </a:t>
            </a:r>
            <a:r>
              <a:rPr lang="en-US" sz="2400" dirty="0" err="1"/>
              <a:t>kê</a:t>
            </a:r>
            <a:r>
              <a:rPr lang="en-US" sz="2400" dirty="0"/>
              <a:t> </a:t>
            </a:r>
            <a:r>
              <a:rPr lang="en-US" sz="2400" dirty="0" err="1"/>
              <a:t>khối</a:t>
            </a:r>
            <a:r>
              <a:rPr lang="en-US" sz="2400" dirty="0"/>
              <a:t> </a:t>
            </a:r>
            <a:r>
              <a:rPr lang="en-US" sz="2400" dirty="0" err="1"/>
              <a:t>lượng</a:t>
            </a:r>
            <a:r>
              <a:rPr lang="en-US" sz="2400" dirty="0"/>
              <a:t> </a:t>
            </a:r>
            <a:r>
              <a:rPr lang="en-US" sz="2400" dirty="0" err="1"/>
              <a:t>táo</a:t>
            </a:r>
            <a:r>
              <a:rPr lang="en-US" sz="2400" dirty="0"/>
              <a:t> </a:t>
            </a:r>
            <a:r>
              <a:rPr lang="en-US" sz="2400" dirty="0" err="1"/>
              <a:t>bán</a:t>
            </a:r>
            <a:r>
              <a:rPr lang="en-US" sz="2400" dirty="0"/>
              <a:t> </a:t>
            </a:r>
            <a:r>
              <a:rPr lang="en-US" sz="2400" dirty="0" err="1"/>
              <a:t>được</a:t>
            </a:r>
            <a:r>
              <a:rPr lang="en-US" sz="2400" dirty="0"/>
              <a:t> </a:t>
            </a:r>
            <a:r>
              <a:rPr lang="en-US" sz="2400" dirty="0" err="1"/>
              <a:t>trong</a:t>
            </a:r>
            <a:r>
              <a:rPr lang="en-US" sz="2400" dirty="0"/>
              <a:t> </a:t>
            </a:r>
            <a:r>
              <a:rPr lang="en-US" sz="2400" dirty="0" err="1"/>
              <a:t>bốn</a:t>
            </a:r>
            <a:r>
              <a:rPr lang="en-US" sz="2400" dirty="0"/>
              <a:t> </a:t>
            </a:r>
            <a:r>
              <a:rPr lang="en-US" sz="2400" dirty="0" err="1"/>
              <a:t>tháng</a:t>
            </a:r>
            <a:r>
              <a:rPr lang="en-US" sz="2400" dirty="0"/>
              <a:t> </a:t>
            </a:r>
            <a:r>
              <a:rPr lang="en-US" sz="2400" dirty="0" err="1"/>
              <a:t>đầu</a:t>
            </a:r>
            <a:r>
              <a:rPr lang="en-US" sz="2400" dirty="0"/>
              <a:t> </a:t>
            </a:r>
            <a:r>
              <a:rPr lang="en-US" sz="2400" dirty="0" err="1"/>
              <a:t>năm</a:t>
            </a:r>
            <a:r>
              <a:rPr lang="en-US" sz="2400" dirty="0"/>
              <a:t> 2020 </a:t>
            </a:r>
            <a:r>
              <a:rPr lang="en-US" sz="2400" dirty="0" err="1"/>
              <a:t>của</a:t>
            </a:r>
            <a:r>
              <a:rPr lang="en-US" sz="2400" dirty="0"/>
              <a:t> </a:t>
            </a:r>
            <a:r>
              <a:rPr lang="en-US" sz="2400" dirty="0" err="1"/>
              <a:t>một</a:t>
            </a:r>
            <a:r>
              <a:rPr lang="en-US" sz="2400" dirty="0"/>
              <a:t> </a:t>
            </a:r>
            <a:r>
              <a:rPr lang="en-US" sz="2400" dirty="0" err="1"/>
              <a:t>hệ</a:t>
            </a:r>
            <a:r>
              <a:rPr lang="en-US" sz="2400" dirty="0"/>
              <a:t> </a:t>
            </a:r>
            <a:r>
              <a:rPr lang="en-US" sz="2400" dirty="0" err="1"/>
              <a:t>thống</a:t>
            </a:r>
            <a:r>
              <a:rPr lang="en-US" sz="2400" dirty="0"/>
              <a:t> </a:t>
            </a:r>
            <a:r>
              <a:rPr lang="en-US" sz="2400" dirty="0" err="1"/>
              <a:t>siêu</a:t>
            </a:r>
            <a:r>
              <a:rPr lang="en-US" sz="2400" dirty="0"/>
              <a:t> </a:t>
            </a:r>
            <a:r>
              <a:rPr lang="en-US" sz="2400" dirty="0" err="1"/>
              <a:t>thị</a:t>
            </a:r>
            <a:r>
              <a:rPr lang="en-US" sz="2400" dirty="0"/>
              <a:t>.</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887642480"/>
              </p:ext>
            </p:extLst>
          </p:nvPr>
        </p:nvGraphicFramePr>
        <p:xfrm>
          <a:off x="303209" y="2246501"/>
          <a:ext cx="4903791" cy="3661835"/>
        </p:xfrm>
        <a:graphic>
          <a:graphicData uri="http://schemas.openxmlformats.org/drawingml/2006/table">
            <a:tbl>
              <a:tblPr firstRow="1" bandRow="1">
                <a:tableStyleId>{5C22544A-7EE6-4342-B048-85BDC9FD1C3A}</a:tableStyleId>
              </a:tblPr>
              <a:tblGrid>
                <a:gridCol w="1195391">
                  <a:extLst>
                    <a:ext uri="{9D8B030D-6E8A-4147-A177-3AD203B41FA5}">
                      <a16:colId xmlns:a16="http://schemas.microsoft.com/office/drawing/2014/main" xmlns="" val="2471656026"/>
                    </a:ext>
                  </a:extLst>
                </a:gridCol>
                <a:gridCol w="3708400">
                  <a:extLst>
                    <a:ext uri="{9D8B030D-6E8A-4147-A177-3AD203B41FA5}">
                      <a16:colId xmlns:a16="http://schemas.microsoft.com/office/drawing/2014/main" xmlns="" val="269600094"/>
                    </a:ext>
                  </a:extLst>
                </a:gridCol>
              </a:tblGrid>
              <a:tr h="732367">
                <a:tc>
                  <a:txBody>
                    <a:bodyPr/>
                    <a:lstStyle/>
                    <a:p>
                      <a:pPr algn="ctr"/>
                      <a:r>
                        <a:rPr lang="en-US" sz="2000" b="1" dirty="0" err="1">
                          <a:solidFill>
                            <a:schemeClr val="tx1"/>
                          </a:solidFill>
                        </a:rPr>
                        <a:t>Tháng</a:t>
                      </a:r>
                      <a:r>
                        <a:rPr lang="en-US" sz="2000" b="1" baseline="0" dirty="0">
                          <a:solidFill>
                            <a:schemeClr val="tx1"/>
                          </a:solidFill>
                        </a:rPr>
                        <a:t> 1</a:t>
                      </a:r>
                      <a:endParaRPr lang="vi-V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87257976"/>
                  </a:ext>
                </a:extLst>
              </a:tr>
              <a:tr h="732367">
                <a:tc>
                  <a:txBody>
                    <a:bodyPr/>
                    <a:lstStyle/>
                    <a:p>
                      <a:pPr algn="ctr"/>
                      <a:r>
                        <a:rPr lang="en-US" sz="2000" b="1" dirty="0" err="1"/>
                        <a:t>Tháng</a:t>
                      </a:r>
                      <a:r>
                        <a:rPr lang="en-US" sz="2000" b="1" baseline="0" dirty="0"/>
                        <a:t> 2</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41257236"/>
                  </a:ext>
                </a:extLst>
              </a:tr>
              <a:tr h="732367">
                <a:tc>
                  <a:txBody>
                    <a:bodyPr/>
                    <a:lstStyle/>
                    <a:p>
                      <a:pPr algn="ctr"/>
                      <a:r>
                        <a:rPr lang="en-US" sz="2000" b="1" dirty="0" err="1"/>
                        <a:t>Tháng</a:t>
                      </a:r>
                      <a:r>
                        <a:rPr lang="en-US" sz="2000" b="1" baseline="0" dirty="0"/>
                        <a:t> 3</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09671199"/>
                  </a:ext>
                </a:extLst>
              </a:tr>
              <a:tr h="732367">
                <a:tc>
                  <a:txBody>
                    <a:bodyPr/>
                    <a:lstStyle/>
                    <a:p>
                      <a:pPr algn="ctr"/>
                      <a:r>
                        <a:rPr lang="en-US" sz="2000" b="1" dirty="0" err="1"/>
                        <a:t>Tháng</a:t>
                      </a:r>
                      <a:r>
                        <a:rPr lang="en-US" sz="2000" b="1" baseline="0" dirty="0"/>
                        <a:t> 4</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24095202"/>
                  </a:ext>
                </a:extLst>
              </a:tr>
              <a:tr h="732367">
                <a:tc gridSpan="2">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33377189"/>
                  </a:ext>
                </a:extLst>
              </a:tr>
            </a:tbl>
          </a:graphicData>
        </a:graphic>
      </p:graphicFrame>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1630400" y="2193957"/>
            <a:ext cx="803065" cy="759420"/>
          </a:xfrm>
          <a:prstGeom prst="rect">
            <a:avLst/>
          </a:prstGeom>
        </p:spPr>
      </p:pic>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560851" y="2900832"/>
            <a:ext cx="803065" cy="759420"/>
          </a:xfrm>
          <a:prstGeom prst="rect">
            <a:avLst/>
          </a:prstGeom>
        </p:spPr>
      </p:pic>
      <p:pic>
        <p:nvPicPr>
          <p:cNvPr id="12" name="Picture 11"/>
          <p:cNvPicPr>
            <a:picLocks noChangeAspect="1"/>
          </p:cNvPicPr>
          <p:nvPr/>
        </p:nvPicPr>
        <p:blipFill>
          <a:blip r:embed="rId3">
            <a:clrChange>
              <a:clrFrom>
                <a:srgbClr val="FFFFFF"/>
              </a:clrFrom>
              <a:clrTo>
                <a:srgbClr val="FFFFFF">
                  <a:alpha val="0"/>
                </a:srgbClr>
              </a:clrTo>
            </a:clrChange>
          </a:blip>
          <a:stretch>
            <a:fillRect/>
          </a:stretch>
        </p:blipFill>
        <p:spPr>
          <a:xfrm>
            <a:off x="2427651" y="2900832"/>
            <a:ext cx="803065" cy="759420"/>
          </a:xfrm>
          <a:prstGeom prst="rect">
            <a:avLst/>
          </a:prstGeom>
        </p:spPr>
      </p:pic>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3367736" y="2900832"/>
            <a:ext cx="803065" cy="759420"/>
          </a:xfrm>
          <a:prstGeom prst="rect">
            <a:avLst/>
          </a:prstGeom>
        </p:spPr>
      </p:pic>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4265625" y="2900832"/>
            <a:ext cx="803065" cy="759420"/>
          </a:xfrm>
          <a:prstGeom prst="rect">
            <a:avLst/>
          </a:prstGeom>
        </p:spPr>
      </p:pic>
      <p:pic>
        <p:nvPicPr>
          <p:cNvPr id="15" name="Picture 14"/>
          <p:cNvPicPr>
            <a:picLocks noChangeAspect="1"/>
          </p:cNvPicPr>
          <p:nvPr/>
        </p:nvPicPr>
        <p:blipFill>
          <a:blip r:embed="rId3">
            <a:clrChange>
              <a:clrFrom>
                <a:srgbClr val="FFFFFF"/>
              </a:clrFrom>
              <a:clrTo>
                <a:srgbClr val="FFFFFF">
                  <a:alpha val="0"/>
                </a:srgbClr>
              </a:clrTo>
            </a:clrChange>
          </a:blip>
          <a:stretch>
            <a:fillRect/>
          </a:stretch>
        </p:blipFill>
        <p:spPr>
          <a:xfrm>
            <a:off x="1560851" y="3617729"/>
            <a:ext cx="803065" cy="759420"/>
          </a:xfrm>
          <a:prstGeom prst="rect">
            <a:avLst/>
          </a:prstGeom>
        </p:spPr>
      </p:pic>
      <p:pic>
        <p:nvPicPr>
          <p:cNvPr id="16" name="Picture 15"/>
          <p:cNvPicPr>
            <a:picLocks noChangeAspect="1"/>
          </p:cNvPicPr>
          <p:nvPr/>
        </p:nvPicPr>
        <p:blipFill>
          <a:blip r:embed="rId3">
            <a:clrChange>
              <a:clrFrom>
                <a:srgbClr val="FFFFFF"/>
              </a:clrFrom>
              <a:clrTo>
                <a:srgbClr val="FFFFFF">
                  <a:alpha val="0"/>
                </a:srgbClr>
              </a:clrTo>
            </a:clrChange>
          </a:blip>
          <a:stretch>
            <a:fillRect/>
          </a:stretch>
        </p:blipFill>
        <p:spPr>
          <a:xfrm>
            <a:off x="2427651" y="3617729"/>
            <a:ext cx="803065" cy="759420"/>
          </a:xfrm>
          <a:prstGeom prst="rect">
            <a:avLst/>
          </a:prstGeom>
        </p:spPr>
      </p:pic>
      <p:pic>
        <p:nvPicPr>
          <p:cNvPr id="21" name="Picture 20"/>
          <p:cNvPicPr>
            <a:picLocks noChangeAspect="1"/>
          </p:cNvPicPr>
          <p:nvPr/>
        </p:nvPicPr>
        <p:blipFill>
          <a:blip r:embed="rId3">
            <a:clrChange>
              <a:clrFrom>
                <a:srgbClr val="FFFFFF"/>
              </a:clrFrom>
              <a:clrTo>
                <a:srgbClr val="FFFFFF">
                  <a:alpha val="0"/>
                </a:srgbClr>
              </a:clrTo>
            </a:clrChange>
          </a:blip>
          <a:srcRect/>
          <a:stretch>
            <a:fillRect/>
          </a:stretch>
        </p:blipFill>
        <p:spPr>
          <a:xfrm>
            <a:off x="3367736" y="3665850"/>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pic>
        <p:nvPicPr>
          <p:cNvPr id="18" name="Picture 17"/>
          <p:cNvPicPr>
            <a:picLocks noChangeAspect="1"/>
          </p:cNvPicPr>
          <p:nvPr/>
        </p:nvPicPr>
        <p:blipFill>
          <a:blip r:embed="rId3">
            <a:clrChange>
              <a:clrFrom>
                <a:srgbClr val="FFFFFF"/>
              </a:clrFrom>
              <a:clrTo>
                <a:srgbClr val="FFFFFF">
                  <a:alpha val="0"/>
                </a:srgbClr>
              </a:clrTo>
            </a:clrChange>
          </a:blip>
          <a:stretch>
            <a:fillRect/>
          </a:stretch>
        </p:blipFill>
        <p:spPr>
          <a:xfrm>
            <a:off x="1560851" y="4425270"/>
            <a:ext cx="803065" cy="759420"/>
          </a:xfrm>
          <a:prstGeom prst="rect">
            <a:avLst/>
          </a:prstGeom>
        </p:spPr>
      </p:pic>
      <p:pic>
        <p:nvPicPr>
          <p:cNvPr id="19" name="Picture 18"/>
          <p:cNvPicPr>
            <a:picLocks noChangeAspect="1"/>
          </p:cNvPicPr>
          <p:nvPr/>
        </p:nvPicPr>
        <p:blipFill>
          <a:blip r:embed="rId3">
            <a:clrChange>
              <a:clrFrom>
                <a:srgbClr val="FFFFFF"/>
              </a:clrFrom>
              <a:clrTo>
                <a:srgbClr val="FFFFFF">
                  <a:alpha val="0"/>
                </a:srgbClr>
              </a:clrTo>
            </a:clrChange>
          </a:blip>
          <a:stretch>
            <a:fillRect/>
          </a:stretch>
        </p:blipFill>
        <p:spPr>
          <a:xfrm>
            <a:off x="2427651" y="4425270"/>
            <a:ext cx="803065" cy="759420"/>
          </a:xfrm>
          <a:prstGeom prst="rect">
            <a:avLst/>
          </a:prstGeom>
        </p:spPr>
      </p:pic>
      <p:pic>
        <p:nvPicPr>
          <p:cNvPr id="22" name="Picture 21"/>
          <p:cNvPicPr>
            <a:picLocks noChangeAspect="1"/>
          </p:cNvPicPr>
          <p:nvPr/>
        </p:nvPicPr>
        <p:blipFill>
          <a:blip r:embed="rId3">
            <a:clrChange>
              <a:clrFrom>
                <a:srgbClr val="FFFFFF"/>
              </a:clrFrom>
              <a:clrTo>
                <a:srgbClr val="FFFFFF">
                  <a:alpha val="0"/>
                </a:srgbClr>
              </a:clrTo>
            </a:clrChange>
          </a:blip>
          <a:stretch>
            <a:fillRect/>
          </a:stretch>
        </p:blipFill>
        <p:spPr>
          <a:xfrm>
            <a:off x="455951" y="5138043"/>
            <a:ext cx="803065" cy="759420"/>
          </a:xfrm>
          <a:prstGeom prst="rect">
            <a:avLst/>
          </a:prstGeom>
        </p:spPr>
      </p:pic>
      <p:sp>
        <p:nvSpPr>
          <p:cNvPr id="23" name="TextBox 22"/>
          <p:cNvSpPr txBox="1"/>
          <p:nvPr/>
        </p:nvSpPr>
        <p:spPr>
          <a:xfrm>
            <a:off x="1095726" y="5361847"/>
            <a:ext cx="1578511" cy="400110"/>
          </a:xfrm>
          <a:prstGeom prst="rect">
            <a:avLst/>
          </a:prstGeom>
          <a:noFill/>
        </p:spPr>
        <p:txBody>
          <a:bodyPr wrap="square" rtlCol="0">
            <a:spAutoFit/>
          </a:bodyPr>
          <a:lstStyle/>
          <a:p>
            <a:r>
              <a:rPr lang="en-US" sz="2000" dirty="0">
                <a:solidFill>
                  <a:srgbClr val="002060"/>
                </a:solidFill>
              </a:rPr>
              <a:t>: 10 </a:t>
            </a:r>
            <a:r>
              <a:rPr lang="en-US" sz="2000" dirty="0" err="1">
                <a:solidFill>
                  <a:srgbClr val="002060"/>
                </a:solidFill>
              </a:rPr>
              <a:t>tấn</a:t>
            </a:r>
            <a:r>
              <a:rPr lang="en-US" sz="2000" dirty="0">
                <a:solidFill>
                  <a:srgbClr val="002060"/>
                </a:solidFill>
              </a:rPr>
              <a:t>;</a:t>
            </a:r>
            <a:endParaRPr lang="vi-VN" sz="2000" dirty="0">
              <a:solidFill>
                <a:srgbClr val="002060"/>
              </a:solidFill>
            </a:endParaRPr>
          </a:p>
        </p:txBody>
      </p:sp>
      <p:pic>
        <p:nvPicPr>
          <p:cNvPr id="24" name="Picture 23"/>
          <p:cNvPicPr>
            <a:picLocks noChangeAspect="1"/>
          </p:cNvPicPr>
          <p:nvPr/>
        </p:nvPicPr>
        <p:blipFill>
          <a:blip r:embed="rId3">
            <a:clrChange>
              <a:clrFrom>
                <a:srgbClr val="FFFFFF"/>
              </a:clrFrom>
              <a:clrTo>
                <a:srgbClr val="FFFFFF">
                  <a:alpha val="0"/>
                </a:srgbClr>
              </a:clrTo>
            </a:clrChange>
          </a:blip>
          <a:srcRect/>
          <a:stretch>
            <a:fillRect/>
          </a:stretch>
        </p:blipFill>
        <p:spPr>
          <a:xfrm>
            <a:off x="3359724" y="5064092"/>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25" name="TextBox 24"/>
          <p:cNvSpPr txBox="1"/>
          <p:nvPr/>
        </p:nvSpPr>
        <p:spPr>
          <a:xfrm>
            <a:off x="3836209" y="5286920"/>
            <a:ext cx="1578511" cy="400110"/>
          </a:xfrm>
          <a:prstGeom prst="rect">
            <a:avLst/>
          </a:prstGeom>
          <a:noFill/>
        </p:spPr>
        <p:txBody>
          <a:bodyPr wrap="square" rtlCol="0">
            <a:spAutoFit/>
          </a:bodyPr>
          <a:lstStyle/>
          <a:p>
            <a:r>
              <a:rPr lang="en-US" sz="2000" dirty="0">
                <a:solidFill>
                  <a:srgbClr val="002060"/>
                </a:solidFill>
              </a:rPr>
              <a:t>: 5 </a:t>
            </a:r>
            <a:r>
              <a:rPr lang="en-US" sz="2000" dirty="0" err="1">
                <a:solidFill>
                  <a:srgbClr val="002060"/>
                </a:solidFill>
              </a:rPr>
              <a:t>tấn</a:t>
            </a:r>
            <a:endParaRPr lang="vi-VN" sz="2000" dirty="0">
              <a:solidFill>
                <a:srgbClr val="002060"/>
              </a:solidFill>
            </a:endParaRPr>
          </a:p>
        </p:txBody>
      </p:sp>
      <p:sp>
        <p:nvSpPr>
          <p:cNvPr id="26" name="TextBox 25"/>
          <p:cNvSpPr txBox="1"/>
          <p:nvPr/>
        </p:nvSpPr>
        <p:spPr>
          <a:xfrm>
            <a:off x="5359742" y="2193957"/>
            <a:ext cx="5995991" cy="3293209"/>
          </a:xfrm>
          <a:prstGeom prst="rect">
            <a:avLst/>
          </a:prstGeom>
          <a:noFill/>
        </p:spPr>
        <p:txBody>
          <a:bodyPr wrap="square" rtlCol="0">
            <a:spAutoFit/>
          </a:bodyPr>
          <a:lstStyle/>
          <a:p>
            <a:pPr algn="just">
              <a:lnSpc>
                <a:spcPct val="130000"/>
              </a:lnSpc>
            </a:pPr>
            <a:r>
              <a:rPr lang="en-US" sz="2000" dirty="0" err="1">
                <a:solidFill>
                  <a:srgbClr val="002060"/>
                </a:solidFill>
              </a:rPr>
              <a:t>Quan</a:t>
            </a:r>
            <a:r>
              <a:rPr lang="en-US" sz="2000" dirty="0">
                <a:solidFill>
                  <a:srgbClr val="002060"/>
                </a:solidFill>
              </a:rPr>
              <a:t> </a:t>
            </a:r>
            <a:r>
              <a:rPr lang="en-US" sz="2000" dirty="0" err="1">
                <a:solidFill>
                  <a:srgbClr val="002060"/>
                </a:solidFill>
              </a:rPr>
              <a:t>sát</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đồ</a:t>
            </a:r>
            <a:r>
              <a:rPr lang="en-US" sz="2000" dirty="0">
                <a:solidFill>
                  <a:srgbClr val="002060"/>
                </a:solidFill>
              </a:rPr>
              <a:t> </a:t>
            </a:r>
            <a:r>
              <a:rPr lang="en-US" sz="2000" dirty="0" err="1">
                <a:solidFill>
                  <a:srgbClr val="002060"/>
                </a:solidFill>
              </a:rPr>
              <a:t>tranh</a:t>
            </a:r>
            <a:r>
              <a:rPr lang="en-US" sz="2000" dirty="0">
                <a:solidFill>
                  <a:srgbClr val="002060"/>
                </a:solidFill>
              </a:rPr>
              <a:t>, ta </a:t>
            </a:r>
            <a:r>
              <a:rPr lang="en-US" sz="2000" dirty="0" err="1">
                <a:solidFill>
                  <a:srgbClr val="002060"/>
                </a:solidFill>
              </a:rPr>
              <a:t>thấy</a:t>
            </a:r>
            <a:r>
              <a:rPr lang="en-US" sz="2000" dirty="0">
                <a:solidFill>
                  <a:srgbClr val="002060"/>
                </a:solidFill>
              </a:rPr>
              <a:t>:</a:t>
            </a:r>
          </a:p>
          <a:p>
            <a:pPr algn="just">
              <a:lnSpc>
                <a:spcPct val="130000"/>
              </a:lnSpc>
            </a:pPr>
            <a:r>
              <a:rPr lang="en-US" sz="2000" dirty="0">
                <a:solidFill>
                  <a:srgbClr val="002060"/>
                </a:solidFill>
              </a:rPr>
              <a:t>+ </a:t>
            </a:r>
            <a:r>
              <a:rPr lang="en-US" sz="2000" b="1" u="sng" dirty="0" err="1">
                <a:solidFill>
                  <a:srgbClr val="002060"/>
                </a:solidFill>
              </a:rPr>
              <a:t>Đối</a:t>
            </a:r>
            <a:r>
              <a:rPr lang="en-US" sz="2000" b="1" u="sng" dirty="0">
                <a:solidFill>
                  <a:srgbClr val="002060"/>
                </a:solidFill>
              </a:rPr>
              <a:t> </a:t>
            </a:r>
            <a:r>
              <a:rPr lang="en-US" sz="2000" b="1" u="sng" dirty="0" err="1">
                <a:solidFill>
                  <a:srgbClr val="002060"/>
                </a:solidFill>
              </a:rPr>
              <a:t>tượng</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dirty="0">
                <a:solidFill>
                  <a:srgbClr val="002060"/>
                </a:solidFill>
              </a:rPr>
              <a:t>: </a:t>
            </a:r>
            <a:r>
              <a:rPr lang="en-US" sz="2000" dirty="0" err="1">
                <a:solidFill>
                  <a:srgbClr val="002060"/>
                </a:solidFill>
              </a:rPr>
              <a:t>bốn</a:t>
            </a:r>
            <a:r>
              <a:rPr lang="en-US" sz="2000" dirty="0">
                <a:solidFill>
                  <a:srgbClr val="002060"/>
                </a:solidFill>
              </a:rPr>
              <a:t> </a:t>
            </a:r>
            <a:r>
              <a:rPr lang="en-US" sz="2000" dirty="0" err="1">
                <a:solidFill>
                  <a:srgbClr val="002060"/>
                </a:solidFill>
              </a:rPr>
              <a:t>tháng</a:t>
            </a:r>
            <a:r>
              <a:rPr lang="en-US" sz="2000" dirty="0">
                <a:solidFill>
                  <a:srgbClr val="002060"/>
                </a:solidFill>
              </a:rPr>
              <a:t> </a:t>
            </a:r>
            <a:r>
              <a:rPr lang="en-US" sz="2000" dirty="0" err="1">
                <a:solidFill>
                  <a:srgbClr val="002060"/>
                </a:solidFill>
              </a:rPr>
              <a:t>đầu</a:t>
            </a:r>
            <a:r>
              <a:rPr lang="en-US" sz="2000" dirty="0">
                <a:solidFill>
                  <a:srgbClr val="002060"/>
                </a:solidFill>
              </a:rPr>
              <a:t> </a:t>
            </a:r>
            <a:r>
              <a:rPr lang="en-US" sz="2000" dirty="0" err="1">
                <a:solidFill>
                  <a:srgbClr val="002060"/>
                </a:solidFill>
              </a:rPr>
              <a:t>năm</a:t>
            </a:r>
            <a:r>
              <a:rPr lang="en-US" sz="2000" dirty="0">
                <a:solidFill>
                  <a:srgbClr val="002060"/>
                </a:solidFill>
              </a:rPr>
              <a:t> 2020: </a:t>
            </a:r>
            <a:r>
              <a:rPr lang="en-US" sz="2000" dirty="0" err="1">
                <a:solidFill>
                  <a:srgbClr val="002060"/>
                </a:solidFill>
              </a:rPr>
              <a:t>tháng</a:t>
            </a:r>
            <a:r>
              <a:rPr lang="en-US" sz="2000" dirty="0">
                <a:solidFill>
                  <a:srgbClr val="002060"/>
                </a:solidFill>
              </a:rPr>
              <a:t> 1, </a:t>
            </a:r>
            <a:r>
              <a:rPr lang="en-US" sz="2000" dirty="0" err="1">
                <a:solidFill>
                  <a:srgbClr val="002060"/>
                </a:solidFill>
              </a:rPr>
              <a:t>tháng</a:t>
            </a:r>
            <a:r>
              <a:rPr lang="en-US" sz="2000" dirty="0">
                <a:solidFill>
                  <a:srgbClr val="002060"/>
                </a:solidFill>
              </a:rPr>
              <a:t> 2, </a:t>
            </a:r>
            <a:r>
              <a:rPr lang="en-US" sz="2000" dirty="0" err="1">
                <a:solidFill>
                  <a:srgbClr val="002060"/>
                </a:solidFill>
              </a:rPr>
              <a:t>tháng</a:t>
            </a:r>
            <a:r>
              <a:rPr lang="en-US" sz="2000" dirty="0">
                <a:solidFill>
                  <a:srgbClr val="002060"/>
                </a:solidFill>
              </a:rPr>
              <a:t> 3, </a:t>
            </a:r>
            <a:r>
              <a:rPr lang="en-US" sz="2000" dirty="0" err="1">
                <a:solidFill>
                  <a:srgbClr val="002060"/>
                </a:solidFill>
              </a:rPr>
              <a:t>tháng</a:t>
            </a:r>
            <a:r>
              <a:rPr lang="en-US" sz="2000" dirty="0">
                <a:solidFill>
                  <a:srgbClr val="002060"/>
                </a:solidFill>
              </a:rPr>
              <a:t> 4.</a:t>
            </a:r>
          </a:p>
          <a:p>
            <a:pPr algn="just">
              <a:lnSpc>
                <a:spcPct val="130000"/>
              </a:lnSpc>
            </a:pPr>
            <a:r>
              <a:rPr lang="en-US" sz="2000" dirty="0">
                <a:solidFill>
                  <a:srgbClr val="002060"/>
                </a:solidFill>
              </a:rPr>
              <a:t>+ </a:t>
            </a:r>
            <a:r>
              <a:rPr lang="en-US" sz="2000" b="1" u="sng" dirty="0" err="1">
                <a:solidFill>
                  <a:srgbClr val="002060"/>
                </a:solidFill>
              </a:rPr>
              <a:t>Tiêu</a:t>
            </a:r>
            <a:r>
              <a:rPr lang="en-US" sz="2000" b="1" u="sng" dirty="0">
                <a:solidFill>
                  <a:srgbClr val="002060"/>
                </a:solidFill>
              </a:rPr>
              <a:t> </a:t>
            </a:r>
            <a:r>
              <a:rPr lang="en-US" sz="2000" b="1" u="sng" dirty="0" err="1">
                <a:solidFill>
                  <a:srgbClr val="002060"/>
                </a:solidFill>
              </a:rPr>
              <a:t>chí</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b="1" u="sng"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tấn</a:t>
            </a:r>
            <a:r>
              <a:rPr lang="en-US" sz="2000" dirty="0">
                <a:solidFill>
                  <a:srgbClr val="002060"/>
                </a:solidFill>
              </a:rPr>
              <a:t> </a:t>
            </a:r>
            <a:r>
              <a:rPr lang="en-US" sz="2000" dirty="0" err="1">
                <a:solidFill>
                  <a:srgbClr val="002060"/>
                </a:solidFill>
              </a:rPr>
              <a:t>táo</a:t>
            </a:r>
            <a:r>
              <a:rPr lang="en-US" sz="2000" dirty="0">
                <a:solidFill>
                  <a:srgbClr val="002060"/>
                </a:solidFill>
              </a:rPr>
              <a:t> </a:t>
            </a:r>
            <a:r>
              <a:rPr lang="en-US" sz="2000" dirty="0" err="1">
                <a:solidFill>
                  <a:srgbClr val="002060"/>
                </a:solidFill>
              </a:rPr>
              <a:t>bán</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trong</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tháng</a:t>
            </a:r>
            <a:r>
              <a:rPr lang="en-US" sz="2000" dirty="0">
                <a:solidFill>
                  <a:srgbClr val="002060"/>
                </a:solidFill>
              </a:rPr>
              <a:t>.</a:t>
            </a:r>
          </a:p>
          <a:p>
            <a:pPr algn="just">
              <a:lnSpc>
                <a:spcPct val="130000"/>
              </a:lnSpc>
            </a:pPr>
            <a:r>
              <a:rPr lang="en-US" sz="2000" dirty="0">
                <a:solidFill>
                  <a:srgbClr val="002060"/>
                </a:solidFill>
              </a:rPr>
              <a:t>+ </a:t>
            </a:r>
            <a:r>
              <a:rPr lang="en-US" sz="2000" dirty="0" err="1">
                <a:solidFill>
                  <a:srgbClr val="002060"/>
                </a:solidFill>
              </a:rPr>
              <a:t>Ứng</a:t>
            </a:r>
            <a:r>
              <a:rPr lang="en-US" sz="2000" dirty="0">
                <a:solidFill>
                  <a:srgbClr val="002060"/>
                </a:solidFill>
              </a:rPr>
              <a:t> </a:t>
            </a:r>
            <a:r>
              <a:rPr lang="en-US" sz="2000" dirty="0" err="1">
                <a:solidFill>
                  <a:srgbClr val="002060"/>
                </a:solidFill>
              </a:rPr>
              <a:t>với</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tượng</a:t>
            </a:r>
            <a:r>
              <a:rPr lang="en-US" sz="2000" dirty="0">
                <a:solidFill>
                  <a:srgbClr val="002060"/>
                </a:solidFill>
              </a:rPr>
              <a:t> </a:t>
            </a:r>
            <a:r>
              <a:rPr lang="en-US" sz="2000" dirty="0" err="1">
                <a:solidFill>
                  <a:srgbClr val="002060"/>
                </a:solidFill>
              </a:rPr>
              <a:t>thống</a:t>
            </a:r>
            <a:r>
              <a:rPr lang="en-US" sz="2000" dirty="0">
                <a:solidFill>
                  <a:srgbClr val="002060"/>
                </a:solidFill>
              </a:rPr>
              <a:t> </a:t>
            </a:r>
            <a:r>
              <a:rPr lang="en-US" sz="2000" dirty="0" err="1">
                <a:solidFill>
                  <a:srgbClr val="002060"/>
                </a:solidFill>
              </a:rPr>
              <a:t>kê</a:t>
            </a:r>
            <a:r>
              <a:rPr lang="en-US" sz="2000" dirty="0">
                <a:solidFill>
                  <a:srgbClr val="002060"/>
                </a:solidFill>
              </a:rPr>
              <a:t> </a:t>
            </a:r>
            <a:r>
              <a:rPr lang="en-US" sz="2000" dirty="0" err="1">
                <a:solidFill>
                  <a:srgbClr val="002060"/>
                </a:solidFill>
              </a:rPr>
              <a:t>có</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i="1" dirty="0" err="1">
                <a:solidFill>
                  <a:srgbClr val="002060"/>
                </a:solidFill>
              </a:rPr>
              <a:t>số</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thống</a:t>
            </a:r>
            <a:r>
              <a:rPr lang="en-US" sz="2000" i="1" dirty="0">
                <a:solidFill>
                  <a:srgbClr val="002060"/>
                </a:solidFill>
              </a:rPr>
              <a:t> </a:t>
            </a:r>
            <a:r>
              <a:rPr lang="en-US" sz="2000" i="1" dirty="0" err="1">
                <a:solidFill>
                  <a:srgbClr val="002060"/>
                </a:solidFill>
              </a:rPr>
              <a:t>kê</a:t>
            </a:r>
            <a:r>
              <a:rPr lang="en-US" sz="2000" i="1" dirty="0">
                <a:solidFill>
                  <a:srgbClr val="002060"/>
                </a:solidFill>
              </a:rPr>
              <a:t> </a:t>
            </a:r>
            <a:r>
              <a:rPr lang="en-US" sz="2000" dirty="0" err="1">
                <a:solidFill>
                  <a:srgbClr val="002060"/>
                </a:solidFill>
              </a:rPr>
              <a:t>theo</a:t>
            </a:r>
            <a:r>
              <a:rPr lang="en-US" sz="2000" dirty="0">
                <a:solidFill>
                  <a:srgbClr val="002060"/>
                </a:solidFill>
              </a:rPr>
              <a:t> </a:t>
            </a:r>
            <a:r>
              <a:rPr lang="en-US" sz="2000" dirty="0" err="1">
                <a:solidFill>
                  <a:srgbClr val="002060"/>
                </a:solidFill>
              </a:rPr>
              <a:t>tiêu</a:t>
            </a:r>
            <a:r>
              <a:rPr lang="en-US" sz="2000" dirty="0">
                <a:solidFill>
                  <a:srgbClr val="002060"/>
                </a:solidFill>
              </a:rPr>
              <a:t> </a:t>
            </a:r>
            <a:r>
              <a:rPr lang="en-US" sz="2000" dirty="0" err="1">
                <a:solidFill>
                  <a:srgbClr val="002060"/>
                </a:solidFill>
              </a:rPr>
              <a:t>chí</a:t>
            </a:r>
            <a:r>
              <a:rPr lang="en-US" sz="2000" dirty="0">
                <a:solidFill>
                  <a:srgbClr val="002060"/>
                </a:solidFill>
              </a:rPr>
              <a:t>, </a:t>
            </a:r>
            <a:r>
              <a:rPr lang="en-US" sz="2000" dirty="0" err="1">
                <a:solidFill>
                  <a:srgbClr val="002060"/>
                </a:solidFill>
              </a:rPr>
              <a:t>lần</a:t>
            </a:r>
            <a:r>
              <a:rPr lang="en-US" sz="2000" dirty="0">
                <a:solidFill>
                  <a:srgbClr val="002060"/>
                </a:solidFill>
              </a:rPr>
              <a:t> </a:t>
            </a:r>
            <a:r>
              <a:rPr lang="en-US" sz="2000" dirty="0" err="1">
                <a:solidFill>
                  <a:srgbClr val="002060"/>
                </a:solidFill>
              </a:rPr>
              <a:t>lượt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diễn</a:t>
            </a:r>
            <a:r>
              <a:rPr lang="en-US" sz="2000" dirty="0">
                <a:solidFill>
                  <a:srgbClr val="002060"/>
                </a:solidFill>
              </a:rPr>
              <a:t> ở </a:t>
            </a:r>
            <a:r>
              <a:rPr lang="en-US" sz="2000" dirty="0" err="1">
                <a:solidFill>
                  <a:srgbClr val="002060"/>
                </a:solidFill>
              </a:rPr>
              <a:t>dòng</a:t>
            </a:r>
            <a:r>
              <a:rPr lang="en-US" sz="2000" dirty="0">
                <a:solidFill>
                  <a:srgbClr val="002060"/>
                </a:solidFill>
              </a:rPr>
              <a:t> </a:t>
            </a:r>
            <a:r>
              <a:rPr lang="en-US" sz="2000" dirty="0" err="1">
                <a:solidFill>
                  <a:srgbClr val="002060"/>
                </a:solidFill>
              </a:rPr>
              <a:t>tương</a:t>
            </a:r>
            <a:r>
              <a:rPr lang="en-US" sz="2000" dirty="0">
                <a:solidFill>
                  <a:srgbClr val="002060"/>
                </a:solidFill>
              </a:rPr>
              <a:t> </a:t>
            </a:r>
            <a:r>
              <a:rPr lang="en-US" sz="2000" dirty="0" err="1">
                <a:solidFill>
                  <a:srgbClr val="002060"/>
                </a:solidFill>
              </a:rPr>
              <a:t>ứng</a:t>
            </a:r>
            <a:r>
              <a:rPr lang="en-US" sz="2000" dirty="0">
                <a:solidFill>
                  <a:srgbClr val="002060"/>
                </a:solidFill>
              </a:rPr>
              <a:t>.</a:t>
            </a:r>
          </a:p>
        </p:txBody>
      </p:sp>
      <p:sp>
        <p:nvSpPr>
          <p:cNvPr id="27" name="TextBox 26"/>
          <p:cNvSpPr txBox="1"/>
          <p:nvPr/>
        </p:nvSpPr>
        <p:spPr>
          <a:xfrm>
            <a:off x="5317554" y="5473768"/>
            <a:ext cx="1770508" cy="400110"/>
          </a:xfrm>
          <a:prstGeom prst="rect">
            <a:avLst/>
          </a:prstGeom>
          <a:noFill/>
        </p:spPr>
        <p:txBody>
          <a:bodyPr wrap="square" rtlCol="0">
            <a:spAutoFit/>
          </a:bodyPr>
          <a:lstStyle/>
          <a:p>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tượng</a:t>
            </a:r>
            <a:r>
              <a:rPr lang="en-US" sz="2000" dirty="0">
                <a:solidFill>
                  <a:srgbClr val="002060"/>
                </a:solidFill>
              </a:rPr>
              <a:t>: </a:t>
            </a:r>
            <a:endParaRPr lang="vi-VN" sz="2000" dirty="0">
              <a:solidFill>
                <a:srgbClr val="002060"/>
              </a:solidFill>
            </a:endParaRPr>
          </a:p>
        </p:txBody>
      </p:sp>
      <p:pic>
        <p:nvPicPr>
          <p:cNvPr id="29" name="Picture 28"/>
          <p:cNvPicPr>
            <a:picLocks noChangeAspect="1"/>
          </p:cNvPicPr>
          <p:nvPr/>
        </p:nvPicPr>
        <p:blipFill>
          <a:blip r:embed="rId3">
            <a:clrChange>
              <a:clrFrom>
                <a:srgbClr val="FFFFFF"/>
              </a:clrFrom>
              <a:clrTo>
                <a:srgbClr val="FFFFFF">
                  <a:alpha val="0"/>
                </a:srgbClr>
              </a:clrTo>
            </a:clrChange>
          </a:blip>
          <a:stretch>
            <a:fillRect/>
          </a:stretch>
        </p:blipFill>
        <p:spPr>
          <a:xfrm>
            <a:off x="6986555" y="5341889"/>
            <a:ext cx="567431" cy="536592"/>
          </a:xfrm>
          <a:prstGeom prst="rect">
            <a:avLst/>
          </a:prstGeom>
        </p:spPr>
      </p:pic>
      <p:sp>
        <p:nvSpPr>
          <p:cNvPr id="30" name="TextBox 29"/>
          <p:cNvSpPr txBox="1"/>
          <p:nvPr/>
        </p:nvSpPr>
        <p:spPr>
          <a:xfrm>
            <a:off x="7440177" y="5486975"/>
            <a:ext cx="4051856" cy="400110"/>
          </a:xfrm>
          <a:prstGeom prst="rect">
            <a:avLst/>
          </a:prstGeom>
          <a:noFill/>
        </p:spPr>
        <p:txBody>
          <a:bodyPr wrap="square" rtlCol="0">
            <a:spAutoFit/>
          </a:bodyPr>
          <a:lstStyle/>
          <a:p>
            <a:r>
              <a:rPr lang="en-US" sz="2000" dirty="0" err="1">
                <a:solidFill>
                  <a:srgbClr val="002060"/>
                </a:solidFill>
              </a:rPr>
              <a:t>để</a:t>
            </a:r>
            <a:r>
              <a:rPr lang="en-US" sz="2000" dirty="0">
                <a:solidFill>
                  <a:srgbClr val="002060"/>
                </a:solidFill>
              </a:rPr>
              <a:t> </a:t>
            </a:r>
            <a:r>
              <a:rPr lang="en-US" sz="2000" dirty="0" err="1">
                <a:solidFill>
                  <a:srgbClr val="002060"/>
                </a:solidFill>
              </a:rPr>
              <a:t>chỉ</a:t>
            </a:r>
            <a:r>
              <a:rPr lang="en-US" sz="2000" dirty="0">
                <a:solidFill>
                  <a:srgbClr val="002060"/>
                </a:solidFill>
              </a:rPr>
              <a:t> 10 </a:t>
            </a:r>
            <a:r>
              <a:rPr lang="en-US" sz="2000" dirty="0" err="1">
                <a:solidFill>
                  <a:srgbClr val="002060"/>
                </a:solidFill>
              </a:rPr>
              <a:t>tấn</a:t>
            </a:r>
            <a:r>
              <a:rPr lang="en-US" sz="2000" dirty="0">
                <a:solidFill>
                  <a:srgbClr val="002060"/>
                </a:solidFill>
              </a:rPr>
              <a:t> </a:t>
            </a:r>
            <a:r>
              <a:rPr lang="en-US" sz="2000" dirty="0" err="1">
                <a:solidFill>
                  <a:srgbClr val="002060"/>
                </a:solidFill>
              </a:rPr>
              <a:t>táo</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tượng</a:t>
            </a:r>
            <a:r>
              <a:rPr lang="en-US" sz="2000" dirty="0">
                <a:solidFill>
                  <a:srgbClr val="002060"/>
                </a:solidFill>
              </a:rPr>
              <a:t> </a:t>
            </a:r>
            <a:endParaRPr lang="vi-VN" sz="2000" dirty="0">
              <a:solidFill>
                <a:srgbClr val="002060"/>
              </a:solidFill>
            </a:endParaRPr>
          </a:p>
        </p:txBody>
      </p:sp>
      <p:pic>
        <p:nvPicPr>
          <p:cNvPr id="31" name="Picture 30"/>
          <p:cNvPicPr>
            <a:picLocks noChangeAspect="1"/>
          </p:cNvPicPr>
          <p:nvPr/>
        </p:nvPicPr>
        <p:blipFill>
          <a:blip r:embed="rId3">
            <a:clrChange>
              <a:clrFrom>
                <a:srgbClr val="FFFFFF"/>
              </a:clrFrom>
              <a:clrTo>
                <a:srgbClr val="FFFFFF">
                  <a:alpha val="0"/>
                </a:srgbClr>
              </a:clrTo>
            </a:clrChange>
          </a:blip>
          <a:srcRect/>
          <a:stretch>
            <a:fillRect/>
          </a:stretch>
        </p:blipFill>
        <p:spPr>
          <a:xfrm>
            <a:off x="11092159" y="5307768"/>
            <a:ext cx="611523" cy="578288"/>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32" name="TextBox 31"/>
          <p:cNvSpPr txBox="1"/>
          <p:nvPr/>
        </p:nvSpPr>
        <p:spPr>
          <a:xfrm>
            <a:off x="5359742" y="6029948"/>
            <a:ext cx="3369178" cy="400110"/>
          </a:xfrm>
          <a:prstGeom prst="rect">
            <a:avLst/>
          </a:prstGeom>
          <a:noFill/>
        </p:spPr>
        <p:txBody>
          <a:bodyPr wrap="square" rtlCol="0">
            <a:spAutoFit/>
          </a:bodyPr>
          <a:lstStyle/>
          <a:p>
            <a:r>
              <a:rPr lang="en-US" sz="2000" dirty="0" err="1">
                <a:solidFill>
                  <a:srgbClr val="002060"/>
                </a:solidFill>
              </a:rPr>
              <a:t>để</a:t>
            </a:r>
            <a:r>
              <a:rPr lang="en-US" sz="2000" dirty="0">
                <a:solidFill>
                  <a:srgbClr val="002060"/>
                </a:solidFill>
              </a:rPr>
              <a:t> </a:t>
            </a:r>
            <a:r>
              <a:rPr lang="en-US" sz="2000" dirty="0" err="1">
                <a:solidFill>
                  <a:srgbClr val="002060"/>
                </a:solidFill>
              </a:rPr>
              <a:t>chỉ</a:t>
            </a:r>
            <a:r>
              <a:rPr lang="en-US" sz="2000" dirty="0">
                <a:solidFill>
                  <a:srgbClr val="002060"/>
                </a:solidFill>
              </a:rPr>
              <a:t> 5 </a:t>
            </a:r>
            <a:r>
              <a:rPr lang="en-US" sz="2000" dirty="0" err="1">
                <a:solidFill>
                  <a:srgbClr val="002060"/>
                </a:solidFill>
              </a:rPr>
              <a:t>tấn</a:t>
            </a:r>
            <a:r>
              <a:rPr lang="en-US" sz="2000" dirty="0">
                <a:solidFill>
                  <a:srgbClr val="002060"/>
                </a:solidFill>
              </a:rPr>
              <a:t> </a:t>
            </a:r>
            <a:r>
              <a:rPr lang="en-US" sz="2000" dirty="0" err="1">
                <a:solidFill>
                  <a:srgbClr val="002060"/>
                </a:solidFill>
              </a:rPr>
              <a:t>táo</a:t>
            </a:r>
            <a:r>
              <a:rPr lang="en-US" sz="2000" dirty="0">
                <a:solidFill>
                  <a:srgbClr val="002060"/>
                </a:solidFill>
              </a:rPr>
              <a:t>.</a:t>
            </a:r>
            <a:endParaRPr lang="vi-VN" sz="2000" dirty="0">
              <a:solidFill>
                <a:srgbClr val="002060"/>
              </a:solidFill>
            </a:endParaRPr>
          </a:p>
        </p:txBody>
      </p:sp>
    </p:spTree>
    <p:extLst>
      <p:ext uri="{BB962C8B-B14F-4D97-AF65-F5344CB8AC3E}">
        <p14:creationId xmlns:p14="http://schemas.microsoft.com/office/powerpoint/2010/main" val="183060376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ntr" presetSubtype="1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par>
                                <p:cTn id="47" presetID="14" presetClass="entr" presetSubtype="1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randombar(horizontal)">
                                      <p:cBhvr>
                                        <p:cTn id="49" dur="500"/>
                                        <p:tgtEl>
                                          <p:spTgt spid="16"/>
                                        </p:tgtEl>
                                      </p:cBhvr>
                                    </p:animEffect>
                                  </p:childTnLst>
                                </p:cTn>
                              </p:par>
                              <p:par>
                                <p:cTn id="50" presetID="14" presetClass="entr" presetSubtype="1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par>
                                <p:cTn id="53" presetID="14" presetClass="entr" presetSubtype="1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par>
                                <p:cTn id="56" presetID="14" presetClass="entr" presetSubtype="1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randombar(horizontal)">
                                      <p:cBhvr>
                                        <p:cTn id="58" dur="500"/>
                                        <p:tgtEl>
                                          <p:spTgt spid="19"/>
                                        </p:tgtEl>
                                      </p:cBhvr>
                                    </p:animEffect>
                                  </p:childTnLst>
                                </p:cTn>
                              </p:par>
                              <p:par>
                                <p:cTn id="59" presetID="14" presetClass="entr" presetSubtype="1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randombar(horizontal)">
                                      <p:cBhvr>
                                        <p:cTn id="61" dur="500"/>
                                        <p:tgtEl>
                                          <p:spTgt spid="22"/>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randombar(horizontal)">
                                      <p:cBhvr>
                                        <p:cTn id="64" dur="500"/>
                                        <p:tgtEl>
                                          <p:spTgt spid="23"/>
                                        </p:tgtEl>
                                      </p:cBhvr>
                                    </p:animEffect>
                                  </p:childTnLst>
                                </p:cTn>
                              </p:par>
                              <p:par>
                                <p:cTn id="65" presetID="14" presetClass="entr" presetSubtype="1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randombar(horizontal)">
                                      <p:cBhvr>
                                        <p:cTn id="67" dur="500"/>
                                        <p:tgtEl>
                                          <p:spTgt spid="24"/>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6">
                                            <p:txEl>
                                              <p:pRg st="0" end="0"/>
                                            </p:txEl>
                                          </p:spTgt>
                                        </p:tgtEl>
                                        <p:attrNameLst>
                                          <p:attrName>style.visibility</p:attrName>
                                        </p:attrNameLst>
                                      </p:cBhvr>
                                      <p:to>
                                        <p:strVal val="visible"/>
                                      </p:to>
                                    </p:set>
                                    <p:anim calcmode="lin" valueType="num">
                                      <p:cBhvr additive="base">
                                        <p:cTn id="7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6">
                                            <p:txEl>
                                              <p:pRg st="1" end="1"/>
                                            </p:txEl>
                                          </p:spTgt>
                                        </p:tgtEl>
                                        <p:attrNameLst>
                                          <p:attrName>style.visibility</p:attrName>
                                        </p:attrNameLst>
                                      </p:cBhvr>
                                      <p:to>
                                        <p:strVal val="visible"/>
                                      </p:to>
                                    </p:set>
                                    <p:anim calcmode="lin" valueType="num">
                                      <p:cBhvr additive="base">
                                        <p:cTn id="81"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6">
                                            <p:txEl>
                                              <p:pRg st="2" end="2"/>
                                            </p:txEl>
                                          </p:spTgt>
                                        </p:tgtEl>
                                        <p:attrNameLst>
                                          <p:attrName>style.visibility</p:attrName>
                                        </p:attrNameLst>
                                      </p:cBhvr>
                                      <p:to>
                                        <p:strVal val="visible"/>
                                      </p:to>
                                    </p:set>
                                    <p:anim calcmode="lin" valueType="num">
                                      <p:cBhvr additive="base">
                                        <p:cTn id="87"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6">
                                            <p:txEl>
                                              <p:pRg st="3" end="3"/>
                                            </p:txEl>
                                          </p:spTgt>
                                        </p:tgtEl>
                                        <p:attrNameLst>
                                          <p:attrName>style.visibility</p:attrName>
                                        </p:attrNameLst>
                                      </p:cBhvr>
                                      <p:to>
                                        <p:strVal val="visible"/>
                                      </p:to>
                                    </p:set>
                                    <p:anim calcmode="lin" valueType="num">
                                      <p:cBhvr additive="base">
                                        <p:cTn id="93"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par>
                          <p:cTn id="95" fill="hold">
                            <p:stCondLst>
                              <p:cond delay="500"/>
                            </p:stCondLst>
                            <p:childTnLst>
                              <p:par>
                                <p:cTn id="96" presetID="14" presetClass="entr" presetSubtype="10"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randombar(horizontal)">
                                      <p:cBhvr>
                                        <p:cTn id="98" dur="500"/>
                                        <p:tgtEl>
                                          <p:spTgt spid="27"/>
                                        </p:tgtEl>
                                      </p:cBhvr>
                                    </p:animEffect>
                                  </p:childTnLst>
                                </p:cTn>
                              </p:par>
                            </p:childTnLst>
                          </p:cTn>
                        </p:par>
                        <p:par>
                          <p:cTn id="99" fill="hold">
                            <p:stCondLst>
                              <p:cond delay="1000"/>
                            </p:stCondLst>
                            <p:childTnLst>
                              <p:par>
                                <p:cTn id="100" presetID="14" presetClass="entr" presetSubtype="10" fill="hold"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randombar(horizontal)">
                                      <p:cBhvr>
                                        <p:cTn id="102" dur="500"/>
                                        <p:tgtEl>
                                          <p:spTgt spid="29"/>
                                        </p:tgtEl>
                                      </p:cBhvr>
                                    </p:animEffect>
                                  </p:childTnLst>
                                </p:cTn>
                              </p:par>
                            </p:childTnLst>
                          </p:cTn>
                        </p:par>
                        <p:par>
                          <p:cTn id="103" fill="hold">
                            <p:stCondLst>
                              <p:cond delay="1500"/>
                            </p:stCondLst>
                            <p:childTnLst>
                              <p:par>
                                <p:cTn id="104" presetID="14" presetClass="entr" presetSubtype="10"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randombar(horizontal)">
                                      <p:cBhvr>
                                        <p:cTn id="106" dur="500"/>
                                        <p:tgtEl>
                                          <p:spTgt spid="30"/>
                                        </p:tgtEl>
                                      </p:cBhvr>
                                    </p:animEffect>
                                  </p:childTnLst>
                                </p:cTn>
                              </p:par>
                            </p:childTnLst>
                          </p:cTn>
                        </p:par>
                        <p:par>
                          <p:cTn id="107" fill="hold">
                            <p:stCondLst>
                              <p:cond delay="2000"/>
                            </p:stCondLst>
                            <p:childTnLst>
                              <p:par>
                                <p:cTn id="108" presetID="14" presetClass="entr" presetSubtype="10" fill="hold" nodeType="after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randombar(horizontal)">
                                      <p:cBhvr>
                                        <p:cTn id="110" dur="500"/>
                                        <p:tgtEl>
                                          <p:spTgt spid="31"/>
                                        </p:tgtEl>
                                      </p:cBhvr>
                                    </p:animEffect>
                                  </p:childTnLst>
                                </p:cTn>
                              </p:par>
                            </p:childTnLst>
                          </p:cTn>
                        </p:par>
                        <p:par>
                          <p:cTn id="111" fill="hold">
                            <p:stCondLst>
                              <p:cond delay="2500"/>
                            </p:stCondLst>
                            <p:childTnLst>
                              <p:par>
                                <p:cTn id="112" presetID="14" presetClass="entr" presetSubtype="10" fill="hold" grpId="0"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randombar(horizontal)">
                                      <p:cBhvr>
                                        <p:cTn id="1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23" grpId="0"/>
      <p:bldP spid="25" grpId="0"/>
      <p:bldP spid="26" grpId="0" build="allAtOnce"/>
      <p:bldP spid="27" grpId="0"/>
      <p:bldP spid="30"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文本框 16"/>
          <p:cNvSpPr txBox="1"/>
          <p:nvPr/>
        </p:nvSpPr>
        <p:spPr>
          <a:xfrm>
            <a:off x="4661886" y="180125"/>
            <a:ext cx="3211136"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3. Biểu đồ cột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5" name="Picture 4"/>
          <p:cNvPicPr>
            <a:picLocks noChangeAspect="1"/>
          </p:cNvPicPr>
          <p:nvPr/>
        </p:nvPicPr>
        <p:blipFill>
          <a:blip r:embed="rId2">
            <a:clrChange>
              <a:clrFrom>
                <a:srgbClr val="F7FEFF"/>
              </a:clrFrom>
              <a:clrTo>
                <a:srgbClr val="F7FEFF">
                  <a:alpha val="0"/>
                </a:srgbClr>
              </a:clrTo>
            </a:clrChange>
          </a:blip>
          <a:stretch>
            <a:fillRect/>
          </a:stretch>
        </p:blipFill>
        <p:spPr>
          <a:xfrm>
            <a:off x="709159" y="748230"/>
            <a:ext cx="974038" cy="548754"/>
          </a:xfrm>
          <a:prstGeom prst="rect">
            <a:avLst/>
          </a:prstGeom>
        </p:spPr>
      </p:pic>
      <p:sp>
        <p:nvSpPr>
          <p:cNvPr id="7" name="TextBox 6"/>
          <p:cNvSpPr txBox="1"/>
          <p:nvPr/>
        </p:nvSpPr>
        <p:spPr>
          <a:xfrm>
            <a:off x="1683197" y="808734"/>
            <a:ext cx="10017580" cy="427746"/>
          </a:xfrm>
          <a:prstGeom prst="rect">
            <a:avLst/>
          </a:prstGeom>
          <a:noFill/>
        </p:spPr>
        <p:txBody>
          <a:bodyPr wrap="square" rtlCol="0">
            <a:spAutoFit/>
          </a:bodyPr>
          <a:lstStyle/>
          <a:p>
            <a:pPr algn="just">
              <a:lnSpc>
                <a:spcPct val="120000"/>
              </a:lnSpc>
            </a:pPr>
            <a:r>
              <a:rPr lang="en-US" sz="2000" dirty="0" err="1"/>
              <a:t>Biểu</a:t>
            </a:r>
            <a:r>
              <a:rPr lang="en-US" sz="2000" dirty="0"/>
              <a:t> </a:t>
            </a:r>
            <a:r>
              <a:rPr lang="en-US" sz="2000" dirty="0" err="1"/>
              <a:t>đồ</a:t>
            </a:r>
            <a:r>
              <a:rPr lang="en-US" sz="2000" dirty="0"/>
              <a:t> </a:t>
            </a:r>
            <a:r>
              <a:rPr lang="en-US" sz="2000" dirty="0" err="1"/>
              <a:t>cột</a:t>
            </a:r>
            <a:r>
              <a:rPr lang="en-US" sz="2000" dirty="0"/>
              <a:t>  </a:t>
            </a:r>
            <a:r>
              <a:rPr lang="en-US" sz="2000" dirty="0" err="1"/>
              <a:t>trong</a:t>
            </a:r>
            <a:r>
              <a:rPr lang="en-US" sz="2000" dirty="0"/>
              <a:t> </a:t>
            </a:r>
            <a:r>
              <a:rPr lang="en-US" sz="2000" i="1" dirty="0" err="1"/>
              <a:t>Hình</a:t>
            </a:r>
            <a:r>
              <a:rPr lang="en-US" sz="2000" i="1" dirty="0"/>
              <a:t> 2</a:t>
            </a:r>
            <a:r>
              <a:rPr lang="en-US" sz="2000" dirty="0"/>
              <a:t> </a:t>
            </a:r>
            <a:r>
              <a:rPr lang="en-US" sz="2000" dirty="0" err="1"/>
              <a:t>thống</a:t>
            </a:r>
            <a:r>
              <a:rPr lang="en-US" sz="2000" dirty="0"/>
              <a:t> </a:t>
            </a:r>
            <a:r>
              <a:rPr lang="en-US" sz="2000" dirty="0" err="1"/>
              <a:t>kê</a:t>
            </a:r>
            <a:r>
              <a:rPr lang="en-US" sz="2000" dirty="0"/>
              <a:t> </a:t>
            </a:r>
            <a:r>
              <a:rPr lang="en-US" sz="2000" dirty="0" err="1"/>
              <a:t>dân</a:t>
            </a:r>
            <a:r>
              <a:rPr lang="en-US" sz="2000" dirty="0"/>
              <a:t> </a:t>
            </a:r>
            <a:r>
              <a:rPr lang="en-US" sz="2000" dirty="0" err="1"/>
              <a:t>số</a:t>
            </a:r>
            <a:r>
              <a:rPr lang="en-US" sz="2000" dirty="0"/>
              <a:t> </a:t>
            </a:r>
            <a:r>
              <a:rPr lang="en-US" sz="2000" dirty="0" err="1"/>
              <a:t>của</a:t>
            </a:r>
            <a:r>
              <a:rPr lang="en-US" sz="2000" dirty="0"/>
              <a:t> </a:t>
            </a:r>
            <a:r>
              <a:rPr lang="en-US" sz="2000" dirty="0" err="1"/>
              <a:t>một</a:t>
            </a:r>
            <a:r>
              <a:rPr lang="en-US" sz="2000" dirty="0"/>
              <a:t> </a:t>
            </a:r>
            <a:r>
              <a:rPr lang="en-US" sz="2000" dirty="0" err="1"/>
              <a:t>số</a:t>
            </a:r>
            <a:r>
              <a:rPr lang="en-US" sz="2000" dirty="0"/>
              <a:t> </a:t>
            </a:r>
            <a:r>
              <a:rPr lang="en-US" sz="2000" dirty="0" err="1"/>
              <a:t>quốc</a:t>
            </a:r>
            <a:r>
              <a:rPr lang="en-US" sz="2000" dirty="0"/>
              <a:t> </a:t>
            </a:r>
            <a:r>
              <a:rPr lang="en-US" sz="2000" dirty="0" err="1"/>
              <a:t>gia</a:t>
            </a:r>
            <a:r>
              <a:rPr lang="en-US" sz="2000" dirty="0"/>
              <a:t> </a:t>
            </a:r>
            <a:r>
              <a:rPr lang="en-US" sz="2000" dirty="0" err="1"/>
              <a:t>năm</a:t>
            </a:r>
            <a:r>
              <a:rPr lang="en-US" sz="2000" dirty="0"/>
              <a:t> 2019.</a:t>
            </a:r>
            <a:endParaRPr lang="vi-VN" sz="2000" dirty="0"/>
          </a:p>
        </p:txBody>
      </p:sp>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37060" y="2042654"/>
            <a:ext cx="7966794" cy="3745644"/>
          </a:xfrm>
          <a:prstGeom prst="rect">
            <a:avLst/>
          </a:prstGeom>
        </p:spPr>
      </p:pic>
      <p:sp>
        <p:nvSpPr>
          <p:cNvPr id="12" name="TextBox 11"/>
          <p:cNvSpPr txBox="1"/>
          <p:nvPr/>
        </p:nvSpPr>
        <p:spPr>
          <a:xfrm>
            <a:off x="4751623" y="1638826"/>
            <a:ext cx="7269723" cy="2893100"/>
          </a:xfrm>
          <a:prstGeom prst="rect">
            <a:avLst/>
          </a:prstGeom>
          <a:noFill/>
        </p:spPr>
        <p:txBody>
          <a:bodyPr wrap="square" rtlCol="0">
            <a:spAutoFit/>
          </a:bodyPr>
          <a:lstStyle/>
          <a:p>
            <a:pPr algn="just">
              <a:lnSpc>
                <a:spcPct val="130000"/>
              </a:lnSpc>
            </a:pPr>
            <a:r>
              <a:rPr lang="en-US" sz="2000" dirty="0" err="1">
                <a:solidFill>
                  <a:srgbClr val="002060"/>
                </a:solidFill>
              </a:rPr>
              <a:t>Quan</a:t>
            </a:r>
            <a:r>
              <a:rPr lang="en-US" sz="2000" dirty="0">
                <a:solidFill>
                  <a:srgbClr val="002060"/>
                </a:solidFill>
              </a:rPr>
              <a:t> </a:t>
            </a:r>
            <a:r>
              <a:rPr lang="en-US" sz="2000" dirty="0" err="1">
                <a:solidFill>
                  <a:srgbClr val="002060"/>
                </a:solidFill>
              </a:rPr>
              <a:t>sát</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đồ</a:t>
            </a:r>
            <a:r>
              <a:rPr lang="en-US" sz="2000" dirty="0">
                <a:solidFill>
                  <a:srgbClr val="002060"/>
                </a:solidFill>
              </a:rPr>
              <a:t> </a:t>
            </a:r>
            <a:r>
              <a:rPr lang="en-US" sz="2000" dirty="0" err="1">
                <a:solidFill>
                  <a:srgbClr val="002060"/>
                </a:solidFill>
              </a:rPr>
              <a:t>cột</a:t>
            </a:r>
            <a:r>
              <a:rPr lang="en-US" sz="2000" dirty="0">
                <a:solidFill>
                  <a:srgbClr val="002060"/>
                </a:solidFill>
              </a:rPr>
              <a:t>, ta </a:t>
            </a:r>
            <a:r>
              <a:rPr lang="en-US" sz="2000" dirty="0" err="1">
                <a:solidFill>
                  <a:srgbClr val="002060"/>
                </a:solidFill>
              </a:rPr>
              <a:t>thấy</a:t>
            </a:r>
            <a:r>
              <a:rPr lang="en-US" sz="2000" dirty="0">
                <a:solidFill>
                  <a:srgbClr val="002060"/>
                </a:solidFill>
              </a:rPr>
              <a:t>:</a:t>
            </a:r>
          </a:p>
          <a:p>
            <a:pPr algn="just">
              <a:lnSpc>
                <a:spcPct val="130000"/>
              </a:lnSpc>
            </a:pPr>
            <a:r>
              <a:rPr lang="en-US" sz="2000" dirty="0">
                <a:solidFill>
                  <a:srgbClr val="002060"/>
                </a:solidFill>
              </a:rPr>
              <a:t>+ </a:t>
            </a:r>
            <a:r>
              <a:rPr lang="en-US" sz="2000" b="1" u="sng" dirty="0" err="1">
                <a:solidFill>
                  <a:srgbClr val="002060"/>
                </a:solidFill>
              </a:rPr>
              <a:t>Đối</a:t>
            </a:r>
            <a:r>
              <a:rPr lang="en-US" sz="2000" b="1" u="sng" dirty="0">
                <a:solidFill>
                  <a:srgbClr val="002060"/>
                </a:solidFill>
              </a:rPr>
              <a:t> </a:t>
            </a:r>
            <a:r>
              <a:rPr lang="en-US" sz="2000" b="1" u="sng" dirty="0" err="1">
                <a:solidFill>
                  <a:srgbClr val="002060"/>
                </a:solidFill>
              </a:rPr>
              <a:t>tượng</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quốc</a:t>
            </a:r>
            <a:r>
              <a:rPr lang="en-US" sz="2000" dirty="0">
                <a:solidFill>
                  <a:srgbClr val="002060"/>
                </a:solidFill>
              </a:rPr>
              <a:t> </a:t>
            </a:r>
            <a:r>
              <a:rPr lang="en-US" sz="2000" dirty="0" err="1">
                <a:solidFill>
                  <a:srgbClr val="002060"/>
                </a:solidFill>
              </a:rPr>
              <a:t>gia</a:t>
            </a:r>
            <a:r>
              <a:rPr lang="en-US" sz="2000" dirty="0">
                <a:solidFill>
                  <a:srgbClr val="002060"/>
                </a:solidFill>
              </a:rPr>
              <a:t> </a:t>
            </a:r>
            <a:r>
              <a:rPr lang="en-US" sz="2000" dirty="0" err="1">
                <a:solidFill>
                  <a:srgbClr val="002060"/>
                </a:solidFill>
              </a:rPr>
              <a:t>Hoa</a:t>
            </a:r>
            <a:r>
              <a:rPr lang="en-US" sz="2000" dirty="0">
                <a:solidFill>
                  <a:srgbClr val="002060"/>
                </a:solidFill>
              </a:rPr>
              <a:t> </a:t>
            </a:r>
            <a:r>
              <a:rPr lang="en-US" sz="2000" dirty="0" err="1">
                <a:solidFill>
                  <a:srgbClr val="002060"/>
                </a:solidFill>
              </a:rPr>
              <a:t>Kỳ</a:t>
            </a:r>
            <a:r>
              <a:rPr lang="en-US" sz="2000" dirty="0">
                <a:solidFill>
                  <a:srgbClr val="002060"/>
                </a:solidFill>
              </a:rPr>
              <a:t>, </a:t>
            </a:r>
            <a:r>
              <a:rPr lang="en-US" sz="2000" dirty="0" err="1">
                <a:solidFill>
                  <a:srgbClr val="002060"/>
                </a:solidFill>
              </a:rPr>
              <a:t>Liên</a:t>
            </a:r>
            <a:r>
              <a:rPr lang="en-US" sz="2000" dirty="0">
                <a:solidFill>
                  <a:srgbClr val="002060"/>
                </a:solidFill>
              </a:rPr>
              <a:t> Bang </a:t>
            </a:r>
            <a:r>
              <a:rPr lang="en-US" sz="2000" dirty="0" err="1">
                <a:solidFill>
                  <a:srgbClr val="002060"/>
                </a:solidFill>
              </a:rPr>
              <a:t>Nga</a:t>
            </a:r>
            <a:r>
              <a:rPr lang="en-US" sz="2000" dirty="0">
                <a:solidFill>
                  <a:srgbClr val="002060"/>
                </a:solidFill>
              </a:rPr>
              <a:t>, </a:t>
            </a:r>
            <a:r>
              <a:rPr lang="en-US" sz="2000" dirty="0" err="1">
                <a:solidFill>
                  <a:srgbClr val="002060"/>
                </a:solidFill>
              </a:rPr>
              <a:t>Nhật</a:t>
            </a:r>
            <a:r>
              <a:rPr lang="en-US" sz="2000" dirty="0">
                <a:solidFill>
                  <a:srgbClr val="002060"/>
                </a:solidFill>
              </a:rPr>
              <a:t> </a:t>
            </a:r>
            <a:r>
              <a:rPr lang="en-US" sz="2000" dirty="0" err="1">
                <a:solidFill>
                  <a:srgbClr val="002060"/>
                </a:solidFill>
              </a:rPr>
              <a:t>Bản</a:t>
            </a:r>
            <a:r>
              <a:rPr lang="en-US" sz="2000" dirty="0">
                <a:solidFill>
                  <a:srgbClr val="002060"/>
                </a:solidFill>
              </a:rPr>
              <a:t>, </a:t>
            </a:r>
            <a:r>
              <a:rPr lang="en-US" sz="2000" dirty="0" err="1">
                <a:solidFill>
                  <a:srgbClr val="002060"/>
                </a:solidFill>
              </a:rPr>
              <a:t>Việt</a:t>
            </a:r>
            <a:r>
              <a:rPr lang="en-US" sz="2000" dirty="0">
                <a:solidFill>
                  <a:srgbClr val="002060"/>
                </a:solidFill>
              </a:rPr>
              <a:t> Nam, </a:t>
            </a:r>
            <a:r>
              <a:rPr lang="en-US" sz="2000" dirty="0" err="1">
                <a:solidFill>
                  <a:srgbClr val="002060"/>
                </a:solidFill>
              </a:rPr>
              <a:t>Hàn</a:t>
            </a:r>
            <a:r>
              <a:rPr lang="en-US" sz="2000" dirty="0">
                <a:solidFill>
                  <a:srgbClr val="002060"/>
                </a:solidFill>
              </a:rPr>
              <a:t> </a:t>
            </a:r>
            <a:r>
              <a:rPr lang="en-US" sz="2000" dirty="0" err="1">
                <a:solidFill>
                  <a:srgbClr val="002060"/>
                </a:solidFill>
              </a:rPr>
              <a:t>Quốc</a:t>
            </a:r>
            <a:r>
              <a:rPr lang="en-US" sz="2000" dirty="0">
                <a:solidFill>
                  <a:srgbClr val="002060"/>
                </a:solidFill>
              </a:rPr>
              <a:t>, Australia, Malaysia. </a:t>
            </a:r>
            <a:r>
              <a:rPr lang="en-US" sz="2000" dirty="0" err="1">
                <a:solidFill>
                  <a:srgbClr val="002060"/>
                </a:solidFill>
              </a:rPr>
              <a:t>Các</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tượng</a:t>
            </a:r>
            <a:r>
              <a:rPr lang="en-US" sz="2000" dirty="0">
                <a:solidFill>
                  <a:srgbClr val="002060"/>
                </a:solidFill>
              </a:rPr>
              <a:t> </a:t>
            </a:r>
            <a:r>
              <a:rPr lang="en-US" sz="2000" dirty="0" err="1">
                <a:solidFill>
                  <a:srgbClr val="002060"/>
                </a:solidFill>
              </a:rPr>
              <a:t>này</a:t>
            </a:r>
            <a:r>
              <a:rPr lang="en-US" sz="2000" dirty="0">
                <a:solidFill>
                  <a:srgbClr val="002060"/>
                </a:solidFill>
              </a:rPr>
              <a:t> </a:t>
            </a:r>
            <a:r>
              <a:rPr lang="en-US" sz="2000" dirty="0" err="1">
                <a:solidFill>
                  <a:srgbClr val="002060"/>
                </a:solidFill>
              </a:rPr>
              <a:t>lần</a:t>
            </a:r>
            <a:r>
              <a:rPr lang="en-US" sz="2000" dirty="0">
                <a:solidFill>
                  <a:srgbClr val="002060"/>
                </a:solidFill>
              </a:rPr>
              <a:t> </a:t>
            </a:r>
            <a:r>
              <a:rPr lang="en-US" sz="2000" dirty="0" err="1">
                <a:solidFill>
                  <a:srgbClr val="002060"/>
                </a:solidFill>
              </a:rPr>
              <a:t>lượt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diễn</a:t>
            </a:r>
            <a:r>
              <a:rPr lang="en-US" sz="2000" dirty="0">
                <a:solidFill>
                  <a:srgbClr val="002060"/>
                </a:solidFill>
              </a:rPr>
              <a:t> ở </a:t>
            </a:r>
            <a:r>
              <a:rPr lang="en-US" sz="2000" dirty="0" err="1">
                <a:solidFill>
                  <a:srgbClr val="002060"/>
                </a:solidFill>
              </a:rPr>
              <a:t>trục</a:t>
            </a:r>
            <a:r>
              <a:rPr lang="en-US" sz="2000" dirty="0">
                <a:solidFill>
                  <a:srgbClr val="002060"/>
                </a:solidFill>
              </a:rPr>
              <a:t> </a:t>
            </a:r>
            <a:r>
              <a:rPr lang="en-US" sz="2000" dirty="0" err="1">
                <a:solidFill>
                  <a:srgbClr val="002060"/>
                </a:solidFill>
              </a:rPr>
              <a:t>nằm</a:t>
            </a:r>
            <a:r>
              <a:rPr lang="en-US" sz="2000" dirty="0">
                <a:solidFill>
                  <a:srgbClr val="002060"/>
                </a:solidFill>
              </a:rPr>
              <a:t> </a:t>
            </a:r>
            <a:r>
              <a:rPr lang="en-US" sz="2000" dirty="0" err="1">
                <a:solidFill>
                  <a:srgbClr val="002060"/>
                </a:solidFill>
              </a:rPr>
              <a:t>ngang</a:t>
            </a:r>
            <a:r>
              <a:rPr lang="en-US" sz="2000" dirty="0">
                <a:solidFill>
                  <a:srgbClr val="002060"/>
                </a:solidFill>
              </a:rPr>
              <a:t>.</a:t>
            </a:r>
          </a:p>
          <a:p>
            <a:pPr algn="just">
              <a:lnSpc>
                <a:spcPct val="130000"/>
              </a:lnSpc>
            </a:pPr>
            <a:r>
              <a:rPr lang="en-US" sz="2000" dirty="0">
                <a:solidFill>
                  <a:srgbClr val="002060"/>
                </a:solidFill>
              </a:rPr>
              <a:t>+ </a:t>
            </a:r>
            <a:r>
              <a:rPr lang="en-US" sz="2000" b="1" u="sng" dirty="0" err="1">
                <a:solidFill>
                  <a:srgbClr val="002060"/>
                </a:solidFill>
              </a:rPr>
              <a:t>Tiêu</a:t>
            </a:r>
            <a:r>
              <a:rPr lang="en-US" sz="2000" b="1" u="sng" dirty="0">
                <a:solidFill>
                  <a:srgbClr val="002060"/>
                </a:solidFill>
              </a:rPr>
              <a:t> </a:t>
            </a:r>
            <a:r>
              <a:rPr lang="en-US" sz="2000" b="1" u="sng" dirty="0" err="1">
                <a:solidFill>
                  <a:srgbClr val="002060"/>
                </a:solidFill>
              </a:rPr>
              <a:t>chí</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b="1" u="sng" dirty="0">
                <a:solidFill>
                  <a:srgbClr val="002060"/>
                </a:solidFill>
              </a:rPr>
              <a:t>: </a:t>
            </a:r>
            <a:r>
              <a:rPr lang="en-US" sz="2000" dirty="0" err="1">
                <a:solidFill>
                  <a:srgbClr val="002060"/>
                </a:solidFill>
              </a:rPr>
              <a:t>dân</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nước</a:t>
            </a:r>
            <a:r>
              <a:rPr lang="en-US" sz="2000" dirty="0">
                <a:solidFill>
                  <a:srgbClr val="002060"/>
                </a:solidFill>
              </a:rPr>
              <a:t>.</a:t>
            </a:r>
          </a:p>
          <a:p>
            <a:pPr algn="just">
              <a:lnSpc>
                <a:spcPct val="130000"/>
              </a:lnSpc>
            </a:pPr>
            <a:r>
              <a:rPr lang="en-US" sz="2000" dirty="0">
                <a:solidFill>
                  <a:srgbClr val="002060"/>
                </a:solidFill>
              </a:rPr>
              <a:t>+ </a:t>
            </a:r>
            <a:r>
              <a:rPr lang="en-US" sz="2000" dirty="0" err="1">
                <a:solidFill>
                  <a:srgbClr val="002060"/>
                </a:solidFill>
              </a:rPr>
              <a:t>Ứng</a:t>
            </a:r>
            <a:r>
              <a:rPr lang="en-US" sz="2000" dirty="0">
                <a:solidFill>
                  <a:srgbClr val="002060"/>
                </a:solidFill>
              </a:rPr>
              <a:t> </a:t>
            </a:r>
            <a:r>
              <a:rPr lang="en-US" sz="2000" dirty="0" err="1">
                <a:solidFill>
                  <a:srgbClr val="002060"/>
                </a:solidFill>
              </a:rPr>
              <a:t>với</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tượng</a:t>
            </a:r>
            <a:r>
              <a:rPr lang="en-US" sz="2000" dirty="0">
                <a:solidFill>
                  <a:srgbClr val="002060"/>
                </a:solidFill>
              </a:rPr>
              <a:t> </a:t>
            </a:r>
            <a:r>
              <a:rPr lang="en-US" sz="2000" dirty="0" err="1">
                <a:solidFill>
                  <a:srgbClr val="002060"/>
                </a:solidFill>
              </a:rPr>
              <a:t>thống</a:t>
            </a:r>
            <a:r>
              <a:rPr lang="en-US" sz="2000" dirty="0">
                <a:solidFill>
                  <a:srgbClr val="002060"/>
                </a:solidFill>
              </a:rPr>
              <a:t> </a:t>
            </a:r>
            <a:r>
              <a:rPr lang="en-US" sz="2000" dirty="0" err="1">
                <a:solidFill>
                  <a:srgbClr val="002060"/>
                </a:solidFill>
              </a:rPr>
              <a:t>kê</a:t>
            </a:r>
            <a:r>
              <a:rPr lang="en-US" sz="2000" dirty="0">
                <a:solidFill>
                  <a:srgbClr val="002060"/>
                </a:solidFill>
              </a:rPr>
              <a:t> </a:t>
            </a:r>
            <a:r>
              <a:rPr lang="en-US" sz="2000" dirty="0" err="1">
                <a:solidFill>
                  <a:srgbClr val="002060"/>
                </a:solidFill>
              </a:rPr>
              <a:t>có</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i="1" dirty="0" err="1">
                <a:solidFill>
                  <a:srgbClr val="002060"/>
                </a:solidFill>
              </a:rPr>
              <a:t>số</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thống</a:t>
            </a:r>
            <a:r>
              <a:rPr lang="en-US" sz="2000" i="1" dirty="0">
                <a:solidFill>
                  <a:srgbClr val="002060"/>
                </a:solidFill>
              </a:rPr>
              <a:t> </a:t>
            </a:r>
            <a:r>
              <a:rPr lang="en-US" sz="2000" i="1" dirty="0" err="1">
                <a:solidFill>
                  <a:srgbClr val="002060"/>
                </a:solidFill>
              </a:rPr>
              <a:t>kê</a:t>
            </a:r>
            <a:r>
              <a:rPr lang="en-US" sz="2000" i="1" dirty="0">
                <a:solidFill>
                  <a:srgbClr val="002060"/>
                </a:solidFill>
              </a:rPr>
              <a:t> </a:t>
            </a:r>
            <a:r>
              <a:rPr lang="en-US" sz="2000" dirty="0" err="1">
                <a:solidFill>
                  <a:srgbClr val="002060"/>
                </a:solidFill>
              </a:rPr>
              <a:t>theo</a:t>
            </a:r>
            <a:r>
              <a:rPr lang="en-US" sz="2000" dirty="0">
                <a:solidFill>
                  <a:srgbClr val="002060"/>
                </a:solidFill>
              </a:rPr>
              <a:t> </a:t>
            </a:r>
            <a:r>
              <a:rPr lang="en-US" sz="2000" dirty="0" err="1">
                <a:solidFill>
                  <a:srgbClr val="002060"/>
                </a:solidFill>
              </a:rPr>
              <a:t>tiêu</a:t>
            </a:r>
            <a:r>
              <a:rPr lang="en-US" sz="2000" dirty="0">
                <a:solidFill>
                  <a:srgbClr val="002060"/>
                </a:solidFill>
              </a:rPr>
              <a:t> </a:t>
            </a:r>
            <a:r>
              <a:rPr lang="en-US" sz="2000" dirty="0" err="1">
                <a:solidFill>
                  <a:srgbClr val="002060"/>
                </a:solidFill>
              </a:rPr>
              <a:t>chí</a:t>
            </a:r>
            <a:r>
              <a:rPr lang="en-US" sz="2000" dirty="0">
                <a:solidFill>
                  <a:srgbClr val="002060"/>
                </a:solidFill>
              </a:rPr>
              <a:t>, </a:t>
            </a:r>
            <a:r>
              <a:rPr lang="en-US" sz="2000" dirty="0" err="1">
                <a:solidFill>
                  <a:srgbClr val="002060"/>
                </a:solidFill>
              </a:rPr>
              <a:t>lần</a:t>
            </a:r>
            <a:r>
              <a:rPr lang="en-US" sz="2000" dirty="0">
                <a:solidFill>
                  <a:srgbClr val="002060"/>
                </a:solidFill>
              </a:rPr>
              <a:t> </a:t>
            </a:r>
            <a:r>
              <a:rPr lang="en-US" sz="2000" dirty="0" err="1">
                <a:solidFill>
                  <a:srgbClr val="002060"/>
                </a:solidFill>
              </a:rPr>
              <a:t>lượt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diễn</a:t>
            </a:r>
            <a:r>
              <a:rPr lang="en-US" sz="2000" dirty="0">
                <a:solidFill>
                  <a:srgbClr val="002060"/>
                </a:solidFill>
              </a:rPr>
              <a:t> ở </a:t>
            </a:r>
            <a:r>
              <a:rPr lang="en-US" sz="2000" dirty="0" err="1">
                <a:solidFill>
                  <a:srgbClr val="002060"/>
                </a:solidFill>
              </a:rPr>
              <a:t>trục</a:t>
            </a:r>
            <a:r>
              <a:rPr lang="en-US" sz="2000" dirty="0">
                <a:solidFill>
                  <a:srgbClr val="002060"/>
                </a:solidFill>
              </a:rPr>
              <a:t> </a:t>
            </a:r>
            <a:r>
              <a:rPr lang="en-US" sz="2000" dirty="0" err="1">
                <a:solidFill>
                  <a:srgbClr val="002060"/>
                </a:solidFill>
              </a:rPr>
              <a:t>thẳng</a:t>
            </a:r>
            <a:r>
              <a:rPr lang="en-US" sz="2000" dirty="0">
                <a:solidFill>
                  <a:srgbClr val="002060"/>
                </a:solidFill>
              </a:rPr>
              <a:t> </a:t>
            </a:r>
            <a:r>
              <a:rPr lang="en-US" sz="2000" dirty="0" err="1">
                <a:solidFill>
                  <a:srgbClr val="002060"/>
                </a:solidFill>
              </a:rPr>
              <a:t>đứng</a:t>
            </a:r>
            <a:r>
              <a:rPr lang="en-US" sz="2000" dirty="0">
                <a:solidFill>
                  <a:srgbClr val="002060"/>
                </a:solidFill>
              </a:rPr>
              <a:t>.</a:t>
            </a:r>
          </a:p>
        </p:txBody>
      </p:sp>
    </p:spTree>
    <p:extLst>
      <p:ext uri="{BB962C8B-B14F-4D97-AF65-F5344CB8AC3E}">
        <p14:creationId xmlns:p14="http://schemas.microsoft.com/office/powerpoint/2010/main" val="42669758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 calcmode="lin" valueType="num">
                                      <p:cBhvr additive="base">
                                        <p:cTn id="3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anim calcmode="lin" valueType="num">
                                      <p:cBhvr additive="base">
                                        <p:cTn id="3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 calcmode="lin" valueType="num">
                                      <p:cBhvr additive="base">
                                        <p:cTn id="4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xEl>
                                              <p:pRg st="3" end="3"/>
                                            </p:txEl>
                                          </p:spTgt>
                                        </p:tgtEl>
                                        <p:attrNameLst>
                                          <p:attrName>style.visibility</p:attrName>
                                        </p:attrNameLst>
                                      </p:cBhvr>
                                      <p:to>
                                        <p:strVal val="visible"/>
                                      </p:to>
                                    </p:set>
                                    <p:anim calcmode="lin" valueType="num">
                                      <p:cBhvr additive="base">
                                        <p:cTn id="5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12"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0" name="组合 18"/>
          <p:cNvGrpSpPr/>
          <p:nvPr/>
        </p:nvGrpSpPr>
        <p:grpSpPr>
          <a:xfrm>
            <a:off x="174923" y="338636"/>
            <a:ext cx="2144683" cy="523221"/>
            <a:chOff x="4185645" y="1619395"/>
            <a:chExt cx="3580623" cy="427367"/>
          </a:xfrm>
        </p:grpSpPr>
        <p:sp>
          <p:nvSpPr>
            <p:cNvPr id="31"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32"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4</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33"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4"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 name="TextBox 2"/>
          <p:cNvSpPr txBox="1"/>
          <p:nvPr/>
        </p:nvSpPr>
        <p:spPr>
          <a:xfrm>
            <a:off x="2548593" y="236023"/>
            <a:ext cx="8794969" cy="1569660"/>
          </a:xfrm>
          <a:prstGeom prst="rect">
            <a:avLst/>
          </a:prstGeom>
          <a:noFill/>
        </p:spPr>
        <p:txBody>
          <a:bodyPr wrap="square" rtlCol="0">
            <a:spAutoFit/>
          </a:bodyPr>
          <a:lstStyle/>
          <a:p>
            <a:pPr algn="just">
              <a:lnSpc>
                <a:spcPct val="120000"/>
              </a:lnSpc>
            </a:pPr>
            <a:r>
              <a:rPr lang="en-US" sz="2000" dirty="0" err="1"/>
              <a:t>Khi</a:t>
            </a:r>
            <a:r>
              <a:rPr lang="en-US" sz="2000" dirty="0"/>
              <a:t> </a:t>
            </a:r>
            <a:r>
              <a:rPr lang="en-US" sz="2000" dirty="0" err="1"/>
              <a:t>hội</a:t>
            </a:r>
            <a:r>
              <a:rPr lang="en-US" sz="2000" dirty="0"/>
              <a:t> </a:t>
            </a:r>
            <a:r>
              <a:rPr lang="en-US" sz="2000" dirty="0" err="1"/>
              <a:t>nghị</a:t>
            </a:r>
            <a:r>
              <a:rPr lang="en-US" sz="2000" dirty="0"/>
              <a:t> </a:t>
            </a:r>
            <a:r>
              <a:rPr lang="en-US" sz="2000" dirty="0" err="1"/>
              <a:t>giải</a:t>
            </a:r>
            <a:r>
              <a:rPr lang="en-US" sz="2000" dirty="0"/>
              <a:t> </a:t>
            </a:r>
            <a:r>
              <a:rPr lang="en-US" sz="2000" dirty="0" err="1"/>
              <a:t>lao</a:t>
            </a:r>
            <a:r>
              <a:rPr lang="en-US" sz="2000" dirty="0"/>
              <a:t>, </a:t>
            </a:r>
            <a:r>
              <a:rPr lang="en-US" sz="2000" dirty="0" err="1"/>
              <a:t>tất</a:t>
            </a:r>
            <a:r>
              <a:rPr lang="en-US" sz="2000" dirty="0"/>
              <a:t> </a:t>
            </a:r>
            <a:r>
              <a:rPr lang="en-US" sz="2000" dirty="0" err="1"/>
              <a:t>cả</a:t>
            </a:r>
            <a:r>
              <a:rPr lang="en-US" sz="2000" dirty="0"/>
              <a:t> </a:t>
            </a:r>
            <a:r>
              <a:rPr lang="en-US" sz="2000" dirty="0" err="1"/>
              <a:t>các</a:t>
            </a:r>
            <a:r>
              <a:rPr lang="en-US" sz="2000" dirty="0"/>
              <a:t> </a:t>
            </a:r>
            <a:r>
              <a:rPr lang="en-US" sz="2000" dirty="0" err="1"/>
              <a:t>đại</a:t>
            </a:r>
            <a:r>
              <a:rPr lang="en-US" sz="2000" dirty="0"/>
              <a:t> </a:t>
            </a:r>
            <a:r>
              <a:rPr lang="en-US" sz="2000" dirty="0" err="1"/>
              <a:t>biểu</a:t>
            </a:r>
            <a:r>
              <a:rPr lang="en-US" sz="2000" dirty="0"/>
              <a:t> </a:t>
            </a:r>
            <a:r>
              <a:rPr lang="en-US" sz="2000" dirty="0" err="1"/>
              <a:t>chọn</a:t>
            </a:r>
            <a:r>
              <a:rPr lang="en-US" sz="2000" dirty="0"/>
              <a:t> </a:t>
            </a:r>
            <a:r>
              <a:rPr lang="en-US" sz="2000" dirty="0" err="1"/>
              <a:t>một</a:t>
            </a:r>
            <a:r>
              <a:rPr lang="en-US" sz="2000" dirty="0"/>
              <a:t> </a:t>
            </a:r>
            <a:r>
              <a:rPr lang="en-US" sz="2000" dirty="0" err="1"/>
              <a:t>trong</a:t>
            </a:r>
            <a:r>
              <a:rPr lang="en-US" sz="2000" dirty="0"/>
              <a:t> </a:t>
            </a:r>
            <a:r>
              <a:rPr lang="en-US" sz="2000" dirty="0" err="1"/>
              <a:t>các</a:t>
            </a:r>
            <a:r>
              <a:rPr lang="en-US" sz="2000" dirty="0"/>
              <a:t> </a:t>
            </a:r>
            <a:r>
              <a:rPr lang="en-US" sz="2000" dirty="0" err="1"/>
              <a:t>loại</a:t>
            </a:r>
            <a:r>
              <a:rPr lang="en-US" sz="2000" dirty="0"/>
              <a:t> </a:t>
            </a:r>
            <a:r>
              <a:rPr lang="en-US" sz="2000" dirty="0" err="1"/>
              <a:t>nước</a:t>
            </a:r>
            <a:r>
              <a:rPr lang="en-US" sz="2000" dirty="0"/>
              <a:t> </a:t>
            </a:r>
            <a:r>
              <a:rPr lang="en-US" sz="2000" dirty="0" err="1"/>
              <a:t>sau</a:t>
            </a:r>
            <a:r>
              <a:rPr lang="en-US" sz="2000" dirty="0"/>
              <a:t> </a:t>
            </a:r>
            <a:r>
              <a:rPr lang="en-US" sz="2000" dirty="0" err="1"/>
              <a:t>đây</a:t>
            </a:r>
            <a:r>
              <a:rPr lang="en-US" sz="2000" dirty="0"/>
              <a:t> </a:t>
            </a:r>
            <a:r>
              <a:rPr lang="en-US" sz="2000" dirty="0" err="1"/>
              <a:t>để</a:t>
            </a:r>
            <a:r>
              <a:rPr lang="en-US" sz="2000" dirty="0"/>
              <a:t> </a:t>
            </a:r>
            <a:r>
              <a:rPr lang="en-US" sz="2000" dirty="0" err="1"/>
              <a:t>uống</a:t>
            </a:r>
            <a:r>
              <a:rPr lang="en-US" sz="2000" dirty="0"/>
              <a:t>: </a:t>
            </a:r>
            <a:r>
              <a:rPr lang="en-US" sz="2000" dirty="0" err="1"/>
              <a:t>nước</a:t>
            </a:r>
            <a:r>
              <a:rPr lang="en-US" sz="2000" dirty="0"/>
              <a:t> cam, </a:t>
            </a:r>
            <a:r>
              <a:rPr lang="en-US" sz="2000" dirty="0" err="1"/>
              <a:t>nước</a:t>
            </a:r>
            <a:r>
              <a:rPr lang="en-US" sz="2000" dirty="0"/>
              <a:t> </a:t>
            </a:r>
            <a:r>
              <a:rPr lang="en-US" sz="2000" dirty="0" err="1"/>
              <a:t>dừa</a:t>
            </a:r>
            <a:r>
              <a:rPr lang="en-US" sz="2000" dirty="0"/>
              <a:t>, </a:t>
            </a:r>
            <a:r>
              <a:rPr lang="en-US" sz="2000" dirty="0" err="1"/>
              <a:t>nước</a:t>
            </a:r>
            <a:r>
              <a:rPr lang="en-US" sz="2000" dirty="0"/>
              <a:t> </a:t>
            </a:r>
            <a:r>
              <a:rPr lang="en-US" sz="2000" dirty="0" err="1"/>
              <a:t>chanh</a:t>
            </a:r>
            <a:r>
              <a:rPr lang="en-US" sz="2000" dirty="0"/>
              <a:t>, </a:t>
            </a:r>
            <a:r>
              <a:rPr lang="en-US" sz="2000" dirty="0" err="1"/>
              <a:t>nước</a:t>
            </a:r>
            <a:r>
              <a:rPr lang="en-US" sz="2000" dirty="0"/>
              <a:t> </a:t>
            </a:r>
            <a:r>
              <a:rPr lang="en-US" sz="2000" dirty="0" err="1"/>
              <a:t>dưa</a:t>
            </a:r>
            <a:r>
              <a:rPr lang="en-US" sz="2000" dirty="0"/>
              <a:t> </a:t>
            </a:r>
            <a:r>
              <a:rPr lang="en-US" sz="2000" dirty="0" err="1"/>
              <a:t>hấu</a:t>
            </a:r>
            <a:r>
              <a:rPr lang="en-US" sz="2000" dirty="0"/>
              <a:t>; </a:t>
            </a:r>
            <a:r>
              <a:rPr lang="en-US" sz="2000" dirty="0" err="1"/>
              <a:t>mỗi</a:t>
            </a:r>
            <a:r>
              <a:rPr lang="en-US" sz="2000" dirty="0"/>
              <a:t> </a:t>
            </a:r>
            <a:r>
              <a:rPr lang="en-US" sz="2000" dirty="0" err="1"/>
              <a:t>đại</a:t>
            </a:r>
            <a:r>
              <a:rPr lang="en-US" sz="2000" dirty="0"/>
              <a:t> </a:t>
            </a:r>
            <a:r>
              <a:rPr lang="en-US" sz="2000" dirty="0" err="1"/>
              <a:t>biểu</a:t>
            </a:r>
            <a:r>
              <a:rPr lang="en-US" sz="2000" dirty="0"/>
              <a:t> </a:t>
            </a:r>
            <a:r>
              <a:rPr lang="en-US" sz="2000" dirty="0" err="1"/>
              <a:t>đều</a:t>
            </a:r>
            <a:r>
              <a:rPr lang="en-US" sz="2000" dirty="0"/>
              <a:t> </a:t>
            </a:r>
            <a:r>
              <a:rPr lang="en-US" sz="2000" dirty="0" err="1"/>
              <a:t>đã</a:t>
            </a:r>
            <a:r>
              <a:rPr lang="en-US" sz="2000" dirty="0"/>
              <a:t> </a:t>
            </a:r>
            <a:r>
              <a:rPr lang="en-US" sz="2000" dirty="0" err="1"/>
              <a:t>uống</a:t>
            </a:r>
            <a:r>
              <a:rPr lang="en-US" sz="2000" dirty="0"/>
              <a:t> </a:t>
            </a:r>
            <a:r>
              <a:rPr lang="en-US" sz="2000" dirty="0" err="1"/>
              <a:t>đúng</a:t>
            </a:r>
            <a:r>
              <a:rPr lang="en-US" sz="2000" dirty="0"/>
              <a:t> </a:t>
            </a:r>
            <a:r>
              <a:rPr lang="en-US" sz="2000" dirty="0" err="1"/>
              <a:t>một</a:t>
            </a:r>
            <a:r>
              <a:rPr lang="en-US" sz="2000" dirty="0"/>
              <a:t> </a:t>
            </a:r>
            <a:r>
              <a:rPr lang="en-US" sz="2000" dirty="0" err="1"/>
              <a:t>loại</a:t>
            </a:r>
            <a:r>
              <a:rPr lang="en-US" sz="2000" dirty="0"/>
              <a:t> </a:t>
            </a:r>
            <a:r>
              <a:rPr lang="en-US" sz="2000" dirty="0" err="1"/>
              <a:t>nước</a:t>
            </a:r>
            <a:r>
              <a:rPr lang="en-US" sz="2000" dirty="0"/>
              <a:t>. </a:t>
            </a:r>
            <a:r>
              <a:rPr lang="en-US" sz="2000" dirty="0" err="1"/>
              <a:t>Biểu</a:t>
            </a:r>
            <a:r>
              <a:rPr lang="en-US" sz="2000" dirty="0"/>
              <a:t> </a:t>
            </a:r>
            <a:r>
              <a:rPr lang="en-US" sz="2000" dirty="0" err="1"/>
              <a:t>đồ</a:t>
            </a:r>
            <a:r>
              <a:rPr lang="en-US" sz="2000" dirty="0"/>
              <a:t> ở </a:t>
            </a:r>
            <a:r>
              <a:rPr lang="en-US" sz="2000" dirty="0" err="1"/>
              <a:t>Hình</a:t>
            </a:r>
            <a:r>
              <a:rPr lang="en-US" sz="2000" dirty="0"/>
              <a:t> 3 </a:t>
            </a:r>
            <a:r>
              <a:rPr lang="en-US" sz="2000" dirty="0" err="1"/>
              <a:t>biểu</a:t>
            </a:r>
            <a:r>
              <a:rPr lang="en-US" sz="2000" dirty="0"/>
              <a:t> </a:t>
            </a:r>
            <a:r>
              <a:rPr lang="en-US" sz="2000" dirty="0" err="1"/>
              <a:t>diễn</a:t>
            </a:r>
            <a:r>
              <a:rPr lang="en-US" sz="2000" dirty="0"/>
              <a:t> </a:t>
            </a:r>
            <a:r>
              <a:rPr lang="en-US" sz="2000" dirty="0" err="1"/>
              <a:t>số</a:t>
            </a:r>
            <a:r>
              <a:rPr lang="en-US" sz="2000" dirty="0"/>
              <a:t> </a:t>
            </a:r>
            <a:r>
              <a:rPr lang="en-US" sz="2000" dirty="0" err="1"/>
              <a:t>đại</a:t>
            </a:r>
            <a:r>
              <a:rPr lang="en-US" sz="2000" dirty="0"/>
              <a:t> </a:t>
            </a:r>
            <a:r>
              <a:rPr lang="en-US" sz="2000" dirty="0" err="1"/>
              <a:t>biểu</a:t>
            </a:r>
            <a:r>
              <a:rPr lang="en-US" sz="2000" dirty="0"/>
              <a:t> </a:t>
            </a:r>
            <a:r>
              <a:rPr lang="en-US" sz="2000" dirty="0" err="1"/>
              <a:t>chọn</a:t>
            </a:r>
            <a:r>
              <a:rPr lang="en-US" sz="2000" dirty="0"/>
              <a:t> </a:t>
            </a:r>
            <a:r>
              <a:rPr lang="en-US" sz="2000" dirty="0" err="1"/>
              <a:t>mỗi</a:t>
            </a:r>
            <a:r>
              <a:rPr lang="en-US" sz="2000" dirty="0"/>
              <a:t> </a:t>
            </a:r>
            <a:r>
              <a:rPr lang="en-US" sz="2000" dirty="0" err="1"/>
              <a:t>loại</a:t>
            </a:r>
            <a:r>
              <a:rPr lang="en-US" sz="2000" dirty="0"/>
              <a:t> </a:t>
            </a:r>
            <a:r>
              <a:rPr lang="en-US" sz="2000" dirty="0" err="1"/>
              <a:t>nước</a:t>
            </a:r>
            <a:r>
              <a:rPr lang="en-US" sz="2000" dirty="0"/>
              <a:t> </a:t>
            </a:r>
            <a:r>
              <a:rPr lang="en-US" sz="2000" dirty="0" err="1"/>
              <a:t>uống</a:t>
            </a:r>
            <a:r>
              <a:rPr lang="en-US" sz="2000" dirty="0"/>
              <a:t>.</a:t>
            </a:r>
            <a:endParaRPr lang="vi-VN" sz="2000" dirty="0"/>
          </a:p>
        </p:txBody>
      </p:sp>
      <p:sp>
        <p:nvSpPr>
          <p:cNvPr id="4" name="TextBox 3"/>
          <p:cNvSpPr txBox="1"/>
          <p:nvPr/>
        </p:nvSpPr>
        <p:spPr>
          <a:xfrm>
            <a:off x="259125" y="1792563"/>
            <a:ext cx="3471218" cy="400110"/>
          </a:xfrm>
          <a:prstGeom prst="rect">
            <a:avLst/>
          </a:prstGeom>
          <a:noFill/>
        </p:spPr>
        <p:txBody>
          <a:bodyPr wrap="square" rtlCol="0">
            <a:spAutoFit/>
          </a:bodyPr>
          <a:lstStyle/>
          <a:p>
            <a:r>
              <a:rPr lang="en-US" sz="2000" dirty="0"/>
              <a:t>a) </a:t>
            </a:r>
            <a:r>
              <a:rPr lang="en-US" sz="2000" dirty="0" err="1"/>
              <a:t>Tìm</a:t>
            </a:r>
            <a:r>
              <a:rPr lang="en-US" sz="2000" dirty="0"/>
              <a:t> </a:t>
            </a:r>
            <a:r>
              <a:rPr lang="en-US" sz="2000" dirty="0" err="1"/>
              <a:t>số</a:t>
            </a:r>
            <a:r>
              <a:rPr lang="en-US" sz="2000" dirty="0"/>
              <a:t> </a:t>
            </a:r>
            <a:r>
              <a:rPr lang="en-US" sz="2000" dirty="0" err="1"/>
              <a:t>thích</a:t>
            </a:r>
            <a:r>
              <a:rPr lang="en-US" sz="2000" dirty="0"/>
              <a:t> </a:t>
            </a:r>
            <a:r>
              <a:rPr lang="en-US" sz="2000" dirty="0" err="1"/>
              <a:t>hợp</a:t>
            </a:r>
            <a:r>
              <a:rPr lang="en-US" sz="2000" dirty="0"/>
              <a:t> </a:t>
            </a:r>
            <a:r>
              <a:rPr lang="en-US" sz="2000" dirty="0" err="1"/>
              <a:t>cho</a:t>
            </a:r>
            <a:r>
              <a:rPr lang="en-US" sz="2000" dirty="0"/>
              <a:t> </a:t>
            </a:r>
            <a:endParaRPr lang="vi-VN" sz="2000" dirty="0"/>
          </a:p>
        </p:txBody>
      </p:sp>
      <p:sp>
        <p:nvSpPr>
          <p:cNvPr id="5" name="Rectangle 4"/>
          <p:cNvSpPr/>
          <p:nvPr/>
        </p:nvSpPr>
        <p:spPr>
          <a:xfrm>
            <a:off x="3214954" y="1757425"/>
            <a:ext cx="515389" cy="47728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rPr>
              <a:t>?</a:t>
            </a:r>
            <a:endParaRPr lang="vi-VN" sz="2000" b="1" dirty="0">
              <a:solidFill>
                <a:srgbClr val="002060"/>
              </a:solidFill>
            </a:endParaRPr>
          </a:p>
        </p:txBody>
      </p:sp>
      <p:sp>
        <p:nvSpPr>
          <p:cNvPr id="35" name="TextBox 34"/>
          <p:cNvSpPr txBox="1"/>
          <p:nvPr/>
        </p:nvSpPr>
        <p:spPr>
          <a:xfrm>
            <a:off x="3746725" y="1811484"/>
            <a:ext cx="2029625" cy="400110"/>
          </a:xfrm>
          <a:prstGeom prst="rect">
            <a:avLst/>
          </a:prstGeom>
          <a:noFill/>
        </p:spPr>
        <p:txBody>
          <a:bodyPr wrap="square" rtlCol="0">
            <a:spAutoFit/>
          </a:bodyPr>
          <a:lstStyle/>
          <a:p>
            <a:r>
              <a:rPr lang="en-US" sz="2000" dirty="0" err="1"/>
              <a:t>trong</a:t>
            </a:r>
            <a:r>
              <a:rPr lang="en-US" sz="2000" dirty="0"/>
              <a:t> </a:t>
            </a:r>
            <a:r>
              <a:rPr lang="en-US" sz="2000" dirty="0" err="1"/>
              <a:t>bảng</a:t>
            </a:r>
            <a:r>
              <a:rPr lang="en-US" sz="2000" dirty="0"/>
              <a:t> </a:t>
            </a:r>
            <a:r>
              <a:rPr lang="en-US" sz="2000" dirty="0" err="1"/>
              <a:t>sau</a:t>
            </a:r>
            <a:r>
              <a:rPr lang="en-US" sz="2000" dirty="0"/>
              <a:t>:</a:t>
            </a:r>
            <a:endParaRPr lang="vi-VN" sz="2000" dirty="0"/>
          </a:p>
        </p:txBody>
      </p:sp>
      <p:graphicFrame>
        <p:nvGraphicFramePr>
          <p:cNvPr id="6" name="Table 5"/>
          <p:cNvGraphicFramePr>
            <a:graphicFrameLocks noGrp="1"/>
          </p:cNvGraphicFramePr>
          <p:nvPr>
            <p:extLst>
              <p:ext uri="{D42A27DB-BD31-4B8C-83A1-F6EECF244321}">
                <p14:modId xmlns:p14="http://schemas.microsoft.com/office/powerpoint/2010/main" val="2201108226"/>
              </p:ext>
            </p:extLst>
          </p:nvPr>
        </p:nvGraphicFramePr>
        <p:xfrm>
          <a:off x="481913" y="2446311"/>
          <a:ext cx="4279624" cy="2997360"/>
        </p:xfrm>
        <a:graphic>
          <a:graphicData uri="http://schemas.openxmlformats.org/drawingml/2006/table">
            <a:tbl>
              <a:tblPr firstRow="1" bandRow="1">
                <a:tableStyleId>{5C22544A-7EE6-4342-B048-85BDC9FD1C3A}</a:tableStyleId>
              </a:tblPr>
              <a:tblGrid>
                <a:gridCol w="1838826">
                  <a:extLst>
                    <a:ext uri="{9D8B030D-6E8A-4147-A177-3AD203B41FA5}">
                      <a16:colId xmlns:a16="http://schemas.microsoft.com/office/drawing/2014/main" xmlns="" val="419894284"/>
                    </a:ext>
                  </a:extLst>
                </a:gridCol>
                <a:gridCol w="2440798">
                  <a:extLst>
                    <a:ext uri="{9D8B030D-6E8A-4147-A177-3AD203B41FA5}">
                      <a16:colId xmlns:a16="http://schemas.microsoft.com/office/drawing/2014/main" xmlns="" val="2070610751"/>
                    </a:ext>
                  </a:extLst>
                </a:gridCol>
              </a:tblGrid>
              <a:tr h="589320">
                <a:tc>
                  <a:txBody>
                    <a:bodyPr/>
                    <a:lstStyle/>
                    <a:p>
                      <a:pPr algn="ctr"/>
                      <a:r>
                        <a:rPr lang="en-US" dirty="0" err="1">
                          <a:solidFill>
                            <a:srgbClr val="002060"/>
                          </a:solidFill>
                        </a:rPr>
                        <a:t>Loại</a:t>
                      </a:r>
                      <a:r>
                        <a:rPr lang="en-US" baseline="0" dirty="0">
                          <a:solidFill>
                            <a:srgbClr val="002060"/>
                          </a:solidFill>
                        </a:rPr>
                        <a:t> </a:t>
                      </a:r>
                      <a:r>
                        <a:rPr lang="en-US" baseline="0" dirty="0" err="1">
                          <a:solidFill>
                            <a:srgbClr val="002060"/>
                          </a:solidFill>
                        </a:rPr>
                        <a:t>nước</a:t>
                      </a:r>
                      <a:r>
                        <a:rPr lang="en-US" baseline="0" dirty="0">
                          <a:solidFill>
                            <a:srgbClr val="002060"/>
                          </a:solidFill>
                        </a:rPr>
                        <a:t> </a:t>
                      </a:r>
                      <a:r>
                        <a:rPr lang="en-US" baseline="0" dirty="0" err="1">
                          <a:solidFill>
                            <a:srgbClr val="002060"/>
                          </a:solidFill>
                        </a:rPr>
                        <a:t>uống</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dirty="0" err="1">
                          <a:solidFill>
                            <a:srgbClr val="002060"/>
                          </a:solidFill>
                        </a:rPr>
                        <a:t>Số</a:t>
                      </a:r>
                      <a:r>
                        <a:rPr lang="en-US" baseline="0" dirty="0">
                          <a:solidFill>
                            <a:srgbClr val="002060"/>
                          </a:solidFill>
                        </a:rPr>
                        <a:t> </a:t>
                      </a:r>
                      <a:r>
                        <a:rPr lang="en-US" baseline="0" dirty="0" err="1">
                          <a:solidFill>
                            <a:srgbClr val="002060"/>
                          </a:solidFill>
                        </a:rPr>
                        <a:t>người</a:t>
                      </a:r>
                      <a:r>
                        <a:rPr lang="en-US" baseline="0" dirty="0">
                          <a:solidFill>
                            <a:srgbClr val="002060"/>
                          </a:solidFill>
                        </a:rPr>
                        <a:t> </a:t>
                      </a:r>
                      <a:r>
                        <a:rPr lang="en-US" baseline="0" dirty="0" err="1">
                          <a:solidFill>
                            <a:srgbClr val="002060"/>
                          </a:solidFill>
                        </a:rPr>
                        <a:t>chọn</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3226769196"/>
                  </a:ext>
                </a:extLst>
              </a:tr>
              <a:tr h="589320">
                <a:tc>
                  <a:txBody>
                    <a:bodyPr/>
                    <a:lstStyle/>
                    <a:p>
                      <a:pPr algn="ctr"/>
                      <a:r>
                        <a:rPr lang="en-US" dirty="0" err="1">
                          <a:solidFill>
                            <a:schemeClr val="tx1"/>
                          </a:solidFill>
                        </a:rPr>
                        <a:t>Nước</a:t>
                      </a:r>
                      <a:r>
                        <a:rPr lang="en-US" baseline="0" dirty="0">
                          <a:solidFill>
                            <a:schemeClr val="tx1"/>
                          </a:solidFill>
                        </a:rPr>
                        <a:t> cam</a:t>
                      </a:r>
                      <a:endParaRPr lang="vi-V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9527245"/>
                  </a:ext>
                </a:extLst>
              </a:tr>
              <a:tr h="589320">
                <a:tc>
                  <a:txBody>
                    <a:bodyPr/>
                    <a:lstStyle/>
                    <a:p>
                      <a:pPr algn="ctr"/>
                      <a:r>
                        <a:rPr lang="en-US" dirty="0" err="1"/>
                        <a:t>Nước</a:t>
                      </a:r>
                      <a:r>
                        <a:rPr lang="en-US" baseline="0" dirty="0"/>
                        <a:t> </a:t>
                      </a:r>
                      <a:r>
                        <a:rPr lang="en-US" baseline="0" dirty="0" err="1"/>
                        <a:t>dừa</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78380525"/>
                  </a:ext>
                </a:extLst>
              </a:tr>
              <a:tr h="589320">
                <a:tc>
                  <a:txBody>
                    <a:bodyPr/>
                    <a:lstStyle/>
                    <a:p>
                      <a:pPr algn="ctr"/>
                      <a:r>
                        <a:rPr lang="en-US" dirty="0" err="1"/>
                        <a:t>Nước</a:t>
                      </a:r>
                      <a:r>
                        <a:rPr lang="en-US" baseline="0" dirty="0"/>
                        <a:t> </a:t>
                      </a:r>
                      <a:r>
                        <a:rPr lang="en-US" baseline="0" dirty="0" err="1"/>
                        <a:t>chanh</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96797668"/>
                  </a:ext>
                </a:extLst>
              </a:tr>
              <a:tr h="589320">
                <a:tc>
                  <a:txBody>
                    <a:bodyPr/>
                    <a:lstStyle/>
                    <a:p>
                      <a:pPr algn="ctr"/>
                      <a:r>
                        <a:rPr lang="en-US" dirty="0" err="1"/>
                        <a:t>Nước</a:t>
                      </a:r>
                      <a:r>
                        <a:rPr lang="en-US" baseline="0" dirty="0"/>
                        <a:t> </a:t>
                      </a:r>
                      <a:r>
                        <a:rPr lang="en-US" baseline="0" dirty="0" err="1"/>
                        <a:t>dưa</a:t>
                      </a:r>
                      <a:r>
                        <a:rPr lang="en-US" baseline="0" dirty="0"/>
                        <a:t> </a:t>
                      </a:r>
                      <a:r>
                        <a:rPr lang="en-US" baseline="0" dirty="0" err="1"/>
                        <a:t>hấu</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93989745"/>
                  </a:ext>
                </a:extLst>
              </a:tr>
            </a:tbl>
          </a:graphicData>
        </a:graphic>
      </p:graphicFrame>
      <p:sp>
        <p:nvSpPr>
          <p:cNvPr id="7" name="TextBox 6"/>
          <p:cNvSpPr txBox="1"/>
          <p:nvPr/>
        </p:nvSpPr>
        <p:spPr>
          <a:xfrm>
            <a:off x="3371240" y="3107175"/>
            <a:ext cx="581891" cy="461665"/>
          </a:xfrm>
          <a:prstGeom prst="rect">
            <a:avLst/>
          </a:prstGeom>
          <a:noFill/>
        </p:spPr>
        <p:txBody>
          <a:bodyPr wrap="square" rtlCol="0">
            <a:spAutoFit/>
          </a:bodyPr>
          <a:lstStyle/>
          <a:p>
            <a:r>
              <a:rPr lang="en-US" sz="2400" dirty="0"/>
              <a:t>?</a:t>
            </a:r>
            <a:endParaRPr lang="vi-VN" sz="2400" dirty="0"/>
          </a:p>
        </p:txBody>
      </p:sp>
      <p:sp>
        <p:nvSpPr>
          <p:cNvPr id="37" name="TextBox 36"/>
          <p:cNvSpPr txBox="1"/>
          <p:nvPr/>
        </p:nvSpPr>
        <p:spPr>
          <a:xfrm>
            <a:off x="3387622" y="3757995"/>
            <a:ext cx="581891" cy="461665"/>
          </a:xfrm>
          <a:prstGeom prst="rect">
            <a:avLst/>
          </a:prstGeom>
          <a:noFill/>
        </p:spPr>
        <p:txBody>
          <a:bodyPr wrap="square" rtlCol="0">
            <a:spAutoFit/>
          </a:bodyPr>
          <a:lstStyle/>
          <a:p>
            <a:r>
              <a:rPr lang="en-US" sz="2400" dirty="0"/>
              <a:t>?</a:t>
            </a:r>
            <a:endParaRPr lang="vi-VN" sz="2400" dirty="0"/>
          </a:p>
        </p:txBody>
      </p:sp>
      <p:sp>
        <p:nvSpPr>
          <p:cNvPr id="38" name="TextBox 37"/>
          <p:cNvSpPr txBox="1"/>
          <p:nvPr/>
        </p:nvSpPr>
        <p:spPr>
          <a:xfrm>
            <a:off x="3404490" y="4319328"/>
            <a:ext cx="581891" cy="461665"/>
          </a:xfrm>
          <a:prstGeom prst="rect">
            <a:avLst/>
          </a:prstGeom>
          <a:noFill/>
        </p:spPr>
        <p:txBody>
          <a:bodyPr wrap="square" rtlCol="0">
            <a:spAutoFit/>
          </a:bodyPr>
          <a:lstStyle/>
          <a:p>
            <a:r>
              <a:rPr lang="en-US" sz="2400" dirty="0"/>
              <a:t>?</a:t>
            </a:r>
            <a:endParaRPr lang="vi-VN" sz="2400" dirty="0"/>
          </a:p>
        </p:txBody>
      </p:sp>
      <p:sp>
        <p:nvSpPr>
          <p:cNvPr id="39" name="TextBox 38"/>
          <p:cNvSpPr txBox="1"/>
          <p:nvPr/>
        </p:nvSpPr>
        <p:spPr>
          <a:xfrm>
            <a:off x="3404489" y="4897027"/>
            <a:ext cx="581891" cy="461665"/>
          </a:xfrm>
          <a:prstGeom prst="rect">
            <a:avLst/>
          </a:prstGeom>
          <a:noFill/>
        </p:spPr>
        <p:txBody>
          <a:bodyPr wrap="square" rtlCol="0">
            <a:spAutoFit/>
          </a:bodyPr>
          <a:lstStyle/>
          <a:p>
            <a:r>
              <a:rPr lang="en-US" sz="2400" dirty="0"/>
              <a:t>?</a:t>
            </a:r>
            <a:endParaRPr lang="vi-VN" sz="2400" dirty="0"/>
          </a:p>
        </p:txBody>
      </p:sp>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5427898" y="1930823"/>
            <a:ext cx="6582025" cy="4116007"/>
          </a:xfrm>
          <a:prstGeom prst="rect">
            <a:avLst/>
          </a:prstGeom>
        </p:spPr>
      </p:pic>
      <p:sp>
        <p:nvSpPr>
          <p:cNvPr id="9" name="TextBox 8"/>
          <p:cNvSpPr txBox="1"/>
          <p:nvPr/>
        </p:nvSpPr>
        <p:spPr>
          <a:xfrm>
            <a:off x="3182477" y="3025645"/>
            <a:ext cx="624487" cy="461665"/>
          </a:xfrm>
          <a:prstGeom prst="rect">
            <a:avLst/>
          </a:prstGeom>
          <a:noFill/>
        </p:spPr>
        <p:txBody>
          <a:bodyPr wrap="square" rtlCol="0">
            <a:spAutoFit/>
          </a:bodyPr>
          <a:lstStyle/>
          <a:p>
            <a:r>
              <a:rPr lang="en-US" sz="2400" b="1" dirty="0">
                <a:solidFill>
                  <a:srgbClr val="FF0000"/>
                </a:solidFill>
              </a:rPr>
              <a:t>12</a:t>
            </a:r>
            <a:endParaRPr lang="vi-VN" sz="2400" b="1" dirty="0">
              <a:solidFill>
                <a:srgbClr val="FF0000"/>
              </a:solidFill>
            </a:endParaRPr>
          </a:p>
        </p:txBody>
      </p:sp>
      <p:sp>
        <p:nvSpPr>
          <p:cNvPr id="42" name="TextBox 41"/>
          <p:cNvSpPr txBox="1"/>
          <p:nvPr/>
        </p:nvSpPr>
        <p:spPr>
          <a:xfrm>
            <a:off x="3327309" y="3673016"/>
            <a:ext cx="624487" cy="461665"/>
          </a:xfrm>
          <a:prstGeom prst="rect">
            <a:avLst/>
          </a:prstGeom>
          <a:noFill/>
        </p:spPr>
        <p:txBody>
          <a:bodyPr wrap="square" rtlCol="0">
            <a:spAutoFit/>
          </a:bodyPr>
          <a:lstStyle/>
          <a:p>
            <a:r>
              <a:rPr lang="en-US" sz="2400" b="1" dirty="0">
                <a:solidFill>
                  <a:srgbClr val="FF0000"/>
                </a:solidFill>
              </a:rPr>
              <a:t>8</a:t>
            </a:r>
            <a:endParaRPr lang="vi-VN" sz="2400" b="1" dirty="0">
              <a:solidFill>
                <a:srgbClr val="FF0000"/>
              </a:solidFill>
            </a:endParaRPr>
          </a:p>
        </p:txBody>
      </p:sp>
      <p:sp>
        <p:nvSpPr>
          <p:cNvPr id="43" name="TextBox 42"/>
          <p:cNvSpPr txBox="1"/>
          <p:nvPr/>
        </p:nvSpPr>
        <p:spPr>
          <a:xfrm>
            <a:off x="3253649" y="4231282"/>
            <a:ext cx="624487" cy="461665"/>
          </a:xfrm>
          <a:prstGeom prst="rect">
            <a:avLst/>
          </a:prstGeom>
          <a:noFill/>
        </p:spPr>
        <p:txBody>
          <a:bodyPr wrap="square" rtlCol="0">
            <a:spAutoFit/>
          </a:bodyPr>
          <a:lstStyle/>
          <a:p>
            <a:r>
              <a:rPr lang="en-US" sz="2400" b="1" dirty="0">
                <a:solidFill>
                  <a:srgbClr val="FF0000"/>
                </a:solidFill>
              </a:rPr>
              <a:t>11</a:t>
            </a:r>
            <a:endParaRPr lang="vi-VN" sz="2400" b="1" dirty="0">
              <a:solidFill>
                <a:srgbClr val="FF0000"/>
              </a:solidFill>
            </a:endParaRPr>
          </a:p>
        </p:txBody>
      </p:sp>
      <p:sp>
        <p:nvSpPr>
          <p:cNvPr id="44" name="TextBox 43"/>
          <p:cNvSpPr txBox="1"/>
          <p:nvPr/>
        </p:nvSpPr>
        <p:spPr>
          <a:xfrm>
            <a:off x="3307678" y="4836864"/>
            <a:ext cx="624487" cy="461665"/>
          </a:xfrm>
          <a:prstGeom prst="rect">
            <a:avLst/>
          </a:prstGeom>
          <a:noFill/>
        </p:spPr>
        <p:txBody>
          <a:bodyPr wrap="square" rtlCol="0">
            <a:spAutoFit/>
          </a:bodyPr>
          <a:lstStyle/>
          <a:p>
            <a:r>
              <a:rPr lang="en-US" sz="2400" b="1" dirty="0">
                <a:solidFill>
                  <a:srgbClr val="FF0000"/>
                </a:solidFill>
              </a:rPr>
              <a:t>8</a:t>
            </a:r>
            <a:endParaRPr lang="vi-VN" sz="2400" b="1" dirty="0">
              <a:solidFill>
                <a:srgbClr val="FF0000"/>
              </a:solidFill>
            </a:endParaRPr>
          </a:p>
        </p:txBody>
      </p:sp>
    </p:spTree>
    <p:custDataLst>
      <p:tags r:id="rId1"/>
    </p:custDataLst>
    <p:extLst>
      <p:ext uri="{BB962C8B-B14F-4D97-AF65-F5344CB8AC3E}">
        <p14:creationId xmlns:p14="http://schemas.microsoft.com/office/powerpoint/2010/main" val="92216858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3"/>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randombar(horizontal)">
                                      <p:cBhvr>
                                        <p:cTn id="26" dur="500"/>
                                        <p:tgtEl>
                                          <p:spTgt spid="35"/>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randombar(horizontal)">
                                      <p:cBhvr>
                                        <p:cTn id="36" dur="500"/>
                                        <p:tgtEl>
                                          <p:spTgt spid="37"/>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randombar(horizontal)">
                                      <p:cBhvr>
                                        <p:cTn id="39" dur="500"/>
                                        <p:tgtEl>
                                          <p:spTgt spid="38"/>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randombar(horizontal)">
                                      <p:cBhvr>
                                        <p:cTn id="42" dur="500"/>
                                        <p:tgtEl>
                                          <p:spTgt spid="39"/>
                                        </p:tgtEl>
                                      </p:cBhvr>
                                    </p:animEffect>
                                  </p:childTnLst>
                                </p:cTn>
                              </p:par>
                            </p:childTnLst>
                          </p:cTn>
                        </p:par>
                        <p:par>
                          <p:cTn id="43" fill="hold">
                            <p:stCondLst>
                              <p:cond delay="1000"/>
                            </p:stCondLst>
                            <p:childTnLst>
                              <p:par>
                                <p:cTn id="44" presetID="14" presetClass="entr" presetSubtype="1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xit" presetSubtype="10" fill="hold" grpId="1" nodeType="clickEffect">
                                  <p:stCondLst>
                                    <p:cond delay="0"/>
                                  </p:stCondLst>
                                  <p:childTnLst>
                                    <p:animEffect transition="out" filter="randombar(horizontal)">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par>
                                <p:cTn id="52" presetID="14" presetClass="entr" presetSubtype="1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randombar(horizont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xit" presetSubtype="10" fill="hold" grpId="2" nodeType="clickEffect">
                                  <p:stCondLst>
                                    <p:cond delay="0"/>
                                  </p:stCondLst>
                                  <p:childTnLst>
                                    <p:animEffect transition="out" filter="randombar(horizontal)">
                                      <p:cBhvr>
                                        <p:cTn id="58" dur="500"/>
                                        <p:tgtEl>
                                          <p:spTgt spid="37"/>
                                        </p:tgtEl>
                                      </p:cBhvr>
                                    </p:animEffect>
                                    <p:set>
                                      <p:cBhvr>
                                        <p:cTn id="59" dur="1" fill="hold">
                                          <p:stCondLst>
                                            <p:cond delay="499"/>
                                          </p:stCondLst>
                                        </p:cTn>
                                        <p:tgtEl>
                                          <p:spTgt spid="37"/>
                                        </p:tgtEl>
                                        <p:attrNameLst>
                                          <p:attrName>style.visibility</p:attrName>
                                        </p:attrNameLst>
                                      </p:cBhvr>
                                      <p:to>
                                        <p:strVal val="hidden"/>
                                      </p:to>
                                    </p:se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8"/>
                                        </p:tgtEl>
                                      </p:cBhvr>
                                    </p:animEffect>
                                    <p:set>
                                      <p:cBhvr>
                                        <p:cTn id="67" dur="1" fill="hold">
                                          <p:stCondLst>
                                            <p:cond delay="499"/>
                                          </p:stCondLst>
                                        </p:cTn>
                                        <p:tgtEl>
                                          <p:spTgt spid="38"/>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randombar(horizontal)">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2" nodeType="clickEffect">
                                  <p:stCondLst>
                                    <p:cond delay="0"/>
                                  </p:stCondLst>
                                  <p:childTnLst>
                                    <p:animEffect transition="out" filter="randombar(horizontal)">
                                      <p:cBhvr>
                                        <p:cTn id="74" dur="500"/>
                                        <p:tgtEl>
                                          <p:spTgt spid="39"/>
                                        </p:tgtEl>
                                      </p:cBhvr>
                                    </p:animEffect>
                                    <p:set>
                                      <p:cBhvr>
                                        <p:cTn id="75" dur="1" fill="hold">
                                          <p:stCondLst>
                                            <p:cond delay="499"/>
                                          </p:stCondLst>
                                        </p:cTn>
                                        <p:tgtEl>
                                          <p:spTgt spid="39"/>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35" grpId="0"/>
      <p:bldP spid="7" grpId="0"/>
      <p:bldP spid="7" grpId="1"/>
      <p:bldP spid="37" grpId="0"/>
      <p:bldP spid="37" grpId="2"/>
      <p:bldP spid="38" grpId="0"/>
      <p:bldP spid="38" grpId="1"/>
      <p:bldP spid="39" grpId="0"/>
      <p:bldP spid="39" grpId="2"/>
      <p:bldP spid="9"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02166" y="379141"/>
            <a:ext cx="10883591" cy="1596014"/>
          </a:xfrm>
          <a:prstGeom prst="rect">
            <a:avLst/>
          </a:prstGeom>
          <a:noFill/>
        </p:spPr>
        <p:txBody>
          <a:bodyPr wrap="square" rtlCol="0">
            <a:spAutoFit/>
          </a:bodyPr>
          <a:lstStyle/>
          <a:p>
            <a:pPr algn="just">
              <a:lnSpc>
                <a:spcPct val="120000"/>
              </a:lnSpc>
            </a:pPr>
            <a:r>
              <a:rPr lang="en-US" sz="2800" dirty="0"/>
              <a:t>b) </a:t>
            </a:r>
            <a:r>
              <a:rPr lang="en-US" sz="2800" dirty="0" err="1"/>
              <a:t>Sau</a:t>
            </a:r>
            <a:r>
              <a:rPr lang="en-US" sz="2800" dirty="0"/>
              <a:t> </a:t>
            </a:r>
            <a:r>
              <a:rPr lang="en-US" sz="2800" dirty="0" err="1"/>
              <a:t>giờ</a:t>
            </a:r>
            <a:r>
              <a:rPr lang="en-US" sz="2800" dirty="0"/>
              <a:t> </a:t>
            </a:r>
            <a:r>
              <a:rPr lang="en-US" sz="2800" dirty="0" err="1"/>
              <a:t>giải</a:t>
            </a:r>
            <a:r>
              <a:rPr lang="en-US" sz="2800" dirty="0"/>
              <a:t> </a:t>
            </a:r>
            <a:r>
              <a:rPr lang="en-US" sz="2800" dirty="0" err="1"/>
              <a:t>lao</a:t>
            </a:r>
            <a:r>
              <a:rPr lang="en-US" sz="2800" dirty="0"/>
              <a:t>, </a:t>
            </a:r>
            <a:r>
              <a:rPr lang="en-US" sz="2800" dirty="0" err="1"/>
              <a:t>tất</a:t>
            </a:r>
            <a:r>
              <a:rPr lang="en-US" sz="2800" dirty="0"/>
              <a:t> </a:t>
            </a:r>
            <a:r>
              <a:rPr lang="en-US" sz="2800" dirty="0" err="1"/>
              <a:t>cả</a:t>
            </a:r>
            <a:r>
              <a:rPr lang="en-US" sz="2800" dirty="0"/>
              <a:t> </a:t>
            </a:r>
            <a:r>
              <a:rPr lang="en-US" sz="2800" dirty="0" err="1"/>
              <a:t>mọi</a:t>
            </a:r>
            <a:r>
              <a:rPr lang="en-US" sz="2800" dirty="0"/>
              <a:t> </a:t>
            </a:r>
            <a:r>
              <a:rPr lang="en-US" sz="2800" dirty="0" err="1"/>
              <a:t>người</a:t>
            </a:r>
            <a:r>
              <a:rPr lang="en-US" sz="2800" dirty="0"/>
              <a:t> </a:t>
            </a:r>
            <a:r>
              <a:rPr lang="en-US" sz="2800" dirty="0" err="1"/>
              <a:t>trở</a:t>
            </a:r>
            <a:r>
              <a:rPr lang="en-US" sz="2800" dirty="0"/>
              <a:t> </a:t>
            </a:r>
            <a:r>
              <a:rPr lang="en-US" sz="2800" dirty="0" err="1"/>
              <a:t>lại</a:t>
            </a:r>
            <a:r>
              <a:rPr lang="en-US" sz="2800" dirty="0"/>
              <a:t> </a:t>
            </a:r>
            <a:r>
              <a:rPr lang="en-US" sz="2800" dirty="0" err="1"/>
              <a:t>họp</a:t>
            </a:r>
            <a:r>
              <a:rPr lang="en-US" sz="2800" dirty="0"/>
              <a:t>. </a:t>
            </a:r>
            <a:r>
              <a:rPr lang="en-US" sz="2800" dirty="0" err="1"/>
              <a:t>Thư</a:t>
            </a:r>
            <a:r>
              <a:rPr lang="en-US" sz="2800" dirty="0"/>
              <a:t> </a:t>
            </a:r>
            <a:r>
              <a:rPr lang="en-US" sz="2800" dirty="0" err="1"/>
              <a:t>kí</a:t>
            </a:r>
            <a:r>
              <a:rPr lang="en-US" sz="2800" dirty="0"/>
              <a:t> </a:t>
            </a:r>
            <a:r>
              <a:rPr lang="en-US" sz="2800" dirty="0" err="1"/>
              <a:t>thông</a:t>
            </a:r>
            <a:r>
              <a:rPr lang="en-US" sz="2800" dirty="0"/>
              <a:t> </a:t>
            </a:r>
            <a:r>
              <a:rPr lang="en-US" sz="2800" dirty="0" err="1"/>
              <a:t>báo</a:t>
            </a:r>
            <a:r>
              <a:rPr lang="en-US" sz="2800" dirty="0"/>
              <a:t> </a:t>
            </a:r>
            <a:r>
              <a:rPr lang="en-US" sz="2800" dirty="0" err="1"/>
              <a:t>rằng</a:t>
            </a:r>
            <a:r>
              <a:rPr lang="en-US" sz="2800" dirty="0"/>
              <a:t> </a:t>
            </a:r>
            <a:r>
              <a:rPr lang="en-US" sz="2800" dirty="0" err="1"/>
              <a:t>có</a:t>
            </a:r>
            <a:r>
              <a:rPr lang="en-US" sz="2800" dirty="0"/>
              <a:t> 40 </a:t>
            </a:r>
            <a:r>
              <a:rPr lang="en-US" sz="2800" dirty="0" err="1"/>
              <a:t>đại</a:t>
            </a:r>
            <a:r>
              <a:rPr lang="en-US" sz="2800" dirty="0"/>
              <a:t> </a:t>
            </a:r>
            <a:r>
              <a:rPr lang="en-US" sz="2800" dirty="0" err="1"/>
              <a:t>biểu</a:t>
            </a:r>
            <a:r>
              <a:rPr lang="en-US" sz="2800" dirty="0"/>
              <a:t> </a:t>
            </a:r>
            <a:r>
              <a:rPr lang="en-US" sz="2800" dirty="0" err="1"/>
              <a:t>tham</a:t>
            </a:r>
            <a:r>
              <a:rPr lang="en-US" sz="2800" dirty="0"/>
              <a:t> </a:t>
            </a:r>
            <a:r>
              <a:rPr lang="en-US" sz="2800" dirty="0" err="1"/>
              <a:t>gia</a:t>
            </a:r>
            <a:r>
              <a:rPr lang="en-US" sz="2800" dirty="0"/>
              <a:t> </a:t>
            </a:r>
            <a:r>
              <a:rPr lang="en-US" sz="2800" dirty="0" err="1"/>
              <a:t>hội</a:t>
            </a:r>
            <a:r>
              <a:rPr lang="en-US" sz="2800" dirty="0"/>
              <a:t> </a:t>
            </a:r>
            <a:r>
              <a:rPr lang="en-US" sz="2800" dirty="0" err="1"/>
              <a:t>nghị</a:t>
            </a:r>
            <a:r>
              <a:rPr lang="en-US" sz="2800" dirty="0"/>
              <a:t>. </a:t>
            </a:r>
            <a:r>
              <a:rPr lang="en-US" sz="2800" dirty="0" err="1"/>
              <a:t>Thông</a:t>
            </a:r>
            <a:r>
              <a:rPr lang="en-US" sz="2800" dirty="0"/>
              <a:t> </a:t>
            </a:r>
            <a:r>
              <a:rPr lang="en-US" sz="2800" dirty="0" err="1"/>
              <a:t>báo</a:t>
            </a:r>
            <a:r>
              <a:rPr lang="en-US" sz="2800" dirty="0"/>
              <a:t> </a:t>
            </a:r>
            <a:r>
              <a:rPr lang="en-US" sz="2800" dirty="0" err="1"/>
              <a:t>đó</a:t>
            </a:r>
            <a:r>
              <a:rPr lang="en-US" sz="2800" dirty="0"/>
              <a:t> </a:t>
            </a:r>
            <a:r>
              <a:rPr lang="en-US" sz="2800" dirty="0" err="1"/>
              <a:t>của</a:t>
            </a:r>
            <a:r>
              <a:rPr lang="en-US" sz="2800" dirty="0"/>
              <a:t> </a:t>
            </a:r>
            <a:r>
              <a:rPr lang="en-US" sz="2800" dirty="0" err="1"/>
              <a:t>thư</a:t>
            </a:r>
            <a:r>
              <a:rPr lang="en-US" sz="2800" dirty="0"/>
              <a:t> </a:t>
            </a:r>
            <a:r>
              <a:rPr lang="en-US" sz="2800" dirty="0" err="1"/>
              <a:t>kí</a:t>
            </a:r>
            <a:r>
              <a:rPr lang="en-US" sz="2800" dirty="0"/>
              <a:t> </a:t>
            </a:r>
            <a:r>
              <a:rPr lang="en-US" sz="2800" dirty="0" err="1"/>
              <a:t>có</a:t>
            </a:r>
            <a:r>
              <a:rPr lang="en-US" sz="2800" dirty="0"/>
              <a:t> </a:t>
            </a:r>
            <a:r>
              <a:rPr lang="en-US" sz="2800" dirty="0" err="1"/>
              <a:t>chính</a:t>
            </a:r>
            <a:r>
              <a:rPr lang="en-US" sz="2800" dirty="0"/>
              <a:t> </a:t>
            </a:r>
            <a:r>
              <a:rPr lang="en-US" sz="2800" dirty="0" err="1"/>
              <a:t>xác</a:t>
            </a:r>
            <a:r>
              <a:rPr lang="en-US" sz="2800" dirty="0"/>
              <a:t> </a:t>
            </a:r>
            <a:r>
              <a:rPr lang="en-US" sz="2800" dirty="0" err="1"/>
              <a:t>không</a:t>
            </a:r>
            <a:r>
              <a:rPr lang="en-US" sz="2800" dirty="0"/>
              <a:t>?</a:t>
            </a:r>
            <a:endParaRPr lang="vi-VN" sz="2800" dirty="0"/>
          </a:p>
        </p:txBody>
      </p:sp>
      <p:sp>
        <p:nvSpPr>
          <p:cNvPr id="4" name="TextBox 3"/>
          <p:cNvSpPr txBox="1"/>
          <p:nvPr/>
        </p:nvSpPr>
        <p:spPr>
          <a:xfrm>
            <a:off x="602166" y="2141033"/>
            <a:ext cx="10348332" cy="1772793"/>
          </a:xfrm>
          <a:prstGeom prst="rect">
            <a:avLst/>
          </a:prstGeom>
          <a:noFill/>
        </p:spPr>
        <p:txBody>
          <a:bodyPr wrap="square" rtlCol="0">
            <a:spAutoFit/>
          </a:bodyPr>
          <a:lstStyle/>
          <a:p>
            <a:pPr>
              <a:lnSpc>
                <a:spcPct val="130000"/>
              </a:lnSpc>
            </a:pPr>
            <a:r>
              <a:rPr lang="en-US" sz="2800" b="1" dirty="0" err="1"/>
              <a:t>Từ</a:t>
            </a:r>
            <a:r>
              <a:rPr lang="en-US" sz="2800" b="1" dirty="0"/>
              <a:t> </a:t>
            </a:r>
            <a:r>
              <a:rPr lang="en-US" sz="2800" b="1" dirty="0" err="1"/>
              <a:t>bảng</a:t>
            </a:r>
            <a:r>
              <a:rPr lang="en-US" sz="2800" b="1" dirty="0"/>
              <a:t> </a:t>
            </a:r>
            <a:r>
              <a:rPr lang="en-US" sz="2800" b="1" dirty="0" err="1"/>
              <a:t>số</a:t>
            </a:r>
            <a:r>
              <a:rPr lang="en-US" sz="2800" b="1" dirty="0"/>
              <a:t> </a:t>
            </a:r>
            <a:r>
              <a:rPr lang="en-US" sz="2800" b="1" dirty="0" err="1"/>
              <a:t>liệu</a:t>
            </a:r>
            <a:r>
              <a:rPr lang="en-US" sz="2800" b="1" dirty="0"/>
              <a:t> ta </a:t>
            </a:r>
            <a:r>
              <a:rPr lang="en-US" sz="2800" b="1" dirty="0" err="1"/>
              <a:t>thấy</a:t>
            </a:r>
            <a:r>
              <a:rPr lang="en-US" sz="2800" b="1" dirty="0"/>
              <a:t>:</a:t>
            </a:r>
          </a:p>
          <a:p>
            <a:pPr algn="ctr">
              <a:lnSpc>
                <a:spcPct val="130000"/>
              </a:lnSpc>
            </a:pPr>
            <a:r>
              <a:rPr lang="en-US" sz="2800" b="1" dirty="0">
                <a:solidFill>
                  <a:srgbClr val="002060"/>
                </a:solidFill>
              </a:rPr>
              <a:t> </a:t>
            </a:r>
            <a:r>
              <a:rPr lang="en-US" sz="2800" b="1" dirty="0" err="1">
                <a:solidFill>
                  <a:srgbClr val="002060"/>
                </a:solidFill>
              </a:rPr>
              <a:t>Có</a:t>
            </a:r>
            <a:r>
              <a:rPr lang="en-US" sz="2800" b="1" dirty="0">
                <a:solidFill>
                  <a:srgbClr val="002060"/>
                </a:solidFill>
              </a:rPr>
              <a:t> 39 </a:t>
            </a:r>
            <a:r>
              <a:rPr lang="en-US" sz="2800" b="1" dirty="0" err="1">
                <a:solidFill>
                  <a:srgbClr val="002060"/>
                </a:solidFill>
              </a:rPr>
              <a:t>đại</a:t>
            </a:r>
            <a:r>
              <a:rPr lang="en-US" sz="2800" b="1" dirty="0">
                <a:solidFill>
                  <a:srgbClr val="002060"/>
                </a:solidFill>
              </a:rPr>
              <a:t> </a:t>
            </a:r>
            <a:r>
              <a:rPr lang="en-US" sz="2800" b="1" dirty="0" err="1">
                <a:solidFill>
                  <a:srgbClr val="002060"/>
                </a:solidFill>
              </a:rPr>
              <a:t>biểu</a:t>
            </a:r>
            <a:r>
              <a:rPr lang="en-US" sz="2800" b="1" dirty="0">
                <a:solidFill>
                  <a:srgbClr val="002060"/>
                </a:solidFill>
              </a:rPr>
              <a:t> </a:t>
            </a:r>
            <a:r>
              <a:rPr lang="en-US" sz="2800" b="1" dirty="0" err="1">
                <a:solidFill>
                  <a:srgbClr val="002060"/>
                </a:solidFill>
              </a:rPr>
              <a:t>tham</a:t>
            </a:r>
            <a:r>
              <a:rPr lang="en-US" sz="2800" b="1" dirty="0">
                <a:solidFill>
                  <a:srgbClr val="002060"/>
                </a:solidFill>
              </a:rPr>
              <a:t> </a:t>
            </a:r>
            <a:r>
              <a:rPr lang="en-US" sz="2800" b="1" dirty="0" err="1">
                <a:solidFill>
                  <a:srgbClr val="002060"/>
                </a:solidFill>
              </a:rPr>
              <a:t>gia</a:t>
            </a:r>
            <a:r>
              <a:rPr lang="en-US" sz="2800" b="1" dirty="0">
                <a:solidFill>
                  <a:srgbClr val="002060"/>
                </a:solidFill>
              </a:rPr>
              <a:t> </a:t>
            </a:r>
            <a:r>
              <a:rPr lang="en-US" sz="2800" b="1" dirty="0" err="1">
                <a:solidFill>
                  <a:srgbClr val="002060"/>
                </a:solidFill>
              </a:rPr>
              <a:t>hội</a:t>
            </a:r>
            <a:r>
              <a:rPr lang="en-US" sz="2800" b="1" dirty="0">
                <a:solidFill>
                  <a:srgbClr val="002060"/>
                </a:solidFill>
              </a:rPr>
              <a:t> </a:t>
            </a:r>
            <a:r>
              <a:rPr lang="en-US" sz="2800" b="1" dirty="0" err="1">
                <a:solidFill>
                  <a:srgbClr val="002060"/>
                </a:solidFill>
              </a:rPr>
              <a:t>nghị</a:t>
            </a:r>
            <a:r>
              <a:rPr lang="en-US" sz="2800" b="1" dirty="0">
                <a:solidFill>
                  <a:srgbClr val="002060"/>
                </a:solidFill>
              </a:rPr>
              <a:t>.</a:t>
            </a:r>
          </a:p>
          <a:p>
            <a:pPr algn="ctr">
              <a:lnSpc>
                <a:spcPct val="130000"/>
              </a:lnSpc>
            </a:pPr>
            <a:r>
              <a:rPr lang="en-US" sz="2800" b="1" dirty="0" err="1"/>
              <a:t>Vậy</a:t>
            </a:r>
            <a:r>
              <a:rPr lang="en-US" sz="2800" b="1" dirty="0"/>
              <a:t> </a:t>
            </a:r>
            <a:r>
              <a:rPr lang="en-US" sz="2800" b="1" dirty="0" err="1"/>
              <a:t>thông</a:t>
            </a:r>
            <a:r>
              <a:rPr lang="en-US" sz="2800" b="1" dirty="0"/>
              <a:t> </a:t>
            </a:r>
            <a:r>
              <a:rPr lang="en-US" sz="2800" b="1" dirty="0" err="1"/>
              <a:t>báo</a:t>
            </a:r>
            <a:r>
              <a:rPr lang="en-US" sz="2800" b="1" dirty="0"/>
              <a:t> </a:t>
            </a:r>
            <a:r>
              <a:rPr lang="en-US" sz="2800" b="1" dirty="0" err="1"/>
              <a:t>của</a:t>
            </a:r>
            <a:r>
              <a:rPr lang="en-US" sz="2800" b="1" dirty="0"/>
              <a:t> </a:t>
            </a:r>
            <a:r>
              <a:rPr lang="en-US" sz="2800" b="1" dirty="0" err="1"/>
              <a:t>thư</a:t>
            </a:r>
            <a:r>
              <a:rPr lang="en-US" sz="2800" b="1" dirty="0"/>
              <a:t> </a:t>
            </a:r>
            <a:r>
              <a:rPr lang="en-US" sz="2800" b="1" dirty="0" err="1"/>
              <a:t>kí</a:t>
            </a:r>
            <a:r>
              <a:rPr lang="en-US" sz="2800" b="1" dirty="0"/>
              <a:t> </a:t>
            </a:r>
            <a:r>
              <a:rPr lang="en-US" sz="2800" b="1" dirty="0" err="1"/>
              <a:t>là</a:t>
            </a:r>
            <a:r>
              <a:rPr lang="en-US" sz="2800" b="1" dirty="0"/>
              <a:t> </a:t>
            </a:r>
            <a:r>
              <a:rPr lang="en-US" sz="2800" b="1" dirty="0" err="1"/>
              <a:t>không</a:t>
            </a:r>
            <a:r>
              <a:rPr lang="en-US" sz="2800" b="1" dirty="0"/>
              <a:t> </a:t>
            </a:r>
            <a:r>
              <a:rPr lang="en-US" sz="2800" b="1" dirty="0" err="1"/>
              <a:t>đúng</a:t>
            </a:r>
            <a:r>
              <a:rPr lang="en-US" sz="2800" b="1" dirty="0"/>
              <a:t>.</a:t>
            </a:r>
            <a:endParaRPr lang="vi-VN" sz="2800" b="1" dirty="0"/>
          </a:p>
        </p:txBody>
      </p:sp>
      <p:grpSp>
        <p:nvGrpSpPr>
          <p:cNvPr id="5" name="Group 4"/>
          <p:cNvGrpSpPr/>
          <p:nvPr/>
        </p:nvGrpSpPr>
        <p:grpSpPr>
          <a:xfrm>
            <a:off x="2014113" y="3857818"/>
            <a:ext cx="7524438" cy="2365701"/>
            <a:chOff x="2854035" y="4492522"/>
            <a:chExt cx="7524438" cy="2365701"/>
          </a:xfrm>
        </p:grpSpPr>
        <p:sp>
          <p:nvSpPr>
            <p:cNvPr id="6" name="Rounded Rectangle 5"/>
            <p:cNvSpPr/>
            <p:nvPr/>
          </p:nvSpPr>
          <p:spPr>
            <a:xfrm>
              <a:off x="2854035" y="4883047"/>
              <a:ext cx="7524438" cy="1975176"/>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800" dirty="0" err="1">
                  <a:solidFill>
                    <a:schemeClr val="tx1"/>
                  </a:solidFill>
                </a:rPr>
                <a:t>Dựa</a:t>
              </a:r>
              <a:r>
                <a:rPr lang="en-US" sz="2800" dirty="0">
                  <a:solidFill>
                    <a:schemeClr val="tx1"/>
                  </a:solidFill>
                </a:rPr>
                <a:t> </a:t>
              </a:r>
              <a:r>
                <a:rPr lang="en-US" sz="2800" dirty="0" err="1">
                  <a:solidFill>
                    <a:schemeClr val="tx1"/>
                  </a:solidFill>
                </a:rPr>
                <a:t>vào</a:t>
              </a:r>
              <a:r>
                <a:rPr lang="en-US" sz="2800" dirty="0">
                  <a:solidFill>
                    <a:schemeClr val="tx1"/>
                  </a:solidFill>
                </a:rPr>
                <a:t> </a:t>
              </a:r>
              <a:r>
                <a:rPr lang="en-US" sz="2800" dirty="0" err="1">
                  <a:solidFill>
                    <a:schemeClr val="tx1"/>
                  </a:solidFill>
                </a:rPr>
                <a:t>bảng</a:t>
              </a:r>
              <a:r>
                <a:rPr lang="en-US" sz="2800" dirty="0">
                  <a:solidFill>
                    <a:schemeClr val="tx1"/>
                  </a:solidFill>
                </a:rPr>
                <a:t> </a:t>
              </a:r>
              <a:r>
                <a:rPr lang="en-US" sz="2800" dirty="0" err="1">
                  <a:solidFill>
                    <a:schemeClr val="tx1"/>
                  </a:solidFill>
                </a:rPr>
                <a:t>thống</a:t>
              </a:r>
              <a:r>
                <a:rPr lang="en-US" sz="2800" dirty="0">
                  <a:solidFill>
                    <a:schemeClr val="tx1"/>
                  </a:solidFill>
                </a:rPr>
                <a:t>  </a:t>
              </a:r>
              <a:r>
                <a:rPr lang="en-US" sz="2800" dirty="0" err="1">
                  <a:solidFill>
                    <a:schemeClr val="tx1"/>
                  </a:solidFill>
                </a:rPr>
                <a:t>kê</a:t>
              </a:r>
              <a:r>
                <a:rPr lang="en-US" sz="2800" dirty="0">
                  <a:solidFill>
                    <a:schemeClr val="tx1"/>
                  </a:solidFill>
                </a:rPr>
                <a:t>, ta </a:t>
              </a:r>
              <a:r>
                <a:rPr lang="en-US" sz="2800" dirty="0" err="1">
                  <a:solidFill>
                    <a:schemeClr val="tx1"/>
                  </a:solidFill>
                </a:rPr>
                <a:t>có</a:t>
              </a:r>
              <a:r>
                <a:rPr lang="en-US" sz="2800" dirty="0">
                  <a:solidFill>
                    <a:schemeClr val="tx1"/>
                  </a:solidFill>
                </a:rPr>
                <a:t> </a:t>
              </a:r>
              <a:r>
                <a:rPr lang="en-US" sz="2800" dirty="0" err="1">
                  <a:solidFill>
                    <a:schemeClr val="tx1"/>
                  </a:solidFill>
                </a:rPr>
                <a:t>thể</a:t>
              </a:r>
              <a:r>
                <a:rPr lang="en-US" sz="2800" dirty="0">
                  <a:solidFill>
                    <a:schemeClr val="tx1"/>
                  </a:solidFill>
                </a:rPr>
                <a:t> </a:t>
              </a:r>
              <a:r>
                <a:rPr lang="en-US" sz="2800" dirty="0" err="1">
                  <a:solidFill>
                    <a:schemeClr val="tx1"/>
                  </a:solidFill>
                </a:rPr>
                <a:t>bác</a:t>
              </a:r>
              <a:r>
                <a:rPr lang="en-US" sz="2800" dirty="0">
                  <a:solidFill>
                    <a:schemeClr val="tx1"/>
                  </a:solidFill>
                </a:rPr>
                <a:t> </a:t>
              </a:r>
              <a:r>
                <a:rPr lang="en-US" sz="2800" dirty="0" err="1">
                  <a:solidFill>
                    <a:schemeClr val="tx1"/>
                  </a:solidFill>
                </a:rPr>
                <a:t>bỏ</a:t>
              </a:r>
              <a:r>
                <a:rPr lang="en-US" sz="2800" dirty="0">
                  <a:solidFill>
                    <a:schemeClr val="tx1"/>
                  </a:solidFill>
                </a:rPr>
                <a:t> </a:t>
              </a:r>
              <a:r>
                <a:rPr lang="en-US" sz="2800" dirty="0" err="1">
                  <a:solidFill>
                    <a:schemeClr val="tx1"/>
                  </a:solidFill>
                </a:rPr>
                <a:t>kết</a:t>
              </a:r>
              <a:r>
                <a:rPr lang="en-US" sz="2800" dirty="0">
                  <a:solidFill>
                    <a:schemeClr val="tx1"/>
                  </a:solidFill>
                </a:rPr>
                <a:t>  </a:t>
              </a:r>
              <a:r>
                <a:rPr lang="en-US" sz="2800" dirty="0" err="1">
                  <a:solidFill>
                    <a:schemeClr val="tx1"/>
                  </a:solidFill>
                </a:rPr>
                <a:t>luận</a:t>
              </a:r>
              <a:r>
                <a:rPr lang="en-US" sz="2800" dirty="0">
                  <a:solidFill>
                    <a:schemeClr val="tx1"/>
                  </a:solidFill>
                </a:rPr>
                <a:t> </a:t>
              </a:r>
              <a:r>
                <a:rPr lang="en-US" sz="2800" dirty="0" err="1">
                  <a:solidFill>
                    <a:schemeClr val="tx1"/>
                  </a:solidFill>
                </a:rPr>
                <a:t>đã</a:t>
              </a:r>
              <a:r>
                <a:rPr lang="en-US" sz="2800" dirty="0">
                  <a:solidFill>
                    <a:schemeClr val="tx1"/>
                  </a:solidFill>
                </a:rPr>
                <a:t> </a:t>
              </a:r>
              <a:r>
                <a:rPr lang="en-US" sz="2800" dirty="0" err="1">
                  <a:solidFill>
                    <a:schemeClr val="tx1"/>
                  </a:solidFill>
                </a:rPr>
                <a:t>nêu</a:t>
              </a:r>
              <a:r>
                <a:rPr lang="en-US" sz="2800" dirty="0">
                  <a:solidFill>
                    <a:schemeClr val="tx1"/>
                  </a:solidFill>
                </a:rPr>
                <a:t> </a:t>
              </a:r>
              <a:r>
                <a:rPr lang="en-US" sz="2800" dirty="0" err="1">
                  <a:solidFill>
                    <a:schemeClr val="tx1"/>
                  </a:solidFill>
                </a:rPr>
                <a:t>ra.</a:t>
              </a:r>
              <a:endParaRPr lang="vi-VN" sz="2800" dirty="0">
                <a:solidFill>
                  <a:schemeClr val="tx1"/>
                </a:solidFill>
              </a:endParaRPr>
            </a:p>
          </p:txBody>
        </p:sp>
        <p:pic>
          <p:nvPicPr>
            <p:cNvPr id="7" name="Picture 6"/>
            <p:cNvPicPr>
              <a:picLocks noChangeAspect="1"/>
            </p:cNvPicPr>
            <p:nvPr/>
          </p:nvPicPr>
          <p:blipFill>
            <a:blip r:embed="rId2"/>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051995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60399" y="140301"/>
            <a:ext cx="3147078" cy="789071"/>
          </a:xfrm>
          <a:prstGeom prst="rect">
            <a:avLst/>
          </a:prstGeom>
        </p:spPr>
      </p:pic>
      <p:sp>
        <p:nvSpPr>
          <p:cNvPr id="27" name="TextBox 4"/>
          <p:cNvSpPr txBox="1"/>
          <p:nvPr/>
        </p:nvSpPr>
        <p:spPr>
          <a:xfrm>
            <a:off x="-166255" y="-191715"/>
            <a:ext cx="4348401" cy="1102866"/>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Luyện</a:t>
            </a:r>
            <a:r>
              <a:rPr kumimoji="0" lang="en-US" sz="32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srgbClr val="000000"/>
                </a:solidFill>
                <a:effectLst/>
                <a:uLnTx/>
                <a:uFillTx/>
                <a:latin typeface="Arial" panose="020B0604020202020204" pitchFamily="34" charset="0"/>
                <a:cs typeface="Arial" panose="020B0604020202020204" pitchFamily="34" charset="0"/>
              </a:rPr>
              <a:t>tập</a:t>
            </a:r>
            <a:r>
              <a:rPr kumimoji="0" lang="en-US" sz="32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2</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 name="TextBox 27"/>
          <p:cNvSpPr txBox="1"/>
          <p:nvPr/>
        </p:nvSpPr>
        <p:spPr>
          <a:xfrm>
            <a:off x="449358" y="929372"/>
            <a:ext cx="10934683" cy="2308324"/>
          </a:xfrm>
          <a:prstGeom prst="rect">
            <a:avLst/>
          </a:prstGeom>
          <a:noFill/>
        </p:spPr>
        <p:txBody>
          <a:bodyPr wrap="square" rtlCol="0">
            <a:spAutoFit/>
          </a:bodyPr>
          <a:lstStyle/>
          <a:p>
            <a:pPr algn="just">
              <a:lnSpc>
                <a:spcPct val="120000"/>
              </a:lnSpc>
            </a:pPr>
            <a:r>
              <a:rPr lang="en-US" sz="2400" dirty="0" err="1"/>
              <a:t>Số</a:t>
            </a:r>
            <a:r>
              <a:rPr lang="en-US" sz="2400" dirty="0"/>
              <a:t> </a:t>
            </a:r>
            <a:r>
              <a:rPr lang="en-US" sz="2400" dirty="0" err="1"/>
              <a:t>lượng</a:t>
            </a:r>
            <a:r>
              <a:rPr lang="en-US" sz="2400" dirty="0"/>
              <a:t> </a:t>
            </a:r>
            <a:r>
              <a:rPr lang="en-US" sz="2400" dirty="0" err="1"/>
              <a:t>một</a:t>
            </a:r>
            <a:r>
              <a:rPr lang="en-US" sz="2400" dirty="0"/>
              <a:t> </a:t>
            </a:r>
            <a:r>
              <a:rPr lang="en-US" sz="2400" dirty="0" err="1"/>
              <a:t>số</a:t>
            </a:r>
            <a:r>
              <a:rPr lang="en-US" sz="2400" dirty="0"/>
              <a:t> </a:t>
            </a:r>
            <a:r>
              <a:rPr lang="en-US" sz="2400" dirty="0" err="1"/>
              <a:t>dụng</a:t>
            </a:r>
            <a:r>
              <a:rPr lang="en-US" sz="2400" dirty="0"/>
              <a:t> </a:t>
            </a:r>
            <a:r>
              <a:rPr lang="en-US" sz="2400" dirty="0" err="1"/>
              <a:t>cụ</a:t>
            </a:r>
            <a:r>
              <a:rPr lang="en-US" sz="2400" dirty="0"/>
              <a:t> </a:t>
            </a:r>
            <a:r>
              <a:rPr lang="en-US" sz="2400" dirty="0" err="1"/>
              <a:t>học</a:t>
            </a:r>
            <a:r>
              <a:rPr lang="en-US" sz="2400" dirty="0"/>
              <a:t> </a:t>
            </a:r>
            <a:r>
              <a:rPr lang="en-US" sz="2400" dirty="0" err="1"/>
              <a:t>tập</a:t>
            </a:r>
            <a:r>
              <a:rPr lang="en-US" sz="2400" dirty="0"/>
              <a:t> </a:t>
            </a:r>
            <a:r>
              <a:rPr lang="en-US" sz="2400" dirty="0" err="1"/>
              <a:t>của</a:t>
            </a:r>
            <a:r>
              <a:rPr lang="en-US" sz="2400" dirty="0"/>
              <a:t> 10 </a:t>
            </a:r>
            <a:r>
              <a:rPr lang="en-US" sz="2400" dirty="0" err="1"/>
              <a:t>học</a:t>
            </a:r>
            <a:r>
              <a:rPr lang="en-US" sz="2400" dirty="0"/>
              <a:t> </a:t>
            </a:r>
            <a:r>
              <a:rPr lang="en-US" sz="2400" dirty="0" err="1"/>
              <a:t>sinh</a:t>
            </a:r>
            <a:r>
              <a:rPr lang="en-US" sz="2400" dirty="0"/>
              <a:t> </a:t>
            </a:r>
            <a:r>
              <a:rPr lang="en-US" sz="2400" dirty="0" err="1"/>
              <a:t>tổ</a:t>
            </a:r>
            <a:r>
              <a:rPr lang="en-US" sz="2400" dirty="0"/>
              <a:t> Hai ở </a:t>
            </a:r>
            <a:r>
              <a:rPr lang="en-US" sz="2400" dirty="0" err="1"/>
              <a:t>lớp</a:t>
            </a:r>
            <a:r>
              <a:rPr lang="en-US" sz="2400" dirty="0"/>
              <a:t> 6E </a:t>
            </a:r>
            <a:r>
              <a:rPr lang="en-US" sz="2400" dirty="0" err="1"/>
              <a:t>được</a:t>
            </a:r>
            <a:r>
              <a:rPr lang="en-US" sz="2400" dirty="0"/>
              <a:t> </a:t>
            </a:r>
            <a:r>
              <a:rPr lang="en-US" sz="2400" dirty="0" err="1"/>
              <a:t>thống</a:t>
            </a:r>
            <a:r>
              <a:rPr lang="en-US" sz="2400" dirty="0"/>
              <a:t> </a:t>
            </a:r>
            <a:r>
              <a:rPr lang="en-US" sz="2400" dirty="0" err="1"/>
              <a:t>kê</a:t>
            </a:r>
            <a:r>
              <a:rPr lang="en-US" sz="2400" dirty="0"/>
              <a:t> </a:t>
            </a:r>
            <a:r>
              <a:rPr lang="en-US" sz="2400" dirty="0" err="1"/>
              <a:t>như</a:t>
            </a:r>
            <a:r>
              <a:rPr lang="en-US" sz="2400" dirty="0"/>
              <a:t> </a:t>
            </a:r>
            <a:r>
              <a:rPr lang="en-US" sz="2400" dirty="0" err="1"/>
              <a:t>sau</a:t>
            </a:r>
            <a:r>
              <a:rPr lang="en-US" sz="2400" dirty="0"/>
              <a:t>: </a:t>
            </a:r>
            <a:r>
              <a:rPr lang="en-US" sz="2400" dirty="0" err="1"/>
              <a:t>bút</a:t>
            </a:r>
            <a:r>
              <a:rPr lang="en-US" sz="2400" dirty="0"/>
              <a:t> </a:t>
            </a:r>
            <a:r>
              <a:rPr lang="en-US" sz="2400" dirty="0" err="1"/>
              <a:t>có</a:t>
            </a:r>
            <a:r>
              <a:rPr lang="en-US" sz="2400" dirty="0"/>
              <a:t> 18 </a:t>
            </a:r>
            <a:r>
              <a:rPr lang="en-US" sz="2400" dirty="0" err="1"/>
              <a:t>chiếc</a:t>
            </a:r>
            <a:r>
              <a:rPr lang="en-US" sz="2400" dirty="0"/>
              <a:t>; </a:t>
            </a:r>
            <a:r>
              <a:rPr lang="en-US" sz="2400" dirty="0" err="1"/>
              <a:t>thước</a:t>
            </a:r>
            <a:r>
              <a:rPr lang="en-US" sz="2400" dirty="0"/>
              <a:t> </a:t>
            </a:r>
            <a:r>
              <a:rPr lang="en-US" sz="2400" dirty="0" err="1"/>
              <a:t>thẳng</a:t>
            </a:r>
            <a:r>
              <a:rPr lang="en-US" sz="2400" dirty="0"/>
              <a:t> </a:t>
            </a:r>
            <a:r>
              <a:rPr lang="en-US" sz="2400" dirty="0" err="1"/>
              <a:t>có</a:t>
            </a:r>
            <a:r>
              <a:rPr lang="en-US" sz="2400" dirty="0"/>
              <a:t> 10 </a:t>
            </a:r>
            <a:r>
              <a:rPr lang="en-US" sz="2400" dirty="0" err="1"/>
              <a:t>chiếc</a:t>
            </a:r>
            <a:r>
              <a:rPr lang="en-US" sz="2400" dirty="0"/>
              <a:t>; </a:t>
            </a:r>
            <a:r>
              <a:rPr lang="en-US" sz="2400" dirty="0" err="1"/>
              <a:t>compa</a:t>
            </a:r>
            <a:r>
              <a:rPr lang="en-US" sz="2400" dirty="0"/>
              <a:t> </a:t>
            </a:r>
            <a:r>
              <a:rPr lang="en-US" sz="2400" dirty="0" err="1"/>
              <a:t>có</a:t>
            </a:r>
            <a:r>
              <a:rPr lang="en-US" sz="2400" dirty="0"/>
              <a:t> 5 </a:t>
            </a:r>
            <a:r>
              <a:rPr lang="en-US" sz="2400" dirty="0" err="1"/>
              <a:t>chiếc</a:t>
            </a:r>
            <a:r>
              <a:rPr lang="en-US" sz="2400" dirty="0"/>
              <a:t>; ê </a:t>
            </a:r>
            <a:r>
              <a:rPr lang="en-US" sz="2400" dirty="0" err="1"/>
              <a:t>ke</a:t>
            </a:r>
            <a:r>
              <a:rPr lang="en-US" sz="2400" dirty="0"/>
              <a:t> </a:t>
            </a:r>
            <a:r>
              <a:rPr lang="en-US" sz="2400" dirty="0" err="1"/>
              <a:t>có</a:t>
            </a:r>
            <a:r>
              <a:rPr lang="en-US" sz="2400" dirty="0"/>
              <a:t> 9 </a:t>
            </a:r>
            <a:r>
              <a:rPr lang="en-US" sz="2400" dirty="0" err="1"/>
              <a:t>chiếc</a:t>
            </a:r>
            <a:r>
              <a:rPr lang="en-US" sz="2400" dirty="0"/>
              <a:t>.</a:t>
            </a:r>
          </a:p>
          <a:p>
            <a:pPr marL="514350" indent="-514350" algn="just">
              <a:lnSpc>
                <a:spcPct val="120000"/>
              </a:lnSpc>
              <a:buAutoNum type="alphaLcParenR"/>
            </a:pPr>
            <a:r>
              <a:rPr lang="en-US" sz="2400" dirty="0" err="1"/>
              <a:t>Nêu</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và</a:t>
            </a:r>
            <a:r>
              <a:rPr lang="en-US" sz="2400" dirty="0"/>
              <a:t> </a:t>
            </a:r>
            <a:r>
              <a:rPr lang="en-US" sz="2400" dirty="0" err="1"/>
              <a:t>tiêu</a:t>
            </a:r>
            <a:r>
              <a:rPr lang="en-US" sz="2400" dirty="0"/>
              <a:t> </a:t>
            </a:r>
            <a:r>
              <a:rPr lang="en-US" sz="2400" dirty="0" err="1"/>
              <a:t>chí</a:t>
            </a:r>
            <a:r>
              <a:rPr lang="en-US" sz="2400" dirty="0"/>
              <a:t> </a:t>
            </a:r>
            <a:r>
              <a:rPr lang="en-US" sz="2400" dirty="0" err="1"/>
              <a:t>thống</a:t>
            </a:r>
            <a:r>
              <a:rPr lang="en-US" sz="2400" dirty="0"/>
              <a:t> </a:t>
            </a:r>
            <a:r>
              <a:rPr lang="en-US" sz="2400" dirty="0" err="1"/>
              <a:t>kê</a:t>
            </a:r>
            <a:endParaRPr lang="en-US" sz="2400" dirty="0"/>
          </a:p>
          <a:p>
            <a:pPr marL="514350" indent="-514350" algn="just">
              <a:lnSpc>
                <a:spcPct val="120000"/>
              </a:lnSpc>
              <a:buAutoNum type="alphaLcParenR"/>
            </a:pPr>
            <a:r>
              <a:rPr lang="en-US" sz="2400" dirty="0" err="1"/>
              <a:t>Biểu</a:t>
            </a:r>
            <a:r>
              <a:rPr lang="en-US" sz="2400" dirty="0"/>
              <a:t> </a:t>
            </a:r>
            <a:r>
              <a:rPr lang="en-US" sz="2400" dirty="0" err="1"/>
              <a:t>diễn</a:t>
            </a:r>
            <a:r>
              <a:rPr lang="en-US" sz="2400" dirty="0"/>
              <a:t> </a:t>
            </a:r>
            <a:r>
              <a:rPr lang="en-US" sz="2400" dirty="0" err="1"/>
              <a:t>dữ</a:t>
            </a:r>
            <a:r>
              <a:rPr lang="en-US" sz="2400" dirty="0"/>
              <a:t> </a:t>
            </a:r>
            <a:r>
              <a:rPr lang="en-US" sz="2400" dirty="0" err="1"/>
              <a:t>liệu</a:t>
            </a:r>
            <a:r>
              <a:rPr lang="en-US" sz="2400" dirty="0"/>
              <a:t> </a:t>
            </a:r>
            <a:r>
              <a:rPr lang="en-US" sz="2400" dirty="0" err="1"/>
              <a:t>thống</a:t>
            </a:r>
            <a:r>
              <a:rPr lang="en-US" sz="2400" dirty="0"/>
              <a:t> </a:t>
            </a:r>
            <a:r>
              <a:rPr lang="en-US" sz="2400" dirty="0" err="1"/>
              <a:t>kê</a:t>
            </a:r>
            <a:r>
              <a:rPr lang="en-US" sz="2400" dirty="0"/>
              <a:t> </a:t>
            </a:r>
            <a:r>
              <a:rPr lang="en-US" sz="2400" dirty="0" err="1"/>
              <a:t>bằng</a:t>
            </a:r>
            <a:r>
              <a:rPr lang="en-US" sz="2400" dirty="0"/>
              <a:t> </a:t>
            </a:r>
            <a:r>
              <a:rPr lang="en-US" sz="2400" dirty="0" err="1"/>
              <a:t>biểu</a:t>
            </a:r>
            <a:r>
              <a:rPr lang="en-US" sz="2400" dirty="0"/>
              <a:t> </a:t>
            </a:r>
            <a:r>
              <a:rPr lang="en-US" sz="2400" dirty="0" err="1"/>
              <a:t>đồ</a:t>
            </a:r>
            <a:r>
              <a:rPr lang="en-US" sz="2400" dirty="0"/>
              <a:t> </a:t>
            </a:r>
            <a:r>
              <a:rPr lang="en-US" sz="2400" dirty="0" err="1"/>
              <a:t>tranh</a:t>
            </a:r>
            <a:r>
              <a:rPr lang="en-US" sz="2400" dirty="0"/>
              <a:t>.</a:t>
            </a:r>
            <a:endParaRPr lang="vi-VN" sz="2400" dirty="0"/>
          </a:p>
        </p:txBody>
      </p:sp>
      <p:sp>
        <p:nvSpPr>
          <p:cNvPr id="2" name="TextBox 1"/>
          <p:cNvSpPr txBox="1"/>
          <p:nvPr/>
        </p:nvSpPr>
        <p:spPr>
          <a:xfrm>
            <a:off x="5091982" y="3088573"/>
            <a:ext cx="1427356" cy="461665"/>
          </a:xfrm>
          <a:prstGeom prst="rect">
            <a:avLst/>
          </a:prstGeom>
          <a:noFill/>
        </p:spPr>
        <p:txBody>
          <a:bodyPr wrap="square" rtlCol="0">
            <a:spAutoFit/>
          </a:bodyPr>
          <a:lstStyle/>
          <a:p>
            <a:pPr algn="ctr"/>
            <a:r>
              <a:rPr lang="en-US" sz="2400" b="1" dirty="0" err="1">
                <a:solidFill>
                  <a:srgbClr val="FF0000"/>
                </a:solidFill>
              </a:rPr>
              <a:t>Giải</a:t>
            </a:r>
            <a:r>
              <a:rPr lang="en-US" sz="2400" b="1" dirty="0">
                <a:solidFill>
                  <a:srgbClr val="FF0000"/>
                </a:solidFill>
              </a:rPr>
              <a:t>:</a:t>
            </a:r>
            <a:endParaRPr lang="vi-VN" sz="2400" b="1" dirty="0">
              <a:solidFill>
                <a:srgbClr val="FF0000"/>
              </a:solidFill>
            </a:endParaRPr>
          </a:p>
        </p:txBody>
      </p:sp>
      <p:sp>
        <p:nvSpPr>
          <p:cNvPr id="20" name="Rectangle 19"/>
          <p:cNvSpPr/>
          <p:nvPr/>
        </p:nvSpPr>
        <p:spPr>
          <a:xfrm>
            <a:off x="831744" y="3421282"/>
            <a:ext cx="10712604" cy="1132618"/>
          </a:xfrm>
          <a:prstGeom prst="rect">
            <a:avLst/>
          </a:prstGeom>
        </p:spPr>
        <p:txBody>
          <a:bodyPr wrap="square">
            <a:spAutoFit/>
          </a:bodyPr>
          <a:lstStyle/>
          <a:p>
            <a:pPr algn="just">
              <a:lnSpc>
                <a:spcPct val="120000"/>
              </a:lnSpc>
              <a:spcBef>
                <a:spcPts val="600"/>
              </a:spcBef>
              <a:spcAft>
                <a:spcPts val="600"/>
              </a:spcAft>
            </a:pPr>
            <a:r>
              <a:rPr lang="vi-VN" sz="2400" dirty="0">
                <a:solidFill>
                  <a:srgbClr val="000000"/>
                </a:solidFill>
                <a:ea typeface="Calibri" panose="020F0502020204030204" pitchFamily="34" charset="0"/>
              </a:rPr>
              <a:t>a) </a:t>
            </a:r>
            <a:r>
              <a:rPr lang="vi-VN" sz="2400" u="sng" dirty="0">
                <a:solidFill>
                  <a:srgbClr val="000000"/>
                </a:solidFill>
                <a:ea typeface="Calibri" panose="020F0502020204030204" pitchFamily="34" charset="0"/>
              </a:rPr>
              <a:t>Đối tượng thống kê </a:t>
            </a:r>
            <a:r>
              <a:rPr lang="en-US" sz="2400" dirty="0">
                <a:solidFill>
                  <a:srgbClr val="000000"/>
                </a:solidFill>
                <a:ea typeface="Calibri" panose="020F0502020204030204" pitchFamily="34" charset="0"/>
              </a:rPr>
              <a:t>:</a:t>
            </a:r>
            <a:r>
              <a:rPr lang="vi-VN" sz="2400" dirty="0">
                <a:solidFill>
                  <a:srgbClr val="000000"/>
                </a:solidFill>
                <a:ea typeface="Calibri" panose="020F0502020204030204" pitchFamily="34" charset="0"/>
              </a:rPr>
              <a:t> các dụng cụ học tập của 10 học sinh tổ Hai lớp 6E</a:t>
            </a:r>
            <a:r>
              <a:rPr lang="en-US" sz="2400" dirty="0">
                <a:solidFill>
                  <a:srgbClr val="000000"/>
                </a:solidFill>
                <a:ea typeface="Calibri" panose="020F0502020204030204" pitchFamily="34" charset="0"/>
              </a:rPr>
              <a:t>.</a:t>
            </a:r>
          </a:p>
          <a:p>
            <a:pPr algn="just">
              <a:lnSpc>
                <a:spcPct val="120000"/>
              </a:lnSpc>
              <a:spcBef>
                <a:spcPts val="600"/>
              </a:spcBef>
              <a:spcAft>
                <a:spcPts val="600"/>
              </a:spcAft>
            </a:pPr>
            <a:r>
              <a:rPr lang="vi-VN" sz="2400" u="sng" dirty="0">
                <a:solidFill>
                  <a:srgbClr val="000000"/>
                </a:solidFill>
                <a:ea typeface="Calibri" panose="020F0502020204030204" pitchFamily="34" charset="0"/>
              </a:rPr>
              <a:t>Tiêu chí thống kê</a:t>
            </a:r>
            <a:r>
              <a:rPr lang="en-US" sz="2400" dirty="0">
                <a:solidFill>
                  <a:srgbClr val="000000"/>
                </a:solidFill>
                <a:ea typeface="Calibri" panose="020F0502020204030204" pitchFamily="34" charset="0"/>
              </a:rPr>
              <a:t>:</a:t>
            </a:r>
            <a:r>
              <a:rPr lang="vi-VN"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số</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lượng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mỗi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loại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dụng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cụ</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học</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tập</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đó</a:t>
            </a:r>
            <a:r>
              <a:rPr lang="en-US" sz="2400" dirty="0">
                <a:solidFill>
                  <a:srgbClr val="000000"/>
                </a:solidFill>
                <a:ea typeface="Calibri" panose="020F0502020204030204" pitchFamily="34" charset="0"/>
              </a:rPr>
              <a:t>.</a:t>
            </a:r>
          </a:p>
        </p:txBody>
      </p:sp>
      <p:sp>
        <p:nvSpPr>
          <p:cNvPr id="32" name="Rectangle 31"/>
          <p:cNvSpPr/>
          <p:nvPr/>
        </p:nvSpPr>
        <p:spPr>
          <a:xfrm>
            <a:off x="831744" y="4535444"/>
            <a:ext cx="10712604" cy="535531"/>
          </a:xfrm>
          <a:prstGeom prst="rect">
            <a:avLst/>
          </a:prstGeom>
        </p:spPr>
        <p:txBody>
          <a:bodyPr wrap="square">
            <a:spAutoFit/>
          </a:bodyPr>
          <a:lstStyle/>
          <a:p>
            <a:pPr algn="just">
              <a:lnSpc>
                <a:spcPct val="120000"/>
              </a:lnSpc>
              <a:spcBef>
                <a:spcPts val="600"/>
              </a:spcBef>
              <a:spcAft>
                <a:spcPts val="600"/>
              </a:spcAft>
            </a:pPr>
            <a:r>
              <a:rPr lang="en-US" sz="2400" dirty="0">
                <a:solidFill>
                  <a:srgbClr val="000000"/>
                </a:solidFill>
                <a:ea typeface="Calibri" panose="020F0502020204030204" pitchFamily="34" charset="0"/>
              </a:rPr>
              <a:t>b) </a:t>
            </a:r>
            <a:r>
              <a:rPr lang="en-US" sz="2400" dirty="0" err="1">
                <a:solidFill>
                  <a:srgbClr val="000000"/>
                </a:solidFill>
                <a:ea typeface="Calibri" panose="020F0502020204030204" pitchFamily="34" charset="0"/>
              </a:rPr>
              <a:t>Biểu</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đồ</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tranh</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biểu</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diễn</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dữ</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liệu</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thống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kê</a:t>
            </a:r>
            <a:endParaRPr lang="en-US" sz="2400" dirty="0">
              <a:solidFill>
                <a:srgbClr val="000000"/>
              </a:solidFill>
              <a:ea typeface="Calibri" panose="020F0502020204030204"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869502095"/>
              </p:ext>
            </p:extLst>
          </p:nvPr>
        </p:nvGraphicFramePr>
        <p:xfrm>
          <a:off x="2007945" y="5073696"/>
          <a:ext cx="9536403" cy="1070662"/>
        </p:xfrm>
        <a:graphic>
          <a:graphicData uri="http://schemas.openxmlformats.org/drawingml/2006/table">
            <a:tbl>
              <a:tblPr firstRow="1" bandRow="1">
                <a:tableStyleId>{5C22544A-7EE6-4342-B048-85BDC9FD1C3A}</a:tableStyleId>
              </a:tblPr>
              <a:tblGrid>
                <a:gridCol w="1611555">
                  <a:extLst>
                    <a:ext uri="{9D8B030D-6E8A-4147-A177-3AD203B41FA5}">
                      <a16:colId xmlns:a16="http://schemas.microsoft.com/office/drawing/2014/main" xmlns="" val="2782585685"/>
                    </a:ext>
                  </a:extLst>
                </a:gridCol>
                <a:gridCol w="2390775">
                  <a:extLst>
                    <a:ext uri="{9D8B030D-6E8A-4147-A177-3AD203B41FA5}">
                      <a16:colId xmlns:a16="http://schemas.microsoft.com/office/drawing/2014/main" xmlns="" val="1237191903"/>
                    </a:ext>
                  </a:extLst>
                </a:gridCol>
                <a:gridCol w="2219325">
                  <a:extLst>
                    <a:ext uri="{9D8B030D-6E8A-4147-A177-3AD203B41FA5}">
                      <a16:colId xmlns:a16="http://schemas.microsoft.com/office/drawing/2014/main" xmlns="" val="676523901"/>
                    </a:ext>
                  </a:extLst>
                </a:gridCol>
                <a:gridCol w="1669143">
                  <a:extLst>
                    <a:ext uri="{9D8B030D-6E8A-4147-A177-3AD203B41FA5}">
                      <a16:colId xmlns:a16="http://schemas.microsoft.com/office/drawing/2014/main" xmlns="" val="1477924353"/>
                    </a:ext>
                  </a:extLst>
                </a:gridCol>
                <a:gridCol w="1645605">
                  <a:extLst>
                    <a:ext uri="{9D8B030D-6E8A-4147-A177-3AD203B41FA5}">
                      <a16:colId xmlns:a16="http://schemas.microsoft.com/office/drawing/2014/main" xmlns="" val="798007156"/>
                    </a:ext>
                  </a:extLst>
                </a:gridCol>
              </a:tblGrid>
              <a:tr h="535331">
                <a:tc>
                  <a:txBody>
                    <a:bodyPr/>
                    <a:lstStyle/>
                    <a:p>
                      <a:pPr algn="ctr"/>
                      <a:r>
                        <a:rPr lang="en-US" b="1" dirty="0" err="1">
                          <a:solidFill>
                            <a:srgbClr val="002060"/>
                          </a:solidFill>
                          <a:effectLst>
                            <a:outerShdw blurRad="38100" dist="38100" dir="2700000" algn="tl">
                              <a:srgbClr val="000000">
                                <a:alpha val="43137"/>
                              </a:srgbClr>
                            </a:outerShdw>
                          </a:effectLst>
                        </a:rPr>
                        <a:t>Dụng</a:t>
                      </a:r>
                      <a:r>
                        <a:rPr lang="en-US" b="1" baseline="0" dirty="0">
                          <a:solidFill>
                            <a:srgbClr val="002060"/>
                          </a:solidFill>
                          <a:effectLst>
                            <a:outerShdw blurRad="38100" dist="38100" dir="2700000" algn="tl">
                              <a:srgbClr val="000000">
                                <a:alpha val="43137"/>
                              </a:srgbClr>
                            </a:outerShdw>
                          </a:effectLst>
                        </a:rPr>
                        <a:t> </a:t>
                      </a:r>
                      <a:r>
                        <a:rPr lang="en-US" b="1" baseline="0" dirty="0" err="1">
                          <a:solidFill>
                            <a:srgbClr val="002060"/>
                          </a:solidFill>
                          <a:effectLst>
                            <a:outerShdw blurRad="38100" dist="38100" dir="2700000" algn="tl">
                              <a:srgbClr val="000000">
                                <a:alpha val="43137"/>
                              </a:srgbClr>
                            </a:outerShdw>
                          </a:effectLst>
                        </a:rPr>
                        <a:t>cụ</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b="0" dirty="0" err="1">
                          <a:solidFill>
                            <a:schemeClr val="tx1"/>
                          </a:solidFill>
                          <a:effectLst/>
                        </a:rPr>
                        <a:t>Bút</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a:solidFill>
                            <a:schemeClr val="tx1"/>
                          </a:solidFill>
                          <a:effectLst/>
                        </a:rPr>
                        <a:t>Thước</a:t>
                      </a:r>
                      <a:r>
                        <a:rPr lang="en-US" b="0" baseline="0" dirty="0">
                          <a:solidFill>
                            <a:schemeClr val="tx1"/>
                          </a:solidFill>
                          <a:effectLst/>
                        </a:rPr>
                        <a:t> </a:t>
                      </a:r>
                      <a:r>
                        <a:rPr lang="en-US" b="0" baseline="0" dirty="0" err="1">
                          <a:solidFill>
                            <a:schemeClr val="tx1"/>
                          </a:solidFill>
                          <a:effectLst/>
                        </a:rPr>
                        <a:t>thẳng</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a:solidFill>
                            <a:schemeClr val="tx1"/>
                          </a:solidFill>
                          <a:effectLst/>
                        </a:rPr>
                        <a:t>Compa</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effectLst/>
                        </a:rPr>
                        <a:t>Ê</a:t>
                      </a:r>
                      <a:r>
                        <a:rPr lang="en-US" b="0" baseline="0" dirty="0">
                          <a:solidFill>
                            <a:schemeClr val="tx1"/>
                          </a:solidFill>
                          <a:effectLst/>
                        </a:rPr>
                        <a:t> </a:t>
                      </a:r>
                      <a:r>
                        <a:rPr lang="en-US" b="0" baseline="0" dirty="0" err="1">
                          <a:solidFill>
                            <a:schemeClr val="tx1"/>
                          </a:solidFill>
                          <a:effectLst/>
                        </a:rPr>
                        <a:t>ke</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71128238"/>
                  </a:ext>
                </a:extLst>
              </a:tr>
              <a:tr h="535331">
                <a:tc>
                  <a:txBody>
                    <a:bodyPr/>
                    <a:lstStyle/>
                    <a:p>
                      <a:pPr algn="ctr"/>
                      <a:r>
                        <a:rPr lang="en-US" b="1" dirty="0" err="1">
                          <a:solidFill>
                            <a:srgbClr val="002060"/>
                          </a:solidFill>
                          <a:effectLst>
                            <a:outerShdw blurRad="38100" dist="38100" dir="2700000" algn="tl">
                              <a:srgbClr val="000000">
                                <a:alpha val="43137"/>
                              </a:srgbClr>
                            </a:outerShdw>
                          </a:effectLst>
                        </a:rPr>
                        <a:t>Số</a:t>
                      </a:r>
                      <a:r>
                        <a:rPr lang="en-US" b="1" baseline="0" dirty="0">
                          <a:solidFill>
                            <a:srgbClr val="002060"/>
                          </a:solidFill>
                          <a:effectLst>
                            <a:outerShdw blurRad="38100" dist="38100" dir="2700000" algn="tl">
                              <a:srgbClr val="000000">
                                <a:alpha val="43137"/>
                              </a:srgbClr>
                            </a:outerShdw>
                          </a:effectLst>
                        </a:rPr>
                        <a:t> </a:t>
                      </a:r>
                      <a:r>
                        <a:rPr lang="en-US" b="1" baseline="0" dirty="0" err="1">
                          <a:solidFill>
                            <a:srgbClr val="002060"/>
                          </a:solidFill>
                          <a:effectLst>
                            <a:outerShdw blurRad="38100" dist="38100" dir="2700000" algn="tl">
                              <a:srgbClr val="000000">
                                <a:alpha val="43137"/>
                              </a:srgbClr>
                            </a:outerShdw>
                          </a:effectLst>
                        </a:rPr>
                        <a:t>lượng</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68096121"/>
                  </a:ext>
                </a:extLst>
              </a:tr>
            </a:tbl>
          </a:graphicData>
        </a:graphic>
      </p:graphicFrame>
      <p:sp>
        <p:nvSpPr>
          <p:cNvPr id="8" name="Rectangle 7"/>
          <p:cNvSpPr/>
          <p:nvPr/>
        </p:nvSpPr>
        <p:spPr>
          <a:xfrm>
            <a:off x="39308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p:cNvSpPr/>
          <p:nvPr/>
        </p:nvSpPr>
        <p:spPr>
          <a:xfrm>
            <a:off x="37022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p:cNvSpPr/>
          <p:nvPr/>
        </p:nvSpPr>
        <p:spPr>
          <a:xfrm>
            <a:off x="4418690"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20"/>
          <p:cNvSpPr/>
          <p:nvPr/>
        </p:nvSpPr>
        <p:spPr>
          <a:xfrm>
            <a:off x="4164677"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Rectangle 41"/>
          <p:cNvSpPr/>
          <p:nvPr/>
        </p:nvSpPr>
        <p:spPr>
          <a:xfrm>
            <a:off x="48792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Rectangle 42"/>
          <p:cNvSpPr/>
          <p:nvPr/>
        </p:nvSpPr>
        <p:spPr>
          <a:xfrm>
            <a:off x="46506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Rectangle 43"/>
          <p:cNvSpPr/>
          <p:nvPr/>
        </p:nvSpPr>
        <p:spPr>
          <a:xfrm>
            <a:off x="535245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Rectangle 44"/>
          <p:cNvSpPr/>
          <p:nvPr/>
        </p:nvSpPr>
        <p:spPr>
          <a:xfrm>
            <a:off x="5113093"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p:cNvSpPr/>
          <p:nvPr/>
        </p:nvSpPr>
        <p:spPr>
          <a:xfrm>
            <a:off x="11129977" y="567735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Rectangle 46"/>
          <p:cNvSpPr/>
          <p:nvPr/>
        </p:nvSpPr>
        <p:spPr>
          <a:xfrm>
            <a:off x="70636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p:cNvSpPr/>
          <p:nvPr/>
        </p:nvSpPr>
        <p:spPr>
          <a:xfrm>
            <a:off x="68350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Rectangle 48"/>
          <p:cNvSpPr/>
          <p:nvPr/>
        </p:nvSpPr>
        <p:spPr>
          <a:xfrm>
            <a:off x="7536855"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Rectangle 49"/>
          <p:cNvSpPr/>
          <p:nvPr/>
        </p:nvSpPr>
        <p:spPr>
          <a:xfrm>
            <a:off x="7297490"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Rectangle 50"/>
          <p:cNvSpPr/>
          <p:nvPr/>
        </p:nvSpPr>
        <p:spPr>
          <a:xfrm>
            <a:off x="6599020"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Rectangle 51"/>
          <p:cNvSpPr/>
          <p:nvPr/>
        </p:nvSpPr>
        <p:spPr>
          <a:xfrm>
            <a:off x="9318543" y="570442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Rectangle 52"/>
          <p:cNvSpPr/>
          <p:nvPr/>
        </p:nvSpPr>
        <p:spPr>
          <a:xfrm>
            <a:off x="5591823" y="5672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Rectangle 54"/>
          <p:cNvSpPr/>
          <p:nvPr/>
        </p:nvSpPr>
        <p:spPr>
          <a:xfrm>
            <a:off x="91029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Rectangle 55"/>
          <p:cNvSpPr/>
          <p:nvPr/>
        </p:nvSpPr>
        <p:spPr>
          <a:xfrm>
            <a:off x="88743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Rectangle 56"/>
          <p:cNvSpPr/>
          <p:nvPr/>
        </p:nvSpPr>
        <p:spPr>
          <a:xfrm>
            <a:off x="104817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Rectangle 57"/>
          <p:cNvSpPr/>
          <p:nvPr/>
        </p:nvSpPr>
        <p:spPr>
          <a:xfrm>
            <a:off x="102531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Rectangle 58"/>
          <p:cNvSpPr/>
          <p:nvPr/>
        </p:nvSpPr>
        <p:spPr>
          <a:xfrm>
            <a:off x="10939933" y="5668062"/>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0" name="Rectangle 59"/>
          <p:cNvSpPr/>
          <p:nvPr/>
        </p:nvSpPr>
        <p:spPr>
          <a:xfrm>
            <a:off x="10715606"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Rectangle 60"/>
          <p:cNvSpPr/>
          <p:nvPr/>
        </p:nvSpPr>
        <p:spPr>
          <a:xfrm>
            <a:off x="2711668" y="621606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2959044" y="6216068"/>
            <a:ext cx="2160343" cy="369332"/>
          </a:xfrm>
          <a:prstGeom prst="rect">
            <a:avLst/>
          </a:prstGeom>
          <a:noFill/>
        </p:spPr>
        <p:txBody>
          <a:bodyPr wrap="square" rtlCol="0">
            <a:spAutoFit/>
          </a:bodyPr>
          <a:lstStyle/>
          <a:p>
            <a:r>
              <a:rPr lang="en-US" dirty="0"/>
              <a:t>: 2 </a:t>
            </a:r>
            <a:r>
              <a:rPr lang="en-US" dirty="0" err="1"/>
              <a:t>chiếc</a:t>
            </a:r>
            <a:endParaRPr lang="vi-VN" dirty="0"/>
          </a:p>
        </p:txBody>
      </p:sp>
      <p:sp>
        <p:nvSpPr>
          <p:cNvPr id="62" name="Rectangle 61"/>
          <p:cNvSpPr/>
          <p:nvPr/>
        </p:nvSpPr>
        <p:spPr>
          <a:xfrm>
            <a:off x="7432593" y="629497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TextBox 62"/>
          <p:cNvSpPr txBox="1"/>
          <p:nvPr/>
        </p:nvSpPr>
        <p:spPr>
          <a:xfrm>
            <a:off x="7593095" y="6179024"/>
            <a:ext cx="2160343" cy="369332"/>
          </a:xfrm>
          <a:prstGeom prst="rect">
            <a:avLst/>
          </a:prstGeom>
          <a:noFill/>
        </p:spPr>
        <p:txBody>
          <a:bodyPr wrap="square" rtlCol="0">
            <a:spAutoFit/>
          </a:bodyPr>
          <a:lstStyle/>
          <a:p>
            <a:r>
              <a:rPr lang="en-US" dirty="0"/>
              <a:t>: 1 </a:t>
            </a:r>
            <a:r>
              <a:rPr lang="en-US" dirty="0" err="1"/>
              <a:t>chiếc</a:t>
            </a:r>
            <a:endParaRPr lang="vi-VN" dirty="0"/>
          </a:p>
        </p:txBody>
      </p:sp>
    </p:spTree>
    <p:custDataLst>
      <p:tags r:id="rId1"/>
    </p:custDataLst>
    <p:extLst>
      <p:ext uri="{BB962C8B-B14F-4D97-AF65-F5344CB8AC3E}">
        <p14:creationId xmlns:p14="http://schemas.microsoft.com/office/powerpoint/2010/main" val="274952047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7" dur="5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32" dur="500"/>
                                        <p:tgtEl>
                                          <p:spTgt spid="2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37" dur="500"/>
                                        <p:tgtEl>
                                          <p:spTgt spid="3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500"/>
                                        <p:tgtEl>
                                          <p:spTgt spid="8"/>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randombar(horizontal)">
                                      <p:cBhvr>
                                        <p:cTn id="50" dur="500"/>
                                        <p:tgtEl>
                                          <p:spTgt spid="15"/>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500"/>
                                        <p:tgtEl>
                                          <p:spTgt spid="1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randombar(horizontal)">
                                      <p:cBhvr>
                                        <p:cTn id="56" dur="500"/>
                                        <p:tgtEl>
                                          <p:spTgt spid="21"/>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randombar(horizontal)">
                                      <p:cBhvr>
                                        <p:cTn id="59" dur="500"/>
                                        <p:tgtEl>
                                          <p:spTgt spid="42"/>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randombar(horizontal)">
                                      <p:cBhvr>
                                        <p:cTn id="62" dur="500"/>
                                        <p:tgtEl>
                                          <p:spTgt spid="43"/>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randombar(horizontal)">
                                      <p:cBhvr>
                                        <p:cTn id="65" dur="500"/>
                                        <p:tgtEl>
                                          <p:spTgt spid="44"/>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randombar(horizontal)">
                                      <p:cBhvr>
                                        <p:cTn id="68" dur="500"/>
                                        <p:tgtEl>
                                          <p:spTgt spid="45"/>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randombar(horizontal)">
                                      <p:cBhvr>
                                        <p:cTn id="71" dur="500"/>
                                        <p:tgtEl>
                                          <p:spTgt spid="53"/>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randombar(horizontal)">
                                      <p:cBhvr>
                                        <p:cTn id="76" dur="500"/>
                                        <p:tgtEl>
                                          <p:spTgt spid="47"/>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randombar(horizontal)">
                                      <p:cBhvr>
                                        <p:cTn id="79" dur="500"/>
                                        <p:tgtEl>
                                          <p:spTgt spid="48"/>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randombar(horizontal)">
                                      <p:cBhvr>
                                        <p:cTn id="82" dur="500"/>
                                        <p:tgtEl>
                                          <p:spTgt spid="49"/>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randombar(horizontal)">
                                      <p:cBhvr>
                                        <p:cTn id="85" dur="500"/>
                                        <p:tgtEl>
                                          <p:spTgt spid="50"/>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randombar(horizontal)">
                                      <p:cBhvr>
                                        <p:cTn id="88" dur="500"/>
                                        <p:tgtEl>
                                          <p:spTgt spid="51"/>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randombar(horizontal)">
                                      <p:cBhvr>
                                        <p:cTn id="93" dur="500"/>
                                        <p:tgtEl>
                                          <p:spTgt spid="52"/>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randombar(horizontal)">
                                      <p:cBhvr>
                                        <p:cTn id="96" dur="500"/>
                                        <p:tgtEl>
                                          <p:spTgt spid="55"/>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randombar(horizontal)">
                                      <p:cBhvr>
                                        <p:cTn id="99" dur="500"/>
                                        <p:tgtEl>
                                          <p:spTgt spid="56"/>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randombar(horizontal)">
                                      <p:cBhvr>
                                        <p:cTn id="104" dur="500"/>
                                        <p:tgtEl>
                                          <p:spTgt spid="46"/>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randombar(horizontal)">
                                      <p:cBhvr>
                                        <p:cTn id="107" dur="500"/>
                                        <p:tgtEl>
                                          <p:spTgt spid="57"/>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randombar(horizontal)">
                                      <p:cBhvr>
                                        <p:cTn id="110" dur="500"/>
                                        <p:tgtEl>
                                          <p:spTgt spid="58"/>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randombar(horizontal)">
                                      <p:cBhvr>
                                        <p:cTn id="113" dur="500"/>
                                        <p:tgtEl>
                                          <p:spTgt spid="59"/>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randombar(horizontal)">
                                      <p:cBhvr>
                                        <p:cTn id="116" dur="500"/>
                                        <p:tgtEl>
                                          <p:spTgt spid="60"/>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randombar(horizontal)">
                                      <p:cBhvr>
                                        <p:cTn id="121" dur="500"/>
                                        <p:tgtEl>
                                          <p:spTgt spid="61"/>
                                        </p:tgtEl>
                                      </p:cBhvr>
                                    </p:animEffect>
                                  </p:childTnLst>
                                </p:cTn>
                              </p:par>
                              <p:par>
                                <p:cTn id="122" presetID="14" presetClass="entr" presetSubtype="1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randombar(horizontal)">
                                      <p:cBhvr>
                                        <p:cTn id="124" dur="500"/>
                                        <p:tgtEl>
                                          <p:spTgt spid="9"/>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randombar(horizontal)">
                                      <p:cBhvr>
                                        <p:cTn id="127" dur="500"/>
                                        <p:tgtEl>
                                          <p:spTgt spid="62"/>
                                        </p:tgtEl>
                                      </p:cBhvr>
                                    </p:animEffect>
                                  </p:childTnLst>
                                </p:cTn>
                              </p:par>
                              <p:par>
                                <p:cTn id="128" presetID="14" presetClass="entr" presetSubtype="10" fill="hold" grpId="0" nodeType="withEffect">
                                  <p:stCondLst>
                                    <p:cond delay="0"/>
                                  </p:stCondLst>
                                  <p:childTnLst>
                                    <p:set>
                                      <p:cBhvr>
                                        <p:cTn id="129" dur="1" fill="hold">
                                          <p:stCondLst>
                                            <p:cond delay="0"/>
                                          </p:stCondLst>
                                        </p:cTn>
                                        <p:tgtEl>
                                          <p:spTgt spid="63"/>
                                        </p:tgtEl>
                                        <p:attrNameLst>
                                          <p:attrName>style.visibility</p:attrName>
                                        </p:attrNameLst>
                                      </p:cBhvr>
                                      <p:to>
                                        <p:strVal val="visible"/>
                                      </p:to>
                                    </p:set>
                                    <p:animEffect transition="in" filter="randombar(horizontal)">
                                      <p:cBhvr>
                                        <p:cTn id="1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 grpId="0"/>
      <p:bldP spid="20" grpId="0" build="allAtOnce"/>
      <p:bldP spid="32" grpId="0" build="allAtOnce"/>
      <p:bldP spid="8" grpId="0" animBg="1"/>
      <p:bldP spid="15" grpId="0" animBg="1"/>
      <p:bldP spid="19" grpId="0" animBg="1"/>
      <p:bldP spid="2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5" grpId="0" animBg="1"/>
      <p:bldP spid="56" grpId="0" animBg="1"/>
      <p:bldP spid="57" grpId="0" animBg="1"/>
      <p:bldP spid="58" grpId="0" animBg="1"/>
      <p:bldP spid="59" grpId="0" animBg="1"/>
      <p:bldP spid="60" grpId="0" animBg="1"/>
      <p:bldP spid="61" grpId="0" animBg="1"/>
      <p:bldP spid="9" grpId="0"/>
      <p:bldP spid="62" grpId="0" animBg="1"/>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组合 14"/>
          <p:cNvGrpSpPr/>
          <p:nvPr/>
        </p:nvGrpSpPr>
        <p:grpSpPr>
          <a:xfrm>
            <a:off x="3748578" y="248788"/>
            <a:ext cx="4927600" cy="707886"/>
            <a:chOff x="3632200" y="425718"/>
            <a:chExt cx="4927600" cy="707886"/>
          </a:xfrm>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66FF"/>
                </a:solidFill>
              </a:endParaRPr>
            </a:p>
          </p:txBody>
        </p:sp>
        <p:sp>
          <p:nvSpPr>
            <p:cNvPr id="17" name="文本框 16"/>
            <p:cNvSpPr txBox="1"/>
            <p:nvPr/>
          </p:nvSpPr>
          <p:spPr>
            <a:xfrm>
              <a:off x="4502456" y="425718"/>
              <a:ext cx="3187091"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a:solidFill>
                    <a:schemeClr val="bg1"/>
                  </a:solidFill>
                  <a:effectLst>
                    <a:outerShdw blurRad="38100" dist="38100" dir="2700000" algn="tl">
                      <a:srgbClr val="000000">
                        <a:alpha val="43137"/>
                      </a:srgbClr>
                    </a:outerShdw>
                  </a:effectLst>
                  <a:ea typeface="汉仪夏日体W" panose="00020600040101010101" pitchFamily="18" charset="-122"/>
                </a:rPr>
                <a:t>KHỞI ĐỘNG</a:t>
              </a:r>
              <a:endParaRPr lang="zh-CN" altLang="en-US" sz="40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2328688" y="828839"/>
            <a:ext cx="6930565" cy="4275176"/>
          </a:xfrm>
          <a:prstGeom prst="rect">
            <a:avLst/>
          </a:prstGeom>
        </p:spPr>
      </p:pic>
      <p:sp>
        <p:nvSpPr>
          <p:cNvPr id="4" name="TextBox 3"/>
          <p:cNvSpPr txBox="1"/>
          <p:nvPr/>
        </p:nvSpPr>
        <p:spPr>
          <a:xfrm>
            <a:off x="1964574" y="5058880"/>
            <a:ext cx="8495608" cy="369332"/>
          </a:xfrm>
          <a:prstGeom prst="rect">
            <a:avLst/>
          </a:prstGeom>
          <a:noFill/>
        </p:spPr>
        <p:txBody>
          <a:bodyPr wrap="square" rtlCol="0">
            <a:spAutoFit/>
          </a:bodyPr>
          <a:lstStyle/>
          <a:p>
            <a:pPr algn="ctr"/>
            <a:r>
              <a:rPr lang="en-US" b="1" dirty="0">
                <a:solidFill>
                  <a:srgbClr val="7030A0"/>
                </a:solidFill>
              </a:rPr>
              <a:t>BIỂU ĐỒ DÂN SỐ NĂM 2018 CỦA  CÁC TỈNH Ở TÂY NGUYÊN</a:t>
            </a:r>
            <a:endParaRPr lang="vi-VN" b="1" dirty="0">
              <a:solidFill>
                <a:srgbClr val="7030A0"/>
              </a:solidFill>
            </a:endParaRPr>
          </a:p>
        </p:txBody>
      </p:sp>
      <p:sp>
        <p:nvSpPr>
          <p:cNvPr id="5" name="Rounded Rectangle 4"/>
          <p:cNvSpPr/>
          <p:nvPr/>
        </p:nvSpPr>
        <p:spPr>
          <a:xfrm>
            <a:off x="1180406" y="5428212"/>
            <a:ext cx="10540539" cy="977329"/>
          </a:xfrm>
          <a:prstGeom prst="roundRect">
            <a:avLst/>
          </a:prstGeom>
          <a:solidFill>
            <a:srgbClr val="FFC000"/>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b="1" dirty="0">
              <a:solidFill>
                <a:srgbClr val="002060"/>
              </a:solidFill>
            </a:endParaRPr>
          </a:p>
          <a:p>
            <a:pPr algn="ctr">
              <a:lnSpc>
                <a:spcPct val="120000"/>
              </a:lnSpc>
            </a:pPr>
            <a:r>
              <a:rPr lang="en-US" sz="2400" b="1" dirty="0" err="1">
                <a:solidFill>
                  <a:srgbClr val="002060"/>
                </a:solidFill>
              </a:rPr>
              <a:t>Trong</a:t>
            </a:r>
            <a:r>
              <a:rPr lang="en-US" sz="2400" b="1" dirty="0">
                <a:solidFill>
                  <a:srgbClr val="002060"/>
                </a:solidFill>
              </a:rPr>
              <a:t> </a:t>
            </a:r>
            <a:r>
              <a:rPr lang="en-US" sz="2400" b="1" dirty="0" err="1">
                <a:solidFill>
                  <a:srgbClr val="002060"/>
                </a:solidFill>
              </a:rPr>
              <a:t>các</a:t>
            </a:r>
            <a:r>
              <a:rPr lang="en-US" sz="2400" b="1" dirty="0">
                <a:solidFill>
                  <a:srgbClr val="002060"/>
                </a:solidFill>
              </a:rPr>
              <a:t> </a:t>
            </a:r>
            <a:r>
              <a:rPr lang="en-US" sz="2400" b="1" dirty="0" err="1">
                <a:solidFill>
                  <a:srgbClr val="002060"/>
                </a:solidFill>
              </a:rPr>
              <a:t>tỉnh</a:t>
            </a:r>
            <a:r>
              <a:rPr lang="en-US" sz="2400" b="1" dirty="0">
                <a:solidFill>
                  <a:srgbClr val="002060"/>
                </a:solidFill>
              </a:rPr>
              <a:t> ở </a:t>
            </a:r>
            <a:r>
              <a:rPr lang="en-US" sz="2400" b="1" dirty="0" err="1">
                <a:solidFill>
                  <a:srgbClr val="002060"/>
                </a:solidFill>
              </a:rPr>
              <a:t>khu</a:t>
            </a:r>
            <a:r>
              <a:rPr lang="en-US" sz="2400" b="1" dirty="0">
                <a:solidFill>
                  <a:srgbClr val="002060"/>
                </a:solidFill>
              </a:rPr>
              <a:t> </a:t>
            </a:r>
            <a:r>
              <a:rPr lang="en-US" sz="2400" b="1" dirty="0" err="1">
                <a:solidFill>
                  <a:srgbClr val="002060"/>
                </a:solidFill>
              </a:rPr>
              <a:t>vực</a:t>
            </a:r>
            <a:r>
              <a:rPr lang="en-US" sz="2400" b="1" dirty="0">
                <a:solidFill>
                  <a:srgbClr val="002060"/>
                </a:solidFill>
              </a:rPr>
              <a:t> </a:t>
            </a:r>
            <a:r>
              <a:rPr lang="en-US" sz="2400" b="1" dirty="0" err="1">
                <a:solidFill>
                  <a:srgbClr val="002060"/>
                </a:solidFill>
              </a:rPr>
              <a:t>Tây</a:t>
            </a:r>
            <a:r>
              <a:rPr lang="en-US" sz="2400" b="1" dirty="0">
                <a:solidFill>
                  <a:srgbClr val="002060"/>
                </a:solidFill>
              </a:rPr>
              <a:t> </a:t>
            </a:r>
            <a:r>
              <a:rPr lang="en-US" sz="2400" b="1" dirty="0" err="1">
                <a:solidFill>
                  <a:srgbClr val="002060"/>
                </a:solidFill>
              </a:rPr>
              <a:t>Nguyên</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nhiều</a:t>
            </a:r>
            <a:r>
              <a:rPr lang="en-US" sz="2400" b="1" dirty="0">
                <a:solidFill>
                  <a:srgbClr val="002060"/>
                </a:solidFill>
              </a:rPr>
              <a:t> </a:t>
            </a:r>
            <a:r>
              <a:rPr lang="en-US" sz="2400" b="1" dirty="0" err="1">
                <a:solidFill>
                  <a:srgbClr val="002060"/>
                </a:solidFill>
              </a:rPr>
              <a:t>nhất</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ít</a:t>
            </a:r>
            <a:r>
              <a:rPr lang="en-US" sz="2400" b="1" dirty="0">
                <a:solidFill>
                  <a:srgbClr val="002060"/>
                </a:solidFill>
              </a:rPr>
              <a:t> </a:t>
            </a:r>
            <a:r>
              <a:rPr lang="en-US" sz="2400" b="1" dirty="0" err="1">
                <a:solidFill>
                  <a:srgbClr val="002060"/>
                </a:solidFill>
              </a:rPr>
              <a:t>nhất</a:t>
            </a:r>
            <a:r>
              <a:rPr lang="en-US" sz="2400" b="1" dirty="0">
                <a:solidFill>
                  <a:srgbClr val="002060"/>
                </a:solidFill>
              </a:rPr>
              <a:t>?</a:t>
            </a:r>
          </a:p>
          <a:p>
            <a:pPr algn="ctr">
              <a:lnSpc>
                <a:spcPct val="120000"/>
              </a:lnSpc>
            </a:pPr>
            <a:endParaRPr lang="vi-VN" sz="2400" b="1" dirty="0">
              <a:solidFill>
                <a:srgbClr val="002060"/>
              </a:solidFill>
            </a:endParaRPr>
          </a:p>
        </p:txBody>
      </p:sp>
      <p:pic>
        <p:nvPicPr>
          <p:cNvPr id="8" name="Picture 17"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00" y="-99392"/>
            <a:ext cx="25146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9752865" y="-92095"/>
            <a:ext cx="25146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757805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p:cNvSpPr txBox="1"/>
          <p:nvPr/>
        </p:nvSpPr>
        <p:spPr>
          <a:xfrm>
            <a:off x="3823584" y="2476530"/>
            <a:ext cx="4544834" cy="1015663"/>
          </a:xfrm>
          <a:prstGeom prst="rect">
            <a:avLst/>
          </a:prstGeom>
          <a:noFill/>
        </p:spPr>
        <p:txBody>
          <a:bodyPr wrap="none" rtlCol="0">
            <a:spAutoFit/>
            <a:scene3d>
              <a:camera prst="orthographicFront"/>
              <a:lightRig rig="threePt" dir="t"/>
            </a:scene3d>
            <a:sp3d contourW="12700"/>
          </a:bodyPr>
          <a:lstStyle/>
          <a:p>
            <a:pPr algn="ctr"/>
            <a:r>
              <a:rPr lang="en-US" altLang="zh-CN" sz="6000" b="1" dirty="0">
                <a:solidFill>
                  <a:srgbClr val="0000FF"/>
                </a:solidFill>
                <a:effectLst>
                  <a:outerShdw blurRad="38100" dist="38100" dir="2700000" algn="tl">
                    <a:srgbClr val="000000">
                      <a:alpha val="43137"/>
                    </a:srgbClr>
                  </a:outerShdw>
                </a:effectLst>
                <a:ea typeface="汉仪夏日体W" panose="00020600040101010101" pitchFamily="18" charset="-122"/>
              </a:rPr>
              <a:t>LUYỆN TẬP</a:t>
            </a:r>
            <a:endParaRPr lang="zh-CN" altLang="en-US" sz="6000" b="1" dirty="0">
              <a:solidFill>
                <a:srgbClr val="0000FF"/>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1581414" y="684389"/>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8326065" y="131126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pic>
        <p:nvPicPr>
          <p:cNvPr id="8" name="Picture 17"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9752865" y="-92095"/>
            <a:ext cx="25146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00" y="-99392"/>
            <a:ext cx="25146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190818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3" name="组合 22"/>
          <p:cNvGrpSpPr/>
          <p:nvPr/>
        </p:nvGrpSpPr>
        <p:grpSpPr>
          <a:xfrm>
            <a:off x="3632199" y="425718"/>
            <a:ext cx="5904237" cy="769441"/>
            <a:chOff x="3632200" y="425718"/>
            <a:chExt cx="4927600" cy="642166"/>
          </a:xfrm>
        </p:grpSpPr>
        <p:sp>
          <p:nvSpPr>
            <p:cNvPr id="28"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p>
          </p:txBody>
        </p:sp>
        <p:sp>
          <p:nvSpPr>
            <p:cNvPr id="29" name="文本框 28"/>
            <p:cNvSpPr txBox="1"/>
            <p:nvPr/>
          </p:nvSpPr>
          <p:spPr>
            <a:xfrm>
              <a:off x="4684442" y="425718"/>
              <a:ext cx="2823122" cy="642166"/>
            </a:xfrm>
            <a:prstGeom prst="rect">
              <a:avLst/>
            </a:prstGeom>
            <a:noFill/>
          </p:spPr>
          <p:txBody>
            <a:bodyPr wrap="none" rtlCol="0">
              <a:spAutoFit/>
              <a:scene3d>
                <a:camera prst="orthographicFront"/>
                <a:lightRig rig="threePt" dir="t"/>
              </a:scene3d>
              <a:sp3d contourW="12700"/>
            </a:bodyPr>
            <a:lstStyle/>
            <a:p>
              <a:pPr algn="ctr"/>
              <a:r>
                <a:rPr lang="en-US" altLang="zh-CN" sz="4400" b="1" dirty="0">
                  <a:solidFill>
                    <a:schemeClr val="bg1"/>
                  </a:solidFill>
                  <a:ea typeface="汉仪夏日体W" panose="00020600040101010101" pitchFamily="18" charset="-122"/>
                </a:rPr>
                <a:t>LUYỆN TẬP</a:t>
              </a:r>
              <a:endParaRPr lang="zh-CN" altLang="en-US" sz="4400" b="1" dirty="0">
                <a:solidFill>
                  <a:schemeClr val="bg1"/>
                </a:solidFill>
                <a:ea typeface="汉仪夏日体W" panose="00020600040101010101" pitchFamily="18" charset="-122"/>
              </a:endParaRPr>
            </a:p>
          </p:txBody>
        </p:sp>
      </p:grpSp>
      <p:sp>
        <p:nvSpPr>
          <p:cNvPr id="3" name="TextBox 2"/>
          <p:cNvSpPr txBox="1"/>
          <p:nvPr/>
        </p:nvSpPr>
        <p:spPr>
          <a:xfrm>
            <a:off x="678186" y="1317386"/>
            <a:ext cx="11029950" cy="2012859"/>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2. </a:t>
            </a:r>
            <a:r>
              <a:rPr lang="en-US" sz="2400" dirty="0" err="1"/>
              <a:t>Sau</a:t>
            </a:r>
            <a:r>
              <a:rPr lang="en-US" sz="2400" dirty="0"/>
              <a:t> </a:t>
            </a:r>
            <a:r>
              <a:rPr lang="en-US" sz="2400" dirty="0" err="1"/>
              <a:t>khi</a:t>
            </a:r>
            <a:r>
              <a:rPr lang="en-US" sz="2400" dirty="0"/>
              <a:t> </a:t>
            </a:r>
            <a:r>
              <a:rPr lang="en-US" sz="2400" dirty="0" err="1"/>
              <a:t>kiểm</a:t>
            </a:r>
            <a:r>
              <a:rPr lang="en-US" sz="2400" dirty="0"/>
              <a:t> </a:t>
            </a:r>
            <a:r>
              <a:rPr lang="en-US" sz="2400" dirty="0" err="1"/>
              <a:t>tra</a:t>
            </a:r>
            <a:r>
              <a:rPr lang="en-US" sz="2400" dirty="0"/>
              <a:t> </a:t>
            </a:r>
            <a:r>
              <a:rPr lang="en-US" sz="2400" dirty="0" err="1"/>
              <a:t>sức</a:t>
            </a:r>
            <a:r>
              <a:rPr lang="en-US" sz="2400" dirty="0"/>
              <a:t> </a:t>
            </a:r>
            <a:r>
              <a:rPr lang="en-US" sz="2400" dirty="0" err="1"/>
              <a:t>khỏe</a:t>
            </a:r>
            <a:r>
              <a:rPr lang="en-US" sz="2400" dirty="0"/>
              <a:t>, </a:t>
            </a:r>
            <a:r>
              <a:rPr lang="en-US" sz="2400" dirty="0" err="1"/>
              <a:t>giáo</a:t>
            </a:r>
            <a:r>
              <a:rPr lang="en-US" sz="2400" dirty="0"/>
              <a:t> </a:t>
            </a:r>
            <a:r>
              <a:rPr lang="en-US" sz="2400" dirty="0" err="1"/>
              <a:t>viên</a:t>
            </a:r>
            <a:r>
              <a:rPr lang="en-US" sz="2400" dirty="0"/>
              <a:t> </a:t>
            </a:r>
            <a:r>
              <a:rPr lang="en-US" sz="2400" dirty="0" err="1"/>
              <a:t>yêu</a:t>
            </a:r>
            <a:r>
              <a:rPr lang="en-US" sz="2400" dirty="0"/>
              <a:t> </a:t>
            </a:r>
            <a:r>
              <a:rPr lang="en-US" sz="2400" dirty="0" err="1"/>
              <a:t>cầu</a:t>
            </a:r>
            <a:r>
              <a:rPr lang="en-US" sz="2400" dirty="0"/>
              <a:t> </a:t>
            </a:r>
            <a:r>
              <a:rPr lang="en-US" sz="2400" dirty="0" err="1"/>
              <a:t>mỗi</a:t>
            </a:r>
            <a:r>
              <a:rPr lang="en-US" sz="2400" dirty="0"/>
              <a:t> </a:t>
            </a:r>
            <a:r>
              <a:rPr lang="en-US" sz="2400" dirty="0" err="1"/>
              <a:t>học</a:t>
            </a:r>
            <a:r>
              <a:rPr lang="en-US" sz="2400" dirty="0"/>
              <a:t> </a:t>
            </a:r>
            <a:r>
              <a:rPr lang="en-US" sz="2400" dirty="0" err="1"/>
              <a:t>sinh</a:t>
            </a:r>
            <a:r>
              <a:rPr lang="en-US" sz="2400" dirty="0"/>
              <a:t> </a:t>
            </a:r>
            <a:r>
              <a:rPr lang="en-US" sz="2400" dirty="0" err="1"/>
              <a:t>của</a:t>
            </a:r>
            <a:r>
              <a:rPr lang="en-US" sz="2400" dirty="0"/>
              <a:t> </a:t>
            </a:r>
            <a:r>
              <a:rPr lang="en-US" sz="2400" dirty="0" err="1"/>
              <a:t>lớp</a:t>
            </a:r>
            <a:r>
              <a:rPr lang="en-US" sz="2400" dirty="0"/>
              <a:t> 6B </a:t>
            </a:r>
            <a:r>
              <a:rPr lang="en-US" sz="2400" dirty="0" err="1"/>
              <a:t>thống</a:t>
            </a:r>
            <a:r>
              <a:rPr lang="en-US" sz="2400" dirty="0"/>
              <a:t> </a:t>
            </a:r>
            <a:r>
              <a:rPr lang="en-US" sz="2400" dirty="0" err="1"/>
              <a:t>kê</a:t>
            </a:r>
            <a:r>
              <a:rPr lang="en-US" sz="2400"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của</a:t>
            </a:r>
            <a:r>
              <a:rPr lang="en-US" sz="2400" dirty="0"/>
              <a:t> </a:t>
            </a:r>
            <a:r>
              <a:rPr lang="en-US" sz="2400" dirty="0" err="1"/>
              <a:t>các</a:t>
            </a:r>
            <a:r>
              <a:rPr lang="en-US" sz="2400" dirty="0"/>
              <a:t> </a:t>
            </a:r>
            <a:r>
              <a:rPr lang="en-US" sz="2400" dirty="0" err="1"/>
              <a:t>bạn</a:t>
            </a:r>
            <a:r>
              <a:rPr lang="en-US" sz="2400" dirty="0"/>
              <a:t> </a:t>
            </a:r>
            <a:r>
              <a:rPr lang="en-US" sz="2400" dirty="0" err="1"/>
              <a:t>trong</a:t>
            </a:r>
            <a:r>
              <a:rPr lang="en-US" sz="2400" dirty="0"/>
              <a:t> </a:t>
            </a:r>
            <a:r>
              <a:rPr lang="en-US" sz="2400" dirty="0" err="1"/>
              <a:t>cùng</a:t>
            </a:r>
            <a:r>
              <a:rPr lang="en-US" sz="2400" dirty="0"/>
              <a:t> </a:t>
            </a:r>
            <a:r>
              <a:rPr lang="en-US" sz="2400" dirty="0" err="1"/>
              <a:t>tổ</a:t>
            </a:r>
            <a:r>
              <a:rPr lang="en-US" sz="2400" dirty="0"/>
              <a:t>. </a:t>
            </a:r>
            <a:r>
              <a:rPr lang="en-US" sz="2400" dirty="0" err="1"/>
              <a:t>Bạn</a:t>
            </a:r>
            <a:r>
              <a:rPr lang="en-US" sz="2400" dirty="0"/>
              <a:t> </a:t>
            </a:r>
            <a:r>
              <a:rPr lang="en-US" sz="2400" dirty="0" err="1"/>
              <a:t>Châu</a:t>
            </a:r>
            <a:r>
              <a:rPr lang="en-US" sz="2400" dirty="0"/>
              <a:t> </a:t>
            </a:r>
            <a:r>
              <a:rPr lang="en-US" sz="2400" dirty="0" err="1"/>
              <a:t>liệt</a:t>
            </a:r>
            <a:r>
              <a:rPr lang="en-US" sz="2400" dirty="0"/>
              <a:t> </a:t>
            </a:r>
            <a:r>
              <a:rPr lang="en-US" sz="2400" dirty="0" err="1"/>
              <a:t>kê</a:t>
            </a:r>
            <a:r>
              <a:rPr lang="en-US" sz="2400"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theo</a:t>
            </a:r>
            <a:r>
              <a:rPr lang="en-US" sz="2400" dirty="0"/>
              <a:t> </a:t>
            </a:r>
            <a:r>
              <a:rPr lang="en-US" sz="2400" dirty="0" err="1"/>
              <a:t>đơn</a:t>
            </a:r>
            <a:r>
              <a:rPr lang="en-US" sz="2400" dirty="0"/>
              <a:t> </a:t>
            </a:r>
            <a:r>
              <a:rPr lang="en-US" sz="2400" dirty="0" err="1"/>
              <a:t>vị</a:t>
            </a:r>
            <a:r>
              <a:rPr lang="en-US" sz="2400" dirty="0"/>
              <a:t> cm):</a:t>
            </a:r>
          </a:p>
          <a:p>
            <a:pPr algn="ctr">
              <a:lnSpc>
                <a:spcPct val="130000"/>
              </a:lnSpc>
            </a:pPr>
            <a:r>
              <a:rPr lang="en-US" sz="2400" dirty="0"/>
              <a:t>140; 150; 140 ; 151; 142; 252; 154; 146; 138; 154</a:t>
            </a:r>
            <a:endParaRPr lang="vi-VN" sz="2400" dirty="0"/>
          </a:p>
        </p:txBody>
      </p:sp>
      <p:sp>
        <p:nvSpPr>
          <p:cNvPr id="19" name="TextBox 18"/>
          <p:cNvSpPr txBox="1"/>
          <p:nvPr/>
        </p:nvSpPr>
        <p:spPr>
          <a:xfrm>
            <a:off x="678186" y="3832108"/>
            <a:ext cx="10046964" cy="2012859"/>
          </a:xfrm>
          <a:prstGeom prst="rect">
            <a:avLst/>
          </a:prstGeom>
          <a:noFill/>
        </p:spPr>
        <p:txBody>
          <a:bodyPr wrap="square" rtlCol="0">
            <a:spAutoFit/>
          </a:bodyPr>
          <a:lstStyle/>
          <a:p>
            <a:pPr marL="457200" indent="-457200" algn="just">
              <a:lnSpc>
                <a:spcPct val="130000"/>
              </a:lnSpc>
              <a:buAutoNum type="alphaLcParenR"/>
            </a:pPr>
            <a:r>
              <a:rPr lang="en-US" sz="2400" dirty="0" err="1"/>
              <a:t>Hãy</a:t>
            </a:r>
            <a:r>
              <a:rPr lang="en-US" sz="2400" dirty="0"/>
              <a:t> </a:t>
            </a:r>
            <a:r>
              <a:rPr lang="en-US" sz="2400" dirty="0" err="1"/>
              <a:t>nêu</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và</a:t>
            </a:r>
            <a:r>
              <a:rPr lang="en-US" sz="2400" dirty="0"/>
              <a:t> </a:t>
            </a:r>
            <a:r>
              <a:rPr lang="en-US" sz="2400" dirty="0" err="1"/>
              <a:t>tiêu</a:t>
            </a:r>
            <a:r>
              <a:rPr lang="en-US" sz="2400" dirty="0"/>
              <a:t> </a:t>
            </a:r>
            <a:r>
              <a:rPr lang="en-US" sz="2400" dirty="0" err="1"/>
              <a:t>chí</a:t>
            </a:r>
            <a:r>
              <a:rPr lang="en-US" sz="2400" dirty="0"/>
              <a:t> </a:t>
            </a:r>
            <a:r>
              <a:rPr lang="en-US" sz="2400" dirty="0" err="1"/>
              <a:t>thống</a:t>
            </a:r>
            <a:r>
              <a:rPr lang="en-US" sz="2400" dirty="0"/>
              <a:t> </a:t>
            </a:r>
            <a:r>
              <a:rPr lang="en-US" sz="2400" dirty="0" err="1"/>
              <a:t>kê</a:t>
            </a:r>
            <a:r>
              <a:rPr lang="en-US" sz="2400" dirty="0"/>
              <a:t>.</a:t>
            </a:r>
          </a:p>
          <a:p>
            <a:pPr marL="457200" indent="-457200" algn="just">
              <a:lnSpc>
                <a:spcPct val="130000"/>
              </a:lnSpc>
              <a:buAutoNum type="alphaLcParenR"/>
            </a:pPr>
            <a:r>
              <a:rPr lang="en-US" sz="2400" dirty="0" err="1"/>
              <a:t>Dãy</a:t>
            </a:r>
            <a:r>
              <a:rPr lang="en-US" sz="2400" dirty="0"/>
              <a:t> </a:t>
            </a:r>
            <a:r>
              <a:rPr lang="en-US" sz="2400" dirty="0" err="1"/>
              <a:t>số</a:t>
            </a:r>
            <a:r>
              <a:rPr lang="en-US" sz="2400" dirty="0"/>
              <a:t> </a:t>
            </a:r>
            <a:r>
              <a:rPr lang="en-US" sz="2400" dirty="0" err="1"/>
              <a:t>liệu</a:t>
            </a:r>
            <a:r>
              <a:rPr lang="en-US" sz="2400" dirty="0"/>
              <a:t> </a:t>
            </a:r>
            <a:r>
              <a:rPr lang="en-US" sz="2400" dirty="0" err="1"/>
              <a:t>bạn</a:t>
            </a:r>
            <a:r>
              <a:rPr lang="en-US" sz="2400" dirty="0"/>
              <a:t> </a:t>
            </a:r>
            <a:r>
              <a:rPr lang="en-US" sz="2400" dirty="0" err="1"/>
              <a:t>Châu</a:t>
            </a:r>
            <a:r>
              <a:rPr lang="en-US" sz="2400" dirty="0"/>
              <a:t> </a:t>
            </a:r>
            <a:r>
              <a:rPr lang="en-US" sz="2400" dirty="0" err="1"/>
              <a:t>liệt</a:t>
            </a:r>
            <a:r>
              <a:rPr lang="en-US" sz="2400" dirty="0"/>
              <a:t> </a:t>
            </a:r>
            <a:r>
              <a:rPr lang="en-US" sz="2400" dirty="0" err="1"/>
              <a:t>kê</a:t>
            </a:r>
            <a:r>
              <a:rPr lang="en-US" sz="2400" dirty="0"/>
              <a:t> </a:t>
            </a:r>
            <a:r>
              <a:rPr lang="en-US" sz="2400" dirty="0" err="1"/>
              <a:t>có</a:t>
            </a:r>
            <a:r>
              <a:rPr lang="en-US" sz="2400" dirty="0"/>
              <a:t> </a:t>
            </a:r>
            <a:r>
              <a:rPr lang="en-US" sz="2400" dirty="0" err="1"/>
              <a:t>hợp</a:t>
            </a:r>
            <a:r>
              <a:rPr lang="en-US" sz="2400" dirty="0"/>
              <a:t> </a:t>
            </a:r>
            <a:r>
              <a:rPr lang="en-US" sz="2400" dirty="0" err="1"/>
              <a:t>lí</a:t>
            </a:r>
            <a:r>
              <a:rPr lang="en-US" sz="2400" dirty="0"/>
              <a:t> </a:t>
            </a:r>
            <a:r>
              <a:rPr lang="en-US" sz="2400" dirty="0" err="1"/>
              <a:t>không</a:t>
            </a:r>
            <a:r>
              <a:rPr lang="en-US" sz="2400" dirty="0"/>
              <a:t>? </a:t>
            </a:r>
            <a:r>
              <a:rPr lang="en-US" sz="2400" dirty="0" err="1"/>
              <a:t>Vì</a:t>
            </a:r>
            <a:r>
              <a:rPr lang="en-US" sz="2400" dirty="0"/>
              <a:t> </a:t>
            </a:r>
            <a:r>
              <a:rPr lang="en-US" sz="2400" dirty="0" err="1"/>
              <a:t>sao</a:t>
            </a:r>
            <a:r>
              <a:rPr lang="en-US" sz="2400" dirty="0"/>
              <a:t>?</a:t>
            </a:r>
          </a:p>
          <a:p>
            <a:pPr marL="457200" indent="-457200" algn="just">
              <a:lnSpc>
                <a:spcPct val="130000"/>
              </a:lnSpc>
              <a:buAutoNum type="alphaLcParenR"/>
            </a:pPr>
            <a:r>
              <a:rPr lang="en-US" sz="2400" dirty="0" err="1"/>
              <a:t>Căn</a:t>
            </a:r>
            <a:r>
              <a:rPr lang="en-US" sz="2400" dirty="0"/>
              <a:t> </a:t>
            </a:r>
            <a:r>
              <a:rPr lang="en-US" sz="2400" dirty="0" err="1"/>
              <a:t>cứ</a:t>
            </a:r>
            <a:r>
              <a:rPr lang="en-US" sz="2400" dirty="0"/>
              <a:t> </a:t>
            </a:r>
            <a:r>
              <a:rPr lang="en-US" sz="2400" dirty="0" err="1"/>
              <a:t>vào</a:t>
            </a:r>
            <a:r>
              <a:rPr lang="en-US" sz="2400" dirty="0"/>
              <a:t> </a:t>
            </a:r>
            <a:r>
              <a:rPr lang="en-US" sz="2400" dirty="0" err="1"/>
              <a:t>dãy</a:t>
            </a:r>
            <a:r>
              <a:rPr lang="en-US" sz="2400" dirty="0"/>
              <a:t> </a:t>
            </a:r>
            <a:r>
              <a:rPr lang="en-US" sz="2400" dirty="0" err="1"/>
              <a:t>số</a:t>
            </a:r>
            <a:r>
              <a:rPr lang="en-US" sz="2400" dirty="0"/>
              <a:t> </a:t>
            </a:r>
            <a:r>
              <a:rPr lang="en-US" sz="2400" dirty="0" err="1"/>
              <a:t>liệu</a:t>
            </a:r>
            <a:r>
              <a:rPr lang="en-US" sz="2400" dirty="0"/>
              <a:t> </a:t>
            </a:r>
            <a:r>
              <a:rPr lang="en-US" sz="2400" dirty="0" err="1"/>
              <a:t>trên</a:t>
            </a:r>
            <a:r>
              <a:rPr lang="en-US" sz="2400" dirty="0"/>
              <a:t>, </a:t>
            </a:r>
            <a:r>
              <a:rPr lang="en-US" sz="2400" dirty="0" err="1"/>
              <a:t>cho</a:t>
            </a:r>
            <a:r>
              <a:rPr lang="en-US" sz="2400" dirty="0"/>
              <a:t> </a:t>
            </a:r>
            <a:r>
              <a:rPr lang="en-US" sz="2400" dirty="0" err="1"/>
              <a:t>biết</a:t>
            </a:r>
            <a:r>
              <a:rPr lang="en-US" sz="2400" dirty="0"/>
              <a:t> </a:t>
            </a:r>
            <a:r>
              <a:rPr lang="en-US" sz="2400" dirty="0" err="1"/>
              <a:t>số</a:t>
            </a:r>
            <a:r>
              <a:rPr lang="en-US" sz="2400" dirty="0"/>
              <a:t> </a:t>
            </a:r>
            <a:r>
              <a:rPr lang="en-US" sz="2400" dirty="0" err="1"/>
              <a:t>đo</a:t>
            </a:r>
            <a:r>
              <a:rPr lang="en-US" sz="2400" dirty="0"/>
              <a:t> </a:t>
            </a:r>
            <a:r>
              <a:rPr lang="en-US" sz="2400" dirty="0" err="1"/>
              <a:t>chều</a:t>
            </a:r>
            <a:r>
              <a:rPr lang="en-US" sz="2400" dirty="0"/>
              <a:t> </a:t>
            </a:r>
            <a:r>
              <a:rPr lang="en-US" sz="2400" dirty="0" err="1"/>
              <a:t>cao</a:t>
            </a:r>
            <a:r>
              <a:rPr lang="en-US" sz="2400" dirty="0"/>
              <a:t> </a:t>
            </a:r>
            <a:r>
              <a:rPr lang="en-US" sz="2400" dirty="0" err="1"/>
              <a:t>trung</a:t>
            </a:r>
            <a:r>
              <a:rPr lang="en-US" sz="2400" dirty="0"/>
              <a:t> </a:t>
            </a:r>
            <a:r>
              <a:rPr lang="en-US" sz="2400" dirty="0" err="1"/>
              <a:t>bình</a:t>
            </a:r>
            <a:r>
              <a:rPr lang="en-US" sz="2400" dirty="0"/>
              <a:t> </a:t>
            </a:r>
            <a:r>
              <a:rPr lang="en-US" sz="2400" dirty="0" err="1"/>
              <a:t>của</a:t>
            </a:r>
            <a:r>
              <a:rPr lang="en-US" sz="2400" dirty="0"/>
              <a:t> </a:t>
            </a:r>
            <a:r>
              <a:rPr lang="en-US" sz="2400" dirty="0" err="1"/>
              <a:t>bốn</a:t>
            </a:r>
            <a:r>
              <a:rPr lang="en-US" sz="2400" dirty="0"/>
              <a:t> </a:t>
            </a:r>
            <a:r>
              <a:rPr lang="en-US" sz="2400" dirty="0" err="1"/>
              <a:t>bạn</a:t>
            </a:r>
            <a:r>
              <a:rPr lang="en-US" sz="2400" dirty="0"/>
              <a:t> </a:t>
            </a:r>
            <a:r>
              <a:rPr lang="en-US" sz="2400" dirty="0" err="1"/>
              <a:t>thấp</a:t>
            </a:r>
            <a:r>
              <a:rPr lang="en-US" sz="2400" dirty="0"/>
              <a:t> </a:t>
            </a:r>
            <a:r>
              <a:rPr lang="en-US" sz="2400" dirty="0" err="1"/>
              <a:t>nhất</a:t>
            </a:r>
            <a:r>
              <a:rPr lang="en-US" sz="2400" dirty="0"/>
              <a:t> </a:t>
            </a:r>
            <a:r>
              <a:rPr lang="en-US" sz="2400" dirty="0" err="1"/>
              <a:t>trong</a:t>
            </a:r>
            <a:r>
              <a:rPr lang="en-US" sz="2400" dirty="0"/>
              <a:t> </a:t>
            </a:r>
            <a:r>
              <a:rPr lang="en-US" sz="2400" dirty="0" err="1"/>
              <a:t>cùng</a:t>
            </a:r>
            <a:r>
              <a:rPr lang="en-US" sz="2400" dirty="0"/>
              <a:t> </a:t>
            </a:r>
            <a:r>
              <a:rPr lang="en-US" sz="2400" dirty="0" err="1"/>
              <a:t>tổ</a:t>
            </a:r>
            <a:r>
              <a:rPr lang="en-US" sz="2400" dirty="0"/>
              <a:t> </a:t>
            </a:r>
            <a:r>
              <a:rPr lang="en-US" sz="2400" dirty="0" err="1"/>
              <a:t>với</a:t>
            </a:r>
            <a:r>
              <a:rPr lang="en-US" sz="2400" dirty="0"/>
              <a:t> </a:t>
            </a:r>
            <a:r>
              <a:rPr lang="en-US" sz="2400" dirty="0" err="1"/>
              <a:t>bạn</a:t>
            </a:r>
            <a:r>
              <a:rPr lang="en-US" sz="2400" dirty="0"/>
              <a:t> </a:t>
            </a:r>
            <a:r>
              <a:rPr lang="en-US" sz="2400" dirty="0" err="1"/>
              <a:t>Châu</a:t>
            </a:r>
            <a:r>
              <a:rPr lang="en-US" sz="2400" dirty="0"/>
              <a:t> </a:t>
            </a:r>
            <a:r>
              <a:rPr lang="en-US" sz="2400" dirty="0" err="1"/>
              <a:t>là</a:t>
            </a:r>
            <a:r>
              <a:rPr lang="en-US" sz="2400" dirty="0"/>
              <a:t> </a:t>
            </a:r>
            <a:r>
              <a:rPr lang="en-US" sz="2400" dirty="0" err="1"/>
              <a:t>bao</a:t>
            </a:r>
            <a:r>
              <a:rPr lang="en-US" sz="2400" dirty="0"/>
              <a:t> </a:t>
            </a:r>
            <a:r>
              <a:rPr lang="en-US" sz="2400" dirty="0" err="1"/>
              <a:t>nhiêu</a:t>
            </a:r>
            <a:r>
              <a:rPr lang="en-US" sz="2400" dirty="0"/>
              <a:t>?</a:t>
            </a:r>
            <a:endParaRPr lang="vi-VN" sz="2400" dirty="0"/>
          </a:p>
        </p:txBody>
      </p:sp>
    </p:spTree>
    <p:custDataLst>
      <p:tags r:id="rId1"/>
    </p:custDataLst>
    <p:extLst>
      <p:ext uri="{BB962C8B-B14F-4D97-AF65-F5344CB8AC3E}">
        <p14:creationId xmlns:p14="http://schemas.microsoft.com/office/powerpoint/2010/main" val="3144962441"/>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 calcmode="lin" valueType="num">
                                      <p:cBhvr additive="base">
                                        <p:cTn id="2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anim calcmode="lin" valueType="num">
                                      <p:cBhvr additive="base">
                                        <p:cTn id="2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9">
                                            <p:txEl>
                                              <p:pRg st="2" end="2"/>
                                            </p:txEl>
                                          </p:spTgt>
                                        </p:tgtEl>
                                        <p:attrNameLst>
                                          <p:attrName>style.visibility</p:attrName>
                                        </p:attrNameLst>
                                      </p:cBhvr>
                                      <p:to>
                                        <p:strVal val="visible"/>
                                      </p:to>
                                    </p:set>
                                    <p:anim calcmode="lin" valueType="num">
                                      <p:cBhvr additive="base">
                                        <p:cTn id="3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19"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705350" y="161895"/>
            <a:ext cx="2590800" cy="523220"/>
          </a:xfrm>
          <a:prstGeom prst="rect">
            <a:avLst/>
          </a:prstGeom>
          <a:noFill/>
        </p:spPr>
        <p:txBody>
          <a:bodyPr wrap="square" rtlCol="0">
            <a:spAutoFit/>
          </a:bodyPr>
          <a:lstStyle/>
          <a:p>
            <a:pPr algn="ctr"/>
            <a:r>
              <a:rPr lang="en-US" sz="2800" b="1" dirty="0" err="1">
                <a:solidFill>
                  <a:srgbClr val="FF0000"/>
                </a:solidFill>
              </a:rPr>
              <a:t>Giải</a:t>
            </a:r>
            <a:r>
              <a:rPr lang="en-US" sz="2800" b="1" dirty="0">
                <a:solidFill>
                  <a:srgbClr val="FF0000"/>
                </a:solidFill>
              </a:rPr>
              <a:t>:</a:t>
            </a:r>
          </a:p>
        </p:txBody>
      </p:sp>
      <p:sp>
        <p:nvSpPr>
          <p:cNvPr id="6" name="TextBox 5"/>
          <p:cNvSpPr txBox="1"/>
          <p:nvPr/>
        </p:nvSpPr>
        <p:spPr>
          <a:xfrm>
            <a:off x="962025" y="636970"/>
            <a:ext cx="10801350" cy="461665"/>
          </a:xfrm>
          <a:prstGeom prst="rect">
            <a:avLst/>
          </a:prstGeom>
          <a:noFill/>
        </p:spPr>
        <p:txBody>
          <a:bodyPr wrap="square" rtlCol="0">
            <a:spAutoFit/>
          </a:bodyPr>
          <a:lstStyle/>
          <a:p>
            <a:r>
              <a:rPr lang="en-US" sz="2400" dirty="0"/>
              <a:t>a) </a:t>
            </a:r>
            <a:r>
              <a:rPr lang="en-US" sz="2400" i="1" dirty="0" err="1"/>
              <a:t>Đối</a:t>
            </a:r>
            <a:r>
              <a:rPr lang="en-US" sz="2400" i="1" dirty="0"/>
              <a:t> </a:t>
            </a:r>
            <a:r>
              <a:rPr lang="en-US" sz="2400" i="1" dirty="0" err="1"/>
              <a:t>tượng</a:t>
            </a:r>
            <a:r>
              <a:rPr lang="en-US" sz="2400" i="1" dirty="0"/>
              <a:t> </a:t>
            </a:r>
            <a:r>
              <a:rPr lang="en-US" sz="2400" i="1" dirty="0" err="1"/>
              <a:t>thống</a:t>
            </a:r>
            <a:r>
              <a:rPr lang="en-US" sz="2400" i="1" dirty="0"/>
              <a:t> </a:t>
            </a:r>
            <a:r>
              <a:rPr lang="en-US" sz="2400" i="1" dirty="0" err="1"/>
              <a:t>kê</a:t>
            </a:r>
            <a:r>
              <a:rPr lang="en-US" sz="2400" i="1" dirty="0"/>
              <a:t>: </a:t>
            </a:r>
            <a:r>
              <a:rPr lang="en-US" sz="2400" dirty="0" err="1"/>
              <a:t>Các</a:t>
            </a:r>
            <a:r>
              <a:rPr lang="en-US" sz="2400" dirty="0"/>
              <a:t> </a:t>
            </a:r>
            <a:r>
              <a:rPr lang="en-US" sz="2400" dirty="0" err="1"/>
              <a:t>bạn</a:t>
            </a:r>
            <a:r>
              <a:rPr lang="en-US" sz="2400" dirty="0"/>
              <a:t> </a:t>
            </a:r>
            <a:r>
              <a:rPr lang="en-US" sz="2400" dirty="0" err="1"/>
              <a:t>cùng</a:t>
            </a:r>
            <a:r>
              <a:rPr lang="en-US" sz="2400" dirty="0"/>
              <a:t> </a:t>
            </a:r>
            <a:r>
              <a:rPr lang="en-US" sz="2400" dirty="0" err="1"/>
              <a:t>trong</a:t>
            </a:r>
            <a:r>
              <a:rPr lang="en-US" sz="2400" dirty="0"/>
              <a:t> </a:t>
            </a:r>
            <a:r>
              <a:rPr lang="en-US" sz="2400" dirty="0" err="1"/>
              <a:t>tổ</a:t>
            </a:r>
            <a:r>
              <a:rPr lang="en-US" sz="2400" dirty="0"/>
              <a:t> </a:t>
            </a:r>
            <a:r>
              <a:rPr lang="en-US" sz="2400" dirty="0" err="1"/>
              <a:t>của</a:t>
            </a:r>
            <a:r>
              <a:rPr lang="en-US" sz="2400" dirty="0"/>
              <a:t> </a:t>
            </a:r>
            <a:r>
              <a:rPr lang="en-US" sz="2400" dirty="0" err="1"/>
              <a:t>Châu</a:t>
            </a:r>
            <a:r>
              <a:rPr lang="en-US" sz="2400" dirty="0"/>
              <a:t> </a:t>
            </a:r>
            <a:r>
              <a:rPr lang="en-US" sz="2400" dirty="0" err="1"/>
              <a:t>lớp</a:t>
            </a:r>
            <a:r>
              <a:rPr lang="en-US" sz="2400" dirty="0"/>
              <a:t> 6B.</a:t>
            </a:r>
            <a:endParaRPr lang="vi-VN" sz="2400" dirty="0"/>
          </a:p>
        </p:txBody>
      </p:sp>
      <p:sp>
        <p:nvSpPr>
          <p:cNvPr id="50" name="TextBox 49"/>
          <p:cNvSpPr txBox="1"/>
          <p:nvPr/>
        </p:nvSpPr>
        <p:spPr>
          <a:xfrm>
            <a:off x="1171575" y="1342877"/>
            <a:ext cx="10801350" cy="461665"/>
          </a:xfrm>
          <a:prstGeom prst="rect">
            <a:avLst/>
          </a:prstGeom>
          <a:noFill/>
        </p:spPr>
        <p:txBody>
          <a:bodyPr wrap="square" rtlCol="0">
            <a:spAutoFit/>
          </a:bodyPr>
          <a:lstStyle/>
          <a:p>
            <a:r>
              <a:rPr lang="en-US" sz="2400" i="1" dirty="0" err="1"/>
              <a:t>Tiêu</a:t>
            </a:r>
            <a:r>
              <a:rPr lang="en-US" sz="2400" i="1" dirty="0"/>
              <a:t> </a:t>
            </a:r>
            <a:r>
              <a:rPr lang="en-US" sz="2400" i="1" dirty="0" err="1"/>
              <a:t>chí</a:t>
            </a:r>
            <a:r>
              <a:rPr lang="en-US" sz="2400" i="1" dirty="0"/>
              <a:t> </a:t>
            </a:r>
            <a:r>
              <a:rPr lang="en-US" sz="2400" i="1" dirty="0" err="1"/>
              <a:t>thống</a:t>
            </a:r>
            <a:r>
              <a:rPr lang="en-US" sz="2400" i="1" dirty="0"/>
              <a:t> </a:t>
            </a:r>
            <a:r>
              <a:rPr lang="en-US" sz="2400" i="1" dirty="0" err="1"/>
              <a:t>kê</a:t>
            </a:r>
            <a:r>
              <a:rPr lang="en-US" sz="2400" i="1"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của</a:t>
            </a:r>
            <a:r>
              <a:rPr lang="en-US" sz="2400" dirty="0"/>
              <a:t> </a:t>
            </a:r>
            <a:r>
              <a:rPr lang="en-US" sz="2400" dirty="0" err="1"/>
              <a:t>các</a:t>
            </a:r>
            <a:r>
              <a:rPr lang="en-US" sz="2400" dirty="0"/>
              <a:t> </a:t>
            </a:r>
            <a:r>
              <a:rPr lang="en-US" sz="2400" dirty="0" err="1"/>
              <a:t>bạn</a:t>
            </a:r>
            <a:r>
              <a:rPr lang="en-US" sz="2400" dirty="0"/>
              <a:t>.</a:t>
            </a:r>
            <a:endParaRPr lang="vi-VN" sz="2400" dirty="0"/>
          </a:p>
        </p:txBody>
      </p:sp>
      <p:sp>
        <p:nvSpPr>
          <p:cNvPr id="51" name="TextBox 50"/>
          <p:cNvSpPr txBox="1"/>
          <p:nvPr/>
        </p:nvSpPr>
        <p:spPr>
          <a:xfrm>
            <a:off x="962025" y="2048784"/>
            <a:ext cx="11068050" cy="1482714"/>
          </a:xfrm>
          <a:prstGeom prst="rect">
            <a:avLst/>
          </a:prstGeom>
          <a:noFill/>
        </p:spPr>
        <p:txBody>
          <a:bodyPr wrap="square" rtlCol="0">
            <a:spAutoFit/>
          </a:bodyPr>
          <a:lstStyle/>
          <a:p>
            <a:pPr algn="just">
              <a:lnSpc>
                <a:spcPct val="130000"/>
              </a:lnSpc>
            </a:pPr>
            <a:r>
              <a:rPr lang="en-US" sz="2400" dirty="0"/>
              <a:t>b) </a:t>
            </a:r>
            <a:r>
              <a:rPr lang="vi-VN" sz="2400" dirty="0"/>
              <a:t>Bạn Châu liệt kê như vậy chưa hợp lí vì với cách này, giáo viên sẽ khó biết được những bạn nào có chiều cao bằng nhau, chiều cao cao nhất, chiều cao thấp nhất</a:t>
            </a:r>
            <a:r>
              <a:rPr lang="en-US" sz="2400" dirty="0"/>
              <a:t>.</a:t>
            </a:r>
            <a:r>
              <a:rPr lang="vi-VN" sz="2400" dirty="0"/>
              <a:t> </a:t>
            </a:r>
            <a:endParaRPr lang="en-US" sz="2400" dirty="0"/>
          </a:p>
        </p:txBody>
      </p:sp>
      <p:sp>
        <p:nvSpPr>
          <p:cNvPr id="12" name="Rectangle 11"/>
          <p:cNvSpPr/>
          <p:nvPr/>
        </p:nvSpPr>
        <p:spPr>
          <a:xfrm>
            <a:off x="2458754" y="2978195"/>
            <a:ext cx="7083991" cy="522451"/>
          </a:xfrm>
          <a:prstGeom prst="rect">
            <a:avLst/>
          </a:prstGeom>
        </p:spPr>
        <p:txBody>
          <a:bodyPr wrap="none">
            <a:spAutoFit/>
          </a:bodyPr>
          <a:lstStyle/>
          <a:p>
            <a:pPr algn="just">
              <a:lnSpc>
                <a:spcPct val="130000"/>
              </a:lnSpc>
            </a:pPr>
            <a:r>
              <a:rPr lang="vi-VN" sz="2400" dirty="0"/>
              <a:t>Bảng thống kê chiều cao của các bạn nhóm Châu:</a:t>
            </a:r>
            <a:endParaRPr lang="en-US" sz="2400" dirty="0"/>
          </a:p>
        </p:txBody>
      </p:sp>
      <p:graphicFrame>
        <p:nvGraphicFramePr>
          <p:cNvPr id="14" name="Table 13"/>
          <p:cNvGraphicFramePr>
            <a:graphicFrameLocks noGrp="1"/>
          </p:cNvGraphicFramePr>
          <p:nvPr>
            <p:extLst>
              <p:ext uri="{D42A27DB-BD31-4B8C-83A1-F6EECF244321}">
                <p14:modId xmlns:p14="http://schemas.microsoft.com/office/powerpoint/2010/main" val="583984837"/>
              </p:ext>
            </p:extLst>
          </p:nvPr>
        </p:nvGraphicFramePr>
        <p:xfrm>
          <a:off x="266699" y="3624296"/>
          <a:ext cx="11763376" cy="1714702"/>
        </p:xfrm>
        <a:graphic>
          <a:graphicData uri="http://schemas.openxmlformats.org/drawingml/2006/table">
            <a:tbl>
              <a:tblPr firstRow="1" firstCol="1" bandRow="1">
                <a:tableStyleId>{93296810-A885-4BE3-A3E7-6D5BEEA58F35}</a:tableStyleId>
              </a:tblPr>
              <a:tblGrid>
                <a:gridCol w="2208180">
                  <a:extLst>
                    <a:ext uri="{9D8B030D-6E8A-4147-A177-3AD203B41FA5}">
                      <a16:colId xmlns:a16="http://schemas.microsoft.com/office/drawing/2014/main" xmlns="" val="57201372"/>
                    </a:ext>
                  </a:extLst>
                </a:gridCol>
                <a:gridCol w="1210551">
                  <a:extLst>
                    <a:ext uri="{9D8B030D-6E8A-4147-A177-3AD203B41FA5}">
                      <a16:colId xmlns:a16="http://schemas.microsoft.com/office/drawing/2014/main" xmlns="" val="1485632985"/>
                    </a:ext>
                  </a:extLst>
                </a:gridCol>
                <a:gridCol w="1213098">
                  <a:extLst>
                    <a:ext uri="{9D8B030D-6E8A-4147-A177-3AD203B41FA5}">
                      <a16:colId xmlns:a16="http://schemas.microsoft.com/office/drawing/2014/main" xmlns="" val="3631381269"/>
                    </a:ext>
                  </a:extLst>
                </a:gridCol>
                <a:gridCol w="1047676">
                  <a:extLst>
                    <a:ext uri="{9D8B030D-6E8A-4147-A177-3AD203B41FA5}">
                      <a16:colId xmlns:a16="http://schemas.microsoft.com/office/drawing/2014/main" xmlns="" val="3612017030"/>
                    </a:ext>
                  </a:extLst>
                </a:gridCol>
                <a:gridCol w="1102816">
                  <a:extLst>
                    <a:ext uri="{9D8B030D-6E8A-4147-A177-3AD203B41FA5}">
                      <a16:colId xmlns:a16="http://schemas.microsoft.com/office/drawing/2014/main" xmlns="" val="669157882"/>
                    </a:ext>
                  </a:extLst>
                </a:gridCol>
                <a:gridCol w="1176338">
                  <a:extLst>
                    <a:ext uri="{9D8B030D-6E8A-4147-A177-3AD203B41FA5}">
                      <a16:colId xmlns:a16="http://schemas.microsoft.com/office/drawing/2014/main" xmlns="" val="337695585"/>
                    </a:ext>
                  </a:extLst>
                </a:gridCol>
                <a:gridCol w="1378521">
                  <a:extLst>
                    <a:ext uri="{9D8B030D-6E8A-4147-A177-3AD203B41FA5}">
                      <a16:colId xmlns:a16="http://schemas.microsoft.com/office/drawing/2014/main" xmlns="" val="2094464154"/>
                    </a:ext>
                  </a:extLst>
                </a:gridCol>
                <a:gridCol w="1360140">
                  <a:extLst>
                    <a:ext uri="{9D8B030D-6E8A-4147-A177-3AD203B41FA5}">
                      <a16:colId xmlns:a16="http://schemas.microsoft.com/office/drawing/2014/main" xmlns="" val="3594896488"/>
                    </a:ext>
                  </a:extLst>
                </a:gridCol>
                <a:gridCol w="1066056">
                  <a:extLst>
                    <a:ext uri="{9D8B030D-6E8A-4147-A177-3AD203B41FA5}">
                      <a16:colId xmlns:a16="http://schemas.microsoft.com/office/drawing/2014/main" xmlns="" val="3893348322"/>
                    </a:ext>
                  </a:extLst>
                </a:gridCol>
              </a:tblGrid>
              <a:tr h="988475">
                <a:tc>
                  <a:txBody>
                    <a:bodyPr/>
                    <a:lstStyle/>
                    <a:p>
                      <a:pPr marL="0" marR="0" algn="ctr">
                        <a:lnSpc>
                          <a:spcPct val="135000"/>
                        </a:lnSpc>
                        <a:spcBef>
                          <a:spcPts val="600"/>
                        </a:spcBef>
                        <a:spcAft>
                          <a:spcPts val="600"/>
                        </a:spcAft>
                      </a:pPr>
                      <a:r>
                        <a:rPr lang="vi-VN" sz="2400" dirty="0">
                          <a:effectLst/>
                        </a:rPr>
                        <a:t>Số đo chiều cao (cm)</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138</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146</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154</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252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extLst>
                  <a:ext uri="{0D108BD9-81ED-4DB2-BD59-A6C34878D82A}">
                    <a16:rowId xmlns:a16="http://schemas.microsoft.com/office/drawing/2014/main" xmlns="" val="1490401063"/>
                  </a:ext>
                </a:extLst>
              </a:tr>
              <a:tr h="631900">
                <a:tc>
                  <a:txBody>
                    <a:bodyPr/>
                    <a:lstStyle/>
                    <a:p>
                      <a:pPr marL="0" marR="0" algn="ctr">
                        <a:lnSpc>
                          <a:spcPct val="135000"/>
                        </a:lnSpc>
                        <a:spcBef>
                          <a:spcPts val="600"/>
                        </a:spcBef>
                        <a:spcAft>
                          <a:spcPts val="600"/>
                        </a:spcAft>
                      </a:pPr>
                      <a:r>
                        <a:rPr lang="vi-VN" sz="2400">
                          <a:effectLst/>
                        </a:rPr>
                        <a:t>Số lượng (HS)</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a:solidFill>
                            <a:schemeClr val="tx1"/>
                          </a:solidFill>
                          <a:effectLst/>
                        </a:rPr>
                        <a:t>1</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xmlns="" val="1403709694"/>
                  </a:ext>
                </a:extLst>
              </a:tr>
            </a:tbl>
          </a:graphicData>
        </a:graphic>
      </p:graphicFrame>
      <p:sp>
        <p:nvSpPr>
          <p:cNvPr id="15" name="Rectangle 14"/>
          <p:cNvSpPr/>
          <p:nvPr/>
        </p:nvSpPr>
        <p:spPr>
          <a:xfrm>
            <a:off x="381000" y="5435450"/>
            <a:ext cx="11649075" cy="1243417"/>
          </a:xfrm>
          <a:prstGeom prst="rect">
            <a:avLst/>
          </a:prstGeom>
        </p:spPr>
        <p:txBody>
          <a:bodyPr wrap="square">
            <a:spAutoFit/>
          </a:bodyPr>
          <a:lstStyle/>
          <a:p>
            <a:pPr algn="just">
              <a:lnSpc>
                <a:spcPct val="135000"/>
              </a:lnSpc>
              <a:spcBef>
                <a:spcPts val="600"/>
              </a:spcBef>
              <a:spcAft>
                <a:spcPts val="600"/>
              </a:spcAft>
            </a:pPr>
            <a:r>
              <a:rPr lang="vi-VN" sz="2400" dirty="0">
                <a:solidFill>
                  <a:srgbClr val="000000"/>
                </a:solidFill>
                <a:ea typeface="Calibri" panose="020F0502020204030204" pitchFamily="34" charset="0"/>
              </a:rPr>
              <a:t>c) Số đo chiều cao trung bình của bốn bạn thấp nhất trong cùng tổ với bạn Châu là:</a:t>
            </a:r>
            <a:endParaRPr lang="en-US" sz="2400" dirty="0">
              <a:solidFill>
                <a:srgbClr val="000000"/>
              </a:solidFill>
              <a:ea typeface="Calibri" panose="020F0502020204030204" pitchFamily="34" charset="0"/>
            </a:endParaRPr>
          </a:p>
          <a:p>
            <a:pPr algn="ctr">
              <a:lnSpc>
                <a:spcPct val="135000"/>
              </a:lnSpc>
              <a:spcBef>
                <a:spcPts val="600"/>
              </a:spcBef>
              <a:spcAft>
                <a:spcPts val="600"/>
              </a:spcAft>
            </a:pPr>
            <a:r>
              <a:rPr lang="en-GB" sz="2400" dirty="0">
                <a:solidFill>
                  <a:srgbClr val="000000"/>
                </a:solidFill>
                <a:ea typeface="Calibri" panose="020F0502020204030204" pitchFamily="34" charset="0"/>
              </a:rPr>
              <a:t>              </a:t>
            </a:r>
            <a:r>
              <a:rPr lang="vi-VN" sz="2400" dirty="0">
                <a:solidFill>
                  <a:srgbClr val="000000"/>
                </a:solidFill>
                <a:ea typeface="Calibri" panose="020F0502020204030204" pitchFamily="34" charset="0"/>
              </a:rPr>
              <a:t> (138 + 140 x 2 + 142) : 4 = 140 cm</a:t>
            </a:r>
            <a:endParaRPr lang="en-US" sz="2400" dirty="0">
              <a:solidFill>
                <a:srgbClr val="000000"/>
              </a:solidFill>
              <a:ea typeface="Calibri" panose="020F0502020204030204" pitchFamily="34" charset="0"/>
            </a:endParaRPr>
          </a:p>
        </p:txBody>
      </p:sp>
    </p:spTree>
    <p:custDataLst>
      <p:tags r:id="rId1"/>
    </p:custDataLst>
    <p:extLst>
      <p:ext uri="{BB962C8B-B14F-4D97-AF65-F5344CB8AC3E}">
        <p14:creationId xmlns:p14="http://schemas.microsoft.com/office/powerpoint/2010/main" val="414752181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randombar(horizont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9" dur="500"/>
                                        <p:tgtEl>
                                          <p:spTgt spid="15">
                                            <p:txEl>
                                              <p:pRg st="0" end="0"/>
                                            </p:txEl>
                                          </p:spTgt>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4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0" grpId="0"/>
      <p:bldP spid="51" grpId="0"/>
      <p:bldP spid="12" grpId="0"/>
      <p:bldP spid="15" grpId="0" uiExpand="1" build="allAtOnce"/>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 name="TextBox 42"/>
          <p:cNvSpPr txBox="1"/>
          <p:nvPr/>
        </p:nvSpPr>
        <p:spPr>
          <a:xfrm>
            <a:off x="659136" y="96748"/>
            <a:ext cx="11029950" cy="1052596"/>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3. </a:t>
            </a:r>
            <a:r>
              <a:rPr lang="en-US" sz="2400" dirty="0" err="1"/>
              <a:t>Bác</a:t>
            </a:r>
            <a:r>
              <a:rPr lang="en-US" sz="2400" dirty="0"/>
              <a:t> </a:t>
            </a:r>
            <a:r>
              <a:rPr lang="en-US" sz="2400" dirty="0" err="1"/>
              <a:t>Hoàn</a:t>
            </a:r>
            <a:r>
              <a:rPr lang="en-US" sz="2400" dirty="0"/>
              <a:t> </a:t>
            </a:r>
            <a:r>
              <a:rPr lang="en-US" sz="2400" dirty="0" err="1"/>
              <a:t>khai</a:t>
            </a:r>
            <a:r>
              <a:rPr lang="en-US" sz="2400" dirty="0"/>
              <a:t> </a:t>
            </a:r>
            <a:r>
              <a:rPr lang="en-US" sz="2400" dirty="0" err="1"/>
              <a:t>trương</a:t>
            </a:r>
            <a:r>
              <a:rPr lang="en-US" sz="2400" dirty="0"/>
              <a:t> </a:t>
            </a:r>
            <a:r>
              <a:rPr lang="en-US" sz="2400" dirty="0" err="1"/>
              <a:t>cửa</a:t>
            </a:r>
            <a:r>
              <a:rPr lang="en-US" sz="2400" dirty="0"/>
              <a:t> </a:t>
            </a:r>
            <a:r>
              <a:rPr lang="en-US" sz="2400" dirty="0" err="1"/>
              <a:t>hàng</a:t>
            </a:r>
            <a:r>
              <a:rPr lang="en-US" sz="2400" dirty="0"/>
              <a:t> </a:t>
            </a:r>
            <a:r>
              <a:rPr lang="en-US" sz="2400" dirty="0" err="1"/>
              <a:t>bán</a:t>
            </a:r>
            <a:r>
              <a:rPr lang="en-US" sz="2400" dirty="0"/>
              <a:t> </a:t>
            </a:r>
            <a:r>
              <a:rPr lang="en-US" sz="2400" dirty="0" err="1"/>
              <a:t>áo</a:t>
            </a:r>
            <a:r>
              <a:rPr lang="en-US" sz="2400" dirty="0"/>
              <a:t> </a:t>
            </a:r>
            <a:r>
              <a:rPr lang="en-US" sz="2400" dirty="0" err="1"/>
              <a:t>sơ</a:t>
            </a:r>
            <a:r>
              <a:rPr lang="en-US" sz="2400" dirty="0"/>
              <a:t> mi. </a:t>
            </a:r>
            <a:r>
              <a:rPr lang="en-US" sz="2400" dirty="0" err="1"/>
              <a:t>Thống</a:t>
            </a:r>
            <a:r>
              <a:rPr lang="en-US" sz="2400" dirty="0"/>
              <a:t> </a:t>
            </a:r>
            <a:r>
              <a:rPr lang="en-US" sz="2400" dirty="0" err="1"/>
              <a:t>kê</a:t>
            </a:r>
            <a:r>
              <a:rPr lang="en-US" sz="2400" dirty="0"/>
              <a:t> </a:t>
            </a:r>
            <a:r>
              <a:rPr lang="en-US" sz="2400" dirty="0" err="1"/>
              <a:t>số</a:t>
            </a:r>
            <a:r>
              <a:rPr lang="en-US" sz="2400" dirty="0"/>
              <a:t> </a:t>
            </a:r>
            <a:r>
              <a:rPr lang="en-US" sz="2400" dirty="0" err="1"/>
              <a:t>lượng</a:t>
            </a:r>
            <a:r>
              <a:rPr lang="en-US" sz="2400" dirty="0"/>
              <a:t> </a:t>
            </a:r>
            <a:r>
              <a:rPr lang="en-US" sz="2400" dirty="0" err="1"/>
              <a:t>các</a:t>
            </a:r>
            <a:r>
              <a:rPr lang="en-US" sz="2400" dirty="0"/>
              <a:t> </a:t>
            </a:r>
            <a:r>
              <a:rPr lang="en-US" sz="2400" dirty="0" err="1"/>
              <a:t>loại</a:t>
            </a:r>
            <a:r>
              <a:rPr lang="en-US" sz="2400" dirty="0"/>
              <a:t> </a:t>
            </a:r>
            <a:r>
              <a:rPr lang="en-US" sz="2400" dirty="0" err="1"/>
              <a:t>áo</a:t>
            </a:r>
            <a:r>
              <a:rPr lang="en-US" sz="2400" dirty="0"/>
              <a:t> </a:t>
            </a:r>
            <a:r>
              <a:rPr lang="en-US" sz="2400" dirty="0" err="1"/>
              <a:t>đã</a:t>
            </a:r>
            <a:r>
              <a:rPr lang="en-US" sz="2400" dirty="0"/>
              <a:t> </a:t>
            </a:r>
            <a:r>
              <a:rPr lang="en-US" sz="2400" dirty="0" err="1"/>
              <a:t>bán</a:t>
            </a:r>
            <a:r>
              <a:rPr lang="en-US" sz="2400" dirty="0"/>
              <a:t> </a:t>
            </a:r>
            <a:r>
              <a:rPr lang="en-US" sz="2400" dirty="0" err="1"/>
              <a:t>được</a:t>
            </a:r>
            <a:r>
              <a:rPr lang="en-US" sz="2400" dirty="0"/>
              <a:t> </a:t>
            </a:r>
            <a:r>
              <a:rPr lang="en-US" sz="2400" dirty="0" err="1"/>
              <a:t>trong</a:t>
            </a:r>
            <a:r>
              <a:rPr lang="en-US" sz="2400" dirty="0"/>
              <a:t> </a:t>
            </a:r>
            <a:r>
              <a:rPr lang="en-US" sz="2400" dirty="0" err="1"/>
              <a:t>tháng</a:t>
            </a:r>
            <a:r>
              <a:rPr lang="en-US" sz="2400" dirty="0"/>
              <a:t> </a:t>
            </a:r>
            <a:r>
              <a:rPr lang="en-US" sz="2400" dirty="0" err="1"/>
              <a:t>đầu</a:t>
            </a:r>
            <a:r>
              <a:rPr lang="en-US" sz="2400" dirty="0"/>
              <a:t> </a:t>
            </a:r>
            <a:r>
              <a:rPr lang="en-US" sz="2400" dirty="0" err="1"/>
              <a:t>tiên</a:t>
            </a:r>
            <a:r>
              <a:rPr lang="en-US" sz="2400" dirty="0"/>
              <a:t> </a:t>
            </a:r>
            <a:r>
              <a:rPr lang="en-US" sz="2400" dirty="0" err="1"/>
              <a:t>như</a:t>
            </a:r>
            <a:r>
              <a:rPr lang="en-US" sz="2400" dirty="0"/>
              <a:t> </a:t>
            </a:r>
            <a:r>
              <a:rPr lang="en-US" sz="2400" dirty="0" err="1"/>
              <a:t>bảng</a:t>
            </a:r>
            <a:r>
              <a:rPr lang="en-US" sz="2400" dirty="0"/>
              <a:t> </a:t>
            </a:r>
            <a:r>
              <a:rPr lang="en-US" sz="2400" dirty="0" err="1"/>
              <a:t>sau</a:t>
            </a:r>
            <a:r>
              <a:rPr lang="en-US" sz="2400" dirty="0"/>
              <a:t>:</a:t>
            </a:r>
          </a:p>
        </p:txBody>
      </p:sp>
      <p:graphicFrame>
        <p:nvGraphicFramePr>
          <p:cNvPr id="2" name="Table 1"/>
          <p:cNvGraphicFramePr>
            <a:graphicFrameLocks noGrp="1"/>
          </p:cNvGraphicFramePr>
          <p:nvPr>
            <p:extLst>
              <p:ext uri="{D42A27DB-BD31-4B8C-83A1-F6EECF244321}">
                <p14:modId xmlns:p14="http://schemas.microsoft.com/office/powerpoint/2010/main" val="592464459"/>
              </p:ext>
            </p:extLst>
          </p:nvPr>
        </p:nvGraphicFramePr>
        <p:xfrm>
          <a:off x="659136" y="1234118"/>
          <a:ext cx="11029950" cy="1594485"/>
        </p:xfrm>
        <a:graphic>
          <a:graphicData uri="http://schemas.openxmlformats.org/drawingml/2006/table">
            <a:tbl>
              <a:tblPr firstRow="1" bandRow="1">
                <a:tableStyleId>{5C22544A-7EE6-4342-B048-85BDC9FD1C3A}</a:tableStyleId>
              </a:tblPr>
              <a:tblGrid>
                <a:gridCol w="2303118">
                  <a:extLst>
                    <a:ext uri="{9D8B030D-6E8A-4147-A177-3AD203B41FA5}">
                      <a16:colId xmlns:a16="http://schemas.microsoft.com/office/drawing/2014/main" xmlns="" val="535435985"/>
                    </a:ext>
                  </a:extLst>
                </a:gridCol>
                <a:gridCol w="1536681">
                  <a:extLst>
                    <a:ext uri="{9D8B030D-6E8A-4147-A177-3AD203B41FA5}">
                      <a16:colId xmlns:a16="http://schemas.microsoft.com/office/drawing/2014/main" xmlns="" val="3600100556"/>
                    </a:ext>
                  </a:extLst>
                </a:gridCol>
                <a:gridCol w="1517710">
                  <a:extLst>
                    <a:ext uri="{9D8B030D-6E8A-4147-A177-3AD203B41FA5}">
                      <a16:colId xmlns:a16="http://schemas.microsoft.com/office/drawing/2014/main" xmlns="" val="513041665"/>
                    </a:ext>
                  </a:extLst>
                </a:gridCol>
                <a:gridCol w="1498738">
                  <a:extLst>
                    <a:ext uri="{9D8B030D-6E8A-4147-A177-3AD203B41FA5}">
                      <a16:colId xmlns:a16="http://schemas.microsoft.com/office/drawing/2014/main" xmlns="" val="1309294415"/>
                    </a:ext>
                  </a:extLst>
                </a:gridCol>
                <a:gridCol w="1479767">
                  <a:extLst>
                    <a:ext uri="{9D8B030D-6E8A-4147-A177-3AD203B41FA5}">
                      <a16:colId xmlns:a16="http://schemas.microsoft.com/office/drawing/2014/main" xmlns="" val="2332912415"/>
                    </a:ext>
                  </a:extLst>
                </a:gridCol>
                <a:gridCol w="1346967">
                  <a:extLst>
                    <a:ext uri="{9D8B030D-6E8A-4147-A177-3AD203B41FA5}">
                      <a16:colId xmlns:a16="http://schemas.microsoft.com/office/drawing/2014/main" xmlns="" val="1450201146"/>
                    </a:ext>
                  </a:extLst>
                </a:gridCol>
                <a:gridCol w="1346969">
                  <a:extLst>
                    <a:ext uri="{9D8B030D-6E8A-4147-A177-3AD203B41FA5}">
                      <a16:colId xmlns:a16="http://schemas.microsoft.com/office/drawing/2014/main" xmlns="" val="2655057882"/>
                    </a:ext>
                  </a:extLst>
                </a:gridCol>
              </a:tblGrid>
              <a:tr h="771525">
                <a:tc>
                  <a:txBody>
                    <a:bodyPr/>
                    <a:lstStyle/>
                    <a:p>
                      <a:pPr algn="ctr"/>
                      <a:r>
                        <a:rPr lang="en-US" sz="2400" dirty="0" err="1"/>
                        <a:t>Cỡ</a:t>
                      </a:r>
                      <a:r>
                        <a:rPr lang="en-US" sz="2400" baseline="0" dirty="0"/>
                        <a:t> </a:t>
                      </a:r>
                      <a:r>
                        <a:rPr lang="en-US" sz="2400" baseline="0" dirty="0" err="1"/>
                        <a:t>áo</a:t>
                      </a: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a:solidFill>
                            <a:schemeClr val="tx1"/>
                          </a:solidFill>
                        </a:rPr>
                        <a:t>37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38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39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41</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42</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2813650229"/>
                  </a:ext>
                </a:extLst>
              </a:tr>
              <a:tr h="771525">
                <a:tc>
                  <a:txBody>
                    <a:bodyPr/>
                    <a:lstStyle/>
                    <a:p>
                      <a:pPr algn="ctr"/>
                      <a:r>
                        <a:rPr lang="en-US" sz="2400" b="1" dirty="0" err="1">
                          <a:solidFill>
                            <a:schemeClr val="bg1"/>
                          </a:solidFill>
                        </a:rPr>
                        <a:t>Số</a:t>
                      </a:r>
                      <a:r>
                        <a:rPr lang="en-US" sz="2400" b="1" baseline="0" dirty="0">
                          <a:solidFill>
                            <a:schemeClr val="bg1"/>
                          </a:solidFill>
                        </a:rPr>
                        <a:t> </a:t>
                      </a:r>
                      <a:r>
                        <a:rPr lang="en-US" sz="2400" b="1" baseline="0" dirty="0" err="1">
                          <a:solidFill>
                            <a:schemeClr val="bg1"/>
                          </a:solidFill>
                        </a:rPr>
                        <a:t>áo</a:t>
                      </a:r>
                      <a:r>
                        <a:rPr lang="en-US" sz="2400" b="1" baseline="0" dirty="0">
                          <a:solidFill>
                            <a:schemeClr val="bg1"/>
                          </a:solidFill>
                        </a:rPr>
                        <a:t> </a:t>
                      </a:r>
                      <a:r>
                        <a:rPr lang="en-US" sz="2400" b="1" baseline="0" dirty="0" err="1">
                          <a:solidFill>
                            <a:schemeClr val="bg1"/>
                          </a:solidFill>
                        </a:rPr>
                        <a:t>bán</a:t>
                      </a:r>
                      <a:r>
                        <a:rPr lang="en-US" sz="2400" b="1" baseline="0" dirty="0">
                          <a:solidFill>
                            <a:schemeClr val="bg1"/>
                          </a:solidFill>
                        </a:rPr>
                        <a:t> </a:t>
                      </a:r>
                      <a:r>
                        <a:rPr lang="en-US" sz="2400" b="1" baseline="0" dirty="0" err="1">
                          <a:solidFill>
                            <a:schemeClr val="bg1"/>
                          </a:solidFill>
                        </a:rPr>
                        <a:t>được</a:t>
                      </a:r>
                      <a:endParaRPr lang="vi-VN"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a:solidFill>
                            <a:schemeClr val="tx1"/>
                          </a:solidFill>
                        </a:rPr>
                        <a:t>20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29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56</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65</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47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a:solidFill>
                            <a:schemeClr val="tx1"/>
                          </a:solidFill>
                        </a:rPr>
                        <a:t>18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xmlns="" val="3298628731"/>
                  </a:ext>
                </a:extLst>
              </a:tr>
            </a:tbl>
          </a:graphicData>
        </a:graphic>
      </p:graphicFrame>
      <p:sp>
        <p:nvSpPr>
          <p:cNvPr id="5" name="TextBox 4"/>
          <p:cNvSpPr txBox="1"/>
          <p:nvPr/>
        </p:nvSpPr>
        <p:spPr>
          <a:xfrm>
            <a:off x="659136" y="2917111"/>
            <a:ext cx="10001250" cy="461665"/>
          </a:xfrm>
          <a:prstGeom prst="rect">
            <a:avLst/>
          </a:prstGeom>
          <a:noFill/>
        </p:spPr>
        <p:txBody>
          <a:bodyPr wrap="square" rtlCol="0">
            <a:spAutoFit/>
          </a:bodyPr>
          <a:lstStyle/>
          <a:p>
            <a:r>
              <a:rPr lang="en-US" sz="2400" dirty="0"/>
              <a:t>a) </a:t>
            </a:r>
            <a:r>
              <a:rPr lang="en-US" sz="2400" dirty="0" err="1"/>
              <a:t>Áo</a:t>
            </a:r>
            <a:r>
              <a:rPr lang="en-US" sz="2400" dirty="0"/>
              <a:t> </a:t>
            </a:r>
            <a:r>
              <a:rPr lang="en-US" sz="2400" dirty="0" err="1"/>
              <a:t>cỡ</a:t>
            </a:r>
            <a:r>
              <a:rPr lang="en-US" sz="2400" dirty="0"/>
              <a:t> </a:t>
            </a:r>
            <a:r>
              <a:rPr lang="en-US" sz="2400" dirty="0" err="1"/>
              <a:t>nào</a:t>
            </a:r>
            <a:r>
              <a:rPr lang="en-US" sz="2400" dirty="0"/>
              <a:t> </a:t>
            </a:r>
            <a:r>
              <a:rPr lang="en-US" sz="2400" dirty="0" err="1"/>
              <a:t>bán</a:t>
            </a:r>
            <a:r>
              <a:rPr lang="en-US" sz="2400" dirty="0"/>
              <a:t> </a:t>
            </a:r>
            <a:r>
              <a:rPr lang="en-US" sz="2400" dirty="0" err="1"/>
              <a:t>được</a:t>
            </a:r>
            <a:r>
              <a:rPr lang="en-US" sz="2400" dirty="0"/>
              <a:t> </a:t>
            </a:r>
            <a:r>
              <a:rPr lang="en-US" sz="2400" dirty="0" err="1"/>
              <a:t>nhiều</a:t>
            </a:r>
            <a:r>
              <a:rPr lang="en-US" sz="2400" dirty="0"/>
              <a:t> </a:t>
            </a:r>
            <a:r>
              <a:rPr lang="en-US" sz="2400" dirty="0" err="1"/>
              <a:t>nhất</a:t>
            </a:r>
            <a:r>
              <a:rPr lang="en-US" sz="2400" dirty="0"/>
              <a:t>? </a:t>
            </a:r>
            <a:r>
              <a:rPr lang="en-US" sz="2400" dirty="0" err="1"/>
              <a:t>Ít</a:t>
            </a:r>
            <a:r>
              <a:rPr lang="en-US" sz="2400" dirty="0"/>
              <a:t> </a:t>
            </a:r>
            <a:r>
              <a:rPr lang="en-US" sz="2400" dirty="0" err="1"/>
              <a:t>nhất</a:t>
            </a:r>
            <a:r>
              <a:rPr lang="en-US" sz="2400" dirty="0"/>
              <a:t>?</a:t>
            </a:r>
            <a:endParaRPr lang="vi-VN" sz="2400" dirty="0"/>
          </a:p>
        </p:txBody>
      </p:sp>
      <p:sp>
        <p:nvSpPr>
          <p:cNvPr id="45" name="TextBox 44"/>
          <p:cNvSpPr txBox="1"/>
          <p:nvPr/>
        </p:nvSpPr>
        <p:spPr>
          <a:xfrm>
            <a:off x="659136" y="3378776"/>
            <a:ext cx="10001250" cy="1052596"/>
          </a:xfrm>
          <a:prstGeom prst="rect">
            <a:avLst/>
          </a:prstGeom>
          <a:noFill/>
        </p:spPr>
        <p:txBody>
          <a:bodyPr wrap="square" rtlCol="0">
            <a:spAutoFit/>
          </a:bodyPr>
          <a:lstStyle/>
          <a:p>
            <a:pPr algn="just">
              <a:lnSpc>
                <a:spcPct val="130000"/>
              </a:lnSpc>
            </a:pPr>
            <a:r>
              <a:rPr lang="en-US" sz="2400" dirty="0"/>
              <a:t>b) </a:t>
            </a:r>
            <a:r>
              <a:rPr lang="en-US" sz="2400" dirty="0" err="1"/>
              <a:t>Bác</a:t>
            </a:r>
            <a:r>
              <a:rPr lang="en-US" sz="2400" dirty="0"/>
              <a:t> </a:t>
            </a:r>
            <a:r>
              <a:rPr lang="en-US" sz="2400" dirty="0" err="1"/>
              <a:t>Hoàn</a:t>
            </a:r>
            <a:r>
              <a:rPr lang="en-US" sz="2400" dirty="0"/>
              <a:t> </a:t>
            </a:r>
            <a:r>
              <a:rPr lang="en-US" sz="2400" dirty="0" err="1"/>
              <a:t>nên</a:t>
            </a:r>
            <a:r>
              <a:rPr lang="en-US" sz="2400" dirty="0"/>
              <a:t> </a:t>
            </a:r>
            <a:r>
              <a:rPr lang="en-US" sz="2400" dirty="0" err="1"/>
              <a:t>nhập</a:t>
            </a:r>
            <a:r>
              <a:rPr lang="en-US" sz="2400" dirty="0"/>
              <a:t> </a:t>
            </a:r>
            <a:r>
              <a:rPr lang="en-US" sz="2400" dirty="0" err="1"/>
              <a:t>về</a:t>
            </a:r>
            <a:r>
              <a:rPr lang="en-US" sz="2400" dirty="0"/>
              <a:t> </a:t>
            </a:r>
            <a:r>
              <a:rPr lang="en-US" sz="2400" dirty="0" err="1"/>
              <a:t>nhiều</a:t>
            </a:r>
            <a:r>
              <a:rPr lang="en-US" sz="2400" dirty="0"/>
              <a:t> </a:t>
            </a:r>
            <a:r>
              <a:rPr lang="en-US" sz="2400" dirty="0" err="1"/>
              <a:t>hơn</a:t>
            </a:r>
            <a:r>
              <a:rPr lang="en-US" sz="2400" dirty="0"/>
              <a:t> </a:t>
            </a:r>
            <a:r>
              <a:rPr lang="en-US" sz="2400" dirty="0" err="1"/>
              <a:t>những</a:t>
            </a:r>
            <a:r>
              <a:rPr lang="en-US" sz="2400" dirty="0"/>
              <a:t> </a:t>
            </a:r>
            <a:r>
              <a:rPr lang="en-US" sz="2400" dirty="0" err="1"/>
              <a:t>loại</a:t>
            </a:r>
            <a:r>
              <a:rPr lang="en-US" sz="2400" dirty="0"/>
              <a:t> </a:t>
            </a:r>
            <a:r>
              <a:rPr lang="en-US" sz="2400" dirty="0" err="1"/>
              <a:t>áo</a:t>
            </a:r>
            <a:r>
              <a:rPr lang="en-US" sz="2400" dirty="0"/>
              <a:t> </a:t>
            </a:r>
            <a:r>
              <a:rPr lang="en-US" sz="2400" dirty="0" err="1"/>
              <a:t>cỡ</a:t>
            </a:r>
            <a:r>
              <a:rPr lang="en-US" sz="2400" dirty="0"/>
              <a:t> </a:t>
            </a:r>
            <a:r>
              <a:rPr lang="en-US" sz="2400" dirty="0" err="1"/>
              <a:t>nào</a:t>
            </a:r>
            <a:r>
              <a:rPr lang="en-US" sz="2400" dirty="0"/>
              <a:t> </a:t>
            </a:r>
            <a:r>
              <a:rPr lang="en-US" sz="2400" dirty="0" err="1"/>
              <a:t>để</a:t>
            </a:r>
            <a:r>
              <a:rPr lang="en-US" sz="2400" dirty="0"/>
              <a:t> </a:t>
            </a:r>
            <a:r>
              <a:rPr lang="en-US" sz="2400" dirty="0" err="1"/>
              <a:t>bán</a:t>
            </a:r>
            <a:r>
              <a:rPr lang="en-US" sz="2400" dirty="0"/>
              <a:t> </a:t>
            </a:r>
            <a:r>
              <a:rPr lang="en-US" sz="2400" dirty="0" err="1"/>
              <a:t>trong</a:t>
            </a:r>
            <a:r>
              <a:rPr lang="en-US" sz="2400" dirty="0"/>
              <a:t> </a:t>
            </a:r>
            <a:r>
              <a:rPr lang="en-US" sz="2400" dirty="0" err="1"/>
              <a:t>tháng</a:t>
            </a:r>
            <a:r>
              <a:rPr lang="en-US" sz="2400" dirty="0"/>
              <a:t> </a:t>
            </a:r>
            <a:r>
              <a:rPr lang="en-US" sz="2400" dirty="0" err="1"/>
              <a:t>tiếp</a:t>
            </a:r>
            <a:r>
              <a:rPr lang="en-US" sz="2400" dirty="0"/>
              <a:t> </a:t>
            </a:r>
            <a:r>
              <a:rPr lang="en-US" sz="2400" dirty="0" err="1"/>
              <a:t>theo</a:t>
            </a:r>
            <a:endParaRPr lang="vi-VN" sz="2400" dirty="0"/>
          </a:p>
        </p:txBody>
      </p:sp>
      <p:sp>
        <p:nvSpPr>
          <p:cNvPr id="8" name="TextBox 7"/>
          <p:cNvSpPr txBox="1"/>
          <p:nvPr/>
        </p:nvSpPr>
        <p:spPr>
          <a:xfrm>
            <a:off x="659136" y="4381358"/>
            <a:ext cx="1619250" cy="461665"/>
          </a:xfrm>
          <a:prstGeom prst="rect">
            <a:avLst/>
          </a:prstGeom>
          <a:noFill/>
        </p:spPr>
        <p:txBody>
          <a:bodyPr wrap="square" rtlCol="0">
            <a:spAutoFit/>
          </a:bodyPr>
          <a:lstStyle/>
          <a:p>
            <a:r>
              <a:rPr lang="en-US" sz="2400" b="1" u="sng" dirty="0" err="1"/>
              <a:t>Trả</a:t>
            </a:r>
            <a:r>
              <a:rPr lang="en-US" sz="2400" b="1" u="sng" dirty="0"/>
              <a:t> </a:t>
            </a:r>
            <a:r>
              <a:rPr lang="en-US" sz="2400" b="1" u="sng" dirty="0" err="1"/>
              <a:t>lời</a:t>
            </a:r>
            <a:r>
              <a:rPr lang="en-US" sz="2400" b="1" u="sng" dirty="0"/>
              <a:t>:</a:t>
            </a:r>
            <a:endParaRPr lang="vi-VN" sz="2400" b="1" u="sng" dirty="0"/>
          </a:p>
        </p:txBody>
      </p:sp>
      <p:sp>
        <p:nvSpPr>
          <p:cNvPr id="49" name="TextBox 48"/>
          <p:cNvSpPr txBox="1"/>
          <p:nvPr/>
        </p:nvSpPr>
        <p:spPr>
          <a:xfrm>
            <a:off x="659136" y="4843023"/>
            <a:ext cx="10001250" cy="461665"/>
          </a:xfrm>
          <a:prstGeom prst="rect">
            <a:avLst/>
          </a:prstGeom>
          <a:noFill/>
        </p:spPr>
        <p:txBody>
          <a:bodyPr wrap="square" rtlCol="0">
            <a:spAutoFit/>
          </a:bodyPr>
          <a:lstStyle/>
          <a:p>
            <a:pPr marL="457200" indent="-457200">
              <a:buAutoNum type="alphaLcParenR"/>
            </a:pPr>
            <a:r>
              <a:rPr lang="en-US" sz="2400" dirty="0" err="1"/>
              <a:t>Áo</a:t>
            </a:r>
            <a:r>
              <a:rPr lang="en-US" sz="2400" dirty="0"/>
              <a:t> </a:t>
            </a:r>
            <a:r>
              <a:rPr lang="en-US" sz="2400" dirty="0" err="1"/>
              <a:t>cỡ</a:t>
            </a:r>
            <a:r>
              <a:rPr lang="en-US" sz="2400" dirty="0"/>
              <a:t> 40 </a:t>
            </a:r>
            <a:r>
              <a:rPr lang="en-US" sz="2400" dirty="0" err="1"/>
              <a:t>bán</a:t>
            </a:r>
            <a:r>
              <a:rPr lang="en-US" sz="2400" dirty="0"/>
              <a:t> </a:t>
            </a:r>
            <a:r>
              <a:rPr lang="en-US" sz="2400" dirty="0" err="1"/>
              <a:t>được</a:t>
            </a:r>
            <a:r>
              <a:rPr lang="en-US" sz="2400" dirty="0"/>
              <a:t> </a:t>
            </a:r>
            <a:r>
              <a:rPr lang="en-US" sz="2400" dirty="0" err="1"/>
              <a:t>nhiều</a:t>
            </a:r>
            <a:r>
              <a:rPr lang="en-US" sz="2400" dirty="0"/>
              <a:t> </a:t>
            </a:r>
            <a:r>
              <a:rPr lang="en-US" sz="2400" dirty="0" err="1"/>
              <a:t>nhất</a:t>
            </a:r>
            <a:r>
              <a:rPr lang="en-US" sz="2400" dirty="0"/>
              <a:t>? </a:t>
            </a:r>
            <a:r>
              <a:rPr lang="en-US" sz="2400" dirty="0" err="1"/>
              <a:t>Áo</a:t>
            </a:r>
            <a:r>
              <a:rPr lang="en-US" sz="2400" dirty="0"/>
              <a:t> </a:t>
            </a:r>
            <a:r>
              <a:rPr lang="en-US" sz="2400" dirty="0" err="1"/>
              <a:t>cỡ</a:t>
            </a:r>
            <a:r>
              <a:rPr lang="en-US" sz="2400" dirty="0"/>
              <a:t> 42 </a:t>
            </a:r>
            <a:r>
              <a:rPr lang="en-US" sz="2400" dirty="0" err="1"/>
              <a:t>bán</a:t>
            </a:r>
            <a:r>
              <a:rPr lang="en-US" sz="2400" dirty="0"/>
              <a:t> </a:t>
            </a:r>
            <a:r>
              <a:rPr lang="en-US" sz="2400" dirty="0" err="1"/>
              <a:t>được</a:t>
            </a:r>
            <a:r>
              <a:rPr lang="en-US" sz="2400" dirty="0"/>
              <a:t> </a:t>
            </a:r>
            <a:r>
              <a:rPr lang="en-US" sz="2400" dirty="0" err="1"/>
              <a:t>ít</a:t>
            </a:r>
            <a:r>
              <a:rPr lang="en-US" sz="2400" dirty="0"/>
              <a:t> </a:t>
            </a:r>
            <a:r>
              <a:rPr lang="en-US" sz="2400" dirty="0" err="1"/>
              <a:t>nhất</a:t>
            </a:r>
            <a:r>
              <a:rPr lang="en-US" sz="2400" dirty="0"/>
              <a:t>.</a:t>
            </a:r>
          </a:p>
        </p:txBody>
      </p:sp>
      <p:sp>
        <p:nvSpPr>
          <p:cNvPr id="50" name="TextBox 49"/>
          <p:cNvSpPr txBox="1"/>
          <p:nvPr/>
        </p:nvSpPr>
        <p:spPr>
          <a:xfrm>
            <a:off x="659136" y="5535520"/>
            <a:ext cx="10001250" cy="1200329"/>
          </a:xfrm>
          <a:prstGeom prst="rect">
            <a:avLst/>
          </a:prstGeom>
          <a:noFill/>
        </p:spPr>
        <p:txBody>
          <a:bodyPr wrap="square" rtlCol="0">
            <a:spAutoFit/>
          </a:bodyPr>
          <a:lstStyle/>
          <a:p>
            <a:r>
              <a:rPr lang="en-US" sz="2400" dirty="0"/>
              <a:t>b) </a:t>
            </a:r>
            <a:r>
              <a:rPr lang="en-US" sz="2400" dirty="0" err="1"/>
              <a:t>Bác</a:t>
            </a:r>
            <a:r>
              <a:rPr lang="en-US" sz="2400" dirty="0"/>
              <a:t> </a:t>
            </a:r>
            <a:r>
              <a:rPr lang="en-US" sz="2400" dirty="0" err="1"/>
              <a:t>Hoàn</a:t>
            </a:r>
            <a:r>
              <a:rPr lang="en-US" sz="2400" dirty="0"/>
              <a:t> </a:t>
            </a:r>
            <a:r>
              <a:rPr lang="en-US" sz="2400" dirty="0" err="1"/>
              <a:t>nên</a:t>
            </a:r>
            <a:r>
              <a:rPr lang="en-US" sz="2400" dirty="0"/>
              <a:t> </a:t>
            </a:r>
            <a:r>
              <a:rPr lang="en-US" sz="2400" dirty="0" err="1"/>
              <a:t>nhập</a:t>
            </a:r>
            <a:r>
              <a:rPr lang="en-US" sz="2400" dirty="0"/>
              <a:t> </a:t>
            </a:r>
            <a:r>
              <a:rPr lang="en-US" sz="2400" dirty="0" err="1"/>
              <a:t>những</a:t>
            </a:r>
            <a:r>
              <a:rPr lang="en-US" sz="2400" dirty="0"/>
              <a:t> </a:t>
            </a:r>
            <a:r>
              <a:rPr lang="en-US" sz="2400" dirty="0" err="1"/>
              <a:t>loại</a:t>
            </a:r>
            <a:r>
              <a:rPr lang="en-US" sz="2400" dirty="0"/>
              <a:t> </a:t>
            </a:r>
            <a:r>
              <a:rPr lang="en-US" sz="2400" dirty="0" err="1"/>
              <a:t>cơ</a:t>
            </a:r>
            <a:r>
              <a:rPr lang="en-US" sz="2400" dirty="0"/>
              <a:t> </a:t>
            </a:r>
            <a:r>
              <a:rPr lang="en-US" sz="2400" dirty="0" err="1"/>
              <a:t>áo</a:t>
            </a:r>
            <a:r>
              <a:rPr lang="en-US" sz="2400" dirty="0"/>
              <a:t>: 39, 40, 41 </a:t>
            </a:r>
            <a:r>
              <a:rPr lang="en-US" sz="2400" dirty="0" err="1"/>
              <a:t>để</a:t>
            </a:r>
            <a:r>
              <a:rPr lang="en-US" sz="2400" dirty="0"/>
              <a:t> </a:t>
            </a:r>
            <a:r>
              <a:rPr lang="en-US" sz="2400" dirty="0" err="1"/>
              <a:t>bán</a:t>
            </a:r>
            <a:r>
              <a:rPr lang="en-US" sz="2400" dirty="0"/>
              <a:t> </a:t>
            </a:r>
            <a:r>
              <a:rPr lang="en-US" sz="2400" dirty="0" err="1"/>
              <a:t>trong</a:t>
            </a:r>
            <a:r>
              <a:rPr lang="en-US" sz="2400" dirty="0"/>
              <a:t> </a:t>
            </a:r>
            <a:r>
              <a:rPr lang="en-US" sz="2400" dirty="0" err="1"/>
              <a:t>tháng</a:t>
            </a:r>
            <a:r>
              <a:rPr lang="en-US" sz="2400" dirty="0"/>
              <a:t> </a:t>
            </a:r>
            <a:r>
              <a:rPr lang="en-US" sz="2400" dirty="0" err="1"/>
              <a:t>tiếp</a:t>
            </a:r>
            <a:r>
              <a:rPr lang="en-US" sz="2400" dirty="0"/>
              <a:t> </a:t>
            </a:r>
            <a:r>
              <a:rPr lang="en-US" sz="2400" dirty="0" err="1"/>
              <a:t>theo.</a:t>
            </a:r>
            <a:endParaRPr lang="en-US" sz="2400" dirty="0"/>
          </a:p>
          <a:p>
            <a:endParaRPr lang="en-US" sz="2400" dirty="0"/>
          </a:p>
        </p:txBody>
      </p:sp>
    </p:spTree>
    <p:custDataLst>
      <p:tags r:id="rId1"/>
    </p:custDataLst>
    <p:extLst>
      <p:ext uri="{BB962C8B-B14F-4D97-AF65-F5344CB8AC3E}">
        <p14:creationId xmlns:p14="http://schemas.microsoft.com/office/powerpoint/2010/main" val="70842425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ppt_x"/>
                                          </p:val>
                                        </p:tav>
                                        <p:tav tm="100000">
                                          <p:val>
                                            <p:strVal val="#ppt_x"/>
                                          </p:val>
                                        </p:tav>
                                      </p:tavLst>
                                    </p:anim>
                                    <p:anim calcmode="lin" valueType="num">
                                      <p:cBhvr additive="base">
                                        <p:cTn id="2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ppt_x"/>
                                          </p:val>
                                        </p:tav>
                                        <p:tav tm="100000">
                                          <p:val>
                                            <p:strVal val="#ppt_x"/>
                                          </p:val>
                                        </p:tav>
                                      </p:tavLst>
                                    </p:anim>
                                    <p:anim calcmode="lin" valueType="num">
                                      <p:cBhvr additive="base">
                                        <p:cTn id="4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 grpId="0"/>
      <p:bldP spid="45" grpId="0"/>
      <p:bldP spid="8" grpId="0"/>
      <p:bldP spid="49" grpId="0"/>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47650" y="400050"/>
            <a:ext cx="11715750" cy="1052596"/>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4</a:t>
            </a:r>
            <a:r>
              <a:rPr lang="en-US" sz="2400" b="1" dirty="0"/>
              <a:t>. </a:t>
            </a:r>
            <a:r>
              <a:rPr lang="en-US" sz="2400" dirty="0" err="1"/>
              <a:t>Một</a:t>
            </a:r>
            <a:r>
              <a:rPr lang="en-US" sz="2400" dirty="0"/>
              <a:t> </a:t>
            </a:r>
            <a:r>
              <a:rPr lang="en-US" sz="2400" dirty="0" err="1"/>
              <a:t>hệ</a:t>
            </a:r>
            <a:r>
              <a:rPr lang="en-US" sz="2400" dirty="0"/>
              <a:t> </a:t>
            </a:r>
            <a:r>
              <a:rPr lang="en-US" sz="2400" dirty="0" err="1"/>
              <a:t>thống</a:t>
            </a:r>
            <a:r>
              <a:rPr lang="en-US" sz="2400" dirty="0"/>
              <a:t> </a:t>
            </a:r>
            <a:r>
              <a:rPr lang="en-US" sz="2400" dirty="0" err="1"/>
              <a:t>siêu</a:t>
            </a:r>
            <a:r>
              <a:rPr lang="en-US" sz="2400" dirty="0"/>
              <a:t> </a:t>
            </a:r>
            <a:r>
              <a:rPr lang="en-US" sz="2400" dirty="0" err="1"/>
              <a:t>thị</a:t>
            </a:r>
            <a:r>
              <a:rPr lang="en-US" sz="2400" dirty="0"/>
              <a:t> </a:t>
            </a:r>
            <a:r>
              <a:rPr lang="en-US" sz="2400" dirty="0" err="1"/>
              <a:t>thống</a:t>
            </a:r>
            <a:r>
              <a:rPr lang="en-US" sz="2400" dirty="0"/>
              <a:t> </a:t>
            </a:r>
            <a:r>
              <a:rPr lang="en-US" sz="2400" dirty="0" err="1"/>
              <a:t>kê</a:t>
            </a:r>
            <a:r>
              <a:rPr lang="en-US" sz="2400" dirty="0"/>
              <a:t> </a:t>
            </a:r>
            <a:r>
              <a:rPr lang="en-US" sz="2400" dirty="0" err="1"/>
              <a:t>lượng</a:t>
            </a:r>
            <a:r>
              <a:rPr lang="en-US" sz="2400" dirty="0"/>
              <a:t> </a:t>
            </a:r>
            <a:r>
              <a:rPr lang="en-US" sz="2400" dirty="0" err="1"/>
              <a:t>thịt</a:t>
            </a:r>
            <a:r>
              <a:rPr lang="en-US" sz="2400" dirty="0"/>
              <a:t> </a:t>
            </a:r>
            <a:r>
              <a:rPr lang="en-US" sz="2400" dirty="0" err="1"/>
              <a:t>lợn</a:t>
            </a:r>
            <a:r>
              <a:rPr lang="en-US" sz="2400" dirty="0"/>
              <a:t> </a:t>
            </a:r>
            <a:r>
              <a:rPr lang="en-US" sz="2400" dirty="0" err="1"/>
              <a:t>bán</a:t>
            </a:r>
            <a:r>
              <a:rPr lang="en-US" sz="2400" dirty="0"/>
              <a:t> </a:t>
            </a:r>
            <a:r>
              <a:rPr lang="en-US" sz="2400" dirty="0" err="1"/>
              <a:t>được</a:t>
            </a:r>
            <a:r>
              <a:rPr lang="en-US" sz="2400" dirty="0"/>
              <a:t> </a:t>
            </a:r>
            <a:r>
              <a:rPr lang="en-US" sz="2400" dirty="0" err="1"/>
              <a:t>trong</a:t>
            </a:r>
            <a:r>
              <a:rPr lang="en-US" sz="2400" dirty="0"/>
              <a:t> </a:t>
            </a:r>
            <a:r>
              <a:rPr lang="en-US" sz="2400" dirty="0" err="1"/>
              <a:t>bốn</a:t>
            </a:r>
            <a:r>
              <a:rPr lang="en-US" sz="2400" dirty="0"/>
              <a:t> </a:t>
            </a:r>
            <a:r>
              <a:rPr lang="en-US" sz="2400" dirty="0" err="1"/>
              <a:t>tháng</a:t>
            </a:r>
            <a:r>
              <a:rPr lang="en-US" sz="2400" dirty="0"/>
              <a:t> </a:t>
            </a:r>
            <a:r>
              <a:rPr lang="en-US" sz="2400" dirty="0" err="1"/>
              <a:t>đầu</a:t>
            </a:r>
            <a:r>
              <a:rPr lang="en-US" sz="2400" dirty="0"/>
              <a:t> </a:t>
            </a:r>
            <a:r>
              <a:rPr lang="en-US" sz="2400" dirty="0" err="1"/>
              <a:t>năm</a:t>
            </a:r>
            <a:r>
              <a:rPr lang="en-US" sz="2400" dirty="0"/>
              <a:t> 2020 ở </a:t>
            </a:r>
            <a:r>
              <a:rPr lang="en-US" sz="2400" dirty="0" err="1"/>
              <a:t>biểu</a:t>
            </a:r>
            <a:r>
              <a:rPr lang="en-US" sz="2400" dirty="0"/>
              <a:t> </a:t>
            </a:r>
            <a:r>
              <a:rPr lang="en-US" sz="2400" dirty="0" err="1"/>
              <a:t>đồ</a:t>
            </a:r>
            <a:r>
              <a:rPr lang="en-US" sz="2400" dirty="0"/>
              <a:t>  </a:t>
            </a:r>
            <a:r>
              <a:rPr lang="en-US" sz="2400" dirty="0" err="1"/>
              <a:t>trong</a:t>
            </a:r>
            <a:r>
              <a:rPr lang="en-US" sz="2400" dirty="0"/>
              <a:t> </a:t>
            </a:r>
            <a:r>
              <a:rPr lang="en-US" sz="2400" i="1" dirty="0" err="1"/>
              <a:t>Hình</a:t>
            </a:r>
            <a:r>
              <a:rPr lang="en-US" sz="2400" i="1" dirty="0"/>
              <a:t> 4.</a:t>
            </a:r>
            <a:endParaRPr lang="vi-VN" sz="2400" i="1" dirty="0"/>
          </a:p>
        </p:txBody>
      </p:sp>
      <p:sp>
        <p:nvSpPr>
          <p:cNvPr id="29" name="TextBox 28"/>
          <p:cNvSpPr txBox="1"/>
          <p:nvPr/>
        </p:nvSpPr>
        <p:spPr>
          <a:xfrm>
            <a:off x="247650" y="4696819"/>
            <a:ext cx="11715750" cy="522451"/>
          </a:xfrm>
          <a:prstGeom prst="rect">
            <a:avLst/>
          </a:prstGeom>
          <a:noFill/>
        </p:spPr>
        <p:txBody>
          <a:bodyPr wrap="square" rtlCol="0">
            <a:spAutoFit/>
          </a:bodyPr>
          <a:lstStyle/>
          <a:p>
            <a:pPr algn="just">
              <a:lnSpc>
                <a:spcPct val="130000"/>
              </a:lnSpc>
            </a:pPr>
            <a:r>
              <a:rPr lang="en-US" sz="2400" dirty="0"/>
              <a:t>a) </a:t>
            </a:r>
            <a:r>
              <a:rPr lang="en-US" sz="2400" dirty="0" err="1"/>
              <a:t>Tháng</a:t>
            </a:r>
            <a:r>
              <a:rPr lang="en-US" sz="2400" dirty="0"/>
              <a:t> </a:t>
            </a:r>
            <a:r>
              <a:rPr lang="en-US" sz="2400" dirty="0" err="1"/>
              <a:t>nào</a:t>
            </a:r>
            <a:r>
              <a:rPr lang="en-US" sz="2400" dirty="0"/>
              <a:t> </a:t>
            </a:r>
            <a:r>
              <a:rPr lang="en-US" sz="2400" dirty="0" err="1"/>
              <a:t>hệ</a:t>
            </a:r>
            <a:r>
              <a:rPr lang="en-US" sz="2400" dirty="0"/>
              <a:t> </a:t>
            </a:r>
            <a:r>
              <a:rPr lang="en-US" sz="2400" dirty="0" err="1"/>
              <a:t>thống</a:t>
            </a:r>
            <a:r>
              <a:rPr lang="en-US" sz="2400" dirty="0"/>
              <a:t> </a:t>
            </a:r>
            <a:r>
              <a:rPr lang="en-US" sz="2400" dirty="0" err="1"/>
              <a:t>siêu</a:t>
            </a:r>
            <a:r>
              <a:rPr lang="en-US" sz="2400" dirty="0"/>
              <a:t> </a:t>
            </a:r>
            <a:r>
              <a:rPr lang="en-US" sz="2400" dirty="0" err="1"/>
              <a:t>thị</a:t>
            </a:r>
            <a:r>
              <a:rPr lang="en-US" sz="2400" dirty="0"/>
              <a:t> </a:t>
            </a:r>
            <a:r>
              <a:rPr lang="en-US" sz="2400" dirty="0" err="1"/>
              <a:t>bán</a:t>
            </a:r>
            <a:r>
              <a:rPr lang="en-US" sz="2400" dirty="0"/>
              <a:t> </a:t>
            </a:r>
            <a:r>
              <a:rPr lang="en-US" sz="2400" dirty="0" err="1"/>
              <a:t>được</a:t>
            </a:r>
            <a:r>
              <a:rPr lang="en-US" sz="2400" dirty="0"/>
              <a:t> </a:t>
            </a:r>
            <a:r>
              <a:rPr lang="en-US" sz="2400" dirty="0" err="1"/>
              <a:t>nhiều</a:t>
            </a:r>
            <a:r>
              <a:rPr lang="en-US" sz="2400" dirty="0"/>
              <a:t> </a:t>
            </a:r>
            <a:r>
              <a:rPr lang="en-US" sz="2400" dirty="0" err="1"/>
              <a:t>thịt</a:t>
            </a:r>
            <a:r>
              <a:rPr lang="en-US" sz="2400" dirty="0"/>
              <a:t> </a:t>
            </a:r>
            <a:r>
              <a:rPr lang="en-US" sz="2400" dirty="0" err="1"/>
              <a:t>lợn</a:t>
            </a:r>
            <a:r>
              <a:rPr lang="en-US" sz="2400" dirty="0"/>
              <a:t> </a:t>
            </a:r>
            <a:r>
              <a:rPr lang="en-US" sz="2400" dirty="0" err="1"/>
              <a:t>nhất</a:t>
            </a:r>
            <a:r>
              <a:rPr lang="en-US" sz="2400" dirty="0"/>
              <a:t>?</a:t>
            </a:r>
            <a:endParaRPr lang="vi-VN" sz="2400" i="1" dirty="0"/>
          </a:p>
        </p:txBody>
      </p:sp>
      <p:sp>
        <p:nvSpPr>
          <p:cNvPr id="30" name="TextBox 29"/>
          <p:cNvSpPr txBox="1"/>
          <p:nvPr/>
        </p:nvSpPr>
        <p:spPr>
          <a:xfrm>
            <a:off x="247650" y="5420291"/>
            <a:ext cx="11715750" cy="1052596"/>
          </a:xfrm>
          <a:prstGeom prst="rect">
            <a:avLst/>
          </a:prstGeom>
          <a:noFill/>
        </p:spPr>
        <p:txBody>
          <a:bodyPr wrap="square" rtlCol="0">
            <a:spAutoFit/>
          </a:bodyPr>
          <a:lstStyle/>
          <a:p>
            <a:pPr algn="just">
              <a:lnSpc>
                <a:spcPct val="130000"/>
              </a:lnSpc>
            </a:pPr>
            <a:r>
              <a:rPr lang="en-US" sz="2400" dirty="0"/>
              <a:t>b) </a:t>
            </a:r>
            <a:r>
              <a:rPr lang="en-US" sz="2400" dirty="0" err="1"/>
              <a:t>Tính</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lượng</a:t>
            </a:r>
            <a:r>
              <a:rPr lang="en-US" sz="2400" dirty="0"/>
              <a:t> </a:t>
            </a:r>
            <a:r>
              <a:rPr lang="en-US" sz="2400" dirty="0" err="1"/>
              <a:t>thịt</a:t>
            </a:r>
            <a:r>
              <a:rPr lang="en-US" sz="2400" dirty="0"/>
              <a:t> </a:t>
            </a:r>
            <a:r>
              <a:rPr lang="en-US" sz="2400" dirty="0" err="1"/>
              <a:t>lợn</a:t>
            </a:r>
            <a:r>
              <a:rPr lang="en-US" sz="2400" dirty="0"/>
              <a:t> </a:t>
            </a:r>
            <a:r>
              <a:rPr lang="en-US" sz="2400" dirty="0" err="1"/>
              <a:t>bán</a:t>
            </a:r>
            <a:r>
              <a:rPr lang="en-US" sz="2400" dirty="0"/>
              <a:t> </a:t>
            </a:r>
            <a:r>
              <a:rPr lang="en-US" sz="2400" dirty="0" err="1"/>
              <a:t>ra</a:t>
            </a:r>
            <a:r>
              <a:rPr lang="en-US" sz="2400" dirty="0"/>
              <a:t> </a:t>
            </a:r>
            <a:r>
              <a:rPr lang="en-US" sz="2400" dirty="0" err="1"/>
              <a:t>trong</a:t>
            </a:r>
            <a:r>
              <a:rPr lang="en-US" sz="2400" dirty="0"/>
              <a:t> </a:t>
            </a:r>
            <a:r>
              <a:rPr lang="en-US" sz="2400" dirty="0" err="1"/>
              <a:t>tháng</a:t>
            </a:r>
            <a:r>
              <a:rPr lang="en-US" sz="2400" dirty="0"/>
              <a:t> 1 </a:t>
            </a:r>
            <a:r>
              <a:rPr lang="en-US" sz="2400" dirty="0" err="1"/>
              <a:t>và</a:t>
            </a:r>
            <a:r>
              <a:rPr lang="en-US" sz="2400" dirty="0"/>
              <a:t> </a:t>
            </a:r>
            <a:r>
              <a:rPr lang="en-US" sz="2400" dirty="0" err="1"/>
              <a:t>tổng</a:t>
            </a:r>
            <a:r>
              <a:rPr lang="en-US" sz="2400" dirty="0"/>
              <a:t> </a:t>
            </a:r>
            <a:r>
              <a:rPr lang="en-US" sz="2400" dirty="0" err="1"/>
              <a:t>lượng</a:t>
            </a:r>
            <a:r>
              <a:rPr lang="en-US" sz="2400" dirty="0"/>
              <a:t> </a:t>
            </a:r>
            <a:r>
              <a:rPr lang="en-US" sz="2400" dirty="0" err="1"/>
              <a:t>thịt</a:t>
            </a:r>
            <a:r>
              <a:rPr lang="en-US" sz="2400" dirty="0"/>
              <a:t> </a:t>
            </a:r>
            <a:r>
              <a:rPr lang="en-US" sz="2400" dirty="0" err="1"/>
              <a:t>lợn</a:t>
            </a:r>
            <a:r>
              <a:rPr lang="en-US" sz="2400" dirty="0"/>
              <a:t> </a:t>
            </a:r>
            <a:r>
              <a:rPr lang="en-US" sz="2400" dirty="0" err="1"/>
              <a:t>bán</a:t>
            </a:r>
            <a:r>
              <a:rPr lang="en-US" sz="2400" dirty="0"/>
              <a:t> </a:t>
            </a:r>
            <a:r>
              <a:rPr lang="en-US" sz="2400" dirty="0" err="1"/>
              <a:t>ra</a:t>
            </a:r>
            <a:r>
              <a:rPr lang="en-US" sz="2400" dirty="0"/>
              <a:t> </a:t>
            </a:r>
            <a:r>
              <a:rPr lang="en-US" sz="2400" dirty="0" err="1"/>
              <a:t>trong</a:t>
            </a:r>
            <a:r>
              <a:rPr lang="en-US" sz="2400" dirty="0"/>
              <a:t> </a:t>
            </a:r>
            <a:r>
              <a:rPr lang="en-US" sz="2400" dirty="0" err="1"/>
              <a:t>cả</a:t>
            </a:r>
            <a:r>
              <a:rPr lang="en-US" sz="2400" dirty="0"/>
              <a:t> </a:t>
            </a:r>
            <a:r>
              <a:rPr lang="en-US" sz="2400" dirty="0" err="1"/>
              <a:t>bốn</a:t>
            </a:r>
            <a:r>
              <a:rPr lang="en-US" sz="2400" dirty="0"/>
              <a:t> </a:t>
            </a:r>
            <a:r>
              <a:rPr lang="en-US" sz="2400" dirty="0" err="1"/>
              <a:t>tháng</a:t>
            </a:r>
            <a:r>
              <a:rPr lang="en-US" sz="2400" dirty="0"/>
              <a:t>.</a:t>
            </a:r>
            <a:endParaRPr lang="vi-VN" sz="2400" i="1" dirty="0"/>
          </a:p>
        </p:txBody>
      </p:sp>
      <p:pic>
        <p:nvPicPr>
          <p:cNvPr id="4" name="Picture 3"/>
          <p:cNvPicPr>
            <a:picLocks noChangeAspect="1"/>
          </p:cNvPicPr>
          <p:nvPr/>
        </p:nvPicPr>
        <p:blipFill>
          <a:blip r:embed="rId4"/>
          <a:stretch>
            <a:fillRect/>
          </a:stretch>
        </p:blipFill>
        <p:spPr>
          <a:xfrm>
            <a:off x="3946725" y="1324542"/>
            <a:ext cx="3978075" cy="3372277"/>
          </a:xfrm>
          <a:prstGeom prst="rect">
            <a:avLst/>
          </a:prstGeom>
        </p:spPr>
      </p:pic>
    </p:spTree>
    <p:custDataLst>
      <p:tags r:id="rId1"/>
    </p:custDataLst>
    <p:extLst>
      <p:ext uri="{BB962C8B-B14F-4D97-AF65-F5344CB8AC3E}">
        <p14:creationId xmlns:p14="http://schemas.microsoft.com/office/powerpoint/2010/main" val="283684099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randombar(horizontal)">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4"/>
          <a:stretch>
            <a:fillRect/>
          </a:stretch>
        </p:blipFill>
        <p:spPr>
          <a:xfrm>
            <a:off x="4080074" y="257742"/>
            <a:ext cx="3978075" cy="337227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09551" y="3477619"/>
                <a:ext cx="11772900" cy="3237938"/>
              </a:xfrm>
              <a:prstGeom prst="rect">
                <a:avLst/>
              </a:prstGeom>
            </p:spPr>
            <p:txBody>
              <a:bodyPr wrap="square">
                <a:spAutoFit/>
              </a:bodyPr>
              <a:lstStyle/>
              <a:p>
                <a:pPr algn="just">
                  <a:lnSpc>
                    <a:spcPct val="135000"/>
                  </a:lnSpc>
                  <a:spcBef>
                    <a:spcPts val="600"/>
                  </a:spcBef>
                  <a:spcAft>
                    <a:spcPts val="600"/>
                  </a:spcAft>
                </a:pPr>
                <a:r>
                  <a:rPr lang="vi-VN" sz="2800" dirty="0">
                    <a:solidFill>
                      <a:srgbClr val="000000"/>
                    </a:solidFill>
                    <a:ea typeface="Calibri" panose="020F0502020204030204" pitchFamily="34" charset="0"/>
                  </a:rPr>
                  <a:t>a) Tháng 1 hệ thống siêu thị bán được nhiều thịt lợn nhất</a:t>
                </a:r>
                <a:endParaRPr lang="en-US" sz="2800" dirty="0">
                  <a:solidFill>
                    <a:srgbClr val="000000"/>
                  </a:solidFill>
                  <a:ea typeface="Calibri" panose="020F0502020204030204" pitchFamily="34" charset="0"/>
                </a:endParaRPr>
              </a:p>
              <a:p>
                <a:pPr algn="just">
                  <a:lnSpc>
                    <a:spcPct val="135000"/>
                  </a:lnSpc>
                  <a:spcBef>
                    <a:spcPts val="600"/>
                  </a:spcBef>
                  <a:spcAft>
                    <a:spcPts val="600"/>
                  </a:spcAft>
                </a:pPr>
                <a:r>
                  <a:rPr lang="vi-VN" sz="2800" dirty="0">
                    <a:solidFill>
                      <a:srgbClr val="000000"/>
                    </a:solidFill>
                    <a:ea typeface="Calibri" panose="020F0502020204030204" pitchFamily="34" charset="0"/>
                  </a:rPr>
                  <a:t>b) Tỉ số của lượng thịt lợn bán ra trong tháng 1 và tổng lượng thịt lợn bán ra trong cả bốn tháng</a:t>
                </a:r>
                <a:r>
                  <a:rPr lang="en-US" sz="2800" dirty="0">
                    <a:solidFill>
                      <a:srgbClr val="000000"/>
                    </a:solidFill>
                    <a:ea typeface="Calibri" panose="020F0502020204030204" pitchFamily="34" charset="0"/>
                  </a:rPr>
                  <a:t> </a:t>
                </a:r>
                <a:r>
                  <a:rPr lang="en-US" sz="2800" dirty="0" err="1">
                    <a:solidFill>
                      <a:srgbClr val="000000"/>
                    </a:solidFill>
                    <a:ea typeface="Calibri" panose="020F0502020204030204" pitchFamily="34" charset="0"/>
                  </a:rPr>
                  <a:t>là</a:t>
                </a:r>
                <a:r>
                  <a:rPr lang="en-US" sz="2800" dirty="0">
                    <a:solidFill>
                      <a:srgbClr val="000000"/>
                    </a:solidFill>
                    <a:ea typeface="Calibri" panose="020F0502020204030204" pitchFamily="34" charset="0"/>
                  </a:rPr>
                  <a:t>:</a:t>
                </a: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800" i="1">
                              <a:solidFill>
                                <a:srgbClr val="000000"/>
                              </a:solidFill>
                              <a:latin typeface="Cambria Math"/>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40</m:t>
                          </m:r>
                        </m:num>
                        <m:den>
                          <m:r>
                            <a:rPr lang="en-GB" sz="2800" i="1">
                              <a:solidFill>
                                <a:srgbClr val="000000"/>
                              </a:solidFill>
                              <a:latin typeface="Cambria Math" panose="02040503050406030204" pitchFamily="18" charset="0"/>
                              <a:ea typeface="Calibri" panose="020F0502020204030204" pitchFamily="34" charset="0"/>
                            </a:rPr>
                            <m:t>120</m:t>
                          </m:r>
                        </m:den>
                      </m:f>
                      <m:r>
                        <a:rPr lang="en-GB" sz="2800" i="1">
                          <a:solidFill>
                            <a:srgbClr val="000000"/>
                          </a:solidFill>
                          <a:latin typeface="Cambria Math" panose="02040503050406030204" pitchFamily="18" charset="0"/>
                          <a:ea typeface="Calibri" panose="020F0502020204030204" pitchFamily="34" charset="0"/>
                        </a:rPr>
                        <m:t>=</m:t>
                      </m:r>
                      <m:f>
                        <m:fPr>
                          <m:ctrlPr>
                            <a:rPr lang="en-US" sz="2800" i="1">
                              <a:solidFill>
                                <a:srgbClr val="000000"/>
                              </a:solidFill>
                              <a:latin typeface="Cambria Math"/>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1</m:t>
                          </m:r>
                        </m:num>
                        <m:den>
                          <m:r>
                            <a:rPr lang="en-GB" sz="2800" i="1">
                              <a:solidFill>
                                <a:srgbClr val="000000"/>
                              </a:solidFill>
                              <a:latin typeface="Cambria Math" panose="02040503050406030204" pitchFamily="18" charset="0"/>
                              <a:ea typeface="Calibri" panose="020F0502020204030204" pitchFamily="34" charset="0"/>
                            </a:rPr>
                            <m:t>3</m:t>
                          </m:r>
                        </m:den>
                      </m:f>
                    </m:oMath>
                  </m:oMathPara>
                </a14:m>
                <a:endParaRPr lang="en-US" sz="2800" dirty="0">
                  <a:solidFill>
                    <a:srgbClr val="000000"/>
                  </a:solidFill>
                  <a:ea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09551" y="3477619"/>
                <a:ext cx="11772900" cy="3237938"/>
              </a:xfrm>
              <a:prstGeom prst="rect">
                <a:avLst/>
              </a:prstGeom>
              <a:blipFill>
                <a:blip r:embed="rId5"/>
                <a:stretch>
                  <a:fillRect l="-1035" r="-1035"/>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327004845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990600" y="198452"/>
            <a:ext cx="10687050" cy="1052596"/>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6. </a:t>
            </a:r>
            <a:r>
              <a:rPr lang="en-US" sz="2400" dirty="0" err="1"/>
              <a:t>Biểu</a:t>
            </a:r>
            <a:r>
              <a:rPr lang="en-US" sz="2400" dirty="0"/>
              <a:t> </a:t>
            </a:r>
            <a:r>
              <a:rPr lang="en-US" sz="2400" dirty="0" err="1"/>
              <a:t>đồ</a:t>
            </a:r>
            <a:r>
              <a:rPr lang="en-US" sz="2400" dirty="0"/>
              <a:t> </a:t>
            </a:r>
            <a:r>
              <a:rPr lang="en-US" sz="2400" dirty="0" err="1"/>
              <a:t>hình</a:t>
            </a:r>
            <a:r>
              <a:rPr lang="en-US" sz="2400" dirty="0"/>
              <a:t> 7 </a:t>
            </a:r>
            <a:r>
              <a:rPr lang="en-US" sz="2400" dirty="0" err="1"/>
              <a:t>sau</a:t>
            </a:r>
            <a:r>
              <a:rPr lang="en-US" sz="2400" dirty="0"/>
              <a:t> </a:t>
            </a:r>
            <a:r>
              <a:rPr lang="en-US" sz="2400" dirty="0" err="1"/>
              <a:t>cho</a:t>
            </a:r>
            <a:r>
              <a:rPr lang="en-US" sz="2400" dirty="0"/>
              <a:t> </a:t>
            </a:r>
            <a:r>
              <a:rPr lang="en-US" sz="2400" dirty="0" err="1"/>
              <a:t>biết</a:t>
            </a:r>
            <a:r>
              <a:rPr lang="en-US" sz="2400" dirty="0"/>
              <a:t> </a:t>
            </a:r>
            <a:r>
              <a:rPr lang="en-US" sz="2400" dirty="0" err="1"/>
              <a:t>lượng</a:t>
            </a:r>
            <a:r>
              <a:rPr lang="en-US" sz="2400" dirty="0"/>
              <a:t> </a:t>
            </a:r>
            <a:r>
              <a:rPr lang="en-US" sz="2400" dirty="0" err="1"/>
              <a:t>xuất</a:t>
            </a:r>
            <a:r>
              <a:rPr lang="en-US" sz="2400" dirty="0"/>
              <a:t> </a:t>
            </a:r>
            <a:r>
              <a:rPr lang="en-US" sz="2400" dirty="0" err="1"/>
              <a:t>khẩu</a:t>
            </a:r>
            <a:r>
              <a:rPr lang="en-US" sz="2400" dirty="0"/>
              <a:t> </a:t>
            </a:r>
            <a:r>
              <a:rPr lang="en-US" sz="2400" dirty="0" err="1"/>
              <a:t>của</a:t>
            </a:r>
            <a:r>
              <a:rPr lang="en-US" sz="2400" dirty="0"/>
              <a:t> </a:t>
            </a:r>
            <a:r>
              <a:rPr lang="en-US" sz="2400" dirty="0" err="1"/>
              <a:t>một</a:t>
            </a:r>
            <a:r>
              <a:rPr lang="en-US" sz="2400" dirty="0"/>
              <a:t> </a:t>
            </a:r>
            <a:r>
              <a:rPr lang="en-US" sz="2400" dirty="0" err="1"/>
              <a:t>số</a:t>
            </a:r>
            <a:r>
              <a:rPr lang="en-US" sz="2400" dirty="0"/>
              <a:t> </a:t>
            </a:r>
            <a:r>
              <a:rPr lang="en-US" sz="2400" dirty="0" err="1"/>
              <a:t>mặt</a:t>
            </a:r>
            <a:r>
              <a:rPr lang="en-US" sz="2400" dirty="0"/>
              <a:t> </a:t>
            </a:r>
            <a:r>
              <a:rPr lang="en-US" sz="2400" dirty="0" err="1"/>
              <a:t>hàng</a:t>
            </a:r>
            <a:r>
              <a:rPr lang="en-US" sz="2400" dirty="0"/>
              <a:t> </a:t>
            </a:r>
            <a:r>
              <a:rPr lang="en-US" sz="2400" dirty="0" err="1"/>
              <a:t>chủ</a:t>
            </a:r>
            <a:r>
              <a:rPr lang="en-US" sz="2400" dirty="0"/>
              <a:t> </a:t>
            </a:r>
            <a:r>
              <a:rPr lang="en-US" sz="2400" dirty="0" err="1"/>
              <a:t>yếu</a:t>
            </a:r>
            <a:r>
              <a:rPr lang="en-US" sz="2400" dirty="0"/>
              <a:t> ở </a:t>
            </a:r>
            <a:r>
              <a:rPr lang="en-US" sz="2400" dirty="0" err="1"/>
              <a:t>Việt</a:t>
            </a:r>
            <a:r>
              <a:rPr lang="en-US" sz="2400" dirty="0"/>
              <a:t> Nam </a:t>
            </a:r>
            <a:r>
              <a:rPr lang="en-US" sz="2400" dirty="0" err="1"/>
              <a:t>năm</a:t>
            </a:r>
            <a:r>
              <a:rPr lang="en-US" sz="2400" dirty="0"/>
              <a:t> 2018.</a:t>
            </a:r>
            <a:endParaRPr lang="vi-VN" sz="2400" dirty="0"/>
          </a:p>
        </p:txBody>
      </p:sp>
      <p:graphicFrame>
        <p:nvGraphicFramePr>
          <p:cNvPr id="13" name="Chart 12"/>
          <p:cNvGraphicFramePr/>
          <p:nvPr>
            <p:extLst>
              <p:ext uri="{D42A27DB-BD31-4B8C-83A1-F6EECF244321}">
                <p14:modId xmlns:p14="http://schemas.microsoft.com/office/powerpoint/2010/main" val="1015103379"/>
              </p:ext>
            </p:extLst>
          </p:nvPr>
        </p:nvGraphicFramePr>
        <p:xfrm>
          <a:off x="0" y="183938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7658100" y="1535708"/>
            <a:ext cx="4019550" cy="1532727"/>
          </a:xfrm>
          <a:prstGeom prst="rect">
            <a:avLst/>
          </a:prstGeom>
          <a:noFill/>
        </p:spPr>
        <p:txBody>
          <a:bodyPr wrap="square" rtlCol="0">
            <a:spAutoFit/>
          </a:bodyPr>
          <a:lstStyle/>
          <a:p>
            <a:pPr algn="just">
              <a:lnSpc>
                <a:spcPct val="130000"/>
              </a:lnSpc>
            </a:pPr>
            <a:r>
              <a:rPr lang="en-US" sz="2400" dirty="0"/>
              <a:t>a) </a:t>
            </a:r>
            <a:r>
              <a:rPr lang="en-US" sz="2400" dirty="0" err="1"/>
              <a:t>Tính</a:t>
            </a:r>
            <a:r>
              <a:rPr lang="en-US" sz="2400" dirty="0"/>
              <a:t> </a:t>
            </a:r>
            <a:r>
              <a:rPr lang="en-US" sz="2400" dirty="0" err="1"/>
              <a:t>theo</a:t>
            </a:r>
            <a:r>
              <a:rPr lang="en-US" sz="2400" dirty="0"/>
              <a:t> </a:t>
            </a:r>
            <a:r>
              <a:rPr lang="en-US" sz="2400" dirty="0" err="1"/>
              <a:t>tấn</a:t>
            </a:r>
            <a:r>
              <a:rPr lang="en-US" sz="2400" dirty="0"/>
              <a:t> </a:t>
            </a:r>
            <a:r>
              <a:rPr lang="en-US" sz="2400" dirty="0" err="1"/>
              <a:t>tổng</a:t>
            </a:r>
            <a:r>
              <a:rPr lang="en-US" sz="2400" dirty="0"/>
              <a:t> </a:t>
            </a:r>
            <a:r>
              <a:rPr lang="en-US" sz="2400" dirty="0" err="1"/>
              <a:t>lượng</a:t>
            </a:r>
            <a:r>
              <a:rPr lang="en-US" sz="2400" dirty="0"/>
              <a:t> </a:t>
            </a:r>
            <a:r>
              <a:rPr lang="en-US" sz="2400" dirty="0" err="1"/>
              <a:t>xuất</a:t>
            </a:r>
            <a:r>
              <a:rPr lang="en-US" sz="2400" dirty="0"/>
              <a:t> </a:t>
            </a:r>
            <a:r>
              <a:rPr lang="en-US" sz="2400" dirty="0" err="1"/>
              <a:t>khẩu</a:t>
            </a:r>
            <a:r>
              <a:rPr lang="en-US" sz="2400" dirty="0"/>
              <a:t> </a:t>
            </a:r>
            <a:r>
              <a:rPr lang="en-US" sz="2400" dirty="0" err="1"/>
              <a:t>của</a:t>
            </a:r>
            <a:r>
              <a:rPr lang="en-US" sz="2400" dirty="0"/>
              <a:t> </a:t>
            </a:r>
            <a:r>
              <a:rPr lang="en-US" sz="2400" dirty="0" err="1"/>
              <a:t>năm</a:t>
            </a:r>
            <a:r>
              <a:rPr lang="en-US" sz="2400" dirty="0"/>
              <a:t> </a:t>
            </a:r>
            <a:r>
              <a:rPr lang="en-US" sz="2400" dirty="0" err="1"/>
              <a:t>mặt</a:t>
            </a:r>
            <a:r>
              <a:rPr lang="en-US" sz="2400" dirty="0"/>
              <a:t> </a:t>
            </a:r>
            <a:r>
              <a:rPr lang="en-US" sz="2400" dirty="0" err="1"/>
              <a:t>hàng</a:t>
            </a:r>
            <a:r>
              <a:rPr lang="en-US" sz="2400" dirty="0"/>
              <a:t> </a:t>
            </a:r>
            <a:r>
              <a:rPr lang="en-US" sz="2400" dirty="0" err="1"/>
              <a:t>trên</a:t>
            </a:r>
            <a:r>
              <a:rPr lang="en-US" sz="2400" dirty="0"/>
              <a:t>.</a:t>
            </a:r>
            <a:endParaRPr lang="vi-VN" sz="2400" dirty="0"/>
          </a:p>
        </p:txBody>
      </p:sp>
      <p:sp>
        <p:nvSpPr>
          <p:cNvPr id="38" name="TextBox 37"/>
          <p:cNvSpPr txBox="1"/>
          <p:nvPr/>
        </p:nvSpPr>
        <p:spPr>
          <a:xfrm>
            <a:off x="7658100" y="3353095"/>
            <a:ext cx="4019550" cy="2012859"/>
          </a:xfrm>
          <a:prstGeom prst="rect">
            <a:avLst/>
          </a:prstGeom>
          <a:noFill/>
        </p:spPr>
        <p:txBody>
          <a:bodyPr wrap="square" rtlCol="0">
            <a:spAutoFit/>
          </a:bodyPr>
          <a:lstStyle/>
          <a:p>
            <a:pPr algn="just">
              <a:lnSpc>
                <a:spcPct val="130000"/>
              </a:lnSpc>
            </a:pPr>
            <a:r>
              <a:rPr lang="en-US" sz="2400" dirty="0"/>
              <a:t>b) </a:t>
            </a:r>
            <a:r>
              <a:rPr lang="en-US" sz="2400" dirty="0" err="1"/>
              <a:t>Lượng</a:t>
            </a:r>
            <a:r>
              <a:rPr lang="en-US" sz="2400" dirty="0"/>
              <a:t> </a:t>
            </a:r>
            <a:r>
              <a:rPr lang="en-US" sz="2400" dirty="0" err="1"/>
              <a:t>gạo</a:t>
            </a:r>
            <a:r>
              <a:rPr lang="en-US" sz="2400" dirty="0"/>
              <a:t> </a:t>
            </a:r>
            <a:r>
              <a:rPr lang="en-US" sz="2400" dirty="0" err="1"/>
              <a:t>xuất</a:t>
            </a:r>
            <a:r>
              <a:rPr lang="en-US" sz="2400" dirty="0"/>
              <a:t> </a:t>
            </a:r>
            <a:r>
              <a:rPr lang="en-US" sz="2400" dirty="0" err="1"/>
              <a:t>khẩu</a:t>
            </a:r>
            <a:r>
              <a:rPr lang="en-US" sz="2400" dirty="0"/>
              <a:t> </a:t>
            </a:r>
            <a:r>
              <a:rPr lang="en-US" sz="2400" dirty="0" err="1"/>
              <a:t>nhiều</a:t>
            </a:r>
            <a:r>
              <a:rPr lang="en-US" sz="2400" dirty="0"/>
              <a:t> </a:t>
            </a:r>
            <a:r>
              <a:rPr lang="en-US" sz="2400" dirty="0" err="1"/>
              <a:t>hơn</a:t>
            </a:r>
            <a:r>
              <a:rPr lang="en-US" sz="2400" dirty="0"/>
              <a:t> </a:t>
            </a:r>
            <a:r>
              <a:rPr lang="en-US" sz="2400" dirty="0" err="1"/>
              <a:t>tổng</a:t>
            </a:r>
            <a:r>
              <a:rPr lang="en-US" sz="2400" dirty="0"/>
              <a:t> </a:t>
            </a:r>
            <a:r>
              <a:rPr lang="en-US" sz="2400" dirty="0" err="1"/>
              <a:t>lượng</a:t>
            </a:r>
            <a:r>
              <a:rPr lang="en-US" sz="2400" dirty="0"/>
              <a:t> </a:t>
            </a:r>
            <a:r>
              <a:rPr lang="en-US" sz="2400" dirty="0" err="1"/>
              <a:t>xuất</a:t>
            </a:r>
            <a:r>
              <a:rPr lang="en-US" sz="2400" dirty="0"/>
              <a:t> </a:t>
            </a:r>
            <a:r>
              <a:rPr lang="en-US" sz="2400" dirty="0" err="1"/>
              <a:t>khẩu</a:t>
            </a:r>
            <a:r>
              <a:rPr lang="en-US" sz="2400" dirty="0"/>
              <a:t> </a:t>
            </a:r>
            <a:r>
              <a:rPr lang="en-US" sz="2400" dirty="0" err="1"/>
              <a:t>của</a:t>
            </a:r>
            <a:r>
              <a:rPr lang="en-US" sz="2400" dirty="0"/>
              <a:t> </a:t>
            </a:r>
            <a:r>
              <a:rPr lang="en-US" sz="2400" dirty="0" err="1"/>
              <a:t>bốn</a:t>
            </a:r>
            <a:r>
              <a:rPr lang="en-US" sz="2400" dirty="0"/>
              <a:t> </a:t>
            </a:r>
            <a:r>
              <a:rPr lang="en-US" sz="2400" dirty="0" err="1"/>
              <a:t>mặt</a:t>
            </a:r>
            <a:r>
              <a:rPr lang="en-US" sz="2400" dirty="0"/>
              <a:t> </a:t>
            </a:r>
            <a:r>
              <a:rPr lang="en-US" sz="2400" dirty="0" err="1"/>
              <a:t>hàng</a:t>
            </a:r>
            <a:r>
              <a:rPr lang="en-US" sz="2400" dirty="0"/>
              <a:t> </a:t>
            </a:r>
            <a:r>
              <a:rPr lang="en-US" sz="2400" dirty="0" err="1"/>
              <a:t>còn</a:t>
            </a:r>
            <a:r>
              <a:rPr lang="en-US" sz="2400" dirty="0"/>
              <a:t> </a:t>
            </a:r>
            <a:r>
              <a:rPr lang="en-US" sz="2400" dirty="0" err="1"/>
              <a:t>lại</a:t>
            </a:r>
            <a:r>
              <a:rPr lang="en-US" sz="2400" dirty="0"/>
              <a:t> </a:t>
            </a:r>
            <a:r>
              <a:rPr lang="en-US" sz="2400" dirty="0" err="1"/>
              <a:t>là</a:t>
            </a:r>
            <a:r>
              <a:rPr lang="en-US" sz="2400" dirty="0"/>
              <a:t> </a:t>
            </a:r>
            <a:r>
              <a:rPr lang="en-US" sz="2400" dirty="0" err="1"/>
              <a:t>bao</a:t>
            </a:r>
            <a:r>
              <a:rPr lang="en-US" sz="2400" dirty="0"/>
              <a:t> </a:t>
            </a:r>
            <a:r>
              <a:rPr lang="en-US" sz="2400" dirty="0" err="1"/>
              <a:t>nhiêu</a:t>
            </a:r>
            <a:r>
              <a:rPr lang="en-US" sz="2400" dirty="0"/>
              <a:t> </a:t>
            </a:r>
            <a:r>
              <a:rPr lang="en-US" sz="2400" dirty="0" err="1"/>
              <a:t>tấn</a:t>
            </a:r>
            <a:r>
              <a:rPr lang="en-US" sz="2400" dirty="0"/>
              <a:t>?</a:t>
            </a:r>
            <a:endParaRPr lang="vi-VN" sz="2400" dirty="0"/>
          </a:p>
        </p:txBody>
      </p:sp>
    </p:spTree>
    <p:custDataLst>
      <p:tags r:id="rId1"/>
    </p:custDataLst>
    <p:extLst>
      <p:ext uri="{BB962C8B-B14F-4D97-AF65-F5344CB8AC3E}">
        <p14:creationId xmlns:p14="http://schemas.microsoft.com/office/powerpoint/2010/main" val="3513467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3" grpId="0">
        <p:bldAsOne/>
      </p:bldGraphic>
      <p:bldP spid="17"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5" name="Chart 34"/>
          <p:cNvGraphicFramePr/>
          <p:nvPr>
            <p:extLst>
              <p:ext uri="{D42A27DB-BD31-4B8C-83A1-F6EECF244321}">
                <p14:modId xmlns:p14="http://schemas.microsoft.com/office/powerpoint/2010/main" val="4212323408"/>
              </p:ext>
            </p:extLst>
          </p:nvPr>
        </p:nvGraphicFramePr>
        <p:xfrm>
          <a:off x="2038350" y="18203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426972" y="4649628"/>
            <a:ext cx="11003027" cy="892552"/>
          </a:xfrm>
          <a:prstGeom prst="rect">
            <a:avLst/>
          </a:prstGeom>
        </p:spPr>
        <p:txBody>
          <a:bodyPr wrap="square">
            <a:spAutoFit/>
          </a:bodyPr>
          <a:lstStyle/>
          <a:p>
            <a:pPr algn="ctr">
              <a:lnSpc>
                <a:spcPct val="130000"/>
              </a:lnSpc>
            </a:pPr>
            <a:r>
              <a:rPr lang="en-US" sz="2000" dirty="0"/>
              <a:t>a) </a:t>
            </a:r>
            <a:r>
              <a:rPr lang="en-US" sz="2000" dirty="0" err="1"/>
              <a:t>Tổng</a:t>
            </a:r>
            <a:r>
              <a:rPr lang="en-US" sz="2000" dirty="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năm</a:t>
            </a:r>
            <a:r>
              <a:rPr lang="en-US" sz="2000" dirty="0"/>
              <a:t> </a:t>
            </a:r>
            <a:r>
              <a:rPr lang="en-US" sz="2000" dirty="0" err="1"/>
              <a:t>mặt</a:t>
            </a:r>
            <a:r>
              <a:rPr lang="en-US" sz="2000" dirty="0"/>
              <a:t> </a:t>
            </a:r>
            <a:r>
              <a:rPr lang="en-US" sz="2000" dirty="0" err="1"/>
              <a:t>hàng</a:t>
            </a:r>
            <a:r>
              <a:rPr lang="en-US" sz="2000" dirty="0"/>
              <a:t> </a:t>
            </a:r>
            <a:r>
              <a:rPr lang="en-US" sz="2000" dirty="0" err="1"/>
              <a:t>trên</a:t>
            </a:r>
            <a:r>
              <a:rPr lang="en-US" sz="2000" dirty="0"/>
              <a:t> </a:t>
            </a:r>
            <a:r>
              <a:rPr lang="en-US" sz="2000" dirty="0" err="1"/>
              <a:t>là</a:t>
            </a:r>
            <a:r>
              <a:rPr lang="en-US" sz="2000" dirty="0"/>
              <a:t>:</a:t>
            </a:r>
          </a:p>
          <a:p>
            <a:pPr algn="ctr">
              <a:lnSpc>
                <a:spcPct val="130000"/>
              </a:lnSpc>
            </a:pPr>
            <a:r>
              <a:rPr lang="en-US" sz="2000" dirty="0"/>
              <a:t> 373 498 + 1878 278 +232750 + 6 114 934 + 127 338 = 8 726 798 (tấn) </a:t>
            </a:r>
          </a:p>
        </p:txBody>
      </p:sp>
      <p:sp>
        <p:nvSpPr>
          <p:cNvPr id="36" name="Rectangle 35"/>
          <p:cNvSpPr/>
          <p:nvPr/>
        </p:nvSpPr>
        <p:spPr>
          <a:xfrm>
            <a:off x="426972" y="5542180"/>
            <a:ext cx="11003027" cy="892552"/>
          </a:xfrm>
          <a:prstGeom prst="rect">
            <a:avLst/>
          </a:prstGeom>
        </p:spPr>
        <p:txBody>
          <a:bodyPr wrap="square">
            <a:spAutoFit/>
          </a:bodyPr>
          <a:lstStyle/>
          <a:p>
            <a:pPr algn="ctr">
              <a:lnSpc>
                <a:spcPct val="130000"/>
              </a:lnSpc>
            </a:pPr>
            <a:r>
              <a:rPr lang="en-US" sz="2000" dirty="0"/>
              <a:t>b) </a:t>
            </a:r>
            <a:r>
              <a:rPr lang="en-US" sz="2000" dirty="0" err="1"/>
              <a:t>Lượng</a:t>
            </a:r>
            <a:r>
              <a:rPr lang="en-US" sz="2000" dirty="0"/>
              <a:t> </a:t>
            </a:r>
            <a:r>
              <a:rPr lang="en-US" sz="2000" dirty="0" err="1"/>
              <a:t>gạo</a:t>
            </a:r>
            <a:r>
              <a:rPr lang="en-US" sz="2000" dirty="0"/>
              <a:t> </a:t>
            </a:r>
            <a:r>
              <a:rPr lang="en-US" sz="2000" dirty="0" err="1"/>
              <a:t>xuất</a:t>
            </a:r>
            <a:r>
              <a:rPr lang="en-US" sz="2000" dirty="0"/>
              <a:t> </a:t>
            </a:r>
            <a:r>
              <a:rPr lang="en-US" sz="2000" dirty="0" err="1"/>
              <a:t>khẩu</a:t>
            </a:r>
            <a:r>
              <a:rPr lang="en-US" sz="2000" dirty="0"/>
              <a:t> </a:t>
            </a:r>
            <a:r>
              <a:rPr lang="en-US" sz="2000" dirty="0" err="1"/>
              <a:t>nhiều</a:t>
            </a:r>
            <a:r>
              <a:rPr lang="en-US" sz="2000" dirty="0"/>
              <a:t> </a:t>
            </a:r>
            <a:r>
              <a:rPr lang="en-US" sz="2000" dirty="0" err="1"/>
              <a:t>hơn</a:t>
            </a:r>
            <a:r>
              <a:rPr lang="en-US" sz="2000" dirty="0"/>
              <a:t> </a:t>
            </a:r>
            <a:r>
              <a:rPr lang="en-US" sz="2000" dirty="0" err="1"/>
              <a:t>tổng</a:t>
            </a:r>
            <a:r>
              <a:rPr lang="en-US" sz="2000" dirty="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bốn</a:t>
            </a:r>
            <a:r>
              <a:rPr lang="en-US" sz="2000" dirty="0"/>
              <a:t> </a:t>
            </a:r>
            <a:r>
              <a:rPr lang="en-US" sz="2000" dirty="0" err="1"/>
              <a:t>mặt</a:t>
            </a:r>
            <a:r>
              <a:rPr lang="en-US" sz="2000" dirty="0"/>
              <a:t> </a:t>
            </a:r>
            <a:r>
              <a:rPr lang="en-US" sz="2000" dirty="0" err="1"/>
              <a:t>hàng</a:t>
            </a:r>
            <a:r>
              <a:rPr lang="en-US" sz="2000" dirty="0"/>
              <a:t> </a:t>
            </a:r>
            <a:r>
              <a:rPr lang="en-US" sz="2000" dirty="0" err="1"/>
              <a:t>còn</a:t>
            </a:r>
            <a:r>
              <a:rPr lang="en-US" sz="2000" dirty="0"/>
              <a:t> </a:t>
            </a:r>
            <a:r>
              <a:rPr lang="en-US" sz="2000" dirty="0" err="1"/>
              <a:t>lại</a:t>
            </a:r>
            <a:r>
              <a:rPr lang="en-US" sz="2000" dirty="0"/>
              <a:t> </a:t>
            </a:r>
            <a:r>
              <a:rPr lang="en-US" sz="2000" dirty="0" err="1"/>
              <a:t>là</a:t>
            </a:r>
            <a:r>
              <a:rPr lang="en-US" sz="2000" dirty="0"/>
              <a:t>:</a:t>
            </a:r>
          </a:p>
          <a:p>
            <a:pPr algn="ctr">
              <a:lnSpc>
                <a:spcPct val="130000"/>
              </a:lnSpc>
            </a:pPr>
            <a:r>
              <a:rPr lang="en-US" sz="2000" dirty="0"/>
              <a:t>6 114 934 –( 373 498 + 1878 278 +232750 + 127 338) = </a:t>
            </a:r>
            <a:r>
              <a:rPr lang="en-US" sz="2000"/>
              <a:t>3 503 070 </a:t>
            </a:r>
            <a:r>
              <a:rPr lang="en-US" sz="2000" dirty="0"/>
              <a:t>(tấn)</a:t>
            </a:r>
          </a:p>
        </p:txBody>
      </p:sp>
    </p:spTree>
    <p:custDataLst>
      <p:tags r:id="rId1"/>
    </p:custDataLst>
    <p:extLst>
      <p:ext uri="{BB962C8B-B14F-4D97-AF65-F5344CB8AC3E}">
        <p14:creationId xmlns:p14="http://schemas.microsoft.com/office/powerpoint/2010/main" val="2910589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AsOne/>
      </p:bldGraphic>
      <p:bldP spid="7"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p:cNvSpPr txBox="1"/>
          <p:nvPr/>
        </p:nvSpPr>
        <p:spPr>
          <a:xfrm>
            <a:off x="4262868" y="419100"/>
            <a:ext cx="3985782" cy="1015663"/>
          </a:xfrm>
          <a:prstGeom prst="rect">
            <a:avLst/>
          </a:prstGeom>
          <a:noFill/>
        </p:spPr>
        <p:txBody>
          <a:bodyPr wrap="square" rtlCol="0">
            <a:spAutoFit/>
            <a:scene3d>
              <a:camera prst="orthographicFront"/>
              <a:lightRig rig="threePt" dir="t"/>
            </a:scene3d>
            <a:sp3d contourW="12700"/>
          </a:bodyPr>
          <a:lstStyle/>
          <a:p>
            <a:pPr algn="ctr"/>
            <a:r>
              <a:rPr lang="en-US" altLang="zh-CN" sz="6000" b="1" dirty="0">
                <a:solidFill>
                  <a:srgbClr val="0000FF"/>
                </a:solidFill>
                <a:effectLst>
                  <a:outerShdw blurRad="38100" dist="38100" dir="2700000" algn="tl">
                    <a:srgbClr val="000000">
                      <a:alpha val="43137"/>
                    </a:srgbClr>
                  </a:outerShdw>
                </a:effectLst>
                <a:ea typeface="汉仪夏日体W" panose="00020600040101010101" pitchFamily="18" charset="-122"/>
              </a:rPr>
              <a:t>CỦNG CỐ</a:t>
            </a:r>
            <a:endParaRPr lang="zh-CN" altLang="en-US" sz="6000" b="1" dirty="0">
              <a:solidFill>
                <a:srgbClr val="0000FF"/>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288384" y="143139"/>
            <a:ext cx="2146464" cy="1847724"/>
          </a:xfrm>
          <a:prstGeom prst="rect">
            <a:avLst/>
          </a:prstGeom>
        </p:spPr>
      </p:pic>
      <p:pic>
        <p:nvPicPr>
          <p:cNvPr id="9" name="图片 8"/>
          <p:cNvPicPr>
            <a:picLocks noChangeAspect="1"/>
          </p:cNvPicPr>
          <p:nvPr/>
        </p:nvPicPr>
        <p:blipFill>
          <a:blip r:embed="rId4"/>
          <a:stretch>
            <a:fillRect/>
          </a:stretch>
        </p:blipFill>
        <p:spPr>
          <a:xfrm rot="375023">
            <a:off x="9951172" y="124858"/>
            <a:ext cx="2370280" cy="1403436"/>
          </a:xfrm>
          <a:prstGeom prst="rect">
            <a:avLst/>
          </a:prstGeom>
        </p:spPr>
      </p:pic>
      <p:sp>
        <p:nvSpPr>
          <p:cNvPr id="5" name="Rounded Rectangle 4"/>
          <p:cNvSpPr/>
          <p:nvPr/>
        </p:nvSpPr>
        <p:spPr>
          <a:xfrm>
            <a:off x="363444" y="2263817"/>
            <a:ext cx="4533900" cy="1123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95000"/>
                    <a:lumOff val="5000"/>
                  </a:schemeClr>
                </a:solidFill>
              </a:rPr>
              <a:t>Thu </a:t>
            </a:r>
            <a:r>
              <a:rPr lang="en-US" sz="2400" b="1" dirty="0" err="1">
                <a:solidFill>
                  <a:schemeClr val="tx1">
                    <a:lumMod val="95000"/>
                    <a:lumOff val="5000"/>
                  </a:schemeClr>
                </a:solidFill>
              </a:rPr>
              <a:t>thập</a:t>
            </a:r>
            <a:r>
              <a:rPr lang="en-US" sz="2400" b="1" dirty="0">
                <a:solidFill>
                  <a:schemeClr val="tx1">
                    <a:lumMod val="95000"/>
                    <a:lumOff val="5000"/>
                  </a:schemeClr>
                </a:solidFill>
              </a:rPr>
              <a:t>, </a:t>
            </a:r>
            <a:r>
              <a:rPr lang="en-US" sz="2400" b="1" dirty="0" err="1">
                <a:solidFill>
                  <a:schemeClr val="tx1">
                    <a:lumMod val="95000"/>
                    <a:lumOff val="5000"/>
                  </a:schemeClr>
                </a:solidFill>
              </a:rPr>
              <a:t>tổ</a:t>
            </a:r>
            <a:r>
              <a:rPr lang="en-US" sz="2400" b="1" dirty="0">
                <a:solidFill>
                  <a:schemeClr val="tx1">
                    <a:lumMod val="95000"/>
                    <a:lumOff val="5000"/>
                  </a:schemeClr>
                </a:solidFill>
              </a:rPr>
              <a:t> </a:t>
            </a:r>
            <a:r>
              <a:rPr lang="en-US" sz="2400" b="1" dirty="0" err="1">
                <a:solidFill>
                  <a:schemeClr val="tx1">
                    <a:lumMod val="95000"/>
                    <a:lumOff val="5000"/>
                  </a:schemeClr>
                </a:solidFill>
              </a:rPr>
              <a:t>chức</a:t>
            </a:r>
            <a:r>
              <a:rPr lang="en-US" sz="2400" b="1" dirty="0">
                <a:solidFill>
                  <a:schemeClr val="tx1">
                    <a:lumMod val="95000"/>
                    <a:lumOff val="5000"/>
                  </a:schemeClr>
                </a:solidFill>
              </a:rPr>
              <a:t>, </a:t>
            </a:r>
            <a:r>
              <a:rPr lang="en-US" sz="2400" b="1" dirty="0" err="1">
                <a:solidFill>
                  <a:schemeClr val="tx1">
                    <a:lumMod val="95000"/>
                    <a:lumOff val="5000"/>
                  </a:schemeClr>
                </a:solidFill>
              </a:rPr>
              <a:t>phân</a:t>
            </a:r>
            <a:r>
              <a:rPr lang="en-US" sz="2400" b="1" dirty="0">
                <a:solidFill>
                  <a:schemeClr val="tx1">
                    <a:lumMod val="95000"/>
                    <a:lumOff val="5000"/>
                  </a:schemeClr>
                </a:solidFill>
              </a:rPr>
              <a:t> </a:t>
            </a:r>
            <a:r>
              <a:rPr lang="en-US" sz="2400" b="1" dirty="0" err="1">
                <a:solidFill>
                  <a:schemeClr val="tx1">
                    <a:lumMod val="95000"/>
                    <a:lumOff val="5000"/>
                  </a:schemeClr>
                </a:solidFill>
              </a:rPr>
              <a:t>tích</a:t>
            </a:r>
            <a:r>
              <a:rPr lang="en-US" sz="2400" b="1" dirty="0">
                <a:solidFill>
                  <a:schemeClr val="tx1">
                    <a:lumMod val="95000"/>
                    <a:lumOff val="5000"/>
                  </a:schemeClr>
                </a:solidFill>
              </a:rPr>
              <a:t> </a:t>
            </a:r>
            <a:r>
              <a:rPr lang="en-US" sz="2400" b="1" dirty="0" err="1">
                <a:solidFill>
                  <a:schemeClr val="tx1">
                    <a:lumMod val="95000"/>
                    <a:lumOff val="5000"/>
                  </a:schemeClr>
                </a:solidFill>
              </a:rPr>
              <a:t>và</a:t>
            </a:r>
            <a:r>
              <a:rPr lang="en-US" sz="2400" b="1" dirty="0">
                <a:solidFill>
                  <a:schemeClr val="tx1">
                    <a:lumMod val="95000"/>
                    <a:lumOff val="5000"/>
                  </a:schemeClr>
                </a:solidFill>
              </a:rPr>
              <a:t> </a:t>
            </a:r>
            <a:r>
              <a:rPr lang="en-US" sz="2400" b="1" dirty="0" err="1">
                <a:solidFill>
                  <a:schemeClr val="tx1">
                    <a:lumMod val="95000"/>
                    <a:lumOff val="5000"/>
                  </a:schemeClr>
                </a:solidFill>
              </a:rPr>
              <a:t>xử</a:t>
            </a:r>
            <a:r>
              <a:rPr lang="en-US" sz="2400" b="1" dirty="0">
                <a:solidFill>
                  <a:schemeClr val="tx1">
                    <a:lumMod val="95000"/>
                    <a:lumOff val="5000"/>
                  </a:schemeClr>
                </a:solidFill>
              </a:rPr>
              <a:t> </a:t>
            </a:r>
            <a:r>
              <a:rPr lang="en-US" sz="2400" b="1" dirty="0" err="1">
                <a:solidFill>
                  <a:schemeClr val="tx1">
                    <a:lumMod val="95000"/>
                    <a:lumOff val="5000"/>
                  </a:schemeClr>
                </a:solidFill>
              </a:rPr>
              <a:t>lí</a:t>
            </a:r>
            <a:r>
              <a:rPr lang="en-US" sz="2400" b="1" dirty="0">
                <a:solidFill>
                  <a:schemeClr val="tx1">
                    <a:lumMod val="95000"/>
                    <a:lumOff val="5000"/>
                  </a:schemeClr>
                </a:solidFill>
              </a:rPr>
              <a:t> </a:t>
            </a:r>
            <a:r>
              <a:rPr lang="en-US" sz="2400" b="1" dirty="0" err="1">
                <a:solidFill>
                  <a:schemeClr val="tx1">
                    <a:lumMod val="95000"/>
                    <a:lumOff val="5000"/>
                  </a:schemeClr>
                </a:solidFill>
              </a:rPr>
              <a:t>dữ</a:t>
            </a:r>
            <a:r>
              <a:rPr lang="en-US" sz="2400" b="1" dirty="0">
                <a:solidFill>
                  <a:schemeClr val="tx1">
                    <a:lumMod val="95000"/>
                    <a:lumOff val="5000"/>
                  </a:schemeClr>
                </a:solidFill>
              </a:rPr>
              <a:t> </a:t>
            </a:r>
            <a:r>
              <a:rPr lang="en-US" sz="2400" b="1" dirty="0" err="1">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11" name="Straight Arrow Connector 10"/>
          <p:cNvCxnSpPr/>
          <p:nvPr/>
        </p:nvCxnSpPr>
        <p:spPr>
          <a:xfrm flipH="1">
            <a:off x="3732097" y="1434763"/>
            <a:ext cx="2523663" cy="8290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255759" y="1434763"/>
            <a:ext cx="2126241" cy="77804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Rounded Rectangle 16"/>
          <p:cNvSpPr/>
          <p:nvPr/>
        </p:nvSpPr>
        <p:spPr>
          <a:xfrm>
            <a:off x="7164294" y="2263817"/>
            <a:ext cx="4058185" cy="12318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rPr>
              <a:t>Biểu</a:t>
            </a:r>
            <a:r>
              <a:rPr lang="en-US" sz="2400" b="1" dirty="0">
                <a:solidFill>
                  <a:schemeClr val="tx1">
                    <a:lumMod val="95000"/>
                    <a:lumOff val="5000"/>
                  </a:schemeClr>
                </a:solidFill>
              </a:rPr>
              <a:t> </a:t>
            </a:r>
            <a:r>
              <a:rPr lang="en-US" sz="2400" b="1" dirty="0" err="1">
                <a:solidFill>
                  <a:schemeClr val="tx1">
                    <a:lumMod val="95000"/>
                    <a:lumOff val="5000"/>
                  </a:schemeClr>
                </a:solidFill>
              </a:rPr>
              <a:t>diễn</a:t>
            </a:r>
            <a:r>
              <a:rPr lang="en-US" sz="2400" b="1" dirty="0">
                <a:solidFill>
                  <a:schemeClr val="tx1">
                    <a:lumMod val="95000"/>
                    <a:lumOff val="5000"/>
                  </a:schemeClr>
                </a:solidFill>
              </a:rPr>
              <a:t> </a:t>
            </a:r>
            <a:r>
              <a:rPr lang="en-US" sz="2400" b="1" dirty="0" err="1">
                <a:solidFill>
                  <a:schemeClr val="tx1">
                    <a:lumMod val="95000"/>
                    <a:lumOff val="5000"/>
                  </a:schemeClr>
                </a:solidFill>
              </a:rPr>
              <a:t>dữ</a:t>
            </a:r>
            <a:r>
              <a:rPr lang="en-US" sz="2400" b="1" dirty="0">
                <a:solidFill>
                  <a:schemeClr val="tx1">
                    <a:lumMod val="95000"/>
                    <a:lumOff val="5000"/>
                  </a:schemeClr>
                </a:solidFill>
              </a:rPr>
              <a:t> </a:t>
            </a:r>
            <a:r>
              <a:rPr lang="en-US" sz="2400" b="1" dirty="0" err="1">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22" name="Straight Arrow Connector 21"/>
          <p:cNvCxnSpPr/>
          <p:nvPr/>
        </p:nvCxnSpPr>
        <p:spPr>
          <a:xfrm flipH="1">
            <a:off x="4648200" y="3546686"/>
            <a:ext cx="3600450" cy="107293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8305800" y="3546686"/>
            <a:ext cx="0" cy="1072939"/>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a:endCxn id="46" idx="0"/>
          </p:cNvCxnSpPr>
          <p:nvPr/>
        </p:nvCxnSpPr>
        <p:spPr>
          <a:xfrm>
            <a:off x="8329013" y="3546686"/>
            <a:ext cx="2459196" cy="11239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1" name="Rounded Rectangle 40"/>
          <p:cNvSpPr/>
          <p:nvPr/>
        </p:nvSpPr>
        <p:spPr>
          <a:xfrm>
            <a:off x="2992344" y="4661491"/>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Bảng</a:t>
            </a:r>
            <a:r>
              <a:rPr lang="en-US" sz="2800" b="1" dirty="0"/>
              <a:t> </a:t>
            </a:r>
            <a:r>
              <a:rPr lang="en-US" sz="2800" b="1" dirty="0" err="1"/>
              <a:t>số</a:t>
            </a:r>
            <a:r>
              <a:rPr lang="en-US" sz="2800" b="1" dirty="0"/>
              <a:t> </a:t>
            </a:r>
            <a:r>
              <a:rPr lang="en-US" sz="2800" b="1" dirty="0" err="1"/>
              <a:t>liệu</a:t>
            </a:r>
            <a:endParaRPr lang="vi-VN" sz="2800" b="1" dirty="0"/>
          </a:p>
        </p:txBody>
      </p:sp>
      <p:sp>
        <p:nvSpPr>
          <p:cNvPr id="42" name="Rounded Rectangle 41"/>
          <p:cNvSpPr/>
          <p:nvPr/>
        </p:nvSpPr>
        <p:spPr>
          <a:xfrm>
            <a:off x="6467475" y="4670636"/>
            <a:ext cx="2695575"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Biểu</a:t>
            </a:r>
            <a:r>
              <a:rPr lang="en-US" sz="2800" b="1" dirty="0"/>
              <a:t> </a:t>
            </a:r>
            <a:r>
              <a:rPr lang="en-US" sz="2800" b="1" dirty="0" err="1"/>
              <a:t>đồ</a:t>
            </a:r>
            <a:r>
              <a:rPr lang="en-US" sz="2800" b="1" dirty="0"/>
              <a:t> </a:t>
            </a:r>
            <a:r>
              <a:rPr lang="en-US" sz="2800" b="1" dirty="0" err="1"/>
              <a:t>tranh</a:t>
            </a:r>
            <a:endParaRPr lang="vi-VN" sz="2800" b="1" dirty="0"/>
          </a:p>
        </p:txBody>
      </p:sp>
      <p:sp>
        <p:nvSpPr>
          <p:cNvPr id="46" name="Rounded Rectangle 45"/>
          <p:cNvSpPr/>
          <p:nvPr/>
        </p:nvSpPr>
        <p:spPr>
          <a:xfrm>
            <a:off x="9626804" y="4670636"/>
            <a:ext cx="2322810"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Biểu</a:t>
            </a:r>
            <a:r>
              <a:rPr lang="en-US" sz="2800" b="1" dirty="0"/>
              <a:t> </a:t>
            </a:r>
            <a:r>
              <a:rPr lang="en-US" sz="2800" b="1" dirty="0" err="1"/>
              <a:t>đồ</a:t>
            </a:r>
            <a:r>
              <a:rPr lang="en-US" sz="2800" b="1" dirty="0"/>
              <a:t> </a:t>
            </a:r>
            <a:r>
              <a:rPr lang="en-US" sz="2800" b="1" dirty="0" err="1"/>
              <a:t>cột</a:t>
            </a:r>
            <a:endParaRPr lang="vi-VN" sz="2800" b="1" dirty="0"/>
          </a:p>
        </p:txBody>
      </p:sp>
    </p:spTree>
    <p:extLst>
      <p:ext uri="{BB962C8B-B14F-4D97-AF65-F5344CB8AC3E}">
        <p14:creationId xmlns:p14="http://schemas.microsoft.com/office/powerpoint/2010/main" val="6959585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randombar(horizontal)">
                                      <p:cBhvr>
                                        <p:cTn id="50" dur="500"/>
                                        <p:tgtEl>
                                          <p:spTgt spid="22"/>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randombar(horizontal)">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randombar(horizontal)">
                                      <p:cBhvr>
                                        <p:cTn id="59" dur="500"/>
                                        <p:tgtEl>
                                          <p:spTgt spid="30"/>
                                        </p:tgtEl>
                                      </p:cBhvr>
                                    </p:animEffect>
                                  </p:childTnLst>
                                </p:cTn>
                              </p:par>
                            </p:childTnLst>
                          </p:cTn>
                        </p:par>
                        <p:par>
                          <p:cTn id="60" fill="hold">
                            <p:stCondLst>
                              <p:cond delay="500"/>
                            </p:stCondLst>
                            <p:childTnLst>
                              <p:par>
                                <p:cTn id="61" presetID="14" presetClass="entr" presetSubtype="1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randombar(horizontal)">
                                      <p:cBhvr>
                                        <p:cTn id="63" dur="5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randombar(horizontal)">
                                      <p:cBhvr>
                                        <p:cTn id="68" dur="500"/>
                                        <p:tgtEl>
                                          <p:spTgt spid="40"/>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randombar(horizontal)">
                                      <p:cBhvr>
                                        <p:cTn id="7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7" grpId="0" animBg="1"/>
      <p:bldP spid="41" grpId="0" animBg="1"/>
      <p:bldP spid="42"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1" name="组合 20"/>
          <p:cNvGrpSpPr/>
          <p:nvPr/>
        </p:nvGrpSpPr>
        <p:grpSpPr>
          <a:xfrm>
            <a:off x="2802433" y="462419"/>
            <a:ext cx="6228044" cy="709410"/>
            <a:chOff x="3477279" y="455613"/>
            <a:chExt cx="5237443" cy="577850"/>
          </a:xfrm>
        </p:grpSpPr>
        <p:sp>
          <p:nvSpPr>
            <p:cNvPr id="22"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文本框 27"/>
            <p:cNvSpPr txBox="1"/>
            <p:nvPr/>
          </p:nvSpPr>
          <p:spPr>
            <a:xfrm>
              <a:off x="3477279" y="455613"/>
              <a:ext cx="5237443" cy="526469"/>
            </a:xfrm>
            <a:prstGeom prst="rect">
              <a:avLst/>
            </a:prstGeom>
            <a:noFill/>
          </p:spPr>
          <p:txBody>
            <a:bodyPr wrap="squar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HƯỚNG DẪN VỀ NHÀ</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4" name="Rectangle 3"/>
          <p:cNvSpPr/>
          <p:nvPr/>
        </p:nvSpPr>
        <p:spPr>
          <a:xfrm>
            <a:off x="-400050" y="1871448"/>
            <a:ext cx="8705850" cy="840230"/>
          </a:xfrm>
          <a:prstGeom prst="rect">
            <a:avLst/>
          </a:prstGeom>
        </p:spPr>
        <p:txBody>
          <a:bodyPr wrap="square">
            <a:spAutoFit/>
          </a:bodyPr>
          <a:lstStyle/>
          <a:p>
            <a:pPr algn="ctr">
              <a:lnSpc>
                <a:spcPct val="135000"/>
              </a:lnSpc>
              <a:spcBef>
                <a:spcPts val="600"/>
              </a:spcBef>
              <a:spcAft>
                <a:spcPts val="600"/>
              </a:spcAft>
            </a:pPr>
            <a:r>
              <a:rPr lang="en-US" sz="3600" dirty="0">
                <a:solidFill>
                  <a:srgbClr val="000000"/>
                </a:solidFill>
                <a:latin typeface="Times New Roman" panose="02020603050405020304" pitchFamily="18" charset="0"/>
                <a:ea typeface="Calibri" panose="020F0502020204030204" pitchFamily="34" charset="0"/>
              </a:rPr>
              <a:t>- </a:t>
            </a:r>
            <a:r>
              <a:rPr lang="vi-VN" sz="3600" dirty="0">
                <a:solidFill>
                  <a:srgbClr val="000000"/>
                </a:solidFill>
                <a:latin typeface="Times New Roman" panose="02020603050405020304" pitchFamily="18" charset="0"/>
                <a:ea typeface="Calibri" panose="020F0502020204030204" pitchFamily="34" charset="0"/>
              </a:rPr>
              <a:t>Ghi nhớ kiến thức trong bài. </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6" name="Rectangle 25"/>
          <p:cNvSpPr/>
          <p:nvPr/>
        </p:nvSpPr>
        <p:spPr>
          <a:xfrm>
            <a:off x="1104900" y="2908912"/>
            <a:ext cx="10077450" cy="15881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Hoàn thành các bài tập còn lại SGK (Bài 1, </a:t>
            </a:r>
            <a:r>
              <a:rPr lang="en-US" sz="3600" dirty="0">
                <a:solidFill>
                  <a:srgbClr val="000000"/>
                </a:solidFill>
                <a:latin typeface="Times New Roman" panose="02020603050405020304" pitchFamily="18" charset="0"/>
                <a:ea typeface="Calibri" panose="020F0502020204030204" pitchFamily="34" charset="0"/>
              </a:rPr>
              <a:t>5</a:t>
            </a:r>
            <a:r>
              <a:rPr lang="vi-VN" sz="3600" dirty="0">
                <a:solidFill>
                  <a:srgbClr val="000000"/>
                </a:solidFill>
                <a:latin typeface="Times New Roman" panose="02020603050405020304" pitchFamily="18" charset="0"/>
                <a:ea typeface="Calibri" panose="020F0502020204030204" pitchFamily="34" charset="0"/>
              </a:rPr>
              <a:t>)</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và</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các</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bài</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tập</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trong</a:t>
            </a:r>
            <a:r>
              <a:rPr lang="en-GB" sz="3600" dirty="0">
                <a:solidFill>
                  <a:srgbClr val="000000"/>
                </a:solidFill>
                <a:latin typeface="Times New Roman" panose="02020603050405020304" pitchFamily="18" charset="0"/>
                <a:ea typeface="Calibri" panose="020F0502020204030204" pitchFamily="34" charset="0"/>
              </a:rPr>
              <a:t> SBT</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7" name="Rectangle 26"/>
          <p:cNvSpPr/>
          <p:nvPr/>
        </p:nvSpPr>
        <p:spPr>
          <a:xfrm>
            <a:off x="1104900" y="4694273"/>
            <a:ext cx="10077450" cy="7614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Chuẩn bị bài mới “ </a:t>
            </a:r>
            <a:r>
              <a:rPr lang="en-GB" sz="3600" b="1" dirty="0" err="1">
                <a:solidFill>
                  <a:srgbClr val="000000"/>
                </a:solidFill>
                <a:latin typeface="Times New Roman" panose="02020603050405020304" pitchFamily="18" charset="0"/>
                <a:ea typeface="Calibri" panose="020F0502020204030204" pitchFamily="34" charset="0"/>
              </a:rPr>
              <a:t>Biểu</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đồ</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kép</a:t>
            </a:r>
            <a:r>
              <a:rPr lang="vi-VN" sz="3600" dirty="0">
                <a:solidFill>
                  <a:srgbClr val="000000"/>
                </a:solidFill>
                <a:latin typeface="Times New Roman" panose="02020603050405020304" pitchFamily="18" charset="0"/>
                <a:ea typeface="Calibri" panose="020F0502020204030204" pitchFamily="34" charset="0"/>
              </a:rPr>
              <a:t>”.</a:t>
            </a:r>
            <a:endParaRPr lang="en-US" sz="3600" dirty="0">
              <a:solidFill>
                <a:srgbClr val="000000"/>
              </a:solidFill>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104579010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1128971" y="1922135"/>
            <a:ext cx="9934061" cy="1642694"/>
          </a:xfrm>
          <a:prstGeom prst="rect">
            <a:avLst/>
          </a:prstGeom>
          <a:noFill/>
        </p:spPr>
        <p:txBody>
          <a:bodyPr wrap="square" rtlCol="0">
            <a:spAutoFit/>
            <a:scene3d>
              <a:camera prst="orthographicFront"/>
              <a:lightRig rig="threePt" dir="t"/>
            </a:scene3d>
            <a:sp3d extrusionH="57150" contourW="12700">
              <a:bevelT w="38100" h="38100"/>
            </a:sp3d>
          </a:bodyPr>
          <a:lstStyle/>
          <a:p>
            <a:pPr algn="ctr">
              <a:lnSpc>
                <a:spcPct val="120000"/>
              </a:lnSpc>
            </a:pPr>
            <a:r>
              <a:rPr lang="en-US" altLang="zh-CN" sz="4400" b="1" dirty="0">
                <a:solidFill>
                  <a:srgbClr val="0000FF"/>
                </a:solidFill>
                <a:effectLst>
                  <a:outerShdw blurRad="38100" dist="38100" dir="2700000" algn="tl">
                    <a:srgbClr val="000000">
                      <a:alpha val="43137"/>
                    </a:srgbClr>
                  </a:outerShdw>
                </a:effectLst>
                <a:ea typeface="汉仪夏日体W" panose="00020600040101010101" pitchFamily="18" charset="-122"/>
              </a:rPr>
              <a:t>THU THẬP, TỔ CHỨC, PHÂN TÍCH VÀ XỬ LÍ DỮ LIỆU</a:t>
            </a:r>
            <a:endParaRPr lang="zh-CN" altLang="en-US" sz="4400" b="1" dirty="0">
              <a:solidFill>
                <a:srgbClr val="0000FF"/>
              </a:solidFill>
              <a:effectLst>
                <a:outerShdw blurRad="38100" dist="38100" dir="2700000" algn="tl">
                  <a:srgbClr val="000000">
                    <a:alpha val="43137"/>
                  </a:srgbClr>
                </a:outerShdw>
              </a:effectLst>
              <a:ea typeface="汉仪夏日体W" panose="00020600040101010101" pitchFamily="18" charset="-122"/>
            </a:endParaRPr>
          </a:p>
        </p:txBody>
      </p:sp>
      <p:sp>
        <p:nvSpPr>
          <p:cNvPr id="4" name="文本框 3"/>
          <p:cNvSpPr txBox="1"/>
          <p:nvPr/>
        </p:nvSpPr>
        <p:spPr>
          <a:xfrm>
            <a:off x="4794667" y="652081"/>
            <a:ext cx="2390398" cy="1200329"/>
          </a:xfrm>
          <a:prstGeom prst="rect">
            <a:avLst/>
          </a:prstGeom>
          <a:noFill/>
        </p:spPr>
        <p:txBody>
          <a:bodyPr wrap="none" rtlCol="0">
            <a:spAutoFit/>
            <a:scene3d>
              <a:camera prst="orthographicFront"/>
              <a:lightRig rig="threePt" dir="t"/>
            </a:scene3d>
            <a:sp3d contourW="12700"/>
          </a:bodyPr>
          <a:lstStyle/>
          <a:p>
            <a:pPr algn="ctr"/>
            <a:r>
              <a:rPr lang="en-US" altLang="zh-CN" sz="7200" b="1" dirty="0" err="1">
                <a:solidFill>
                  <a:srgbClr val="0000FF"/>
                </a:solidFill>
                <a:effectLst>
                  <a:outerShdw blurRad="38100" dist="38100" dir="2700000" algn="tl">
                    <a:srgbClr val="000000">
                      <a:alpha val="43137"/>
                    </a:srgbClr>
                  </a:outerShdw>
                </a:effectLst>
                <a:ea typeface="汉仪夏日体W" panose="00020600040101010101" pitchFamily="18" charset="-122"/>
              </a:rPr>
              <a:t>Bài</a:t>
            </a:r>
            <a:r>
              <a:rPr lang="en-US" altLang="zh-CN" sz="7200" b="1" dirty="0">
                <a:solidFill>
                  <a:srgbClr val="0000FF"/>
                </a:solidFill>
                <a:effectLst>
                  <a:outerShdw blurRad="38100" dist="38100" dir="2700000" algn="tl">
                    <a:srgbClr val="000000">
                      <a:alpha val="43137"/>
                    </a:srgbClr>
                  </a:outerShdw>
                </a:effectLst>
                <a:ea typeface="汉仪夏日体W" panose="00020600040101010101" pitchFamily="18" charset="-122"/>
              </a:rPr>
              <a:t> 1</a:t>
            </a:r>
            <a:endParaRPr lang="zh-CN" altLang="en-US" sz="7200" b="1" dirty="0">
              <a:solidFill>
                <a:srgbClr val="0000FF"/>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0617746">
            <a:off x="-147825" y="3549852"/>
            <a:ext cx="2892893" cy="2490267"/>
          </a:xfrm>
          <a:prstGeom prst="rect">
            <a:avLst/>
          </a:prstGeom>
        </p:spPr>
      </p:pic>
      <p:pic>
        <p:nvPicPr>
          <p:cNvPr id="9" name="图片 8"/>
          <p:cNvPicPr>
            <a:picLocks noChangeAspect="1"/>
          </p:cNvPicPr>
          <p:nvPr/>
        </p:nvPicPr>
        <p:blipFill>
          <a:blip r:embed="rId4"/>
          <a:stretch>
            <a:fillRect/>
          </a:stretch>
        </p:blipFill>
        <p:spPr>
          <a:xfrm rot="19405353">
            <a:off x="8861634" y="4159634"/>
            <a:ext cx="2863123" cy="1695247"/>
          </a:xfrm>
          <a:prstGeom prst="rect">
            <a:avLst/>
          </a:prstGeom>
        </p:spPr>
      </p:pic>
      <p:pic>
        <p:nvPicPr>
          <p:cNvPr id="10" name="图片 9"/>
          <p:cNvPicPr>
            <a:picLocks noChangeAspect="1"/>
          </p:cNvPicPr>
          <p:nvPr/>
        </p:nvPicPr>
        <p:blipFill>
          <a:blip r:embed="rId5"/>
          <a:stretch>
            <a:fillRect/>
          </a:stretch>
        </p:blipFill>
        <p:spPr>
          <a:xfrm>
            <a:off x="5194229" y="4582553"/>
            <a:ext cx="1803546" cy="1958471"/>
          </a:xfrm>
          <a:prstGeom prst="rect">
            <a:avLst/>
          </a:prstGeom>
        </p:spPr>
      </p:pic>
      <p:pic>
        <p:nvPicPr>
          <p:cNvPr id="8" name="Picture 17"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9752865" y="-92095"/>
            <a:ext cx="25146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00" y="-99392"/>
            <a:ext cx="25146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80518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fltVal val="0.5"/>
                                          </p:val>
                                        </p:tav>
                                        <p:tav tm="100000">
                                          <p:val>
                                            <p:strVal val="#ppt_x"/>
                                          </p:val>
                                        </p:tav>
                                      </p:tavLst>
                                    </p:anim>
                                    <p:anim calcmode="lin" valueType="num">
                                      <p:cBhvr>
                                        <p:cTn id="25" dur="500" fill="hold"/>
                                        <p:tgtEl>
                                          <p:spTgt spid="10"/>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文本框 5"/>
          <p:cNvSpPr txBox="1"/>
          <p:nvPr/>
        </p:nvSpPr>
        <p:spPr>
          <a:xfrm>
            <a:off x="1599633" y="2065713"/>
            <a:ext cx="9589298" cy="2206501"/>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6000" b="1" dirty="0" smtClean="0">
                <a:solidFill>
                  <a:srgbClr val="0000FF"/>
                </a:solidFill>
                <a:effectLst>
                  <a:outerShdw blurRad="76200" dist="38100" dir="2700000" algn="tl">
                    <a:srgbClr val="000000">
                      <a:alpha val="70000"/>
                    </a:srgbClr>
                  </a:outerShdw>
                </a:effectLst>
                <a:ea typeface="汉仪夏日体W" panose="00020600040101010101" pitchFamily="18" charset="-122"/>
              </a:rPr>
              <a:t>CHÚC CÁC EM HỌC TẬP TỐT NHÉ</a:t>
            </a:r>
            <a:endParaRPr lang="zh-CN" altLang="en-US" sz="6000" b="1" dirty="0">
              <a:solidFill>
                <a:srgbClr val="0000FF"/>
              </a:solidFill>
              <a:effectLst>
                <a:outerShdw blurRad="76200" dist="38100" dir="2700000" algn="tl">
                  <a:srgbClr val="000000">
                    <a:alpha val="70000"/>
                  </a:srgbClr>
                </a:outerShdw>
              </a:effectLst>
              <a:ea typeface="汉仪夏日体W" panose="00020600040101010101" pitchFamily="18" charset="-122"/>
            </a:endParaRPr>
          </a:p>
        </p:txBody>
      </p:sp>
    </p:spTree>
    <p:extLst>
      <p:ext uri="{BB962C8B-B14F-4D97-AF65-F5344CB8AC3E}">
        <p14:creationId xmlns:p14="http://schemas.microsoft.com/office/powerpoint/2010/main" val="22205498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543950" y="1530293"/>
            <a:ext cx="8002359" cy="930275"/>
            <a:chOff x="1654404" y="1425576"/>
            <a:chExt cx="8002359" cy="930275"/>
          </a:xfrm>
        </p:grpSpPr>
        <p:sp>
          <p:nvSpPr>
            <p:cNvPr id="31" name="MH_Other_1"/>
            <p:cNvSpPr/>
            <p:nvPr>
              <p:custDataLst>
                <p:tags r:id="rId6"/>
              </p:custDataLst>
            </p:nvPr>
          </p:nvSpPr>
          <p:spPr>
            <a:xfrm>
              <a:off x="1654404" y="1425576"/>
              <a:ext cx="800235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1"/>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2" name="MH_Other_2"/>
            <p:cNvSpPr/>
            <p:nvPr>
              <p:custDataLst>
                <p:tags r:id="rId7"/>
              </p:custDataLst>
            </p:nvPr>
          </p:nvSpPr>
          <p:spPr>
            <a:xfrm>
              <a:off x="8174038" y="1528763"/>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sz="3600" kern="0" dirty="0">
                  <a:ln w="18415" cmpd="sng">
                    <a:noFill/>
                    <a:prstDash val="solid"/>
                  </a:ln>
                  <a:solidFill>
                    <a:schemeClr val="accent1"/>
                  </a:solidFill>
                  <a:ea typeface="幼圆" panose="02010509060101010101" pitchFamily="49" charset="-122"/>
                  <a:cs typeface="Times New Roman" pitchFamily="18" charset="0"/>
                </a:rPr>
                <a:t>I</a:t>
              </a:r>
            </a:p>
          </p:txBody>
        </p:sp>
        <p:sp>
          <p:nvSpPr>
            <p:cNvPr id="33" name="MH_SubTitle_1"/>
            <p:cNvSpPr/>
            <p:nvPr>
              <p:custDataLst>
                <p:tags r:id="rId8"/>
              </p:custDataLst>
            </p:nvPr>
          </p:nvSpPr>
          <p:spPr>
            <a:xfrm>
              <a:off x="1888761" y="1612900"/>
              <a:ext cx="6805978" cy="515938"/>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b="1" kern="0" dirty="0">
                  <a:solidFill>
                    <a:srgbClr val="C00000"/>
                  </a:solidFill>
                  <a:ea typeface="幼圆" panose="02010509060101010101" pitchFamily="49" charset="-122"/>
                  <a:cs typeface="Arial" pitchFamily="34" charset="0"/>
                </a:rPr>
                <a:t>THU THẬP, TỔ CHỨC, PHÂN TÍCH VÀ XỬ LÍ DỮ LIỆU</a:t>
              </a:r>
            </a:p>
          </p:txBody>
        </p:sp>
        <p:sp>
          <p:nvSpPr>
            <p:cNvPr id="34" name="MH_Other_3"/>
            <p:cNvSpPr/>
            <p:nvPr>
              <p:custDataLst>
                <p:tags r:id="rId9"/>
              </p:custDataLst>
            </p:nvPr>
          </p:nvSpPr>
          <p:spPr>
            <a:xfrm>
              <a:off x="8050214" y="1641476"/>
              <a:ext cx="592137" cy="460375"/>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1"/>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grpSp>
        <p:nvGrpSpPr>
          <p:cNvPr id="3" name="组合 2"/>
          <p:cNvGrpSpPr/>
          <p:nvPr/>
        </p:nvGrpSpPr>
        <p:grpSpPr>
          <a:xfrm>
            <a:off x="512981" y="3708227"/>
            <a:ext cx="8064299" cy="930275"/>
            <a:chOff x="1592464" y="2490789"/>
            <a:chExt cx="8064299" cy="930275"/>
          </a:xfrm>
        </p:grpSpPr>
        <p:sp>
          <p:nvSpPr>
            <p:cNvPr id="37" name="MH_Other_4"/>
            <p:cNvSpPr/>
            <p:nvPr>
              <p:custDataLst>
                <p:tags r:id="rId2"/>
              </p:custDataLst>
            </p:nvPr>
          </p:nvSpPr>
          <p:spPr>
            <a:xfrm>
              <a:off x="1592464" y="2490789"/>
              <a:ext cx="806429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2"/>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8" name="MH_Other_5"/>
            <p:cNvSpPr/>
            <p:nvPr>
              <p:custDataLst>
                <p:tags r:id="rId3"/>
              </p:custDataLst>
            </p:nvPr>
          </p:nvSpPr>
          <p:spPr>
            <a:xfrm>
              <a:off x="8174038" y="2593975"/>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altLang="zh-CN" sz="3600" kern="0" dirty="0">
                  <a:ln w="18415" cmpd="sng">
                    <a:noFill/>
                    <a:prstDash val="solid"/>
                  </a:ln>
                  <a:solidFill>
                    <a:schemeClr val="accent2"/>
                  </a:solidFill>
                  <a:ea typeface="幼圆" panose="02010509060101010101" pitchFamily="49" charset="-122"/>
                  <a:cs typeface="Times New Roman" pitchFamily="18" charset="0"/>
                </a:rPr>
                <a:t>II</a:t>
              </a:r>
            </a:p>
          </p:txBody>
        </p:sp>
        <p:sp>
          <p:nvSpPr>
            <p:cNvPr id="39" name="MH_SubTitle_2"/>
            <p:cNvSpPr/>
            <p:nvPr>
              <p:custDataLst>
                <p:tags r:id="rId4"/>
              </p:custDataLst>
            </p:nvPr>
          </p:nvSpPr>
          <p:spPr>
            <a:xfrm>
              <a:off x="1888761" y="2678114"/>
              <a:ext cx="6874916" cy="515937"/>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sz="2000" b="1" kern="0" dirty="0">
                  <a:solidFill>
                    <a:schemeClr val="accent6">
                      <a:lumMod val="50000"/>
                    </a:schemeClr>
                  </a:solidFill>
                  <a:ea typeface="幼圆" panose="02010509060101010101" pitchFamily="49" charset="-122"/>
                  <a:cs typeface="Arial" pitchFamily="34" charset="0"/>
                </a:rPr>
                <a:t>BIỂU DIỄN DỮ LIỆU</a:t>
              </a:r>
            </a:p>
          </p:txBody>
        </p:sp>
        <p:sp>
          <p:nvSpPr>
            <p:cNvPr id="40" name="MH_Other_6"/>
            <p:cNvSpPr/>
            <p:nvPr>
              <p:custDataLst>
                <p:tags r:id="rId5"/>
              </p:custDataLst>
            </p:nvPr>
          </p:nvSpPr>
          <p:spPr>
            <a:xfrm>
              <a:off x="8050214" y="2705101"/>
              <a:ext cx="592137" cy="461963"/>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2"/>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sp>
        <p:nvSpPr>
          <p:cNvPr id="6" name="Rounded Rectangle 5"/>
          <p:cNvSpPr/>
          <p:nvPr/>
        </p:nvSpPr>
        <p:spPr>
          <a:xfrm>
            <a:off x="8909073" y="2645916"/>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 </a:t>
            </a:r>
            <a:r>
              <a:rPr lang="en-US" sz="2800" b="1" dirty="0" err="1"/>
              <a:t>Bảng</a:t>
            </a:r>
            <a:r>
              <a:rPr lang="en-US" sz="2800" b="1" dirty="0"/>
              <a:t> </a:t>
            </a:r>
            <a:r>
              <a:rPr lang="en-US" sz="2800" b="1" dirty="0" err="1"/>
              <a:t>số</a:t>
            </a:r>
            <a:r>
              <a:rPr lang="en-US" sz="2800" b="1" dirty="0"/>
              <a:t> </a:t>
            </a:r>
            <a:r>
              <a:rPr lang="en-US" sz="2800" b="1" dirty="0" err="1"/>
              <a:t>liệu</a:t>
            </a:r>
            <a:endParaRPr lang="vi-VN" sz="2800" b="1" dirty="0"/>
          </a:p>
        </p:txBody>
      </p:sp>
      <p:sp>
        <p:nvSpPr>
          <p:cNvPr id="24" name="Rounded Rectangle 23"/>
          <p:cNvSpPr/>
          <p:nvPr/>
        </p:nvSpPr>
        <p:spPr>
          <a:xfrm>
            <a:off x="8948713" y="3892696"/>
            <a:ext cx="3011377"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 </a:t>
            </a:r>
            <a:r>
              <a:rPr lang="en-US" sz="2800" b="1" dirty="0" err="1"/>
              <a:t>Biểu</a:t>
            </a:r>
            <a:r>
              <a:rPr lang="en-US" sz="2800" b="1" dirty="0"/>
              <a:t> </a:t>
            </a:r>
            <a:r>
              <a:rPr lang="en-US" sz="2800" b="1" dirty="0" err="1"/>
              <a:t>đồ</a:t>
            </a:r>
            <a:r>
              <a:rPr lang="en-US" sz="2800" b="1" dirty="0"/>
              <a:t> </a:t>
            </a:r>
            <a:r>
              <a:rPr lang="en-US" sz="2800" b="1" dirty="0" err="1"/>
              <a:t>tranh</a:t>
            </a:r>
            <a:endParaRPr lang="vi-VN" sz="2800" b="1" dirty="0"/>
          </a:p>
        </p:txBody>
      </p:sp>
      <p:cxnSp>
        <p:nvCxnSpPr>
          <p:cNvPr id="8" name="Straight Arrow Connector 7"/>
          <p:cNvCxnSpPr>
            <a:endCxn id="6" idx="1"/>
          </p:cNvCxnSpPr>
          <p:nvPr/>
        </p:nvCxnSpPr>
        <p:spPr>
          <a:xfrm flipV="1">
            <a:off x="8453455" y="3043693"/>
            <a:ext cx="455618" cy="66453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4" idx="1"/>
          </p:cNvCxnSpPr>
          <p:nvPr/>
        </p:nvCxnSpPr>
        <p:spPr>
          <a:xfrm flipV="1">
            <a:off x="8546309" y="4290473"/>
            <a:ext cx="402404" cy="87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88462" y="165891"/>
            <a:ext cx="5735782"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b="1" dirty="0">
                <a:solidFill>
                  <a:srgbClr val="0000FF"/>
                </a:solidFill>
                <a:effectLst>
                  <a:outerShdw blurRad="38100" dist="38100" dir="2700000" algn="tl">
                    <a:srgbClr val="000000">
                      <a:alpha val="43137"/>
                    </a:srgbClr>
                  </a:outerShdw>
                </a:effectLst>
              </a:rPr>
              <a:t>NỘI </a:t>
            </a:r>
            <a:r>
              <a:rPr lang="en-US" sz="4000" b="1" dirty="0" smtClean="0">
                <a:solidFill>
                  <a:srgbClr val="0000FF"/>
                </a:solidFill>
                <a:effectLst>
                  <a:outerShdw blurRad="38100" dist="38100" dir="2700000" algn="tl">
                    <a:srgbClr val="000000">
                      <a:alpha val="43137"/>
                    </a:srgbClr>
                  </a:outerShdw>
                </a:effectLst>
              </a:rPr>
              <a:t>DUNG BÀI HỌC</a:t>
            </a:r>
            <a:endParaRPr lang="vi-VN" sz="4000" b="1" dirty="0">
              <a:solidFill>
                <a:srgbClr val="0000FF"/>
              </a:solidFill>
              <a:effectLst>
                <a:outerShdw blurRad="38100" dist="38100" dir="2700000" algn="tl">
                  <a:srgbClr val="000000">
                    <a:alpha val="43137"/>
                  </a:srgbClr>
                </a:outerShdw>
              </a:effectLst>
            </a:endParaRPr>
          </a:p>
        </p:txBody>
      </p:sp>
      <p:cxnSp>
        <p:nvCxnSpPr>
          <p:cNvPr id="17" name="Straight Arrow Connector 16"/>
          <p:cNvCxnSpPr/>
          <p:nvPr/>
        </p:nvCxnSpPr>
        <p:spPr>
          <a:xfrm>
            <a:off x="8254238" y="4630484"/>
            <a:ext cx="851662" cy="98090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9027307" y="5308779"/>
            <a:ext cx="3011377"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 </a:t>
            </a:r>
            <a:r>
              <a:rPr lang="en-US" sz="2800" b="1" dirty="0" err="1"/>
              <a:t>Biểu</a:t>
            </a:r>
            <a:r>
              <a:rPr lang="en-US" sz="2800" b="1" dirty="0"/>
              <a:t> </a:t>
            </a:r>
            <a:r>
              <a:rPr lang="en-US" sz="2800" b="1" dirty="0" err="1"/>
              <a:t>đồ</a:t>
            </a:r>
            <a:r>
              <a:rPr lang="en-US" sz="2800" b="1" dirty="0"/>
              <a:t> </a:t>
            </a:r>
            <a:r>
              <a:rPr lang="en-US" sz="2800" b="1" dirty="0" err="1"/>
              <a:t>cột</a:t>
            </a:r>
            <a:endParaRPr lang="vi-VN" sz="2800" b="1" dirty="0"/>
          </a:p>
        </p:txBody>
      </p:sp>
    </p:spTree>
    <p:custDataLst>
      <p:tags r:id="rId1"/>
    </p:custDataLst>
    <p:extLst>
      <p:ext uri="{BB962C8B-B14F-4D97-AF65-F5344CB8AC3E}">
        <p14:creationId xmlns:p14="http://schemas.microsoft.com/office/powerpoint/2010/main" val="20769895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childTnLst>
                          </p:cTn>
                        </p:par>
                        <p:par>
                          <p:cTn id="33" fill="hold">
                            <p:stCondLst>
                              <p:cond delay="500"/>
                            </p:stCondLst>
                            <p:childTnLst>
                              <p:par>
                                <p:cTn id="34" presetID="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0-#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
                            </p:stCondLst>
                            <p:childTnLst>
                              <p:par>
                                <p:cTn id="44" presetID="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0-#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12" grpId="0"/>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 name="组合 10"/>
          <p:cNvGrpSpPr/>
          <p:nvPr/>
        </p:nvGrpSpPr>
        <p:grpSpPr>
          <a:xfrm>
            <a:off x="1136015" y="371744"/>
            <a:ext cx="9743546" cy="661719"/>
            <a:chOff x="1136015" y="371744"/>
            <a:chExt cx="9743546" cy="661719"/>
          </a:xfrm>
        </p:grpSpPr>
        <p:sp>
          <p:nvSpPr>
            <p:cNvPr id="12" name="Freeform 6"/>
            <p:cNvSpPr>
              <a:spLocks/>
            </p:cNvSpPr>
            <p:nvPr/>
          </p:nvSpPr>
          <p:spPr bwMode="auto">
            <a:xfrm>
              <a:off x="1136015" y="371744"/>
              <a:ext cx="9743546" cy="661719"/>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92D05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b="1" dirty="0"/>
            </a:p>
          </p:txBody>
        </p:sp>
        <p:sp>
          <p:nvSpPr>
            <p:cNvPr id="14" name="文本框 13"/>
            <p:cNvSpPr txBox="1"/>
            <p:nvPr/>
          </p:nvSpPr>
          <p:spPr>
            <a:xfrm>
              <a:off x="1967926" y="425718"/>
              <a:ext cx="8256170" cy="461665"/>
            </a:xfrm>
            <a:prstGeom prst="rect">
              <a:avLst/>
            </a:prstGeom>
            <a:noFill/>
          </p:spPr>
          <p:txBody>
            <a:bodyPr wrap="none" rtlCol="0">
              <a:spAutoFit/>
              <a:scene3d>
                <a:camera prst="orthographicFront"/>
                <a:lightRig rig="threePt" dir="t"/>
              </a:scene3d>
              <a:sp3d contourW="12700"/>
            </a:bodyPr>
            <a:lstStyle/>
            <a:p>
              <a:pPr algn="ctr"/>
              <a:r>
                <a:rPr lang="en-US" altLang="zh-CN" sz="2400" b="1" dirty="0">
                  <a:solidFill>
                    <a:srgbClr val="C00000"/>
                  </a:solidFill>
                  <a:effectLst>
                    <a:outerShdw blurRad="38100" dist="38100" dir="2700000" algn="tl">
                      <a:srgbClr val="000000">
                        <a:alpha val="43137"/>
                      </a:srgbClr>
                    </a:outerShdw>
                  </a:effectLst>
                  <a:ea typeface="汉仪夏日体W" panose="00020600040101010101" pitchFamily="18" charset="-122"/>
                </a:rPr>
                <a:t>I. THU THẬP. TỔ CHỨC, PHÂN TÍCH VÀ XỬ LÍ DỮ LIỆU</a:t>
              </a:r>
              <a:endParaRPr lang="zh-CN" altLang="en-US" sz="2400" b="1" dirty="0">
                <a:solidFill>
                  <a:srgbClr val="C00000"/>
                </a:solidFill>
                <a:effectLst>
                  <a:outerShdw blurRad="38100" dist="38100" dir="2700000" algn="tl">
                    <a:srgbClr val="000000">
                      <a:alpha val="43137"/>
                    </a:srgbClr>
                  </a:outerShdw>
                </a:effectLst>
                <a:ea typeface="汉仪夏日体W" panose="00020600040101010101" pitchFamily="18" charset="-122"/>
              </a:endParaRPr>
            </a:p>
          </p:txBody>
        </p:sp>
      </p:grpSp>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577276" y="1223962"/>
            <a:ext cx="1056351" cy="571587"/>
          </a:xfrm>
          <a:prstGeom prst="rect">
            <a:avLst/>
          </a:prstGeom>
        </p:spPr>
      </p:pic>
      <p:sp>
        <p:nvSpPr>
          <p:cNvPr id="5" name="TextBox 4"/>
          <p:cNvSpPr txBox="1"/>
          <p:nvPr/>
        </p:nvSpPr>
        <p:spPr>
          <a:xfrm>
            <a:off x="1812174" y="1237426"/>
            <a:ext cx="8811491" cy="830997"/>
          </a:xfrm>
          <a:prstGeom prst="rect">
            <a:avLst/>
          </a:prstGeom>
          <a:noFill/>
        </p:spPr>
        <p:txBody>
          <a:bodyPr wrap="square" rtlCol="0">
            <a:spAutoFit/>
          </a:bodyPr>
          <a:lstStyle/>
          <a:p>
            <a:pPr algn="just"/>
            <a:r>
              <a:rPr lang="en-US" sz="2400" dirty="0" err="1"/>
              <a:t>Hãy</a:t>
            </a:r>
            <a:r>
              <a:rPr lang="en-US" sz="2400" dirty="0"/>
              <a:t> </a:t>
            </a:r>
            <a:r>
              <a:rPr lang="en-US" sz="2400" dirty="0" err="1"/>
              <a:t>nêu</a:t>
            </a:r>
            <a:r>
              <a:rPr lang="en-US" sz="2400" dirty="0"/>
              <a:t> </a:t>
            </a:r>
            <a:r>
              <a:rPr lang="en-US" sz="2400" dirty="0" err="1"/>
              <a:t>một</a:t>
            </a:r>
            <a:r>
              <a:rPr lang="en-US" sz="2400" dirty="0"/>
              <a:t> </a:t>
            </a:r>
            <a:r>
              <a:rPr lang="en-US" sz="2400" dirty="0" err="1"/>
              <a:t>số</a:t>
            </a:r>
            <a:r>
              <a:rPr lang="en-US" sz="2400" dirty="0"/>
              <a:t> </a:t>
            </a:r>
            <a:r>
              <a:rPr lang="en-US" sz="2400" dirty="0" err="1"/>
              <a:t>cách</a:t>
            </a:r>
            <a:r>
              <a:rPr lang="en-US" sz="2400" dirty="0"/>
              <a:t> </a:t>
            </a:r>
            <a:r>
              <a:rPr lang="en-US" sz="2400" dirty="0" err="1"/>
              <a:t>thu</a:t>
            </a:r>
            <a:r>
              <a:rPr lang="en-US" sz="2400" dirty="0"/>
              <a:t> </a:t>
            </a:r>
            <a:r>
              <a:rPr lang="en-US" sz="2400" dirty="0" err="1"/>
              <a:t>thập</a:t>
            </a:r>
            <a:r>
              <a:rPr lang="en-US" sz="2400" dirty="0"/>
              <a:t>, </a:t>
            </a:r>
            <a:r>
              <a:rPr lang="en-US" sz="2400" dirty="0" err="1"/>
              <a:t>phân</a:t>
            </a:r>
            <a:r>
              <a:rPr lang="en-US" sz="2400" dirty="0"/>
              <a:t> </a:t>
            </a:r>
            <a:r>
              <a:rPr lang="en-US" sz="2400" dirty="0" err="1"/>
              <a:t>loại</a:t>
            </a:r>
            <a:r>
              <a:rPr lang="en-US" sz="2400" dirty="0"/>
              <a:t>, </a:t>
            </a:r>
            <a:r>
              <a:rPr lang="en-US" sz="2400" dirty="0" err="1"/>
              <a:t>kiểm</a:t>
            </a:r>
            <a:r>
              <a:rPr lang="en-US" sz="2400" dirty="0"/>
              <a:t> </a:t>
            </a:r>
            <a:r>
              <a:rPr lang="en-US" sz="2400" dirty="0" err="1"/>
              <a:t>đếm</a:t>
            </a:r>
            <a:r>
              <a:rPr lang="en-US" sz="2400" dirty="0"/>
              <a:t>, </a:t>
            </a:r>
            <a:r>
              <a:rPr lang="en-US" sz="2400" dirty="0" err="1"/>
              <a:t>ghi</a:t>
            </a:r>
            <a:r>
              <a:rPr lang="en-US" sz="2400" dirty="0"/>
              <a:t> </a:t>
            </a:r>
            <a:r>
              <a:rPr lang="en-US" sz="2400" dirty="0" err="1"/>
              <a:t>chép</a:t>
            </a:r>
            <a:r>
              <a:rPr lang="en-US" sz="2400" dirty="0"/>
              <a:t> </a:t>
            </a:r>
            <a:r>
              <a:rPr lang="en-US" sz="2400" dirty="0" err="1"/>
              <a:t>số</a:t>
            </a:r>
            <a:r>
              <a:rPr lang="en-US" sz="2400" dirty="0"/>
              <a:t> </a:t>
            </a:r>
            <a:r>
              <a:rPr lang="en-US" sz="2400" dirty="0" err="1"/>
              <a:t>liệu</a:t>
            </a:r>
            <a:r>
              <a:rPr lang="en-US" sz="2400" dirty="0"/>
              <a:t> </a:t>
            </a:r>
            <a:r>
              <a:rPr lang="en-US" sz="2400" dirty="0" err="1"/>
              <a:t>thống</a:t>
            </a:r>
            <a:r>
              <a:rPr lang="en-US" sz="2400" dirty="0"/>
              <a:t> </a:t>
            </a:r>
            <a:r>
              <a:rPr lang="en-US" sz="2400" dirty="0" err="1"/>
              <a:t>kê</a:t>
            </a:r>
            <a:r>
              <a:rPr lang="en-US" sz="2400" dirty="0"/>
              <a:t> </a:t>
            </a:r>
            <a:r>
              <a:rPr lang="en-US" sz="2400" dirty="0" err="1"/>
              <a:t>đã</a:t>
            </a:r>
            <a:r>
              <a:rPr lang="en-US" sz="2400" dirty="0"/>
              <a:t> </a:t>
            </a:r>
            <a:r>
              <a:rPr lang="en-US" sz="2400" dirty="0" err="1"/>
              <a:t>học</a:t>
            </a:r>
            <a:r>
              <a:rPr lang="en-US" sz="2400" dirty="0"/>
              <a:t> ở </a:t>
            </a:r>
            <a:r>
              <a:rPr lang="en-US" sz="2400" dirty="0" err="1"/>
              <a:t>tiểu</a:t>
            </a:r>
            <a:r>
              <a:rPr lang="en-US" sz="2400" dirty="0"/>
              <a:t> </a:t>
            </a:r>
            <a:r>
              <a:rPr lang="en-US" sz="2400" dirty="0" err="1"/>
              <a:t>học</a:t>
            </a:r>
            <a:r>
              <a:rPr lang="en-US" sz="2400" dirty="0"/>
              <a:t>.</a:t>
            </a:r>
            <a:endParaRPr lang="vi-VN" sz="2400" dirty="0"/>
          </a:p>
        </p:txBody>
      </p:sp>
      <p:sp>
        <p:nvSpPr>
          <p:cNvPr id="9" name="TextBox 8"/>
          <p:cNvSpPr txBox="1"/>
          <p:nvPr/>
        </p:nvSpPr>
        <p:spPr>
          <a:xfrm>
            <a:off x="3840480" y="2272386"/>
            <a:ext cx="3624348" cy="523220"/>
          </a:xfrm>
          <a:prstGeom prst="rect">
            <a:avLst/>
          </a:prstGeom>
          <a:solidFill>
            <a:schemeClr val="accent1">
              <a:lumMod val="40000"/>
              <a:lumOff val="60000"/>
            </a:schemeClr>
          </a:solidFill>
          <a:ln>
            <a:solidFill>
              <a:schemeClr val="tx1"/>
            </a:solidFill>
            <a:prstDash val="dash"/>
          </a:ln>
        </p:spPr>
        <p:txBody>
          <a:bodyPr wrap="square" rtlCol="0">
            <a:spAutoFit/>
          </a:bodyPr>
          <a:lstStyle/>
          <a:p>
            <a:pPr algn="ctr"/>
            <a:r>
              <a:rPr lang="en-US" sz="2800" b="1" dirty="0" err="1">
                <a:solidFill>
                  <a:srgbClr val="FF0000"/>
                </a:solidFill>
                <a:effectLst>
                  <a:outerShdw blurRad="38100" dist="38100" dir="2700000" algn="tl">
                    <a:srgbClr val="000000">
                      <a:alpha val="43137"/>
                    </a:srgbClr>
                  </a:outerShdw>
                </a:effectLst>
              </a:rPr>
              <a:t>Hoạt</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động</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cặp</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đôi</a:t>
            </a:r>
            <a:endParaRPr lang="vi-VN" sz="2800"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750887" y="2992385"/>
            <a:ext cx="10513801" cy="978729"/>
          </a:xfrm>
          <a:prstGeom prst="rect">
            <a:avLst/>
          </a:prstGeom>
          <a:noFill/>
        </p:spPr>
        <p:txBody>
          <a:bodyPr wrap="square" rtlCol="0">
            <a:spAutoFit/>
          </a:bodyPr>
          <a:lstStyle/>
          <a:p>
            <a:pPr>
              <a:lnSpc>
                <a:spcPct val="120000"/>
              </a:lnSpc>
            </a:pPr>
            <a:r>
              <a:rPr lang="en-US" sz="2400" dirty="0"/>
              <a:t>- </a:t>
            </a:r>
            <a:r>
              <a:rPr lang="en-US" sz="2400" b="1" u="sng" dirty="0" err="1"/>
              <a:t>Yêu</a:t>
            </a:r>
            <a:r>
              <a:rPr lang="en-US" sz="2400" b="1" u="sng" dirty="0"/>
              <a:t> </a:t>
            </a:r>
            <a:r>
              <a:rPr lang="en-US" sz="2400" b="1" u="sng" dirty="0" err="1"/>
              <a:t>cầu</a:t>
            </a:r>
            <a:r>
              <a:rPr lang="en-US" sz="2400" b="1" u="sng" dirty="0"/>
              <a:t>: </a:t>
            </a:r>
            <a:r>
              <a:rPr lang="en-US" sz="2400" dirty="0" err="1"/>
              <a:t>Em</a:t>
            </a:r>
            <a:r>
              <a:rPr lang="en-US" sz="2400" dirty="0"/>
              <a:t> </a:t>
            </a:r>
            <a:r>
              <a:rPr lang="en-US" sz="2400" dirty="0" err="1"/>
              <a:t>hãy</a:t>
            </a:r>
            <a:r>
              <a:rPr lang="en-US" sz="2400" dirty="0"/>
              <a:t> </a:t>
            </a:r>
            <a:r>
              <a:rPr lang="en-US" sz="2400" dirty="0" err="1"/>
              <a:t>trao</a:t>
            </a:r>
            <a:r>
              <a:rPr lang="en-US" sz="2400" dirty="0"/>
              <a:t> </a:t>
            </a:r>
            <a:r>
              <a:rPr lang="en-US" sz="2400" dirty="0" err="1"/>
              <a:t>đổi</a:t>
            </a:r>
            <a:r>
              <a:rPr lang="en-US" sz="2400" dirty="0"/>
              <a:t>, </a:t>
            </a:r>
            <a:r>
              <a:rPr lang="en-US" sz="2400" dirty="0" err="1"/>
              <a:t>thảo</a:t>
            </a:r>
            <a:r>
              <a:rPr lang="en-US" sz="2400" dirty="0"/>
              <a:t> </a:t>
            </a:r>
            <a:r>
              <a:rPr lang="en-US" sz="2400" dirty="0" err="1"/>
              <a:t>luận</a:t>
            </a:r>
            <a:r>
              <a:rPr lang="en-US" sz="2400" dirty="0"/>
              <a:t> </a:t>
            </a:r>
            <a:r>
              <a:rPr lang="en-US" sz="2400" dirty="0" err="1"/>
              <a:t>với</a:t>
            </a:r>
            <a:r>
              <a:rPr lang="en-US" sz="2400" dirty="0"/>
              <a:t> </a:t>
            </a:r>
            <a:r>
              <a:rPr lang="en-US" sz="2400" dirty="0" err="1"/>
              <a:t>bạn</a:t>
            </a:r>
            <a:r>
              <a:rPr lang="en-US" sz="2400" dirty="0"/>
              <a:t> </a:t>
            </a:r>
            <a:r>
              <a:rPr lang="en-US" sz="2400" i="1" u="sng" dirty="0" err="1"/>
              <a:t>hoàn</a:t>
            </a:r>
            <a:r>
              <a:rPr lang="en-US" sz="2400" i="1" u="sng" dirty="0"/>
              <a:t> </a:t>
            </a:r>
            <a:r>
              <a:rPr lang="en-US" sz="2400" i="1" u="sng" dirty="0" err="1"/>
              <a:t>thành</a:t>
            </a:r>
            <a:r>
              <a:rPr lang="en-US" sz="2400" i="1" u="sng" dirty="0"/>
              <a:t> </a:t>
            </a:r>
            <a:r>
              <a:rPr lang="en-US" sz="2400" dirty="0" err="1"/>
              <a:t>yêu</a:t>
            </a:r>
            <a:r>
              <a:rPr lang="en-US" sz="2400" dirty="0"/>
              <a:t> </a:t>
            </a:r>
            <a:r>
              <a:rPr lang="en-US" sz="2400" dirty="0" err="1"/>
              <a:t>cầu</a:t>
            </a:r>
            <a:r>
              <a:rPr lang="en-US" sz="2400" dirty="0"/>
              <a:t> </a:t>
            </a:r>
            <a:r>
              <a:rPr lang="en-US" sz="2400" dirty="0" err="1"/>
              <a:t>của</a:t>
            </a:r>
            <a:r>
              <a:rPr lang="en-US" sz="2400" dirty="0"/>
              <a:t> </a:t>
            </a:r>
            <a:r>
              <a:rPr lang="en-US" sz="2400" b="1" dirty="0">
                <a:effectLst>
                  <a:outerShdw blurRad="38100" dist="38100" dir="2700000" algn="tl">
                    <a:srgbClr val="000000">
                      <a:alpha val="43137"/>
                    </a:srgbClr>
                  </a:outerShdw>
                </a:effectLst>
              </a:rPr>
              <a:t>HĐ1 </a:t>
            </a:r>
            <a:r>
              <a:rPr lang="en-US" sz="2400" dirty="0"/>
              <a:t> </a:t>
            </a:r>
            <a:r>
              <a:rPr lang="en-US" sz="2400" dirty="0" err="1"/>
              <a:t>và</a:t>
            </a:r>
            <a:r>
              <a:rPr lang="en-US" sz="2400" dirty="0"/>
              <a:t> </a:t>
            </a:r>
            <a:r>
              <a:rPr lang="en-US" sz="2400" i="1" u="sng" dirty="0" err="1"/>
              <a:t>lấy</a:t>
            </a:r>
            <a:r>
              <a:rPr lang="en-US" sz="2400" i="1" u="sng" dirty="0"/>
              <a:t> </a:t>
            </a:r>
            <a:r>
              <a:rPr lang="en-US" sz="2400" i="1" u="sng" dirty="0" err="1"/>
              <a:t>ví</a:t>
            </a:r>
            <a:r>
              <a:rPr lang="en-US" sz="2400" i="1" u="sng" dirty="0"/>
              <a:t> </a:t>
            </a:r>
            <a:r>
              <a:rPr lang="en-US" sz="2400" i="1" u="sng" dirty="0" err="1"/>
              <a:t>dụ</a:t>
            </a:r>
            <a:r>
              <a:rPr lang="en-US" sz="2400" dirty="0"/>
              <a:t> </a:t>
            </a:r>
            <a:r>
              <a:rPr lang="en-US" sz="2400" dirty="0" err="1"/>
              <a:t>về</a:t>
            </a:r>
            <a:r>
              <a:rPr lang="en-US" sz="2400" dirty="0"/>
              <a:t> </a:t>
            </a:r>
            <a:r>
              <a:rPr lang="en-US" sz="2400" dirty="0" err="1"/>
              <a:t>thu</a:t>
            </a:r>
            <a:r>
              <a:rPr lang="en-US" sz="2400" dirty="0"/>
              <a:t> </a:t>
            </a:r>
            <a:r>
              <a:rPr lang="en-US" sz="2400" dirty="0" err="1"/>
              <a:t>thập</a:t>
            </a:r>
            <a:r>
              <a:rPr lang="en-US" sz="2400" dirty="0"/>
              <a:t>, </a:t>
            </a:r>
            <a:r>
              <a:rPr lang="en-US" sz="2400" dirty="0" err="1"/>
              <a:t>phân</a:t>
            </a:r>
            <a:r>
              <a:rPr lang="en-US" sz="2400" dirty="0"/>
              <a:t> </a:t>
            </a:r>
            <a:r>
              <a:rPr lang="en-US" sz="2400" dirty="0" err="1"/>
              <a:t>loại</a:t>
            </a:r>
            <a:r>
              <a:rPr lang="en-US" sz="2400" dirty="0"/>
              <a:t> </a:t>
            </a:r>
            <a:r>
              <a:rPr lang="en-US" sz="2400" dirty="0" err="1"/>
              <a:t>số</a:t>
            </a:r>
            <a:r>
              <a:rPr lang="en-US" sz="2400" dirty="0"/>
              <a:t> </a:t>
            </a:r>
            <a:r>
              <a:rPr lang="en-US" sz="2400" dirty="0" err="1"/>
              <a:t>liệu</a:t>
            </a:r>
            <a:r>
              <a:rPr lang="en-US" sz="2400" dirty="0"/>
              <a:t> </a:t>
            </a:r>
            <a:r>
              <a:rPr lang="en-US" sz="2400" dirty="0" err="1"/>
              <a:t>thống</a:t>
            </a:r>
            <a:r>
              <a:rPr lang="en-US" sz="2400" dirty="0"/>
              <a:t> </a:t>
            </a:r>
            <a:r>
              <a:rPr lang="en-US" sz="2400" dirty="0" err="1"/>
              <a:t>kê</a:t>
            </a:r>
            <a:r>
              <a:rPr lang="en-US" sz="2400" dirty="0"/>
              <a:t>.</a:t>
            </a:r>
            <a:endParaRPr lang="vi-VN" sz="2400" b="1" dirty="0">
              <a:effectLst>
                <a:outerShdw blurRad="38100" dist="38100" dir="2700000" algn="tl">
                  <a:srgbClr val="000000">
                    <a:alpha val="43137"/>
                  </a:srgbClr>
                </a:outerShdw>
              </a:effectLst>
            </a:endParaRPr>
          </a:p>
        </p:txBody>
      </p:sp>
      <p:sp>
        <p:nvSpPr>
          <p:cNvPr id="46" name="TextBox 45"/>
          <p:cNvSpPr txBox="1"/>
          <p:nvPr/>
        </p:nvSpPr>
        <p:spPr>
          <a:xfrm>
            <a:off x="750887" y="3961312"/>
            <a:ext cx="5084649" cy="461665"/>
          </a:xfrm>
          <a:prstGeom prst="rect">
            <a:avLst/>
          </a:prstGeom>
          <a:noFill/>
        </p:spPr>
        <p:txBody>
          <a:bodyPr wrap="square" rtlCol="0">
            <a:spAutoFit/>
          </a:bodyPr>
          <a:lstStyle/>
          <a:p>
            <a:r>
              <a:rPr lang="en-US" sz="2400" dirty="0"/>
              <a:t>- </a:t>
            </a:r>
            <a:r>
              <a:rPr lang="en-US" sz="2400" b="1" u="sng" dirty="0" err="1"/>
              <a:t>Thời</a:t>
            </a:r>
            <a:r>
              <a:rPr lang="en-US" sz="2400" b="1" u="sng" dirty="0"/>
              <a:t> </a:t>
            </a:r>
            <a:r>
              <a:rPr lang="en-US" sz="2400" b="1" u="sng" dirty="0" err="1"/>
              <a:t>gian</a:t>
            </a:r>
            <a:r>
              <a:rPr lang="en-US" sz="2400" b="1" u="sng" dirty="0"/>
              <a:t>: </a:t>
            </a:r>
            <a:r>
              <a:rPr lang="en-US" sz="2400" dirty="0"/>
              <a:t>2 </a:t>
            </a:r>
            <a:r>
              <a:rPr lang="en-US" sz="2400" dirty="0" err="1"/>
              <a:t>phút</a:t>
            </a:r>
            <a:r>
              <a:rPr lang="en-US" sz="2400" dirty="0"/>
              <a:t>.</a:t>
            </a:r>
            <a:endParaRPr lang="vi-VN" sz="2400" b="1" dirty="0">
              <a:effectLst>
                <a:outerShdw blurRad="38100" dist="38100" dir="2700000" algn="tl">
                  <a:srgbClr val="000000">
                    <a:alpha val="43137"/>
                  </a:srgbClr>
                </a:outerShdw>
              </a:effectLst>
            </a:endParaRPr>
          </a:p>
        </p:txBody>
      </p:sp>
      <p:grpSp>
        <p:nvGrpSpPr>
          <p:cNvPr id="47" name="Group 46"/>
          <p:cNvGrpSpPr/>
          <p:nvPr/>
        </p:nvGrpSpPr>
        <p:grpSpPr>
          <a:xfrm>
            <a:off x="1000728" y="4550074"/>
            <a:ext cx="10434381" cy="1883978"/>
            <a:chOff x="1916630" y="695101"/>
            <a:chExt cx="14273441" cy="3168623"/>
          </a:xfrm>
          <a:solidFill>
            <a:srgbClr val="CCFF66"/>
          </a:solidFill>
        </p:grpSpPr>
        <p:grpSp>
          <p:nvGrpSpPr>
            <p:cNvPr id="48" name="Group 3"/>
            <p:cNvGrpSpPr/>
            <p:nvPr/>
          </p:nvGrpSpPr>
          <p:grpSpPr>
            <a:xfrm>
              <a:off x="1975799" y="695101"/>
              <a:ext cx="14214272" cy="3168623"/>
              <a:chOff x="329482" y="10"/>
              <a:chExt cx="17913300" cy="8105587"/>
            </a:xfrm>
            <a:grpFill/>
          </p:grpSpPr>
          <p:grpSp>
            <p:nvGrpSpPr>
              <p:cNvPr id="50" name="Group 4"/>
              <p:cNvGrpSpPr/>
              <p:nvPr/>
            </p:nvGrpSpPr>
            <p:grpSpPr>
              <a:xfrm>
                <a:off x="1108646" y="281638"/>
                <a:ext cx="17134134" cy="7823959"/>
                <a:chOff x="668340" y="0"/>
                <a:chExt cx="10329192" cy="4716619"/>
              </a:xfrm>
              <a:grpFill/>
            </p:grpSpPr>
            <p:sp>
              <p:nvSpPr>
                <p:cNvPr id="53" name="Freeform 5"/>
                <p:cNvSpPr/>
                <p:nvPr/>
              </p:nvSpPr>
              <p:spPr>
                <a:xfrm>
                  <a:off x="668340" y="0"/>
                  <a:ext cx="10329192" cy="4716619"/>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grpFill/>
              </p:spPr>
            </p:sp>
          </p:grpSp>
          <p:grpSp>
            <p:nvGrpSpPr>
              <p:cNvPr id="51" name="Group 6"/>
              <p:cNvGrpSpPr/>
              <p:nvPr/>
            </p:nvGrpSpPr>
            <p:grpSpPr>
              <a:xfrm>
                <a:off x="329482" y="10"/>
                <a:ext cx="17913300" cy="8105587"/>
                <a:chOff x="-4212" y="6"/>
                <a:chExt cx="10825341" cy="4898358"/>
              </a:xfrm>
              <a:grpFill/>
            </p:grpSpPr>
            <p:sp>
              <p:nvSpPr>
                <p:cNvPr id="52" name="Freeform 7"/>
                <p:cNvSpPr/>
                <p:nvPr/>
              </p:nvSpPr>
              <p:spPr>
                <a:xfrm>
                  <a:off x="-4212" y="6"/>
                  <a:ext cx="10825341" cy="4898358"/>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grpFill/>
              </p:spPr>
            </p:sp>
          </p:grpSp>
        </p:grpSp>
        <p:pic>
          <p:nvPicPr>
            <p:cNvPr id="49" name="Picture 48"/>
            <p:cNvPicPr>
              <a:picLocks noChangeAspect="1"/>
            </p:cNvPicPr>
            <p:nvPr/>
          </p:nvPicPr>
          <p:blipFill>
            <a:blip r:embed="rId5"/>
            <a:stretch>
              <a:fillRect/>
            </a:stretch>
          </p:blipFill>
          <p:spPr>
            <a:xfrm>
              <a:off x="1916630" y="741983"/>
              <a:ext cx="1022990" cy="922483"/>
            </a:xfrm>
            <a:prstGeom prst="ellipse">
              <a:avLst/>
            </a:prstGeom>
            <a:grpFill/>
          </p:spPr>
        </p:pic>
      </p:grpSp>
      <p:sp>
        <p:nvSpPr>
          <p:cNvPr id="54" name="Rectangle 53"/>
          <p:cNvSpPr/>
          <p:nvPr/>
        </p:nvSpPr>
        <p:spPr>
          <a:xfrm>
            <a:off x="1754249" y="4550074"/>
            <a:ext cx="9510439" cy="1772793"/>
          </a:xfrm>
          <a:prstGeom prst="rect">
            <a:avLst/>
          </a:prstGeom>
        </p:spPr>
        <p:txBody>
          <a:bodyPr wrap="square">
            <a:spAutoFit/>
          </a:bodyPr>
          <a:lstStyle/>
          <a:p>
            <a:pPr algn="just" defTabSz="609630">
              <a:lnSpc>
                <a:spcPct val="130000"/>
              </a:lnSpc>
              <a:defRPr/>
            </a:pPr>
            <a:r>
              <a:rPr lang="en-US" sz="2800" dirty="0" err="1">
                <a:solidFill>
                  <a:prstClr val="black"/>
                </a:solidFill>
                <a:latin typeface="Arial" panose="020B0604020202020204" pitchFamily="34" charset="0"/>
                <a:cs typeface="Arial" panose="020B0604020202020204" pitchFamily="34" charset="0"/>
              </a:rPr>
              <a:t>Sau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khi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thập</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tổ</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chức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loại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diễn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bằng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bảng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hoặc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đồ</a:t>
            </a:r>
            <a:r>
              <a:rPr lang="en-US" sz="2800" dirty="0">
                <a:solidFill>
                  <a:prstClr val="black"/>
                </a:solidFill>
                <a:latin typeface="Arial" panose="020B0604020202020204" pitchFamily="34" charset="0"/>
                <a:cs typeface="Arial" panose="020B0604020202020204" pitchFamily="34" charset="0"/>
              </a:rPr>
              <a:t>, ta </a:t>
            </a:r>
            <a:r>
              <a:rPr lang="en-US" sz="2800" dirty="0" err="1">
                <a:solidFill>
                  <a:prstClr val="black"/>
                </a:solidFill>
                <a:latin typeface="Arial" panose="020B0604020202020204" pitchFamily="34" charset="0"/>
                <a:cs typeface="Arial" panose="020B0604020202020204" pitchFamily="34" charset="0"/>
              </a:rPr>
              <a:t>cần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xử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các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đó</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để</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tìm</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những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thông</a:t>
            </a:r>
            <a:r>
              <a:rPr lang="en-US" sz="2800" dirty="0">
                <a:solidFill>
                  <a:prstClr val="black"/>
                </a:solidFill>
                <a:latin typeface="Arial" panose="020B0604020202020204" pitchFamily="34" charset="0"/>
                <a:cs typeface="Arial" panose="020B0604020202020204" pitchFamily="34" charset="0"/>
              </a:rPr>
              <a:t> tin </a:t>
            </a:r>
            <a:r>
              <a:rPr lang="en-US" sz="2800" dirty="0" err="1">
                <a:solidFill>
                  <a:prstClr val="black"/>
                </a:solidFill>
                <a:latin typeface="Arial" panose="020B0604020202020204" pitchFamily="34" charset="0"/>
                <a:cs typeface="Arial" panose="020B0604020202020204" pitchFamily="34" charset="0"/>
              </a:rPr>
              <a:t>hữu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rút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kết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luận</a:t>
            </a:r>
            <a:r>
              <a:rPr lang="en-US" sz="2800" dirty="0">
                <a:solidFill>
                  <a:prstClr val="black"/>
                </a:solidFill>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288993100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randombar(horizontal)">
                                      <p:cBhvr>
                                        <p:cTn id="4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46"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组合 14"/>
          <p:cNvGrpSpPr/>
          <p:nvPr/>
        </p:nvGrpSpPr>
        <p:grpSpPr>
          <a:xfrm>
            <a:off x="392213" y="124535"/>
            <a:ext cx="3225689" cy="941957"/>
            <a:chOff x="3632200" y="425718"/>
            <a:chExt cx="4927600" cy="646331"/>
          </a:xfrm>
          <a:solidFill>
            <a:schemeClr val="accent3">
              <a:lumMod val="60000"/>
              <a:lumOff val="40000"/>
            </a:schemeClr>
          </a:solidFill>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grp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文本框 20"/>
            <p:cNvSpPr txBox="1"/>
            <p:nvPr/>
          </p:nvSpPr>
          <p:spPr>
            <a:xfrm>
              <a:off x="6003634" y="425718"/>
              <a:ext cx="184731" cy="646331"/>
            </a:xfrm>
            <a:prstGeom prst="rect">
              <a:avLst/>
            </a:prstGeom>
            <a:grpFill/>
          </p:spPr>
          <p:txBody>
            <a:bodyPr wrap="none" rtlCol="0">
              <a:spAutoFit/>
              <a:scene3d>
                <a:camera prst="orthographicFront"/>
                <a:lightRig rig="threePt" dir="t"/>
              </a:scene3d>
              <a:sp3d contourW="12700"/>
            </a:bodyPr>
            <a:lstStyle/>
            <a:p>
              <a:pPr algn="ctr"/>
              <a:endParaRPr lang="zh-CN" altLang="en-US" sz="3600"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17" name="MH_Other_5"/>
          <p:cNvSpPr/>
          <p:nvPr>
            <p:custDataLst>
              <p:tags r:id="rId2"/>
            </p:custDataLst>
          </p:nvPr>
        </p:nvSpPr>
        <p:spPr>
          <a:xfrm rot="18900000">
            <a:off x="85579" y="39553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18" name="MH_Other_6"/>
          <p:cNvSpPr/>
          <p:nvPr>
            <p:custDataLst>
              <p:tags r:id="rId3"/>
            </p:custDataLst>
          </p:nvPr>
        </p:nvSpPr>
        <p:spPr>
          <a:xfrm rot="2149474">
            <a:off x="2740552"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 name="TextBox 1"/>
          <p:cNvSpPr txBox="1"/>
          <p:nvPr/>
        </p:nvSpPr>
        <p:spPr>
          <a:xfrm>
            <a:off x="248392" y="302371"/>
            <a:ext cx="3262480" cy="707886"/>
          </a:xfrm>
          <a:prstGeom prst="rect">
            <a:avLst/>
          </a:prstGeom>
          <a:noFill/>
        </p:spPr>
        <p:txBody>
          <a:bodyPr wrap="square" rtlCol="0">
            <a:spAutoFit/>
          </a:bodyPr>
          <a:lstStyle/>
          <a:p>
            <a:pPr algn="ctr"/>
            <a:r>
              <a:rPr lang="en-US" sz="4000" b="1" dirty="0" err="1">
                <a:effectLst>
                  <a:outerShdw blurRad="38100" dist="38100" dir="2700000" algn="tl">
                    <a:srgbClr val="000000">
                      <a:alpha val="43137"/>
                    </a:srgbClr>
                  </a:outerShdw>
                </a:effectLst>
              </a:rPr>
              <a:t>Ví</a:t>
            </a:r>
            <a:r>
              <a:rPr lang="en-US" sz="4000" b="1" dirty="0">
                <a:effectLst>
                  <a:outerShdw blurRad="38100" dist="38100" dir="2700000" algn="tl">
                    <a:srgbClr val="000000">
                      <a:alpha val="43137"/>
                    </a:srgbClr>
                  </a:outerShdw>
                </a:effectLst>
              </a:rPr>
              <a:t> </a:t>
            </a:r>
            <a:r>
              <a:rPr lang="en-US" sz="4000" b="1" dirty="0" err="1">
                <a:effectLst>
                  <a:outerShdw blurRad="38100" dist="38100" dir="2700000" algn="tl">
                    <a:srgbClr val="000000">
                      <a:alpha val="43137"/>
                    </a:srgbClr>
                  </a:outerShdw>
                </a:effectLst>
              </a:rPr>
              <a:t>dụ</a:t>
            </a:r>
            <a:r>
              <a:rPr lang="en-US" sz="4000" b="1" dirty="0">
                <a:effectLst>
                  <a:outerShdw blurRad="38100" dist="38100" dir="2700000" algn="tl">
                    <a:srgbClr val="000000">
                      <a:alpha val="43137"/>
                    </a:srgbClr>
                  </a:outerShdw>
                </a:effectLst>
              </a:rPr>
              <a:t> 1: </a:t>
            </a:r>
            <a:endParaRPr lang="vi-VN" sz="4000" b="1" dirty="0">
              <a:effectLst>
                <a:outerShdw blurRad="38100" dist="38100" dir="2700000" algn="tl">
                  <a:srgbClr val="000000">
                    <a:alpha val="43137"/>
                  </a:srgbClr>
                </a:outerShdw>
              </a:effectLst>
            </a:endParaRPr>
          </a:p>
        </p:txBody>
      </p:sp>
      <p:sp>
        <p:nvSpPr>
          <p:cNvPr id="8" name="TextBox 7"/>
          <p:cNvSpPr txBox="1"/>
          <p:nvPr/>
        </p:nvSpPr>
        <p:spPr>
          <a:xfrm>
            <a:off x="659714" y="934274"/>
            <a:ext cx="11004066" cy="2012859"/>
          </a:xfrm>
          <a:prstGeom prst="rect">
            <a:avLst/>
          </a:prstGeom>
          <a:noFill/>
        </p:spPr>
        <p:txBody>
          <a:bodyPr wrap="square" rtlCol="0">
            <a:spAutoFit/>
          </a:bodyPr>
          <a:lstStyle/>
          <a:p>
            <a:pPr algn="just">
              <a:lnSpc>
                <a:spcPct val="130000"/>
              </a:lnSpc>
            </a:pPr>
            <a:r>
              <a:rPr lang="en-US" sz="2400" dirty="0" err="1"/>
              <a:t>Nhà</a:t>
            </a:r>
            <a:r>
              <a:rPr lang="en-US" sz="2400" dirty="0"/>
              <a:t> </a:t>
            </a:r>
            <a:r>
              <a:rPr lang="en-US" sz="2400" dirty="0" err="1"/>
              <a:t>trường</a:t>
            </a:r>
            <a:r>
              <a:rPr lang="en-US" sz="2400" dirty="0"/>
              <a:t> </a:t>
            </a:r>
            <a:r>
              <a:rPr lang="en-US" sz="2400" dirty="0" err="1"/>
              <a:t>dự</a:t>
            </a:r>
            <a:r>
              <a:rPr lang="en-US" sz="2400" dirty="0"/>
              <a:t> </a:t>
            </a:r>
            <a:r>
              <a:rPr lang="en-US" sz="2400" dirty="0" err="1"/>
              <a:t>định</a:t>
            </a:r>
            <a:r>
              <a:rPr lang="en-US" sz="2400" dirty="0"/>
              <a:t> </a:t>
            </a:r>
            <a:r>
              <a:rPr lang="en-US" sz="2400" dirty="0" err="1"/>
              <a:t>mở</a:t>
            </a:r>
            <a:r>
              <a:rPr lang="en-US" sz="2400" dirty="0"/>
              <a:t> </a:t>
            </a:r>
            <a:r>
              <a:rPr lang="en-US" sz="2400" dirty="0" err="1"/>
              <a:t>bốn</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 </a:t>
            </a:r>
            <a:r>
              <a:rPr lang="en-US" sz="2400" dirty="0" err="1"/>
              <a:t>thể</a:t>
            </a:r>
            <a:r>
              <a:rPr lang="en-US" sz="2400" dirty="0"/>
              <a:t> </a:t>
            </a:r>
            <a:r>
              <a:rPr lang="en-US" sz="2400" dirty="0" err="1"/>
              <a:t>thao</a:t>
            </a:r>
            <a:r>
              <a:rPr lang="en-US" sz="2400" dirty="0"/>
              <a:t>: </a:t>
            </a:r>
            <a:r>
              <a:rPr lang="en-US" sz="2400" dirty="0" err="1"/>
              <a:t>cầu</a:t>
            </a:r>
            <a:r>
              <a:rPr lang="en-US" sz="2400" dirty="0"/>
              <a:t> </a:t>
            </a:r>
            <a:r>
              <a:rPr lang="en-US" sz="2400" dirty="0" err="1"/>
              <a:t>lông</a:t>
            </a:r>
            <a:r>
              <a:rPr lang="en-US" sz="2400" dirty="0"/>
              <a:t>; </a:t>
            </a:r>
            <a:r>
              <a:rPr lang="en-US" sz="2400" dirty="0" err="1"/>
              <a:t>bóng</a:t>
            </a:r>
            <a:r>
              <a:rPr lang="en-US" sz="2400" dirty="0"/>
              <a:t> </a:t>
            </a:r>
            <a:r>
              <a:rPr lang="en-US" sz="2400" dirty="0" err="1"/>
              <a:t>rổ</a:t>
            </a:r>
            <a:r>
              <a:rPr lang="en-US" sz="2400" dirty="0"/>
              <a:t>; </a:t>
            </a:r>
            <a:r>
              <a:rPr lang="en-US" sz="2400" dirty="0" err="1"/>
              <a:t>thể</a:t>
            </a:r>
            <a:r>
              <a:rPr lang="en-US" sz="2400" dirty="0"/>
              <a:t> </a:t>
            </a:r>
            <a:r>
              <a:rPr lang="en-US" sz="2400" dirty="0" err="1"/>
              <a:t>dục</a:t>
            </a:r>
            <a:r>
              <a:rPr lang="en-US" sz="2400" dirty="0"/>
              <a:t> </a:t>
            </a:r>
            <a:r>
              <a:rPr lang="en-US" sz="2400" dirty="0" err="1"/>
              <a:t>nhịp</a:t>
            </a:r>
            <a:r>
              <a:rPr lang="en-US" sz="2400" dirty="0"/>
              <a:t> </a:t>
            </a:r>
            <a:r>
              <a:rPr lang="en-US" sz="2400" dirty="0" err="1"/>
              <a:t>điệu</a:t>
            </a:r>
            <a:r>
              <a:rPr lang="en-US" sz="2400" dirty="0"/>
              <a:t>; </a:t>
            </a:r>
            <a:r>
              <a:rPr lang="en-US" sz="2400" dirty="0" err="1"/>
              <a:t>bóng</a:t>
            </a:r>
            <a:r>
              <a:rPr lang="en-US" sz="2400" dirty="0"/>
              <a:t> </a:t>
            </a:r>
            <a:r>
              <a:rPr lang="en-US" sz="2400" dirty="0" err="1"/>
              <a:t>đá</a:t>
            </a:r>
            <a:r>
              <a:rPr lang="en-US" sz="2400" dirty="0"/>
              <a:t>. </a:t>
            </a:r>
            <a:r>
              <a:rPr lang="en-US" sz="2400" dirty="0" err="1"/>
              <a:t>Mỗi</a:t>
            </a:r>
            <a:r>
              <a:rPr lang="en-US" sz="2400" dirty="0"/>
              <a:t> </a:t>
            </a:r>
            <a:r>
              <a:rPr lang="en-US" sz="2400" dirty="0" err="1"/>
              <a:t>học</a:t>
            </a:r>
            <a:r>
              <a:rPr lang="en-US" sz="2400" dirty="0"/>
              <a:t> </a:t>
            </a:r>
            <a:r>
              <a:rPr lang="en-US" sz="2400" dirty="0" err="1"/>
              <a:t>sinh</a:t>
            </a:r>
            <a:r>
              <a:rPr lang="en-US" sz="2400" dirty="0"/>
              <a:t> </a:t>
            </a:r>
            <a:r>
              <a:rPr lang="en-US" sz="2400" dirty="0" err="1"/>
              <a:t>lớp</a:t>
            </a:r>
            <a:r>
              <a:rPr lang="en-US" sz="2400" dirty="0"/>
              <a:t> 6 </a:t>
            </a:r>
            <a:r>
              <a:rPr lang="en-US" sz="2400" dirty="0" err="1"/>
              <a:t>đều</a:t>
            </a:r>
            <a:r>
              <a:rPr lang="en-US" sz="2400" dirty="0"/>
              <a:t> </a:t>
            </a:r>
            <a:r>
              <a:rPr lang="en-US" sz="2400" dirty="0" err="1"/>
              <a:t>đăng</a:t>
            </a:r>
            <a:r>
              <a:rPr lang="en-US" sz="2400" dirty="0"/>
              <a:t> </a:t>
            </a:r>
            <a:r>
              <a:rPr lang="en-US" sz="2400" dirty="0" err="1"/>
              <a:t>kí</a:t>
            </a:r>
            <a:r>
              <a:rPr lang="en-US" sz="2400" dirty="0"/>
              <a:t> </a:t>
            </a:r>
            <a:r>
              <a:rPr lang="en-US" sz="2400" dirty="0" err="1"/>
              <a:t>tham</a:t>
            </a:r>
            <a:r>
              <a:rPr lang="en-US" sz="2400" dirty="0"/>
              <a:t> </a:t>
            </a:r>
            <a:r>
              <a:rPr lang="en-US" sz="2400" dirty="0" err="1"/>
              <a:t>gia</a:t>
            </a:r>
            <a:r>
              <a:rPr lang="en-US" sz="2400" dirty="0"/>
              <a:t> </a:t>
            </a:r>
            <a:r>
              <a:rPr lang="en-US" sz="2400" dirty="0" err="1"/>
              <a:t>đúng</a:t>
            </a:r>
            <a:r>
              <a:rPr lang="en-US" sz="2400" dirty="0"/>
              <a:t> </a:t>
            </a:r>
            <a:r>
              <a:rPr lang="en-US" sz="2400" dirty="0" err="1"/>
              <a:t>một</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 </a:t>
            </a:r>
            <a:r>
              <a:rPr lang="en-US" sz="2400" dirty="0" err="1"/>
              <a:t>Để</a:t>
            </a:r>
            <a:r>
              <a:rPr lang="en-US" sz="2400" dirty="0"/>
              <a:t> </a:t>
            </a:r>
            <a:r>
              <a:rPr lang="en-US" sz="2400" dirty="0" err="1"/>
              <a:t>tổ</a:t>
            </a:r>
            <a:r>
              <a:rPr lang="en-US" sz="2400" dirty="0"/>
              <a:t> </a:t>
            </a:r>
            <a:r>
              <a:rPr lang="en-US" sz="2400" dirty="0" err="1"/>
              <a:t>chức</a:t>
            </a:r>
            <a:r>
              <a:rPr lang="en-US" sz="2400" dirty="0"/>
              <a:t> </a:t>
            </a:r>
            <a:r>
              <a:rPr lang="en-US" sz="2400" dirty="0" err="1"/>
              <a:t>bốn</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 </a:t>
            </a:r>
            <a:r>
              <a:rPr lang="en-US" sz="2400" dirty="0" err="1"/>
              <a:t>trên</a:t>
            </a:r>
            <a:r>
              <a:rPr lang="en-US" sz="2400" dirty="0"/>
              <a:t>, </a:t>
            </a:r>
            <a:r>
              <a:rPr lang="en-US" sz="2400" dirty="0" err="1"/>
              <a:t>giáo</a:t>
            </a:r>
            <a:r>
              <a:rPr lang="en-US" sz="2400" dirty="0"/>
              <a:t> </a:t>
            </a:r>
            <a:r>
              <a:rPr lang="en-US" sz="2400" dirty="0" err="1"/>
              <a:t>viên</a:t>
            </a:r>
            <a:r>
              <a:rPr lang="en-US" sz="2400" dirty="0"/>
              <a:t> </a:t>
            </a:r>
            <a:r>
              <a:rPr lang="en-US" sz="2400" dirty="0" err="1"/>
              <a:t>yêu</a:t>
            </a:r>
            <a:r>
              <a:rPr lang="en-US" sz="2400" dirty="0"/>
              <a:t> </a:t>
            </a:r>
            <a:r>
              <a:rPr lang="en-US" sz="2400" dirty="0" err="1"/>
              <a:t>cầu</a:t>
            </a:r>
            <a:r>
              <a:rPr lang="en-US" sz="2400" dirty="0"/>
              <a:t> </a:t>
            </a:r>
            <a:r>
              <a:rPr lang="en-US" sz="2400" dirty="0" err="1"/>
              <a:t>lớp</a:t>
            </a:r>
            <a:r>
              <a:rPr lang="en-US" sz="2400" dirty="0"/>
              <a:t> </a:t>
            </a:r>
            <a:r>
              <a:rPr lang="en-US" sz="2400" dirty="0" err="1"/>
              <a:t>trưởng</a:t>
            </a:r>
            <a:r>
              <a:rPr lang="en-US" sz="2400" dirty="0"/>
              <a:t> </a:t>
            </a:r>
            <a:r>
              <a:rPr lang="en-US" sz="2400" dirty="0" err="1"/>
              <a:t>của</a:t>
            </a:r>
            <a:r>
              <a:rPr lang="en-US" sz="2400" dirty="0"/>
              <a:t> </a:t>
            </a:r>
            <a:r>
              <a:rPr lang="en-US" sz="2400" dirty="0" err="1"/>
              <a:t>lớp</a:t>
            </a:r>
            <a:r>
              <a:rPr lang="en-US" sz="2400" dirty="0"/>
              <a:t> 6A </a:t>
            </a:r>
            <a:r>
              <a:rPr lang="en-US" sz="2400" dirty="0" err="1"/>
              <a:t>tiến</a:t>
            </a:r>
            <a:r>
              <a:rPr lang="en-US" sz="2400" dirty="0"/>
              <a:t> </a:t>
            </a:r>
            <a:r>
              <a:rPr lang="en-US" sz="2400" dirty="0" err="1"/>
              <a:t>hành</a:t>
            </a:r>
            <a:r>
              <a:rPr lang="en-US" sz="2400" dirty="0"/>
              <a:t> </a:t>
            </a:r>
            <a:r>
              <a:rPr lang="en-US" sz="2400" dirty="0" err="1"/>
              <a:t>thống</a:t>
            </a:r>
            <a:r>
              <a:rPr lang="en-US" sz="2400" dirty="0"/>
              <a:t> </a:t>
            </a:r>
            <a:r>
              <a:rPr lang="en-US" sz="2400" dirty="0" err="1"/>
              <a:t>kê</a:t>
            </a:r>
            <a:r>
              <a:rPr lang="en-US" sz="2400" dirty="0"/>
              <a:t> </a:t>
            </a:r>
            <a:r>
              <a:rPr lang="en-US" sz="2400" dirty="0" err="1"/>
              <a:t>số</a:t>
            </a:r>
            <a:r>
              <a:rPr lang="en-US" sz="2400" dirty="0"/>
              <a:t> </a:t>
            </a:r>
            <a:r>
              <a:rPr lang="en-US" sz="2400" dirty="0" err="1"/>
              <a:t>bạn</a:t>
            </a:r>
            <a:r>
              <a:rPr lang="en-US" sz="2400" dirty="0"/>
              <a:t> </a:t>
            </a:r>
            <a:r>
              <a:rPr lang="en-US" sz="2400" dirty="0" err="1"/>
              <a:t>của</a:t>
            </a:r>
            <a:r>
              <a:rPr lang="en-US" sz="2400" dirty="0"/>
              <a:t> </a:t>
            </a:r>
            <a:r>
              <a:rPr lang="en-US" sz="2400" dirty="0" err="1"/>
              <a:t>lớp</a:t>
            </a:r>
            <a:r>
              <a:rPr lang="en-US" sz="2400" dirty="0"/>
              <a:t> </a:t>
            </a:r>
            <a:r>
              <a:rPr lang="en-US" sz="2400" dirty="0" err="1"/>
              <a:t>mình</a:t>
            </a:r>
            <a:r>
              <a:rPr lang="en-US" sz="2400" dirty="0"/>
              <a:t> </a:t>
            </a:r>
            <a:r>
              <a:rPr lang="en-US" sz="2400" dirty="0" err="1"/>
              <a:t>đăng</a:t>
            </a:r>
            <a:r>
              <a:rPr lang="en-US" sz="2400" dirty="0"/>
              <a:t> </a:t>
            </a:r>
            <a:r>
              <a:rPr lang="en-US" sz="2400" dirty="0" err="1"/>
              <a:t>kí</a:t>
            </a:r>
            <a:r>
              <a:rPr lang="en-US" sz="2400" dirty="0"/>
              <a:t> </a:t>
            </a:r>
            <a:r>
              <a:rPr lang="en-US" sz="2400" dirty="0" err="1"/>
              <a:t>tham</a:t>
            </a:r>
            <a:r>
              <a:rPr lang="en-US" sz="2400" dirty="0"/>
              <a:t> </a:t>
            </a:r>
            <a:r>
              <a:rPr lang="en-US" sz="2400" dirty="0" err="1"/>
              <a:t>gia</a:t>
            </a:r>
            <a:r>
              <a:rPr lang="en-US" sz="2400" dirty="0"/>
              <a:t> </a:t>
            </a:r>
            <a:r>
              <a:rPr lang="en-US" sz="2400" dirty="0" err="1"/>
              <a:t>từng</a:t>
            </a:r>
            <a:r>
              <a:rPr lang="en-US" sz="2400" dirty="0"/>
              <a:t> </a:t>
            </a:r>
            <a:r>
              <a:rPr lang="en-US" sz="2400" dirty="0" err="1"/>
              <a:t>câu</a:t>
            </a:r>
            <a:r>
              <a:rPr lang="en-US" sz="2400" dirty="0"/>
              <a:t> </a:t>
            </a:r>
            <a:r>
              <a:rPr lang="en-US" sz="2400" dirty="0" err="1"/>
              <a:t>lạc</a:t>
            </a:r>
            <a:r>
              <a:rPr lang="en-US" sz="2400" dirty="0"/>
              <a:t> </a:t>
            </a:r>
            <a:r>
              <a:rPr lang="en-US" sz="2400" dirty="0" err="1"/>
              <a:t>bộ</a:t>
            </a:r>
            <a:r>
              <a:rPr lang="en-US" sz="2400" dirty="0"/>
              <a:t>.</a:t>
            </a:r>
            <a:endParaRPr lang="vi-VN" sz="2400" dirty="0"/>
          </a:p>
        </p:txBody>
      </p:sp>
      <p:sp>
        <p:nvSpPr>
          <p:cNvPr id="28" name="TextBox 27"/>
          <p:cNvSpPr txBox="1"/>
          <p:nvPr/>
        </p:nvSpPr>
        <p:spPr>
          <a:xfrm>
            <a:off x="320569" y="2871149"/>
            <a:ext cx="11415121" cy="1052596"/>
          </a:xfrm>
          <a:prstGeom prst="rect">
            <a:avLst/>
          </a:prstGeom>
          <a:noFill/>
        </p:spPr>
        <p:txBody>
          <a:bodyPr wrap="square" rtlCol="0">
            <a:spAutoFit/>
          </a:bodyPr>
          <a:lstStyle/>
          <a:p>
            <a:pPr marL="514350" indent="-514350" algn="just">
              <a:lnSpc>
                <a:spcPct val="130000"/>
              </a:lnSpc>
              <a:buAutoNum type="alphaLcParenR"/>
            </a:pPr>
            <a:r>
              <a:rPr lang="en-US" sz="2400" dirty="0" err="1"/>
              <a:t>Lớp</a:t>
            </a:r>
            <a:r>
              <a:rPr lang="en-US" sz="2400" dirty="0"/>
              <a:t> </a:t>
            </a:r>
            <a:r>
              <a:rPr lang="en-US" sz="2400" dirty="0" err="1"/>
              <a:t>trưởng</a:t>
            </a:r>
            <a:r>
              <a:rPr lang="en-US" sz="2400" dirty="0"/>
              <a:t> </a:t>
            </a:r>
            <a:r>
              <a:rPr lang="en-US" sz="2400" dirty="0" err="1"/>
              <a:t>của</a:t>
            </a:r>
            <a:r>
              <a:rPr lang="en-US" sz="2400" dirty="0"/>
              <a:t> </a:t>
            </a:r>
            <a:r>
              <a:rPr lang="en-US" sz="2400" dirty="0" err="1"/>
              <a:t>lớp</a:t>
            </a:r>
            <a:r>
              <a:rPr lang="en-US" sz="2400" dirty="0"/>
              <a:t> 6A </a:t>
            </a:r>
            <a:r>
              <a:rPr lang="en-US" sz="2400" dirty="0" err="1"/>
              <a:t>cần</a:t>
            </a:r>
            <a:r>
              <a:rPr lang="en-US" sz="2400" dirty="0"/>
              <a:t> </a:t>
            </a:r>
            <a:r>
              <a:rPr lang="en-US" sz="2400" dirty="0" err="1"/>
              <a:t>thu</a:t>
            </a:r>
            <a:r>
              <a:rPr lang="en-US" sz="2400" dirty="0"/>
              <a:t> </a:t>
            </a:r>
            <a:r>
              <a:rPr lang="en-US" sz="2400" dirty="0" err="1"/>
              <a:t>thập</a:t>
            </a:r>
            <a:r>
              <a:rPr lang="en-US" sz="2400" dirty="0"/>
              <a:t> </a:t>
            </a:r>
            <a:r>
              <a:rPr lang="en-US" sz="2400" dirty="0" err="1"/>
              <a:t>dữ</a:t>
            </a:r>
            <a:r>
              <a:rPr lang="en-US" sz="2400" dirty="0"/>
              <a:t> </a:t>
            </a:r>
            <a:r>
              <a:rPr lang="en-US" sz="2400" dirty="0" err="1"/>
              <a:t>liệu</a:t>
            </a:r>
            <a:r>
              <a:rPr lang="en-US" sz="2400" dirty="0"/>
              <a:t> </a:t>
            </a:r>
            <a:r>
              <a:rPr lang="en-US" sz="2400" dirty="0" err="1"/>
              <a:t>nào</a:t>
            </a:r>
            <a:r>
              <a:rPr lang="en-US" sz="2400" dirty="0"/>
              <a:t>? </a:t>
            </a:r>
            <a:r>
              <a:rPr lang="en-US" sz="2400" dirty="0" err="1"/>
              <a:t>Nêu</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và</a:t>
            </a:r>
            <a:r>
              <a:rPr lang="en-US" sz="2400" dirty="0"/>
              <a:t> </a:t>
            </a:r>
            <a:r>
              <a:rPr lang="en-US" sz="2400" dirty="0" err="1"/>
              <a:t>tiêu</a:t>
            </a:r>
            <a:r>
              <a:rPr lang="en-US" sz="2400" dirty="0"/>
              <a:t> </a:t>
            </a:r>
            <a:r>
              <a:rPr lang="en-US" sz="2400" dirty="0" err="1"/>
              <a:t>chí</a:t>
            </a:r>
            <a:r>
              <a:rPr lang="en-US" sz="2400" dirty="0"/>
              <a:t> </a:t>
            </a:r>
            <a:r>
              <a:rPr lang="en-US" sz="2400" dirty="0" err="1"/>
              <a:t>thống</a:t>
            </a:r>
            <a:r>
              <a:rPr lang="en-US" sz="2400" dirty="0"/>
              <a:t> </a:t>
            </a:r>
            <a:r>
              <a:rPr lang="en-US" sz="2400" dirty="0" err="1"/>
              <a:t>kê</a:t>
            </a:r>
            <a:r>
              <a:rPr lang="en-US" sz="2400" dirty="0"/>
              <a:t>. </a:t>
            </a:r>
          </a:p>
        </p:txBody>
      </p:sp>
      <p:sp>
        <p:nvSpPr>
          <p:cNvPr id="9" name="Rectangle 8"/>
          <p:cNvSpPr/>
          <p:nvPr/>
        </p:nvSpPr>
        <p:spPr>
          <a:xfrm>
            <a:off x="392480" y="3873731"/>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20000"/>
              </a:lnSpc>
              <a:buFontTx/>
              <a:buChar char="-"/>
            </a:pPr>
            <a:r>
              <a:rPr lang="en-US" sz="2400" dirty="0" err="1">
                <a:solidFill>
                  <a:schemeClr val="tx1"/>
                </a:solidFill>
              </a:rPr>
              <a:t>Lớp</a:t>
            </a:r>
            <a:r>
              <a:rPr lang="en-US" sz="2400" dirty="0">
                <a:solidFill>
                  <a:schemeClr val="tx1"/>
                </a:solidFill>
              </a:rPr>
              <a:t> </a:t>
            </a:r>
            <a:r>
              <a:rPr lang="en-US" sz="2400" dirty="0" err="1">
                <a:solidFill>
                  <a:schemeClr val="tx1"/>
                </a:solidFill>
              </a:rPr>
              <a:t>trưởng</a:t>
            </a:r>
            <a:r>
              <a:rPr lang="en-US" sz="2400" dirty="0">
                <a:solidFill>
                  <a:schemeClr val="tx1"/>
                </a:solidFill>
              </a:rPr>
              <a:t> </a:t>
            </a:r>
            <a:r>
              <a:rPr lang="en-US" sz="2400" dirty="0" err="1">
                <a:solidFill>
                  <a:schemeClr val="tx1"/>
                </a:solidFill>
              </a:rPr>
              <a:t>cần</a:t>
            </a:r>
            <a:r>
              <a:rPr lang="en-US" sz="2400" dirty="0">
                <a:solidFill>
                  <a:schemeClr val="tx1"/>
                </a:solidFill>
              </a:rPr>
              <a:t> </a:t>
            </a:r>
            <a:r>
              <a:rPr lang="en-US" sz="2400" dirty="0" err="1">
                <a:solidFill>
                  <a:schemeClr val="tx1"/>
                </a:solidFill>
              </a:rPr>
              <a:t>thu</a:t>
            </a:r>
            <a:r>
              <a:rPr lang="en-US" sz="2400" dirty="0">
                <a:solidFill>
                  <a:schemeClr val="tx1"/>
                </a:solidFill>
              </a:rPr>
              <a:t> </a:t>
            </a:r>
            <a:r>
              <a:rPr lang="en-US" sz="2400" dirty="0" err="1">
                <a:solidFill>
                  <a:schemeClr val="tx1"/>
                </a:solidFill>
              </a:rPr>
              <a:t>thập</a:t>
            </a:r>
            <a:r>
              <a:rPr lang="en-US" sz="2400" dirty="0">
                <a:solidFill>
                  <a:schemeClr val="tx1"/>
                </a:solidFill>
              </a:rPr>
              <a:t> </a:t>
            </a:r>
            <a:r>
              <a:rPr lang="en-US" sz="2400" dirty="0" err="1">
                <a:solidFill>
                  <a:schemeClr val="tx1"/>
                </a:solidFill>
              </a:rPr>
              <a:t>thông</a:t>
            </a:r>
            <a:r>
              <a:rPr lang="en-US" sz="2400" dirty="0">
                <a:solidFill>
                  <a:schemeClr val="tx1"/>
                </a:solidFill>
              </a:rPr>
              <a:t> tin </a:t>
            </a:r>
            <a:r>
              <a:rPr lang="en-US" sz="2400" dirty="0" err="1">
                <a:solidFill>
                  <a:schemeClr val="tx1"/>
                </a:solidFill>
              </a:rPr>
              <a:t>về</a:t>
            </a:r>
            <a:r>
              <a:rPr lang="en-US" sz="2400" dirty="0">
                <a:solidFill>
                  <a:schemeClr val="tx1"/>
                </a:solidFill>
              </a:rPr>
              <a:t> </a:t>
            </a:r>
            <a:r>
              <a:rPr lang="en-US" sz="2400" dirty="0" err="1">
                <a:solidFill>
                  <a:schemeClr val="tx1"/>
                </a:solidFill>
              </a:rPr>
              <a:t>việc</a:t>
            </a:r>
            <a:r>
              <a:rPr lang="en-US" sz="2400" dirty="0">
                <a:solidFill>
                  <a:schemeClr val="tx1"/>
                </a:solidFill>
              </a:rPr>
              <a:t> </a:t>
            </a:r>
            <a:r>
              <a:rPr lang="en-US" sz="2400" dirty="0" err="1">
                <a:solidFill>
                  <a:schemeClr val="tx1"/>
                </a:solidFill>
              </a:rPr>
              <a:t>đăng</a:t>
            </a:r>
            <a:r>
              <a:rPr lang="en-US" sz="2400" dirty="0">
                <a:solidFill>
                  <a:schemeClr val="tx1"/>
                </a:solidFill>
              </a:rPr>
              <a:t> </a:t>
            </a:r>
            <a:r>
              <a:rPr lang="en-US" sz="2400" dirty="0" err="1">
                <a:solidFill>
                  <a:schemeClr val="tx1"/>
                </a:solidFill>
              </a:rPr>
              <a:t>kí</a:t>
            </a:r>
            <a:r>
              <a:rPr lang="en-US" sz="2400" dirty="0">
                <a:solidFill>
                  <a:schemeClr val="tx1"/>
                </a:solidFill>
              </a:rPr>
              <a:t> </a:t>
            </a:r>
            <a:r>
              <a:rPr lang="en-US" sz="2400" dirty="0" err="1">
                <a:solidFill>
                  <a:schemeClr val="tx1"/>
                </a:solidFill>
              </a:rPr>
              <a:t>tham</a:t>
            </a:r>
            <a:r>
              <a:rPr lang="en-US" sz="2400" dirty="0">
                <a:solidFill>
                  <a:schemeClr val="tx1"/>
                </a:solidFill>
              </a:rPr>
              <a:t> </a:t>
            </a:r>
            <a:r>
              <a:rPr lang="en-US" sz="2400" dirty="0" err="1">
                <a:solidFill>
                  <a:schemeClr val="tx1"/>
                </a:solidFill>
              </a:rPr>
              <a:t>gia</a:t>
            </a:r>
            <a:r>
              <a:rPr lang="en-US" sz="2400" dirty="0">
                <a:solidFill>
                  <a:schemeClr val="tx1"/>
                </a:solidFill>
              </a:rPr>
              <a:t> </a:t>
            </a:r>
            <a:r>
              <a:rPr lang="en-US" sz="2400" dirty="0" err="1">
                <a:solidFill>
                  <a:schemeClr val="tx1"/>
                </a:solidFill>
              </a:rPr>
              <a:t>từng</a:t>
            </a:r>
            <a:r>
              <a:rPr lang="en-US" sz="2400" dirty="0">
                <a:solidFill>
                  <a:schemeClr val="tx1"/>
                </a:solidFill>
              </a:rPr>
              <a:t> </a:t>
            </a:r>
            <a:r>
              <a:rPr lang="en-US" sz="2400" dirty="0" err="1">
                <a:solidFill>
                  <a:schemeClr val="tx1"/>
                </a:solidFill>
              </a:rPr>
              <a:t>câu</a:t>
            </a:r>
            <a:r>
              <a:rPr lang="en-US" sz="2400" dirty="0">
                <a:solidFill>
                  <a:schemeClr val="tx1"/>
                </a:solidFill>
              </a:rPr>
              <a:t> </a:t>
            </a:r>
            <a:r>
              <a:rPr lang="en-US" sz="2400" dirty="0" err="1">
                <a:solidFill>
                  <a:schemeClr val="tx1"/>
                </a:solidFill>
              </a:rPr>
              <a:t>lạc</a:t>
            </a:r>
            <a:r>
              <a:rPr lang="en-US" sz="2400" dirty="0">
                <a:solidFill>
                  <a:schemeClr val="tx1"/>
                </a:solidFill>
              </a:rPr>
              <a:t> </a:t>
            </a:r>
            <a:r>
              <a:rPr lang="en-US" sz="2400" dirty="0" err="1">
                <a:solidFill>
                  <a:schemeClr val="tx1"/>
                </a:solidFill>
              </a:rPr>
              <a:t>bộ</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từng</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trong</a:t>
            </a:r>
            <a:r>
              <a:rPr lang="en-US" sz="2400" dirty="0">
                <a:solidFill>
                  <a:schemeClr val="tx1"/>
                </a:solidFill>
              </a:rPr>
              <a:t> </a:t>
            </a:r>
            <a:r>
              <a:rPr lang="en-US" sz="2400" dirty="0" err="1">
                <a:solidFill>
                  <a:schemeClr val="tx1"/>
                </a:solidFill>
              </a:rPr>
              <a:t>lớp</a:t>
            </a:r>
            <a:r>
              <a:rPr lang="en-US" sz="2400" dirty="0">
                <a:solidFill>
                  <a:schemeClr val="tx1"/>
                </a:solidFill>
              </a:rPr>
              <a:t>  6A.</a:t>
            </a:r>
          </a:p>
          <a:p>
            <a:pPr marL="457200" indent="-457200" algn="just">
              <a:lnSpc>
                <a:spcPct val="120000"/>
              </a:lnSpc>
              <a:buFontTx/>
              <a:buChar char="-"/>
            </a:pPr>
            <a:r>
              <a:rPr lang="en-US" sz="2400" b="1" dirty="0" err="1">
                <a:solidFill>
                  <a:schemeClr val="tx1"/>
                </a:solidFill>
              </a:rPr>
              <a:t>Đối</a:t>
            </a:r>
            <a:r>
              <a:rPr lang="en-US" sz="2400" b="1" dirty="0">
                <a:solidFill>
                  <a:schemeClr val="tx1"/>
                </a:solidFill>
              </a:rPr>
              <a:t> </a:t>
            </a:r>
            <a:r>
              <a:rPr lang="en-US" sz="2400" b="1" dirty="0" err="1">
                <a:solidFill>
                  <a:schemeClr val="tx1"/>
                </a:solidFill>
              </a:rPr>
              <a:t>tượng</a:t>
            </a:r>
            <a:r>
              <a:rPr lang="en-US" sz="2400" b="1" dirty="0">
                <a:solidFill>
                  <a:schemeClr val="tx1"/>
                </a:solidFill>
              </a:rPr>
              <a:t> </a:t>
            </a:r>
            <a:r>
              <a:rPr lang="en-US" sz="2400" b="1" dirty="0" err="1">
                <a:solidFill>
                  <a:schemeClr val="tx1"/>
                </a:solidFill>
              </a:rPr>
              <a:t>thống</a:t>
            </a:r>
            <a:r>
              <a:rPr lang="en-US" sz="2400" b="1" dirty="0">
                <a:solidFill>
                  <a:schemeClr val="tx1"/>
                </a:solidFill>
              </a:rPr>
              <a:t> </a:t>
            </a:r>
            <a:r>
              <a:rPr lang="en-US" sz="2400" b="1" dirty="0" err="1">
                <a:solidFill>
                  <a:schemeClr val="tx1"/>
                </a:solidFill>
              </a:rPr>
              <a:t>kê</a:t>
            </a:r>
            <a:r>
              <a:rPr lang="en-US" sz="2400" dirty="0">
                <a:solidFill>
                  <a:schemeClr val="tx1"/>
                </a:solidFill>
              </a:rPr>
              <a:t>: </a:t>
            </a:r>
            <a:r>
              <a:rPr lang="en-US" sz="2400" dirty="0" err="1">
                <a:solidFill>
                  <a:schemeClr val="tx1"/>
                </a:solidFill>
              </a:rPr>
              <a:t>bốn</a:t>
            </a:r>
            <a:r>
              <a:rPr lang="en-US" sz="2400" dirty="0">
                <a:solidFill>
                  <a:schemeClr val="tx1"/>
                </a:solidFill>
              </a:rPr>
              <a:t> </a:t>
            </a:r>
            <a:r>
              <a:rPr lang="en-US" sz="2400" dirty="0" err="1">
                <a:solidFill>
                  <a:schemeClr val="tx1"/>
                </a:solidFill>
              </a:rPr>
              <a:t>câu</a:t>
            </a:r>
            <a:r>
              <a:rPr lang="en-US" sz="2400" dirty="0">
                <a:solidFill>
                  <a:schemeClr val="tx1"/>
                </a:solidFill>
              </a:rPr>
              <a:t> </a:t>
            </a:r>
            <a:r>
              <a:rPr lang="en-US" sz="2400" dirty="0" err="1">
                <a:solidFill>
                  <a:schemeClr val="tx1"/>
                </a:solidFill>
              </a:rPr>
              <a:t>lạc</a:t>
            </a:r>
            <a:r>
              <a:rPr lang="en-US" sz="2400" dirty="0">
                <a:solidFill>
                  <a:schemeClr val="tx1"/>
                </a:solidFill>
              </a:rPr>
              <a:t> </a:t>
            </a:r>
            <a:r>
              <a:rPr lang="en-US" sz="2400" dirty="0" err="1">
                <a:solidFill>
                  <a:schemeClr val="tx1"/>
                </a:solidFill>
              </a:rPr>
              <a:t>bộ</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thao</a:t>
            </a:r>
            <a:r>
              <a:rPr lang="en-US" sz="2400" dirty="0">
                <a:solidFill>
                  <a:schemeClr val="tx1"/>
                </a:solidFill>
              </a:rPr>
              <a:t>: </a:t>
            </a:r>
            <a:r>
              <a:rPr lang="en-US" sz="2400" dirty="0" err="1">
                <a:solidFill>
                  <a:schemeClr val="tx1"/>
                </a:solidFill>
              </a:rPr>
              <a:t>cầu</a:t>
            </a:r>
            <a:r>
              <a:rPr lang="en-US" sz="2400" dirty="0">
                <a:solidFill>
                  <a:schemeClr val="tx1"/>
                </a:solidFill>
              </a:rPr>
              <a:t> </a:t>
            </a:r>
            <a:r>
              <a:rPr lang="en-US" sz="2400" dirty="0" err="1">
                <a:solidFill>
                  <a:schemeClr val="tx1"/>
                </a:solidFill>
              </a:rPr>
              <a:t>lông</a:t>
            </a:r>
            <a:r>
              <a:rPr lang="en-US" sz="2400" dirty="0">
                <a:solidFill>
                  <a:schemeClr val="tx1"/>
                </a:solidFill>
              </a:rPr>
              <a:t>; </a:t>
            </a:r>
            <a:r>
              <a:rPr lang="en-US" sz="2400" dirty="0" err="1">
                <a:solidFill>
                  <a:schemeClr val="tx1"/>
                </a:solidFill>
              </a:rPr>
              <a:t>bóng</a:t>
            </a:r>
            <a:r>
              <a:rPr lang="en-US" sz="2400" dirty="0">
                <a:solidFill>
                  <a:schemeClr val="tx1"/>
                </a:solidFill>
              </a:rPr>
              <a:t> </a:t>
            </a:r>
            <a:r>
              <a:rPr lang="en-US" sz="2400" dirty="0" err="1">
                <a:solidFill>
                  <a:schemeClr val="tx1"/>
                </a:solidFill>
              </a:rPr>
              <a:t>bàn</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dục</a:t>
            </a:r>
            <a:r>
              <a:rPr lang="en-US" sz="2400" dirty="0">
                <a:solidFill>
                  <a:schemeClr val="tx1"/>
                </a:solidFill>
              </a:rPr>
              <a:t> </a:t>
            </a:r>
            <a:r>
              <a:rPr lang="en-US" sz="2400" dirty="0" err="1">
                <a:solidFill>
                  <a:schemeClr val="tx1"/>
                </a:solidFill>
              </a:rPr>
              <a:t>nhịp</a:t>
            </a:r>
            <a:r>
              <a:rPr lang="en-US" sz="2400" dirty="0">
                <a:solidFill>
                  <a:schemeClr val="tx1"/>
                </a:solidFill>
              </a:rPr>
              <a:t> </a:t>
            </a:r>
            <a:r>
              <a:rPr lang="en-US" sz="2400" dirty="0" err="1">
                <a:solidFill>
                  <a:schemeClr val="tx1"/>
                </a:solidFill>
              </a:rPr>
              <a:t>điệu</a:t>
            </a:r>
            <a:r>
              <a:rPr lang="en-US" sz="2400" dirty="0">
                <a:solidFill>
                  <a:schemeClr val="tx1"/>
                </a:solidFill>
              </a:rPr>
              <a:t>; </a:t>
            </a:r>
            <a:r>
              <a:rPr lang="en-US" sz="2400" dirty="0" err="1">
                <a:solidFill>
                  <a:schemeClr val="tx1"/>
                </a:solidFill>
              </a:rPr>
              <a:t>bóng</a:t>
            </a:r>
            <a:r>
              <a:rPr lang="en-US" sz="2400" dirty="0">
                <a:solidFill>
                  <a:schemeClr val="tx1"/>
                </a:solidFill>
              </a:rPr>
              <a:t> </a:t>
            </a:r>
            <a:r>
              <a:rPr lang="en-US" sz="2400" dirty="0" err="1">
                <a:solidFill>
                  <a:schemeClr val="tx1"/>
                </a:solidFill>
              </a:rPr>
              <a:t>đá</a:t>
            </a:r>
            <a:r>
              <a:rPr lang="en-US" sz="2400" dirty="0">
                <a:solidFill>
                  <a:schemeClr val="tx1"/>
                </a:solidFill>
              </a:rPr>
              <a:t>.   </a:t>
            </a:r>
          </a:p>
          <a:p>
            <a:pPr marL="457200" indent="-457200" algn="just">
              <a:lnSpc>
                <a:spcPct val="120000"/>
              </a:lnSpc>
              <a:buFontTx/>
              <a:buChar char="-"/>
            </a:pPr>
            <a:r>
              <a:rPr lang="en-US" sz="2400" b="1" dirty="0" err="1">
                <a:solidFill>
                  <a:schemeClr val="tx1"/>
                </a:solidFill>
              </a:rPr>
              <a:t>Tiêu</a:t>
            </a:r>
            <a:r>
              <a:rPr lang="en-US" sz="2400" b="1" dirty="0">
                <a:solidFill>
                  <a:schemeClr val="tx1"/>
                </a:solidFill>
              </a:rPr>
              <a:t> </a:t>
            </a:r>
            <a:r>
              <a:rPr lang="en-US" sz="2400" b="1" dirty="0" err="1">
                <a:solidFill>
                  <a:schemeClr val="tx1"/>
                </a:solidFill>
              </a:rPr>
              <a:t>chí</a:t>
            </a:r>
            <a:r>
              <a:rPr lang="en-US" sz="2400" b="1" dirty="0">
                <a:solidFill>
                  <a:schemeClr val="tx1"/>
                </a:solidFill>
              </a:rPr>
              <a:t> </a:t>
            </a:r>
            <a:r>
              <a:rPr lang="en-US" sz="2400" b="1" dirty="0" err="1">
                <a:solidFill>
                  <a:schemeClr val="tx1"/>
                </a:solidFill>
              </a:rPr>
              <a:t>thống</a:t>
            </a:r>
            <a:r>
              <a:rPr lang="en-US" sz="2400" b="1" dirty="0">
                <a:solidFill>
                  <a:schemeClr val="tx1"/>
                </a:solidFill>
              </a:rPr>
              <a:t> </a:t>
            </a:r>
            <a:r>
              <a:rPr lang="en-US" sz="2400" b="1" dirty="0" err="1">
                <a:solidFill>
                  <a:schemeClr val="tx1"/>
                </a:solidFill>
              </a:rPr>
              <a:t>kê</a:t>
            </a:r>
            <a:r>
              <a:rPr lang="en-US" sz="2400" b="1"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đăng</a:t>
            </a:r>
            <a:r>
              <a:rPr lang="en-US" sz="2400" dirty="0">
                <a:solidFill>
                  <a:schemeClr val="tx1"/>
                </a:solidFill>
              </a:rPr>
              <a:t> </a:t>
            </a:r>
            <a:r>
              <a:rPr lang="en-US" sz="2400" dirty="0" err="1">
                <a:solidFill>
                  <a:schemeClr val="tx1"/>
                </a:solidFill>
              </a:rPr>
              <a:t>kí</a:t>
            </a:r>
            <a:r>
              <a:rPr lang="en-US" sz="2400" dirty="0">
                <a:solidFill>
                  <a:schemeClr val="tx1"/>
                </a:solidFill>
              </a:rPr>
              <a:t> </a:t>
            </a:r>
            <a:r>
              <a:rPr lang="en-US" sz="2400" dirty="0" err="1">
                <a:solidFill>
                  <a:schemeClr val="tx1"/>
                </a:solidFill>
              </a:rPr>
              <a:t>tham</a:t>
            </a:r>
            <a:r>
              <a:rPr lang="en-US" sz="2400" dirty="0">
                <a:solidFill>
                  <a:schemeClr val="tx1"/>
                </a:solidFill>
              </a:rPr>
              <a:t> </a:t>
            </a:r>
            <a:r>
              <a:rPr lang="en-US" sz="2400" dirty="0" err="1">
                <a:solidFill>
                  <a:schemeClr val="tx1"/>
                </a:solidFill>
              </a:rPr>
              <a:t>gia</a:t>
            </a:r>
            <a:r>
              <a:rPr lang="en-US" sz="2400" dirty="0">
                <a:solidFill>
                  <a:schemeClr val="tx1"/>
                </a:solidFill>
              </a:rPr>
              <a:t> </a:t>
            </a:r>
            <a:r>
              <a:rPr lang="en-US" sz="2400" dirty="0" err="1">
                <a:solidFill>
                  <a:schemeClr val="tx1"/>
                </a:solidFill>
              </a:rPr>
              <a:t>từng</a:t>
            </a:r>
            <a:r>
              <a:rPr lang="en-US" sz="2400" dirty="0">
                <a:solidFill>
                  <a:schemeClr val="tx1"/>
                </a:solidFill>
              </a:rPr>
              <a:t> </a:t>
            </a:r>
            <a:r>
              <a:rPr lang="en-US" sz="2400" dirty="0" err="1">
                <a:solidFill>
                  <a:schemeClr val="tx1"/>
                </a:solidFill>
              </a:rPr>
              <a:t>câu</a:t>
            </a:r>
            <a:r>
              <a:rPr lang="en-US" sz="2400" dirty="0">
                <a:solidFill>
                  <a:schemeClr val="tx1"/>
                </a:solidFill>
              </a:rPr>
              <a:t> </a:t>
            </a:r>
            <a:r>
              <a:rPr lang="en-US" sz="2400" dirty="0" err="1">
                <a:solidFill>
                  <a:schemeClr val="tx1"/>
                </a:solidFill>
              </a:rPr>
              <a:t>lạc</a:t>
            </a:r>
            <a:r>
              <a:rPr lang="en-US" sz="2400" dirty="0">
                <a:solidFill>
                  <a:schemeClr val="tx1"/>
                </a:solidFill>
              </a:rPr>
              <a:t> </a:t>
            </a:r>
            <a:r>
              <a:rPr lang="en-US" sz="2400" dirty="0" err="1">
                <a:solidFill>
                  <a:schemeClr val="tx1"/>
                </a:solidFill>
              </a:rPr>
              <a:t>bộ</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thao</a:t>
            </a:r>
            <a:r>
              <a:rPr lang="en-US" sz="2400" dirty="0">
                <a:solidFill>
                  <a:schemeClr val="tx1"/>
                </a:solidFill>
              </a:rPr>
              <a:t> </a:t>
            </a:r>
            <a:r>
              <a:rPr lang="en-US" sz="2400" dirty="0" err="1">
                <a:solidFill>
                  <a:schemeClr val="tx1"/>
                </a:solidFill>
              </a:rPr>
              <a:t>đó</a:t>
            </a:r>
            <a:r>
              <a:rPr lang="en-US" sz="2400" dirty="0">
                <a:solidFill>
                  <a:schemeClr val="tx1"/>
                </a:solidFill>
              </a:rPr>
              <a:t>.</a:t>
            </a:r>
            <a:endParaRPr lang="vi-VN" sz="2400" dirty="0">
              <a:solidFill>
                <a:schemeClr val="tx1"/>
              </a:solidFill>
            </a:endParaRPr>
          </a:p>
        </p:txBody>
      </p:sp>
    </p:spTree>
    <p:custDataLst>
      <p:tags r:id="rId1"/>
    </p:custDataLst>
    <p:extLst>
      <p:ext uri="{BB962C8B-B14F-4D97-AF65-F5344CB8AC3E}">
        <p14:creationId xmlns:p14="http://schemas.microsoft.com/office/powerpoint/2010/main" val="350994575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additive="base">
                                        <p:cTn id="1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bg/>
                                          </p:spTgt>
                                        </p:tgtEl>
                                        <p:attrNameLst>
                                          <p:attrName>style.visibility</p:attrName>
                                        </p:attrNameLst>
                                      </p:cBhvr>
                                      <p:to>
                                        <p:strVal val="visible"/>
                                      </p:to>
                                    </p:set>
                                    <p:anim calcmode="lin" valueType="num">
                                      <p:cBhvr additive="base">
                                        <p:cTn id="25"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9">
                                            <p:bg/>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 calcmode="lin" valueType="num">
                                      <p:cBhvr additive="base">
                                        <p:cTn id="34"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 calcmode="lin" valueType="num">
                                      <p:cBhvr additive="base">
                                        <p:cTn id="4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build="allAtOnce"/>
      <p:bldP spid="9"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53934" y="410067"/>
            <a:ext cx="10917381" cy="1692771"/>
          </a:xfrm>
          <a:prstGeom prst="rect">
            <a:avLst/>
          </a:prstGeom>
        </p:spPr>
        <p:txBody>
          <a:bodyPr wrap="square">
            <a:spAutoFit/>
          </a:bodyPr>
          <a:lstStyle/>
          <a:p>
            <a:pPr algn="just">
              <a:lnSpc>
                <a:spcPct val="130000"/>
              </a:lnSpc>
            </a:pPr>
            <a:r>
              <a:rPr lang="en-US" sz="2000" dirty="0"/>
              <a:t>b) </a:t>
            </a:r>
            <a:r>
              <a:rPr lang="en-US" sz="2000" dirty="0" err="1"/>
              <a:t>Bạn</a:t>
            </a:r>
            <a:r>
              <a:rPr lang="en-US" sz="2000" dirty="0"/>
              <a:t> </a:t>
            </a:r>
            <a:r>
              <a:rPr lang="en-US" sz="2000" dirty="0" err="1"/>
              <a:t>lớp</a:t>
            </a:r>
            <a:r>
              <a:rPr lang="en-US" sz="2000" dirty="0"/>
              <a:t> </a:t>
            </a:r>
            <a:r>
              <a:rPr lang="en-US" sz="2000" dirty="0" err="1"/>
              <a:t>tưởng</a:t>
            </a:r>
            <a:r>
              <a:rPr lang="en-US" sz="2000" dirty="0"/>
              <a:t> </a:t>
            </a:r>
            <a:r>
              <a:rPr lang="en-US" sz="2000" dirty="0" err="1"/>
              <a:t>thống</a:t>
            </a:r>
            <a:r>
              <a:rPr lang="en-US" sz="2000" dirty="0"/>
              <a:t> </a:t>
            </a:r>
            <a:r>
              <a:rPr lang="en-US" sz="2000" dirty="0" err="1"/>
              <a:t>kê</a:t>
            </a:r>
            <a:r>
              <a:rPr lang="en-US" sz="2000" dirty="0"/>
              <a:t> </a:t>
            </a:r>
            <a:r>
              <a:rPr lang="en-US" sz="2000" dirty="0" err="1"/>
              <a:t>số</a:t>
            </a:r>
            <a:r>
              <a:rPr lang="en-US" sz="2000" dirty="0"/>
              <a:t>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từng</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của</a:t>
            </a:r>
            <a:r>
              <a:rPr lang="en-US" sz="2000" dirty="0"/>
              <a:t> </a:t>
            </a:r>
            <a:r>
              <a:rPr lang="en-US" sz="2000" dirty="0" err="1"/>
              <a:t>lớp</a:t>
            </a:r>
            <a:r>
              <a:rPr lang="en-US" sz="2000" dirty="0"/>
              <a:t> 6A </a:t>
            </a:r>
            <a:r>
              <a:rPr lang="en-US" sz="2000" dirty="0" err="1"/>
              <a:t>như</a:t>
            </a:r>
            <a:r>
              <a:rPr lang="en-US" sz="2000" dirty="0"/>
              <a:t> </a:t>
            </a:r>
            <a:r>
              <a:rPr lang="en-US" sz="2000" dirty="0" err="1"/>
              <a:t>sau</a:t>
            </a:r>
            <a:r>
              <a:rPr lang="en-US" sz="2000" dirty="0"/>
              <a:t>: </a:t>
            </a:r>
            <a:r>
              <a:rPr lang="en-US" sz="2000" dirty="0" err="1"/>
              <a:t>có</a:t>
            </a:r>
            <a:r>
              <a:rPr lang="en-US" sz="2000" dirty="0"/>
              <a:t> 18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cầu</a:t>
            </a:r>
            <a:r>
              <a:rPr lang="en-US" sz="2000" dirty="0"/>
              <a:t> </a:t>
            </a:r>
            <a:r>
              <a:rPr lang="en-US" sz="2000" dirty="0" err="1"/>
              <a:t>lông</a:t>
            </a:r>
            <a:r>
              <a:rPr lang="en-US" sz="2000" dirty="0"/>
              <a:t>; </a:t>
            </a:r>
            <a:r>
              <a:rPr lang="en-US" sz="2000" dirty="0" err="1"/>
              <a:t>có</a:t>
            </a:r>
            <a:r>
              <a:rPr lang="en-US" sz="2000" dirty="0"/>
              <a:t> 10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bàn</a:t>
            </a:r>
            <a:r>
              <a:rPr lang="en-US" sz="2000" dirty="0"/>
              <a:t>; </a:t>
            </a:r>
            <a:r>
              <a:rPr lang="en-US" sz="2000" dirty="0" err="1"/>
              <a:t>có</a:t>
            </a:r>
            <a:r>
              <a:rPr lang="en-US" sz="2000" dirty="0"/>
              <a:t> 6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nhịp</a:t>
            </a:r>
            <a:r>
              <a:rPr lang="en-US" sz="2000" dirty="0"/>
              <a:t> </a:t>
            </a:r>
            <a:r>
              <a:rPr lang="en-US" sz="2000" dirty="0" err="1"/>
              <a:t>điệu</a:t>
            </a:r>
            <a:r>
              <a:rPr lang="en-US" sz="2000" dirty="0"/>
              <a:t>; </a:t>
            </a:r>
            <a:r>
              <a:rPr lang="en-US" sz="2000" dirty="0" err="1"/>
              <a:t>có</a:t>
            </a:r>
            <a:r>
              <a:rPr lang="en-US" sz="2000" dirty="0"/>
              <a:t> 30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đá</a:t>
            </a:r>
            <a:r>
              <a:rPr lang="en-US" sz="2000" dirty="0"/>
              <a:t>. </a:t>
            </a:r>
            <a:r>
              <a:rPr lang="en-US" sz="2000" dirty="0" err="1"/>
              <a:t>Dãy</a:t>
            </a:r>
            <a:r>
              <a:rPr lang="en-US" sz="2000" dirty="0"/>
              <a:t> </a:t>
            </a:r>
            <a:r>
              <a:rPr lang="en-US" sz="2000" dirty="0" err="1"/>
              <a:t>số</a:t>
            </a:r>
            <a:r>
              <a:rPr lang="en-US" sz="2000" dirty="0"/>
              <a:t> </a:t>
            </a:r>
            <a:r>
              <a:rPr lang="en-US" sz="2000" dirty="0" err="1"/>
              <a:t>liệu</a:t>
            </a:r>
            <a:r>
              <a:rPr lang="en-US" sz="2000" dirty="0"/>
              <a:t> </a:t>
            </a:r>
            <a:r>
              <a:rPr lang="en-US" sz="2000" dirty="0" err="1"/>
              <a:t>bạn</a:t>
            </a:r>
            <a:r>
              <a:rPr lang="en-US" sz="2000" dirty="0"/>
              <a:t> </a:t>
            </a:r>
            <a:r>
              <a:rPr lang="en-US" sz="2000" dirty="0" err="1"/>
              <a:t>lớp</a:t>
            </a:r>
            <a:r>
              <a:rPr lang="en-US" sz="2000" dirty="0"/>
              <a:t> </a:t>
            </a:r>
            <a:r>
              <a:rPr lang="en-US" sz="2000" dirty="0" err="1"/>
              <a:t>trưởng</a:t>
            </a:r>
            <a:r>
              <a:rPr lang="en-US" sz="2000" dirty="0"/>
              <a:t> </a:t>
            </a:r>
            <a:r>
              <a:rPr lang="en-US" sz="2000" dirty="0" err="1"/>
              <a:t>liệt</a:t>
            </a:r>
            <a:r>
              <a:rPr lang="en-US" sz="2000" dirty="0"/>
              <a:t> </a:t>
            </a:r>
            <a:r>
              <a:rPr lang="en-US" sz="2000" dirty="0" err="1"/>
              <a:t>kê</a:t>
            </a:r>
            <a:r>
              <a:rPr lang="en-US" sz="2000" dirty="0"/>
              <a:t> </a:t>
            </a:r>
            <a:r>
              <a:rPr lang="en-US" sz="2000" dirty="0" err="1"/>
              <a:t>có</a:t>
            </a:r>
            <a:r>
              <a:rPr lang="en-US" sz="2000" dirty="0"/>
              <a:t> </a:t>
            </a:r>
            <a:r>
              <a:rPr lang="en-US" sz="2000" dirty="0" err="1"/>
              <a:t>hợp</a:t>
            </a:r>
            <a:r>
              <a:rPr lang="en-US" sz="2000" dirty="0"/>
              <a:t> </a:t>
            </a:r>
            <a:r>
              <a:rPr lang="en-US" sz="2000" dirty="0" err="1"/>
              <a:t>lí</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a:t>
            </a:r>
            <a:endParaRPr lang="vi-VN" sz="2000" dirty="0"/>
          </a:p>
        </p:txBody>
      </p:sp>
      <mc:AlternateContent xmlns:mc="http://schemas.openxmlformats.org/markup-compatibility/2006" xmlns:a14="http://schemas.microsoft.com/office/drawing/2010/main">
        <mc:Choice Requires="a14">
          <p:sp>
            <p:nvSpPr>
              <p:cNvPr id="6" name="Rectangle 5"/>
              <p:cNvSpPr/>
              <p:nvPr/>
            </p:nvSpPr>
            <p:spPr>
              <a:xfrm>
                <a:off x="476974" y="2277687"/>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dirty="0" err="1">
                    <a:solidFill>
                      <a:schemeClr val="tx1"/>
                    </a:solidFill>
                  </a:rPr>
                  <a:t>Số</a:t>
                </a:r>
                <a:r>
                  <a:rPr lang="en-US" sz="2400" dirty="0">
                    <a:solidFill>
                      <a:schemeClr val="tx1"/>
                    </a:solidFill>
                  </a:rPr>
                  <a:t>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lớp</a:t>
                </a:r>
                <a:r>
                  <a:rPr lang="en-US" sz="2400" dirty="0">
                    <a:solidFill>
                      <a:schemeClr val="tx1"/>
                    </a:solidFill>
                  </a:rPr>
                  <a:t> 6A </a:t>
                </a:r>
                <a:r>
                  <a:rPr lang="en-US" sz="2400" dirty="0" err="1">
                    <a:solidFill>
                      <a:schemeClr val="tx1"/>
                    </a:solidFill>
                  </a:rPr>
                  <a:t>theo</a:t>
                </a:r>
                <a:r>
                  <a:rPr lang="en-US" sz="2400" dirty="0">
                    <a:solidFill>
                      <a:schemeClr val="tx1"/>
                    </a:solidFill>
                  </a:rPr>
                  <a:t> </a:t>
                </a:r>
                <a:r>
                  <a:rPr lang="en-US" sz="2400" dirty="0" err="1">
                    <a:solidFill>
                      <a:schemeClr val="tx1"/>
                    </a:solidFill>
                  </a:rPr>
                  <a:t>thống</a:t>
                </a:r>
                <a:r>
                  <a:rPr lang="en-US" sz="2400" dirty="0">
                    <a:solidFill>
                      <a:schemeClr val="tx1"/>
                    </a:solidFill>
                  </a:rPr>
                  <a:t> </a:t>
                </a:r>
                <a:r>
                  <a:rPr lang="en-US" sz="2400" dirty="0" err="1">
                    <a:solidFill>
                      <a:schemeClr val="tx1"/>
                    </a:solidFill>
                  </a:rPr>
                  <a:t>kê</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lớp</a:t>
                </a:r>
                <a:r>
                  <a:rPr lang="en-US" sz="2400" dirty="0">
                    <a:solidFill>
                      <a:schemeClr val="tx1"/>
                    </a:solidFill>
                  </a:rPr>
                  <a:t> </a:t>
                </a:r>
                <a:r>
                  <a:rPr lang="en-US" sz="2400" dirty="0" err="1">
                    <a:solidFill>
                      <a:schemeClr val="tx1"/>
                    </a:solidFill>
                  </a:rPr>
                  <a:t>trưởng</a:t>
                </a:r>
                <a:r>
                  <a:rPr lang="en-US" sz="2400" dirty="0">
                    <a:solidFill>
                      <a:schemeClr val="tx1"/>
                    </a:solidFill>
                  </a:rPr>
                  <a:t> </a:t>
                </a:r>
                <a:r>
                  <a:rPr lang="en-US" sz="2400" dirty="0" err="1">
                    <a:solidFill>
                      <a:schemeClr val="tx1"/>
                    </a:solidFill>
                  </a:rPr>
                  <a:t>là</a:t>
                </a:r>
                <a:r>
                  <a:rPr lang="en-US" sz="2400" dirty="0">
                    <a:solidFill>
                      <a:schemeClr val="tx1"/>
                    </a:solidFill>
                  </a:rPr>
                  <a:t>:</a:t>
                </a:r>
              </a:p>
              <a:p>
                <a:pPr algn="ctr">
                  <a:lnSpc>
                    <a:spcPct val="130000"/>
                  </a:lnSpc>
                </a:pPr>
                <a:r>
                  <a:rPr lang="en-US" sz="2400" dirty="0">
                    <a:solidFill>
                      <a:schemeClr val="tx1"/>
                    </a:solidFill>
                  </a:rPr>
                  <a:t>18 + 10  6 + 30 = 64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a:t>
                </a:r>
              </a:p>
              <a:p>
                <a:pPr algn="just">
                  <a:lnSpc>
                    <a:spcPct val="130000"/>
                  </a:lnSpc>
                </a:pP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oMath>
                </a14:m>
                <a:r>
                  <a:rPr lang="en-US" sz="2400"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liệu</a:t>
                </a:r>
                <a:r>
                  <a:rPr lang="en-US" sz="2400" dirty="0">
                    <a:solidFill>
                      <a:schemeClr val="tx1"/>
                    </a:solidFill>
                  </a:rPr>
                  <a:t> </a:t>
                </a:r>
                <a:r>
                  <a:rPr lang="en-US" sz="2400" dirty="0" err="1">
                    <a:solidFill>
                      <a:schemeClr val="tx1"/>
                    </a:solidFill>
                  </a:rPr>
                  <a:t>bạn</a:t>
                </a:r>
                <a:r>
                  <a:rPr lang="en-US" sz="2400" dirty="0">
                    <a:solidFill>
                      <a:schemeClr val="tx1"/>
                    </a:solidFill>
                  </a:rPr>
                  <a:t> </a:t>
                </a:r>
                <a:r>
                  <a:rPr lang="en-US" sz="2400" dirty="0" err="1">
                    <a:solidFill>
                      <a:schemeClr val="tx1"/>
                    </a:solidFill>
                  </a:rPr>
                  <a:t>lớp</a:t>
                </a:r>
                <a:r>
                  <a:rPr lang="en-US" sz="2400" dirty="0">
                    <a:solidFill>
                      <a:schemeClr val="tx1"/>
                    </a:solidFill>
                  </a:rPr>
                  <a:t> </a:t>
                </a:r>
                <a:r>
                  <a:rPr lang="en-US" sz="2400" dirty="0" err="1">
                    <a:solidFill>
                      <a:schemeClr val="tx1"/>
                    </a:solidFill>
                  </a:rPr>
                  <a:t>trưởng</a:t>
                </a:r>
                <a:r>
                  <a:rPr lang="en-US" sz="2400" dirty="0">
                    <a:solidFill>
                      <a:schemeClr val="tx1"/>
                    </a:solidFill>
                  </a:rPr>
                  <a:t> </a:t>
                </a:r>
                <a:r>
                  <a:rPr lang="en-US" sz="2400" dirty="0" err="1">
                    <a:solidFill>
                      <a:schemeClr val="tx1"/>
                    </a:solidFill>
                  </a:rPr>
                  <a:t>liệt</a:t>
                </a:r>
                <a:r>
                  <a:rPr lang="en-US" sz="2400" dirty="0">
                    <a:solidFill>
                      <a:schemeClr val="tx1"/>
                    </a:solidFill>
                  </a:rPr>
                  <a:t> </a:t>
                </a:r>
                <a:r>
                  <a:rPr lang="en-US" sz="2400" dirty="0" err="1">
                    <a:solidFill>
                      <a:schemeClr val="tx1"/>
                    </a:solidFill>
                  </a:rPr>
                  <a:t>kê</a:t>
                </a:r>
                <a:r>
                  <a:rPr lang="en-US" sz="2400" dirty="0">
                    <a:solidFill>
                      <a:schemeClr val="tx1"/>
                    </a:solidFill>
                  </a:rPr>
                  <a:t> </a:t>
                </a:r>
                <a:r>
                  <a:rPr lang="en-US" sz="2400" dirty="0" err="1">
                    <a:solidFill>
                      <a:schemeClr val="tx1"/>
                    </a:solidFill>
                  </a:rPr>
                  <a:t>là</a:t>
                </a:r>
                <a:r>
                  <a:rPr lang="en-US" sz="2400" dirty="0">
                    <a:solidFill>
                      <a:schemeClr val="tx1"/>
                    </a:solidFill>
                  </a:rPr>
                  <a:t> </a:t>
                </a:r>
                <a:r>
                  <a:rPr lang="en-US" sz="2400" dirty="0" err="1">
                    <a:solidFill>
                      <a:schemeClr val="tx1"/>
                    </a:solidFill>
                  </a:rPr>
                  <a:t>không</a:t>
                </a:r>
                <a:r>
                  <a:rPr lang="en-US" sz="2400" dirty="0">
                    <a:solidFill>
                      <a:schemeClr val="tx1"/>
                    </a:solidFill>
                  </a:rPr>
                  <a:t> </a:t>
                </a:r>
                <a:r>
                  <a:rPr lang="en-US" sz="2400" dirty="0" err="1">
                    <a:solidFill>
                      <a:schemeClr val="tx1"/>
                    </a:solidFill>
                  </a:rPr>
                  <a:t>hợp</a:t>
                </a:r>
                <a:r>
                  <a:rPr lang="en-US" sz="2400" dirty="0">
                    <a:solidFill>
                      <a:schemeClr val="tx1"/>
                    </a:solidFill>
                  </a:rPr>
                  <a:t> </a:t>
                </a:r>
                <a:r>
                  <a:rPr lang="en-US" sz="2400" dirty="0" err="1">
                    <a:solidFill>
                      <a:schemeClr val="tx1"/>
                    </a:solidFill>
                  </a:rPr>
                  <a:t>lí</a:t>
                </a:r>
                <a:r>
                  <a:rPr lang="en-US" sz="2400" dirty="0">
                    <a:solidFill>
                      <a:schemeClr val="tx1"/>
                    </a:solidFill>
                  </a:rPr>
                  <a:t> </a:t>
                </a:r>
                <a:r>
                  <a:rPr lang="en-US" sz="2400" dirty="0" err="1">
                    <a:solidFill>
                      <a:schemeClr val="tx1"/>
                    </a:solidFill>
                  </a:rPr>
                  <a:t>vì</a:t>
                </a:r>
                <a:r>
                  <a:rPr lang="en-US" sz="2400" dirty="0">
                    <a:solidFill>
                      <a:schemeClr val="tx1"/>
                    </a:solidFill>
                  </a:rPr>
                  <a:t> </a:t>
                </a:r>
                <a:r>
                  <a:rPr lang="en-US" sz="2400" dirty="0" err="1">
                    <a:solidFill>
                      <a:schemeClr val="tx1"/>
                    </a:solidFill>
                  </a:rPr>
                  <a:t>sĩ</a:t>
                </a:r>
                <a:r>
                  <a:rPr lang="en-US" sz="2400" dirty="0">
                    <a:solidFill>
                      <a:schemeClr val="tx1"/>
                    </a:solidFill>
                  </a:rPr>
                  <a:t> </a:t>
                </a:r>
                <a:r>
                  <a:rPr lang="en-US" sz="2400" dirty="0" err="1">
                    <a:solidFill>
                      <a:schemeClr val="tx1"/>
                    </a:solidFill>
                  </a:rPr>
                  <a:t>số</a:t>
                </a:r>
                <a:r>
                  <a:rPr lang="en-US" sz="2400" dirty="0">
                    <a:solidFill>
                      <a:schemeClr val="tx1"/>
                    </a:solidFill>
                  </a:rPr>
                  <a:t> 64 </a:t>
                </a:r>
                <a:r>
                  <a:rPr lang="en-US" sz="2400" dirty="0" err="1">
                    <a:solidFill>
                      <a:schemeClr val="tx1"/>
                    </a:solidFill>
                  </a:rPr>
                  <a:t>học</a:t>
                </a:r>
                <a:r>
                  <a:rPr lang="en-US" sz="2400" dirty="0">
                    <a:solidFill>
                      <a:schemeClr val="tx1"/>
                    </a:solidFill>
                  </a:rPr>
                  <a:t> </a:t>
                </a:r>
                <a:r>
                  <a:rPr lang="en-US" sz="2400" dirty="0" err="1">
                    <a:solidFill>
                      <a:schemeClr val="tx1"/>
                    </a:solidFill>
                  </a:rPr>
                  <a:t>sinh</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lớp</a:t>
                </a:r>
                <a:r>
                  <a:rPr lang="en-US" sz="2400" dirty="0">
                    <a:solidFill>
                      <a:schemeClr val="tx1"/>
                    </a:solidFill>
                  </a:rPr>
                  <a:t> 6A </a:t>
                </a:r>
                <a:r>
                  <a:rPr lang="en-US" sz="2400" dirty="0" err="1">
                    <a:solidFill>
                      <a:schemeClr val="tx1"/>
                    </a:solidFill>
                  </a:rPr>
                  <a:t>là</a:t>
                </a:r>
                <a:r>
                  <a:rPr lang="en-US" sz="2400" dirty="0">
                    <a:solidFill>
                      <a:schemeClr val="tx1"/>
                    </a:solidFill>
                  </a:rPr>
                  <a:t> </a:t>
                </a:r>
                <a:r>
                  <a:rPr lang="en-US" sz="2400" dirty="0" err="1">
                    <a:solidFill>
                      <a:schemeClr val="tx1"/>
                    </a:solidFill>
                  </a:rPr>
                  <a:t>quá</a:t>
                </a:r>
                <a:r>
                  <a:rPr lang="en-US" sz="2400" dirty="0">
                    <a:solidFill>
                      <a:schemeClr val="tx1"/>
                    </a:solidFill>
                  </a:rPr>
                  <a:t> </a:t>
                </a:r>
                <a:r>
                  <a:rPr lang="en-US" sz="2400" dirty="0" err="1">
                    <a:solidFill>
                      <a:schemeClr val="tx1"/>
                    </a:solidFill>
                  </a:rPr>
                  <a:t>lớn</a:t>
                </a:r>
                <a:r>
                  <a:rPr lang="en-US" sz="2400" dirty="0">
                    <a:solidFill>
                      <a:schemeClr val="tx1"/>
                    </a:solidFill>
                  </a:rPr>
                  <a:t> so </a:t>
                </a:r>
                <a:r>
                  <a:rPr lang="en-US" sz="2400" dirty="0" err="1">
                    <a:solidFill>
                      <a:schemeClr val="tx1"/>
                    </a:solidFill>
                  </a:rPr>
                  <a:t>với</a:t>
                </a:r>
                <a:r>
                  <a:rPr lang="en-US" sz="2400" dirty="0">
                    <a:solidFill>
                      <a:schemeClr val="tx1"/>
                    </a:solidFill>
                  </a:rPr>
                  <a:t> </a:t>
                </a:r>
                <a:r>
                  <a:rPr lang="en-US" sz="2400" dirty="0" err="1">
                    <a:solidFill>
                      <a:schemeClr val="tx1"/>
                    </a:solidFill>
                  </a:rPr>
                  <a:t>thực</a:t>
                </a:r>
                <a:r>
                  <a:rPr lang="en-US" sz="2400" dirty="0">
                    <a:solidFill>
                      <a:schemeClr val="tx1"/>
                    </a:solidFill>
                  </a:rPr>
                  <a:t> </a:t>
                </a:r>
                <a:r>
                  <a:rPr lang="en-US" sz="2400" dirty="0" err="1">
                    <a:solidFill>
                      <a:schemeClr val="tx1"/>
                    </a:solidFill>
                  </a:rPr>
                  <a:t>tế</a:t>
                </a:r>
                <a:r>
                  <a:rPr lang="en-US" sz="2400" dirty="0">
                    <a:solidFill>
                      <a:schemeClr val="tx1"/>
                    </a:solidFill>
                  </a:rPr>
                  <a:t>.</a:t>
                </a:r>
              </a:p>
            </p:txBody>
          </p:sp>
        </mc:Choice>
        <mc:Fallback xmlns="">
          <p:sp>
            <p:nvSpPr>
              <p:cNvPr id="6" name="Rectangle 5"/>
              <p:cNvSpPr>
                <a:spLocks noRot="1" noChangeAspect="1" noMove="1" noResize="1" noEditPoints="1" noAdjustHandles="1" noChangeArrowheads="1" noChangeShapeType="1" noTextEdit="1"/>
              </p:cNvSpPr>
              <p:nvPr/>
            </p:nvSpPr>
            <p:spPr>
              <a:xfrm>
                <a:off x="476974" y="2277687"/>
                <a:ext cx="11271300" cy="2214835"/>
              </a:xfrm>
              <a:prstGeom prst="rect">
                <a:avLst/>
              </a:prstGeom>
              <a:blipFill>
                <a:blip r:embed="rId3"/>
                <a:stretch>
                  <a:fillRect l="-756" r="-810"/>
                </a:stretch>
              </a:blipFill>
              <a:ln>
                <a:solidFill>
                  <a:srgbClr val="002060"/>
                </a:solidFill>
              </a:ln>
            </p:spPr>
            <p:txBody>
              <a:bodyPr/>
              <a:lstStyle/>
              <a:p>
                <a:r>
                  <a:rPr lang="vi-VN">
                    <a:noFill/>
                  </a:rPr>
                  <a:t> </a:t>
                </a:r>
              </a:p>
            </p:txBody>
          </p:sp>
        </mc:Fallback>
      </mc:AlternateContent>
      <p:grpSp>
        <p:nvGrpSpPr>
          <p:cNvPr id="10" name="Group 9"/>
          <p:cNvGrpSpPr/>
          <p:nvPr/>
        </p:nvGrpSpPr>
        <p:grpSpPr>
          <a:xfrm>
            <a:off x="2937162" y="4326267"/>
            <a:ext cx="6350924" cy="2186074"/>
            <a:chOff x="2854035" y="4492522"/>
            <a:chExt cx="6350924" cy="2186074"/>
          </a:xfrm>
        </p:grpSpPr>
        <p:sp>
          <p:nvSpPr>
            <p:cNvPr id="7" name="Rounded Rectangle 6"/>
            <p:cNvSpPr/>
            <p:nvPr/>
          </p:nvSpPr>
          <p:spPr>
            <a:xfrm>
              <a:off x="2854035" y="4883047"/>
              <a:ext cx="6350924" cy="1795549"/>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400" dirty="0">
                  <a:solidFill>
                    <a:schemeClr val="tx1"/>
                  </a:solidFill>
                </a:rPr>
                <a:t>Ta </a:t>
              </a:r>
              <a:r>
                <a:rPr lang="en-US" sz="2400" dirty="0" err="1">
                  <a:solidFill>
                    <a:schemeClr val="tx1"/>
                  </a:solidFill>
                </a:rPr>
                <a:t>có</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nhận</a:t>
              </a:r>
              <a:r>
                <a:rPr lang="en-US" sz="2400" dirty="0">
                  <a:solidFill>
                    <a:schemeClr val="tx1"/>
                  </a:solidFill>
                </a:rPr>
                <a:t> </a:t>
              </a:r>
              <a:r>
                <a:rPr lang="en-US" sz="2400" dirty="0" err="1">
                  <a:solidFill>
                    <a:schemeClr val="tx1"/>
                  </a:solidFill>
                </a:rPr>
                <a:t>biết</a:t>
              </a:r>
              <a:r>
                <a:rPr lang="en-US" sz="2400" dirty="0">
                  <a:solidFill>
                    <a:schemeClr val="tx1"/>
                  </a:solidFill>
                </a:rPr>
                <a:t> </a:t>
              </a:r>
              <a:r>
                <a:rPr lang="en-US" sz="2400" dirty="0" err="1">
                  <a:solidFill>
                    <a:schemeClr val="tx1"/>
                  </a:solidFill>
                </a:rPr>
                <a:t>được</a:t>
              </a:r>
              <a:r>
                <a:rPr lang="en-US" sz="2400" dirty="0">
                  <a:solidFill>
                    <a:schemeClr val="tx1"/>
                  </a:solidFill>
                </a:rPr>
                <a:t> </a:t>
              </a:r>
              <a:r>
                <a:rPr lang="en-US" sz="2400" dirty="0" err="1">
                  <a:solidFill>
                    <a:schemeClr val="tx1"/>
                  </a:solidFill>
                </a:rPr>
                <a:t>tính</a:t>
              </a:r>
              <a:r>
                <a:rPr lang="en-US" sz="2400" dirty="0">
                  <a:solidFill>
                    <a:schemeClr val="tx1"/>
                  </a:solidFill>
                </a:rPr>
                <a:t> </a:t>
              </a:r>
              <a:r>
                <a:rPr lang="en-US" sz="2400" dirty="0" err="1">
                  <a:solidFill>
                    <a:schemeClr val="tx1"/>
                  </a:solidFill>
                </a:rPr>
                <a:t>hợp</a:t>
              </a:r>
              <a:r>
                <a:rPr lang="en-US" sz="2400" dirty="0">
                  <a:solidFill>
                    <a:schemeClr val="tx1"/>
                  </a:solidFill>
                </a:rPr>
                <a:t> </a:t>
              </a:r>
              <a:r>
                <a:rPr lang="en-US" sz="2400" dirty="0" err="1">
                  <a:solidFill>
                    <a:schemeClr val="tx1"/>
                  </a:solidFill>
                </a:rPr>
                <a:t>lí</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dữ</a:t>
              </a:r>
              <a:r>
                <a:rPr lang="en-US" sz="2400" dirty="0">
                  <a:solidFill>
                    <a:schemeClr val="tx1"/>
                  </a:solidFill>
                </a:rPr>
                <a:t> </a:t>
              </a:r>
              <a:r>
                <a:rPr lang="en-US" sz="2400" dirty="0" err="1">
                  <a:solidFill>
                    <a:schemeClr val="tx1"/>
                  </a:solidFill>
                </a:rPr>
                <a:t>liệu</a:t>
              </a:r>
              <a:r>
                <a:rPr lang="en-US" sz="2400" dirty="0">
                  <a:solidFill>
                    <a:schemeClr val="tx1"/>
                  </a:solidFill>
                </a:rPr>
                <a:t> </a:t>
              </a:r>
              <a:r>
                <a:rPr lang="en-US" sz="2400" dirty="0" err="1">
                  <a:solidFill>
                    <a:schemeClr val="tx1"/>
                  </a:solidFill>
                </a:rPr>
                <a:t>thống</a:t>
              </a:r>
              <a:r>
                <a:rPr lang="en-US" sz="2400" dirty="0">
                  <a:solidFill>
                    <a:schemeClr val="tx1"/>
                  </a:solidFill>
                </a:rPr>
                <a:t> </a:t>
              </a:r>
              <a:r>
                <a:rPr lang="en-US" sz="2400" dirty="0" err="1">
                  <a:solidFill>
                    <a:schemeClr val="tx1"/>
                  </a:solidFill>
                </a:rPr>
                <a:t>kê</a:t>
              </a:r>
              <a:r>
                <a:rPr lang="en-US" sz="2400" dirty="0">
                  <a:solidFill>
                    <a:schemeClr val="tx1"/>
                  </a:solidFill>
                </a:rPr>
                <a:t> </a:t>
              </a:r>
              <a:r>
                <a:rPr lang="en-US" sz="2400" dirty="0" err="1">
                  <a:solidFill>
                    <a:schemeClr val="tx1"/>
                  </a:solidFill>
                </a:rPr>
                <a:t>theo</a:t>
              </a:r>
              <a:r>
                <a:rPr lang="en-US" sz="2400" dirty="0">
                  <a:solidFill>
                    <a:schemeClr val="tx1"/>
                  </a:solidFill>
                </a:rPr>
                <a:t> </a:t>
              </a:r>
              <a:r>
                <a:rPr lang="en-US" sz="2400" dirty="0" err="1">
                  <a:solidFill>
                    <a:schemeClr val="tx1"/>
                  </a:solidFill>
                </a:rPr>
                <a:t>những</a:t>
              </a:r>
              <a:r>
                <a:rPr lang="en-US" sz="2400" dirty="0">
                  <a:solidFill>
                    <a:schemeClr val="tx1"/>
                  </a:solidFill>
                </a:rPr>
                <a:t> </a:t>
              </a:r>
              <a:r>
                <a:rPr lang="en-US" sz="2400" dirty="0" err="1">
                  <a:solidFill>
                    <a:schemeClr val="tx1"/>
                  </a:solidFill>
                </a:rPr>
                <a:t>tiêu</a:t>
              </a:r>
              <a:r>
                <a:rPr lang="en-US" sz="2400" dirty="0">
                  <a:solidFill>
                    <a:schemeClr val="tx1"/>
                  </a:solidFill>
                </a:rPr>
                <a:t> </a:t>
              </a:r>
              <a:r>
                <a:rPr lang="en-US" sz="2400" dirty="0" err="1">
                  <a:solidFill>
                    <a:schemeClr val="tx1"/>
                  </a:solidFill>
                </a:rPr>
                <a:t>chí</a:t>
              </a:r>
              <a:r>
                <a:rPr lang="en-US" sz="2400" dirty="0">
                  <a:solidFill>
                    <a:schemeClr val="tx1"/>
                  </a:solidFill>
                </a:rPr>
                <a:t> </a:t>
              </a:r>
              <a:r>
                <a:rPr lang="en-US" sz="2400" dirty="0" err="1">
                  <a:solidFill>
                    <a:schemeClr val="tx1"/>
                  </a:solidFill>
                </a:rPr>
                <a:t>đơn</a:t>
              </a:r>
              <a:r>
                <a:rPr lang="en-US" sz="2400" dirty="0">
                  <a:solidFill>
                    <a:schemeClr val="tx1"/>
                  </a:solidFill>
                </a:rPr>
                <a:t> </a:t>
              </a:r>
              <a:r>
                <a:rPr lang="en-US" sz="2400" dirty="0" err="1">
                  <a:solidFill>
                    <a:schemeClr val="tx1"/>
                  </a:solidFill>
                </a:rPr>
                <a:t>giản</a:t>
              </a:r>
              <a:r>
                <a:rPr lang="en-US" sz="2400" dirty="0">
                  <a:solidFill>
                    <a:schemeClr val="tx1"/>
                  </a:solidFill>
                </a:rPr>
                <a:t>.</a:t>
              </a:r>
              <a:endParaRPr lang="vi-VN" sz="2400" dirty="0">
                <a:solidFill>
                  <a:schemeClr val="tx1"/>
                </a:solidFill>
              </a:endParaRPr>
            </a:p>
          </p:txBody>
        </p:sp>
        <p:pic>
          <p:nvPicPr>
            <p:cNvPr id="9" name="Picture 8"/>
            <p:cNvPicPr>
              <a:picLocks noChangeAspect="1"/>
            </p:cNvPicPr>
            <p:nvPr/>
          </p:nvPicPr>
          <p:blipFill>
            <a:blip r:embed="rId4"/>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199573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
                                            <p:bg/>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42522" y="391756"/>
            <a:ext cx="3816016" cy="888404"/>
          </a:xfrm>
          <a:prstGeom prst="rect">
            <a:avLst/>
          </a:prstGeom>
        </p:spPr>
      </p:pic>
      <p:sp>
        <p:nvSpPr>
          <p:cNvPr id="3" name="TextBox 4"/>
          <p:cNvSpPr txBox="1"/>
          <p:nvPr/>
        </p:nvSpPr>
        <p:spPr>
          <a:xfrm>
            <a:off x="-587501" y="163196"/>
            <a:ext cx="5295816" cy="955583"/>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Luyện</a:t>
            </a:r>
            <a:r>
              <a:rPr kumimoji="0" lang="en-US" sz="36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noProof="0" dirty="0" err="1">
                <a:ln>
                  <a:noFill/>
                </a:ln>
                <a:solidFill>
                  <a:srgbClr val="000000"/>
                </a:solidFill>
                <a:effectLst/>
                <a:uLnTx/>
                <a:uFillTx/>
                <a:latin typeface="Arial" panose="020B0604020202020204" pitchFamily="34" charset="0"/>
                <a:cs typeface="Arial" panose="020B0604020202020204" pitchFamily="34" charset="0"/>
              </a:rPr>
              <a:t>tập</a:t>
            </a:r>
            <a:r>
              <a:rPr kumimoji="0" lang="en-US" sz="36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1</a:t>
            </a:r>
            <a:endParaRPr kumimoji="0" lang="en-US" sz="3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TextBox 3"/>
          <p:cNvSpPr txBox="1"/>
          <p:nvPr/>
        </p:nvSpPr>
        <p:spPr>
          <a:xfrm>
            <a:off x="448886" y="1512916"/>
            <a:ext cx="11288685" cy="1126462"/>
          </a:xfrm>
          <a:prstGeom prst="rect">
            <a:avLst/>
          </a:prstGeom>
          <a:noFill/>
        </p:spPr>
        <p:txBody>
          <a:bodyPr wrap="square" rtlCol="0">
            <a:spAutoFit/>
          </a:bodyPr>
          <a:lstStyle/>
          <a:p>
            <a:pPr algn="just">
              <a:lnSpc>
                <a:spcPct val="120000"/>
              </a:lnSpc>
            </a:pPr>
            <a:r>
              <a:rPr lang="en-US" sz="2800" dirty="0" err="1"/>
              <a:t>Hãy</a:t>
            </a:r>
            <a:r>
              <a:rPr lang="en-US" sz="2800" dirty="0"/>
              <a:t> </a:t>
            </a:r>
            <a:r>
              <a:rPr lang="en-US" sz="2800" dirty="0" err="1"/>
              <a:t>thu</a:t>
            </a:r>
            <a:r>
              <a:rPr lang="en-US" sz="2800" dirty="0"/>
              <a:t> </a:t>
            </a:r>
            <a:r>
              <a:rPr lang="en-US" sz="2800" dirty="0" err="1"/>
              <a:t>thập</a:t>
            </a:r>
            <a:r>
              <a:rPr lang="en-US" sz="2800" dirty="0"/>
              <a:t> </a:t>
            </a:r>
            <a:r>
              <a:rPr lang="en-US" sz="2800" dirty="0" err="1"/>
              <a:t>dữ</a:t>
            </a:r>
            <a:r>
              <a:rPr lang="en-US" sz="2800" dirty="0"/>
              <a:t> </a:t>
            </a:r>
            <a:r>
              <a:rPr lang="en-US" sz="2800" dirty="0" err="1"/>
              <a:t>liệu</a:t>
            </a:r>
            <a:r>
              <a:rPr lang="en-US" sz="2800" dirty="0"/>
              <a:t> </a:t>
            </a:r>
            <a:r>
              <a:rPr lang="en-US" sz="2800" dirty="0" err="1"/>
              <a:t>về</a:t>
            </a:r>
            <a:r>
              <a:rPr lang="en-US" sz="2800" dirty="0"/>
              <a:t> </a:t>
            </a:r>
            <a:r>
              <a:rPr lang="en-US" sz="2800" dirty="0" err="1"/>
              <a:t>ngày</a:t>
            </a:r>
            <a:r>
              <a:rPr lang="en-US" sz="2800" dirty="0"/>
              <a:t>, </a:t>
            </a:r>
            <a:r>
              <a:rPr lang="en-US" sz="2800" dirty="0" err="1"/>
              <a:t>tháng</a:t>
            </a:r>
            <a:r>
              <a:rPr lang="en-US" sz="2800" dirty="0"/>
              <a:t>, </a:t>
            </a:r>
            <a:r>
              <a:rPr lang="en-US" sz="2800" dirty="0" err="1"/>
              <a:t>năm</a:t>
            </a:r>
            <a:r>
              <a:rPr lang="en-US" sz="2800" dirty="0"/>
              <a:t> </a:t>
            </a:r>
            <a:r>
              <a:rPr lang="en-US" sz="2800" dirty="0" err="1"/>
              <a:t>sinh</a:t>
            </a:r>
            <a:r>
              <a:rPr lang="en-US" sz="2800" dirty="0"/>
              <a:t> </a:t>
            </a:r>
            <a:r>
              <a:rPr lang="en-US" sz="2800" dirty="0" err="1"/>
              <a:t>của</a:t>
            </a:r>
            <a:r>
              <a:rPr lang="en-US" sz="2800" dirty="0"/>
              <a:t> </a:t>
            </a:r>
            <a:r>
              <a:rPr lang="en-US" sz="2800" dirty="0" err="1"/>
              <a:t>các</a:t>
            </a:r>
            <a:r>
              <a:rPr lang="en-US" sz="2800" dirty="0"/>
              <a:t> </a:t>
            </a:r>
            <a:r>
              <a:rPr lang="en-US" sz="2800" dirty="0" err="1"/>
              <a:t>bạn</a:t>
            </a:r>
            <a:r>
              <a:rPr lang="en-US" sz="2800" dirty="0"/>
              <a:t> </a:t>
            </a:r>
            <a:r>
              <a:rPr lang="en-US" sz="2800" dirty="0" err="1"/>
              <a:t>trong</a:t>
            </a:r>
            <a:r>
              <a:rPr lang="en-US" sz="2800" dirty="0"/>
              <a:t> </a:t>
            </a:r>
            <a:r>
              <a:rPr lang="en-US" sz="2800" dirty="0" err="1"/>
              <a:t>lớp</a:t>
            </a:r>
            <a:r>
              <a:rPr lang="en-US" sz="2800" dirty="0"/>
              <a:t> </a:t>
            </a:r>
            <a:r>
              <a:rPr lang="en-US" sz="2800" dirty="0" err="1"/>
              <a:t>và</a:t>
            </a:r>
            <a:r>
              <a:rPr lang="en-US" sz="2800" dirty="0"/>
              <a:t> </a:t>
            </a:r>
            <a:r>
              <a:rPr lang="en-US" sz="2800" dirty="0" err="1"/>
              <a:t>thống</a:t>
            </a:r>
            <a:r>
              <a:rPr lang="en-US" sz="2800" dirty="0"/>
              <a:t> </a:t>
            </a:r>
            <a:r>
              <a:rPr lang="en-US" sz="2800" dirty="0" err="1"/>
              <a:t>kê</a:t>
            </a:r>
            <a:r>
              <a:rPr lang="en-US" sz="2800" dirty="0"/>
              <a:t> </a:t>
            </a:r>
            <a:r>
              <a:rPr lang="en-US" sz="2800" dirty="0" err="1"/>
              <a:t>số</a:t>
            </a:r>
            <a:r>
              <a:rPr lang="en-US" sz="2800" dirty="0"/>
              <a:t> </a:t>
            </a:r>
            <a:r>
              <a:rPr lang="en-US" sz="2800" dirty="0" err="1"/>
              <a:t>bạn</a:t>
            </a:r>
            <a:r>
              <a:rPr lang="en-US" sz="2800" dirty="0"/>
              <a:t> </a:t>
            </a:r>
            <a:r>
              <a:rPr lang="en-US" sz="2800" dirty="0" err="1"/>
              <a:t>có</a:t>
            </a:r>
            <a:r>
              <a:rPr lang="en-US" sz="2800" dirty="0"/>
              <a:t> </a:t>
            </a:r>
            <a:r>
              <a:rPr lang="en-US" sz="2800" dirty="0" err="1"/>
              <a:t>cùng</a:t>
            </a:r>
            <a:r>
              <a:rPr lang="en-US" sz="2800" dirty="0"/>
              <a:t> </a:t>
            </a:r>
            <a:r>
              <a:rPr lang="en-US" sz="2800" dirty="0" err="1"/>
              <a:t>tháng</a:t>
            </a:r>
            <a:r>
              <a:rPr lang="en-US" sz="2800" dirty="0"/>
              <a:t> </a:t>
            </a:r>
            <a:r>
              <a:rPr lang="en-US" sz="2800" dirty="0" err="1"/>
              <a:t>sinh</a:t>
            </a:r>
            <a:r>
              <a:rPr lang="en-US" sz="2800" dirty="0"/>
              <a:t>.</a:t>
            </a:r>
            <a:endParaRPr lang="vi-VN" sz="2800" dirty="0"/>
          </a:p>
        </p:txBody>
      </p:sp>
      <p:sp>
        <p:nvSpPr>
          <p:cNvPr id="5" name="Cloud Callout 4"/>
          <p:cNvSpPr/>
          <p:nvPr/>
        </p:nvSpPr>
        <p:spPr>
          <a:xfrm>
            <a:off x="5220393" y="2427316"/>
            <a:ext cx="6655723" cy="1845426"/>
          </a:xfrm>
          <a:prstGeom prst="cloudCallout">
            <a:avLst>
              <a:gd name="adj1" fmla="val -65176"/>
              <a:gd name="adj2" fmla="val 7343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b="1" dirty="0" err="1">
                <a:solidFill>
                  <a:srgbClr val="C00000"/>
                </a:solidFill>
              </a:rPr>
              <a:t>Em</a:t>
            </a:r>
            <a:r>
              <a:rPr lang="en-US" sz="2400" b="1" dirty="0">
                <a:solidFill>
                  <a:srgbClr val="C00000"/>
                </a:solidFill>
              </a:rPr>
              <a:t> </a:t>
            </a:r>
            <a:r>
              <a:rPr lang="en-US" sz="2400" b="1" dirty="0" err="1">
                <a:solidFill>
                  <a:srgbClr val="C00000"/>
                </a:solidFill>
              </a:rPr>
              <a:t>hãy</a:t>
            </a:r>
            <a:r>
              <a:rPr lang="en-US" sz="2400" b="1" dirty="0">
                <a:solidFill>
                  <a:srgbClr val="C00000"/>
                </a:solidFill>
              </a:rPr>
              <a:t> </a:t>
            </a:r>
            <a:r>
              <a:rPr lang="en-US" sz="2400" b="1" dirty="0" err="1">
                <a:solidFill>
                  <a:srgbClr val="C00000"/>
                </a:solidFill>
              </a:rPr>
              <a:t>xác</a:t>
            </a:r>
            <a:r>
              <a:rPr lang="en-US" sz="2400" b="1" dirty="0">
                <a:solidFill>
                  <a:srgbClr val="C00000"/>
                </a:solidFill>
              </a:rPr>
              <a:t> </a:t>
            </a:r>
            <a:r>
              <a:rPr lang="en-US" sz="2400" b="1" dirty="0" err="1">
                <a:solidFill>
                  <a:srgbClr val="C00000"/>
                </a:solidFill>
              </a:rPr>
              <a:t>định</a:t>
            </a:r>
            <a:r>
              <a:rPr lang="en-US" sz="2400" b="1" dirty="0">
                <a:solidFill>
                  <a:srgbClr val="C00000"/>
                </a:solidFill>
              </a:rPr>
              <a:t> </a:t>
            </a:r>
            <a:r>
              <a:rPr lang="en-US" sz="2400" b="1" dirty="0" err="1">
                <a:solidFill>
                  <a:srgbClr val="C00000"/>
                </a:solidFill>
              </a:rPr>
              <a:t>đối</a:t>
            </a:r>
            <a:r>
              <a:rPr lang="en-US" sz="2400" b="1" dirty="0">
                <a:solidFill>
                  <a:srgbClr val="C00000"/>
                </a:solidFill>
              </a:rPr>
              <a:t> </a:t>
            </a:r>
            <a:r>
              <a:rPr lang="en-US" sz="2400" b="1" dirty="0" err="1">
                <a:solidFill>
                  <a:srgbClr val="C00000"/>
                </a:solidFill>
              </a:rPr>
              <a:t>tượng</a:t>
            </a:r>
            <a:r>
              <a:rPr lang="en-US" sz="2400" b="1" dirty="0">
                <a:solidFill>
                  <a:srgbClr val="C00000"/>
                </a:solidFill>
              </a:rPr>
              <a:t> </a:t>
            </a:r>
            <a:r>
              <a:rPr lang="en-US" sz="2400" b="1" dirty="0" err="1">
                <a:solidFill>
                  <a:srgbClr val="C00000"/>
                </a:solidFill>
              </a:rPr>
              <a:t>và</a:t>
            </a:r>
            <a:r>
              <a:rPr lang="en-US" sz="2400" b="1" dirty="0">
                <a:solidFill>
                  <a:srgbClr val="C00000"/>
                </a:solidFill>
              </a:rPr>
              <a:t> </a:t>
            </a:r>
            <a:r>
              <a:rPr lang="en-US" sz="2400" b="1" dirty="0" err="1">
                <a:solidFill>
                  <a:srgbClr val="C00000"/>
                </a:solidFill>
              </a:rPr>
              <a:t>tiêu</a:t>
            </a:r>
            <a:r>
              <a:rPr lang="en-US" sz="2400" b="1" dirty="0">
                <a:solidFill>
                  <a:srgbClr val="C00000"/>
                </a:solidFill>
              </a:rPr>
              <a:t> </a:t>
            </a:r>
            <a:r>
              <a:rPr lang="en-US" sz="2400" b="1" dirty="0" err="1">
                <a:solidFill>
                  <a:srgbClr val="C00000"/>
                </a:solidFill>
              </a:rPr>
              <a:t>chí</a:t>
            </a:r>
            <a:r>
              <a:rPr lang="en-US" sz="2400" b="1" dirty="0">
                <a:solidFill>
                  <a:srgbClr val="C00000"/>
                </a:solidFill>
              </a:rPr>
              <a:t> </a:t>
            </a:r>
            <a:r>
              <a:rPr lang="en-US" sz="2400" b="1" dirty="0" err="1">
                <a:solidFill>
                  <a:srgbClr val="C00000"/>
                </a:solidFill>
              </a:rPr>
              <a:t>thống</a:t>
            </a:r>
            <a:r>
              <a:rPr lang="en-US" sz="2400" b="1" dirty="0">
                <a:solidFill>
                  <a:srgbClr val="C00000"/>
                </a:solidFill>
              </a:rPr>
              <a:t> </a:t>
            </a:r>
            <a:r>
              <a:rPr lang="en-US" sz="2400" b="1" dirty="0" err="1">
                <a:solidFill>
                  <a:srgbClr val="C00000"/>
                </a:solidFill>
              </a:rPr>
              <a:t>kê</a:t>
            </a:r>
            <a:r>
              <a:rPr lang="en-US" sz="2400" b="1" dirty="0">
                <a:solidFill>
                  <a:srgbClr val="C00000"/>
                </a:solidFill>
              </a:rPr>
              <a:t> </a:t>
            </a:r>
            <a:endParaRPr lang="vi-VN" sz="2400" b="1" dirty="0">
              <a:solidFill>
                <a:srgbClr val="C00000"/>
              </a:solidFill>
            </a:endParaRPr>
          </a:p>
        </p:txBody>
      </p:sp>
      <p:pic>
        <p:nvPicPr>
          <p:cNvPr id="1026" name="Picture 2" descr="Những câu hỏi và hình ảnh hại não. - Home | Facebook"/>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2613" y="3791989"/>
            <a:ext cx="1685925" cy="27051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082030" y="2575544"/>
            <a:ext cx="3623386" cy="727454"/>
          </a:xfrm>
          <a:prstGeom prst="roundRect">
            <a:avLst/>
          </a:prstGeom>
          <a:solidFill>
            <a:srgbClr val="00A2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HOẠT ĐỘNG NHÓM</a:t>
            </a:r>
            <a:endParaRPr lang="vi-VN" sz="2800" b="1" dirty="0"/>
          </a:p>
        </p:txBody>
      </p:sp>
      <p:sp>
        <p:nvSpPr>
          <p:cNvPr id="7" name="TextBox 6"/>
          <p:cNvSpPr txBox="1"/>
          <p:nvPr/>
        </p:nvSpPr>
        <p:spPr>
          <a:xfrm>
            <a:off x="1363287" y="3239163"/>
            <a:ext cx="10008524" cy="978729"/>
          </a:xfrm>
          <a:prstGeom prst="rect">
            <a:avLst/>
          </a:prstGeom>
          <a:noFill/>
        </p:spPr>
        <p:txBody>
          <a:bodyPr wrap="square" rtlCol="0">
            <a:spAutoFit/>
          </a:bodyPr>
          <a:lstStyle/>
          <a:p>
            <a:pPr>
              <a:lnSpc>
                <a:spcPct val="120000"/>
              </a:lnSpc>
            </a:pPr>
            <a:r>
              <a:rPr lang="en-US" sz="2400" b="1" u="sng" dirty="0"/>
              <a:t>- </a:t>
            </a:r>
            <a:r>
              <a:rPr lang="en-US" sz="2400" b="1" u="sng" dirty="0" err="1"/>
              <a:t>Yêu</a:t>
            </a:r>
            <a:r>
              <a:rPr lang="en-US" sz="2400" b="1" u="sng" dirty="0"/>
              <a:t> </a:t>
            </a:r>
            <a:r>
              <a:rPr lang="en-US" sz="2400" b="1" u="sng" dirty="0" err="1"/>
              <a:t>cầu</a:t>
            </a:r>
            <a:r>
              <a:rPr lang="en-US" sz="2400" b="1" u="sng" dirty="0"/>
              <a:t>: </a:t>
            </a:r>
            <a:r>
              <a:rPr lang="en-US" sz="2400" dirty="0"/>
              <a:t>4 </a:t>
            </a:r>
            <a:r>
              <a:rPr lang="en-US" sz="2400" dirty="0" err="1"/>
              <a:t>tổ</a:t>
            </a:r>
            <a:r>
              <a:rPr lang="en-US" sz="2400" dirty="0"/>
              <a:t> </a:t>
            </a:r>
            <a:r>
              <a:rPr lang="en-US" sz="2400" dirty="0" err="1"/>
              <a:t>tương</a:t>
            </a:r>
            <a:r>
              <a:rPr lang="en-US" sz="2400" dirty="0"/>
              <a:t> </a:t>
            </a:r>
            <a:r>
              <a:rPr lang="en-US" sz="2400" dirty="0" err="1"/>
              <a:t>ứng</a:t>
            </a:r>
            <a:r>
              <a:rPr lang="en-US" sz="2400" dirty="0"/>
              <a:t> </a:t>
            </a:r>
            <a:r>
              <a:rPr lang="en-US" sz="2400" dirty="0" err="1"/>
              <a:t>với</a:t>
            </a:r>
            <a:r>
              <a:rPr lang="en-US" sz="2400" dirty="0"/>
              <a:t> 4 </a:t>
            </a:r>
            <a:r>
              <a:rPr lang="en-US" sz="2400" dirty="0" err="1"/>
              <a:t>nhóm</a:t>
            </a:r>
            <a:r>
              <a:rPr lang="en-US" sz="2400" dirty="0"/>
              <a:t>, </a:t>
            </a:r>
            <a:r>
              <a:rPr lang="en-US" sz="2400" dirty="0" err="1"/>
              <a:t>phân</a:t>
            </a:r>
            <a:r>
              <a:rPr lang="en-US" sz="2400" dirty="0"/>
              <a:t> </a:t>
            </a:r>
            <a:r>
              <a:rPr lang="en-US" sz="2400" dirty="0" err="1"/>
              <a:t>công</a:t>
            </a:r>
            <a:r>
              <a:rPr lang="en-US" sz="2400" dirty="0"/>
              <a:t> </a:t>
            </a:r>
            <a:r>
              <a:rPr lang="en-US" sz="2400" dirty="0" err="1"/>
              <a:t>thu</a:t>
            </a:r>
            <a:r>
              <a:rPr lang="en-US" sz="2400" dirty="0"/>
              <a:t> </a:t>
            </a:r>
            <a:r>
              <a:rPr lang="en-US" sz="2400" dirty="0" err="1"/>
              <a:t>thập</a:t>
            </a:r>
            <a:r>
              <a:rPr lang="en-US" sz="2400" dirty="0"/>
              <a:t> </a:t>
            </a:r>
            <a:r>
              <a:rPr lang="en-US" sz="2400" dirty="0" err="1"/>
              <a:t>và</a:t>
            </a:r>
            <a:r>
              <a:rPr lang="en-US" sz="2400" dirty="0"/>
              <a:t> </a:t>
            </a:r>
            <a:r>
              <a:rPr lang="en-US" sz="2400" dirty="0" err="1"/>
              <a:t>thống</a:t>
            </a:r>
            <a:r>
              <a:rPr lang="en-US" sz="2400" dirty="0"/>
              <a:t> </a:t>
            </a:r>
            <a:r>
              <a:rPr lang="en-US" sz="2400" dirty="0" err="1"/>
              <a:t>kê</a:t>
            </a:r>
            <a:r>
              <a:rPr lang="en-US" sz="2400" dirty="0"/>
              <a:t> </a:t>
            </a:r>
            <a:r>
              <a:rPr lang="en-US" sz="2400" dirty="0" err="1"/>
              <a:t>dữ</a:t>
            </a:r>
            <a:r>
              <a:rPr lang="en-US" sz="2400" dirty="0"/>
              <a:t> </a:t>
            </a:r>
            <a:r>
              <a:rPr lang="en-US" sz="2400" dirty="0" err="1"/>
              <a:t>liệu</a:t>
            </a:r>
            <a:r>
              <a:rPr lang="en-US" sz="2400" dirty="0"/>
              <a:t> </a:t>
            </a:r>
            <a:r>
              <a:rPr lang="en-US" sz="2400" dirty="0" err="1"/>
              <a:t>theo</a:t>
            </a:r>
            <a:r>
              <a:rPr lang="en-US" sz="2400" dirty="0"/>
              <a:t> </a:t>
            </a:r>
            <a:r>
              <a:rPr lang="en-US" sz="2400" dirty="0" err="1"/>
              <a:t>yêu</a:t>
            </a:r>
            <a:r>
              <a:rPr lang="en-US" sz="2400" dirty="0"/>
              <a:t> </a:t>
            </a:r>
            <a:r>
              <a:rPr lang="en-US" sz="2400" dirty="0" err="1"/>
              <a:t>cầu</a:t>
            </a:r>
            <a:r>
              <a:rPr lang="en-US" sz="2400" dirty="0"/>
              <a:t> </a:t>
            </a:r>
            <a:r>
              <a:rPr lang="en-US" sz="2400" dirty="0" err="1"/>
              <a:t>của</a:t>
            </a:r>
            <a:r>
              <a:rPr lang="en-US" sz="2400" dirty="0"/>
              <a:t> </a:t>
            </a:r>
            <a:r>
              <a:rPr lang="en-US" sz="2400" b="1" dirty="0" err="1">
                <a:solidFill>
                  <a:srgbClr val="002060"/>
                </a:solidFill>
              </a:rPr>
              <a:t>Luyện</a:t>
            </a:r>
            <a:r>
              <a:rPr lang="en-US" sz="2400" b="1" dirty="0">
                <a:solidFill>
                  <a:srgbClr val="002060"/>
                </a:solidFill>
              </a:rPr>
              <a:t> </a:t>
            </a:r>
            <a:r>
              <a:rPr lang="en-US" sz="2400" b="1" dirty="0" err="1">
                <a:solidFill>
                  <a:srgbClr val="002060"/>
                </a:solidFill>
              </a:rPr>
              <a:t>tập</a:t>
            </a:r>
            <a:r>
              <a:rPr lang="en-US" sz="2400" b="1" dirty="0">
                <a:solidFill>
                  <a:srgbClr val="002060"/>
                </a:solidFill>
              </a:rPr>
              <a:t> 1 </a:t>
            </a:r>
            <a:r>
              <a:rPr lang="en-US" sz="2400" dirty="0" err="1">
                <a:solidFill>
                  <a:schemeClr val="tx1">
                    <a:lumMod val="95000"/>
                    <a:lumOff val="5000"/>
                  </a:schemeClr>
                </a:solidFill>
              </a:rPr>
              <a:t>theo</a:t>
            </a:r>
            <a:r>
              <a:rPr lang="en-US" sz="2400" dirty="0">
                <a:solidFill>
                  <a:schemeClr val="tx1">
                    <a:lumMod val="95000"/>
                    <a:lumOff val="5000"/>
                  </a:schemeClr>
                </a:solidFill>
              </a:rPr>
              <a:t> </a:t>
            </a:r>
            <a:r>
              <a:rPr lang="en-US" sz="2400" dirty="0" err="1">
                <a:solidFill>
                  <a:schemeClr val="tx1">
                    <a:lumMod val="95000"/>
                    <a:lumOff val="5000"/>
                  </a:schemeClr>
                </a:solidFill>
              </a:rPr>
              <a:t>tổ</a:t>
            </a:r>
            <a:r>
              <a:rPr lang="en-US" sz="2400" dirty="0">
                <a:solidFill>
                  <a:schemeClr val="tx1">
                    <a:lumMod val="95000"/>
                    <a:lumOff val="5000"/>
                  </a:schemeClr>
                </a:solidFill>
              </a:rPr>
              <a:t> </a:t>
            </a:r>
            <a:r>
              <a:rPr lang="en-US" sz="2400" dirty="0" err="1"/>
              <a:t>và</a:t>
            </a:r>
            <a:r>
              <a:rPr lang="en-US" sz="2400" dirty="0"/>
              <a:t> </a:t>
            </a:r>
            <a:r>
              <a:rPr lang="en-US" sz="2400" dirty="0" err="1"/>
              <a:t>ghi</a:t>
            </a:r>
            <a:r>
              <a:rPr lang="en-US" sz="2400" dirty="0"/>
              <a:t> </a:t>
            </a:r>
            <a:r>
              <a:rPr lang="en-US" sz="2400" dirty="0" err="1"/>
              <a:t>theo</a:t>
            </a:r>
            <a:r>
              <a:rPr lang="en-US" sz="2400" dirty="0"/>
              <a:t> </a:t>
            </a:r>
            <a:r>
              <a:rPr lang="en-US" sz="2400" dirty="0" err="1"/>
              <a:t>bảng</a:t>
            </a:r>
            <a:r>
              <a:rPr lang="en-US" sz="2400" dirty="0"/>
              <a:t> </a:t>
            </a:r>
            <a:r>
              <a:rPr lang="en-US" sz="2400" dirty="0" err="1"/>
              <a:t>sau</a:t>
            </a:r>
            <a:r>
              <a:rPr lang="en-US" sz="2400" dirty="0"/>
              <a:t>:</a:t>
            </a:r>
            <a:endParaRPr lang="vi-VN" sz="2400" b="1" dirty="0">
              <a:solidFill>
                <a:srgbClr val="002060"/>
              </a:solidFill>
            </a:endParaRPr>
          </a:p>
        </p:txBody>
      </p:sp>
      <p:sp>
        <p:nvSpPr>
          <p:cNvPr id="9" name="TextBox 8"/>
          <p:cNvSpPr txBox="1"/>
          <p:nvPr/>
        </p:nvSpPr>
        <p:spPr>
          <a:xfrm>
            <a:off x="1363287" y="4289250"/>
            <a:ext cx="9060872" cy="535531"/>
          </a:xfrm>
          <a:prstGeom prst="rect">
            <a:avLst/>
          </a:prstGeom>
          <a:noFill/>
        </p:spPr>
        <p:txBody>
          <a:bodyPr wrap="square" rtlCol="0">
            <a:spAutoFit/>
          </a:bodyPr>
          <a:lstStyle/>
          <a:p>
            <a:pPr>
              <a:lnSpc>
                <a:spcPct val="120000"/>
              </a:lnSpc>
            </a:pPr>
            <a:r>
              <a:rPr lang="en-US" sz="2400" b="1" u="sng" dirty="0"/>
              <a:t>- </a:t>
            </a:r>
            <a:r>
              <a:rPr lang="en-US" sz="2400" b="1" u="sng" dirty="0" err="1"/>
              <a:t>Thời</a:t>
            </a:r>
            <a:r>
              <a:rPr lang="en-US" sz="2400" b="1" u="sng" dirty="0"/>
              <a:t> </a:t>
            </a:r>
            <a:r>
              <a:rPr lang="en-US" sz="2400" b="1" u="sng" dirty="0" err="1"/>
              <a:t>gian</a:t>
            </a:r>
            <a:r>
              <a:rPr lang="en-US" sz="2400" b="1" u="sng" dirty="0"/>
              <a:t>: </a:t>
            </a:r>
            <a:r>
              <a:rPr lang="en-US" sz="2400" dirty="0"/>
              <a:t>5 </a:t>
            </a:r>
            <a:r>
              <a:rPr lang="en-US" sz="2400" dirty="0" err="1"/>
              <a:t>phút</a:t>
            </a:r>
            <a:r>
              <a:rPr lang="en-US" sz="2400" dirty="0"/>
              <a:t>.</a:t>
            </a:r>
            <a:endParaRPr lang="vi-VN" sz="2400" b="1" dirty="0">
              <a:solidFill>
                <a:srgbClr val="002060"/>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334579776"/>
              </p:ext>
            </p:extLst>
          </p:nvPr>
        </p:nvGraphicFramePr>
        <p:xfrm>
          <a:off x="242519" y="4872524"/>
          <a:ext cx="11633596" cy="1594778"/>
        </p:xfrm>
        <a:graphic>
          <a:graphicData uri="http://schemas.openxmlformats.org/drawingml/2006/table">
            <a:tbl>
              <a:tblPr firstRow="1" bandRow="1">
                <a:tableStyleId>{5940675A-B579-460E-94D1-54222C63F5DA}</a:tableStyleId>
              </a:tblPr>
              <a:tblGrid>
                <a:gridCol w="894892">
                  <a:extLst>
                    <a:ext uri="{9D8B030D-6E8A-4147-A177-3AD203B41FA5}">
                      <a16:colId xmlns:a16="http://schemas.microsoft.com/office/drawing/2014/main" xmlns="" val="20000"/>
                    </a:ext>
                  </a:extLst>
                </a:gridCol>
                <a:gridCol w="894892">
                  <a:extLst>
                    <a:ext uri="{9D8B030D-6E8A-4147-A177-3AD203B41FA5}">
                      <a16:colId xmlns:a16="http://schemas.microsoft.com/office/drawing/2014/main" xmlns="" val="20001"/>
                    </a:ext>
                  </a:extLst>
                </a:gridCol>
                <a:gridCol w="894892">
                  <a:extLst>
                    <a:ext uri="{9D8B030D-6E8A-4147-A177-3AD203B41FA5}">
                      <a16:colId xmlns:a16="http://schemas.microsoft.com/office/drawing/2014/main" xmlns="" val="20002"/>
                    </a:ext>
                  </a:extLst>
                </a:gridCol>
                <a:gridCol w="894892">
                  <a:extLst>
                    <a:ext uri="{9D8B030D-6E8A-4147-A177-3AD203B41FA5}">
                      <a16:colId xmlns:a16="http://schemas.microsoft.com/office/drawing/2014/main" xmlns="" val="20003"/>
                    </a:ext>
                  </a:extLst>
                </a:gridCol>
                <a:gridCol w="894892">
                  <a:extLst>
                    <a:ext uri="{9D8B030D-6E8A-4147-A177-3AD203B41FA5}">
                      <a16:colId xmlns:a16="http://schemas.microsoft.com/office/drawing/2014/main" xmlns="" val="20004"/>
                    </a:ext>
                  </a:extLst>
                </a:gridCol>
                <a:gridCol w="894892">
                  <a:extLst>
                    <a:ext uri="{9D8B030D-6E8A-4147-A177-3AD203B41FA5}">
                      <a16:colId xmlns:a16="http://schemas.microsoft.com/office/drawing/2014/main" xmlns="" val="2164933757"/>
                    </a:ext>
                  </a:extLst>
                </a:gridCol>
                <a:gridCol w="894892">
                  <a:extLst>
                    <a:ext uri="{9D8B030D-6E8A-4147-A177-3AD203B41FA5}">
                      <a16:colId xmlns:a16="http://schemas.microsoft.com/office/drawing/2014/main" xmlns="" val="2991951845"/>
                    </a:ext>
                  </a:extLst>
                </a:gridCol>
                <a:gridCol w="894892">
                  <a:extLst>
                    <a:ext uri="{9D8B030D-6E8A-4147-A177-3AD203B41FA5}">
                      <a16:colId xmlns:a16="http://schemas.microsoft.com/office/drawing/2014/main" xmlns="" val="506712507"/>
                    </a:ext>
                  </a:extLst>
                </a:gridCol>
                <a:gridCol w="894892">
                  <a:extLst>
                    <a:ext uri="{9D8B030D-6E8A-4147-A177-3AD203B41FA5}">
                      <a16:colId xmlns:a16="http://schemas.microsoft.com/office/drawing/2014/main" xmlns="" val="3516859023"/>
                    </a:ext>
                  </a:extLst>
                </a:gridCol>
                <a:gridCol w="894892">
                  <a:extLst>
                    <a:ext uri="{9D8B030D-6E8A-4147-A177-3AD203B41FA5}">
                      <a16:colId xmlns:a16="http://schemas.microsoft.com/office/drawing/2014/main" xmlns="" val="2949129605"/>
                    </a:ext>
                  </a:extLst>
                </a:gridCol>
                <a:gridCol w="894892">
                  <a:extLst>
                    <a:ext uri="{9D8B030D-6E8A-4147-A177-3AD203B41FA5}">
                      <a16:colId xmlns:a16="http://schemas.microsoft.com/office/drawing/2014/main" xmlns="" val="1942950817"/>
                    </a:ext>
                  </a:extLst>
                </a:gridCol>
                <a:gridCol w="894892">
                  <a:extLst>
                    <a:ext uri="{9D8B030D-6E8A-4147-A177-3AD203B41FA5}">
                      <a16:colId xmlns:a16="http://schemas.microsoft.com/office/drawing/2014/main" xmlns="" val="392731995"/>
                    </a:ext>
                  </a:extLst>
                </a:gridCol>
                <a:gridCol w="894892">
                  <a:extLst>
                    <a:ext uri="{9D8B030D-6E8A-4147-A177-3AD203B41FA5}">
                      <a16:colId xmlns:a16="http://schemas.microsoft.com/office/drawing/2014/main" xmlns="" val="3362869608"/>
                    </a:ext>
                  </a:extLst>
                </a:gridCol>
              </a:tblGrid>
              <a:tr h="680378">
                <a:tc>
                  <a:txBody>
                    <a:bodyPr/>
                    <a:lstStyle/>
                    <a:p>
                      <a:pPr algn="ctr"/>
                      <a:r>
                        <a:rPr lang="en-US" b="1" dirty="0" err="1"/>
                        <a:t>Tháng</a:t>
                      </a:r>
                      <a:r>
                        <a:rPr lang="en-US" b="1" baseline="0" dirty="0"/>
                        <a:t> </a:t>
                      </a:r>
                      <a:r>
                        <a:rPr lang="en-US" b="1" baseline="0" dirty="0" err="1"/>
                        <a:t>sinh</a:t>
                      </a:r>
                      <a:endParaRPr lang="en-US" b="1" dirty="0"/>
                    </a:p>
                  </a:txBody>
                  <a:tcPr>
                    <a:solidFill>
                      <a:schemeClr val="accent6">
                        <a:lumMod val="60000"/>
                        <a:lumOff val="40000"/>
                      </a:schemeClr>
                    </a:solidFill>
                  </a:tcPr>
                </a:tc>
                <a:tc>
                  <a:txBody>
                    <a:bodyPr/>
                    <a:lstStyle/>
                    <a:p>
                      <a:pPr algn="ctr"/>
                      <a:r>
                        <a:rPr lang="en-US" b="1" dirty="0"/>
                        <a:t>1</a:t>
                      </a:r>
                    </a:p>
                  </a:txBody>
                  <a:tcPr/>
                </a:tc>
                <a:tc>
                  <a:txBody>
                    <a:bodyPr/>
                    <a:lstStyle/>
                    <a:p>
                      <a:pPr algn="ctr"/>
                      <a:r>
                        <a:rPr lang="en-US" b="1" dirty="0"/>
                        <a:t>2</a:t>
                      </a:r>
                    </a:p>
                  </a:txBody>
                  <a:tcPr/>
                </a:tc>
                <a:tc>
                  <a:txBody>
                    <a:bodyPr/>
                    <a:lstStyle/>
                    <a:p>
                      <a:pPr algn="ctr"/>
                      <a:r>
                        <a:rPr lang="en-US" b="1" dirty="0"/>
                        <a:t>3</a:t>
                      </a:r>
                    </a:p>
                  </a:txBody>
                  <a:tcPr/>
                </a:tc>
                <a:tc>
                  <a:txBody>
                    <a:bodyPr/>
                    <a:lstStyle/>
                    <a:p>
                      <a:pPr algn="ctr"/>
                      <a:r>
                        <a:rPr lang="en-US" b="1" dirty="0"/>
                        <a:t>4</a:t>
                      </a:r>
                    </a:p>
                  </a:txBody>
                  <a:tcPr/>
                </a:tc>
                <a:tc>
                  <a:txBody>
                    <a:bodyPr/>
                    <a:lstStyle/>
                    <a:p>
                      <a:pPr algn="ctr"/>
                      <a:r>
                        <a:rPr lang="en-US" b="1" dirty="0"/>
                        <a:t>5</a:t>
                      </a:r>
                    </a:p>
                  </a:txBody>
                  <a:tcPr/>
                </a:tc>
                <a:tc>
                  <a:txBody>
                    <a:bodyPr/>
                    <a:lstStyle/>
                    <a:p>
                      <a:pPr algn="ctr"/>
                      <a:r>
                        <a:rPr lang="en-US" b="1" dirty="0"/>
                        <a:t>6</a:t>
                      </a:r>
                    </a:p>
                  </a:txBody>
                  <a:tcPr/>
                </a:tc>
                <a:tc>
                  <a:txBody>
                    <a:bodyPr/>
                    <a:lstStyle/>
                    <a:p>
                      <a:pPr algn="ctr"/>
                      <a:r>
                        <a:rPr lang="en-US" b="1" dirty="0"/>
                        <a:t>7</a:t>
                      </a:r>
                    </a:p>
                  </a:txBody>
                  <a:tcPr/>
                </a:tc>
                <a:tc>
                  <a:txBody>
                    <a:bodyPr/>
                    <a:lstStyle/>
                    <a:p>
                      <a:pPr algn="ctr"/>
                      <a:r>
                        <a:rPr lang="en-US" b="1" dirty="0"/>
                        <a:t>8</a:t>
                      </a:r>
                    </a:p>
                  </a:txBody>
                  <a:tcPr/>
                </a:tc>
                <a:tc>
                  <a:txBody>
                    <a:bodyPr/>
                    <a:lstStyle/>
                    <a:p>
                      <a:pPr algn="ctr"/>
                      <a:r>
                        <a:rPr lang="en-US" b="1" dirty="0"/>
                        <a:t>9</a:t>
                      </a:r>
                    </a:p>
                  </a:txBody>
                  <a:tcPr/>
                </a:tc>
                <a:tc>
                  <a:txBody>
                    <a:bodyPr/>
                    <a:lstStyle/>
                    <a:p>
                      <a:pPr algn="ctr"/>
                      <a:r>
                        <a:rPr lang="en-US" b="1" dirty="0"/>
                        <a:t>10</a:t>
                      </a:r>
                    </a:p>
                  </a:txBody>
                  <a:tcPr/>
                </a:tc>
                <a:tc>
                  <a:txBody>
                    <a:bodyPr/>
                    <a:lstStyle/>
                    <a:p>
                      <a:pPr algn="ctr"/>
                      <a:r>
                        <a:rPr lang="en-US" b="1" dirty="0"/>
                        <a:t>11</a:t>
                      </a:r>
                    </a:p>
                  </a:txBody>
                  <a:tcPr/>
                </a:tc>
                <a:tc>
                  <a:txBody>
                    <a:bodyPr/>
                    <a:lstStyle/>
                    <a:p>
                      <a:pPr algn="ctr"/>
                      <a:r>
                        <a:rPr lang="en-US" b="1" dirty="0"/>
                        <a:t>12</a:t>
                      </a:r>
                    </a:p>
                  </a:txBody>
                  <a:tcPr/>
                </a:tc>
                <a:extLst>
                  <a:ext uri="{0D108BD9-81ED-4DB2-BD59-A6C34878D82A}">
                    <a16:rowId xmlns:a16="http://schemas.microsoft.com/office/drawing/2014/main" xmlns="" val="10000"/>
                  </a:ext>
                </a:extLst>
              </a:tr>
              <a:tr h="847961">
                <a:tc>
                  <a:txBody>
                    <a:bodyPr/>
                    <a:lstStyle/>
                    <a:p>
                      <a:pPr algn="ctr"/>
                      <a:r>
                        <a:rPr lang="en-US" b="1" dirty="0" err="1"/>
                        <a:t>Tên</a:t>
                      </a:r>
                      <a:r>
                        <a:rPr lang="en-US" b="1" baseline="0" dirty="0"/>
                        <a:t> </a:t>
                      </a:r>
                      <a:r>
                        <a:rPr lang="en-US" b="1" baseline="0" dirty="0" err="1"/>
                        <a:t>thành</a:t>
                      </a:r>
                      <a:r>
                        <a:rPr lang="en-US" b="1" baseline="0" dirty="0"/>
                        <a:t> </a:t>
                      </a:r>
                      <a:r>
                        <a:rPr lang="en-US" b="1" baseline="0" dirty="0" err="1"/>
                        <a:t>viên</a:t>
                      </a:r>
                      <a:endParaRPr lang="en-US" b="1" dirty="0"/>
                    </a:p>
                  </a:txBody>
                  <a:tcPr>
                    <a:solidFill>
                      <a:schemeClr val="accent6">
                        <a:lumMod val="60000"/>
                        <a:lumOff val="40000"/>
                      </a:schemeClr>
                    </a:solidFil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3135137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randombar(horizontal)">
                                      <p:cBhvr>
                                        <p:cTn id="21" dur="500"/>
                                        <p:tgtEl>
                                          <p:spTgt spid="10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nodeType="clickEffect">
                                  <p:stCondLst>
                                    <p:cond delay="0"/>
                                  </p:stCondLst>
                                  <p:childTnLst>
                                    <p:animEffect transition="out" filter="randombar(horizontal)">
                                      <p:cBhvr>
                                        <p:cTn id="28" dur="500"/>
                                        <p:tgtEl>
                                          <p:spTgt spid="1026"/>
                                        </p:tgtEl>
                                      </p:cBhvr>
                                    </p:animEffect>
                                    <p:set>
                                      <p:cBhvr>
                                        <p:cTn id="29" dur="1" fill="hold">
                                          <p:stCondLst>
                                            <p:cond delay="499"/>
                                          </p:stCondLst>
                                        </p:cTn>
                                        <p:tgtEl>
                                          <p:spTgt spid="1026"/>
                                        </p:tgtEl>
                                        <p:attrNameLst>
                                          <p:attrName>style.visibility</p:attrName>
                                        </p:attrNameLst>
                                      </p:cBhvr>
                                      <p:to>
                                        <p:strVal val="hidden"/>
                                      </p:to>
                                    </p:set>
                                  </p:childTnLst>
                                </p:cTn>
                              </p:par>
                              <p:par>
                                <p:cTn id="30" presetID="14" presetClass="exit" presetSubtype="10" fill="hold" grpId="1" nodeType="withEffect">
                                  <p:stCondLst>
                                    <p:cond delay="0"/>
                                  </p:stCondLst>
                                  <p:childTnLst>
                                    <p:animEffect transition="out" filter="randombar(horizont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randombar(horizontal)">
                                      <p:cBhvr>
                                        <p:cTn id="36" dur="500"/>
                                        <p:tgtEl>
                                          <p:spTgt spid="6"/>
                                        </p:tgtEl>
                                      </p:cBhvr>
                                    </p:animEffect>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14" presetClass="entr" presetSubtype="1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5" grpId="1" animBg="1"/>
      <p:bldP spid="6" grpId="0" animBg="1"/>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 name="组合 18"/>
          <p:cNvGrpSpPr/>
          <p:nvPr/>
        </p:nvGrpSpPr>
        <p:grpSpPr>
          <a:xfrm>
            <a:off x="174923" y="338636"/>
            <a:ext cx="2144683" cy="523221"/>
            <a:chOff x="4185645" y="1619395"/>
            <a:chExt cx="3580623" cy="427367"/>
          </a:xfrm>
        </p:grpSpPr>
        <p:sp>
          <p:nvSpPr>
            <p:cNvPr id="20"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1"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2</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28"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9"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4" name="TextBox 3"/>
          <p:cNvSpPr txBox="1"/>
          <p:nvPr/>
        </p:nvSpPr>
        <p:spPr>
          <a:xfrm>
            <a:off x="2319606" y="554805"/>
            <a:ext cx="10229959" cy="461665"/>
          </a:xfrm>
          <a:prstGeom prst="rect">
            <a:avLst/>
          </a:prstGeom>
          <a:noFill/>
        </p:spPr>
        <p:txBody>
          <a:bodyPr wrap="square" rtlCol="0">
            <a:spAutoFit/>
          </a:bodyPr>
          <a:lstStyle/>
          <a:p>
            <a:r>
              <a:rPr lang="en-US" sz="2400" dirty="0" err="1"/>
              <a:t>Kết</a:t>
            </a:r>
            <a:r>
              <a:rPr lang="en-US" sz="2400" dirty="0"/>
              <a:t> </a:t>
            </a:r>
            <a:r>
              <a:rPr lang="en-US" sz="2400" dirty="0" err="1"/>
              <a:t>quả</a:t>
            </a:r>
            <a:r>
              <a:rPr lang="en-US" sz="2400" dirty="0"/>
              <a:t> </a:t>
            </a:r>
            <a:r>
              <a:rPr lang="en-US" sz="2400" dirty="0" err="1"/>
              <a:t>kiểm</a:t>
            </a:r>
            <a:r>
              <a:rPr lang="en-US" sz="2400" dirty="0"/>
              <a:t> </a:t>
            </a:r>
            <a:r>
              <a:rPr lang="en-US" sz="2400" dirty="0" err="1"/>
              <a:t>tra</a:t>
            </a:r>
            <a:r>
              <a:rPr lang="en-US" sz="2400" dirty="0"/>
              <a:t> </a:t>
            </a:r>
            <a:r>
              <a:rPr lang="en-US" sz="2400" dirty="0" err="1"/>
              <a:t>môn</a:t>
            </a:r>
            <a:r>
              <a:rPr lang="en-US" sz="2400" dirty="0"/>
              <a:t> </a:t>
            </a:r>
            <a:r>
              <a:rPr lang="en-US" sz="2400" dirty="0" err="1"/>
              <a:t>Toán</a:t>
            </a:r>
            <a:r>
              <a:rPr lang="en-US" sz="2400" dirty="0"/>
              <a:t> </a:t>
            </a:r>
            <a:r>
              <a:rPr lang="en-US" sz="2400" dirty="0" err="1"/>
              <a:t>của</a:t>
            </a:r>
            <a:r>
              <a:rPr lang="en-US" sz="2400" dirty="0"/>
              <a:t> </a:t>
            </a:r>
            <a:r>
              <a:rPr lang="en-US" sz="2400" dirty="0" err="1"/>
              <a:t>học</a:t>
            </a:r>
            <a:r>
              <a:rPr lang="en-US" sz="2400" dirty="0"/>
              <a:t> </a:t>
            </a:r>
            <a:r>
              <a:rPr lang="en-US" sz="2400" dirty="0" err="1"/>
              <a:t>sinh</a:t>
            </a:r>
            <a:r>
              <a:rPr lang="en-US" sz="2400" dirty="0"/>
              <a:t> </a:t>
            </a:r>
            <a:r>
              <a:rPr lang="en-US" sz="2400" dirty="0" err="1"/>
              <a:t>lớp</a:t>
            </a:r>
            <a:r>
              <a:rPr lang="en-US" sz="2400" dirty="0"/>
              <a:t> 6D </a:t>
            </a:r>
            <a:r>
              <a:rPr lang="en-US" sz="2400" dirty="0" err="1"/>
              <a:t>được</a:t>
            </a:r>
            <a:r>
              <a:rPr lang="en-US" sz="2400" dirty="0"/>
              <a:t> </a:t>
            </a:r>
            <a:r>
              <a:rPr lang="en-US" sz="2400" dirty="0" err="1"/>
              <a:t>liệt</a:t>
            </a:r>
            <a:r>
              <a:rPr lang="en-US" sz="2400" dirty="0"/>
              <a:t> </a:t>
            </a:r>
            <a:r>
              <a:rPr lang="en-US" sz="2400" dirty="0" err="1"/>
              <a:t>kê</a:t>
            </a:r>
            <a:r>
              <a:rPr lang="en-US" sz="2400" dirty="0"/>
              <a:t> </a:t>
            </a:r>
            <a:r>
              <a:rPr lang="en-US" sz="2400" dirty="0" err="1"/>
              <a:t>như</a:t>
            </a:r>
            <a:r>
              <a:rPr lang="en-US" sz="2400" dirty="0"/>
              <a:t> </a:t>
            </a:r>
            <a:r>
              <a:rPr lang="en-US" sz="2400" dirty="0" err="1"/>
              <a:t>sau</a:t>
            </a:r>
            <a:r>
              <a:rPr lang="en-US" sz="2400" dirty="0"/>
              <a:t>:</a:t>
            </a:r>
            <a:endParaRPr lang="vi-VN" sz="2400" dirty="0"/>
          </a:p>
        </p:txBody>
      </p:sp>
      <p:sp>
        <p:nvSpPr>
          <p:cNvPr id="5" name="TextBox 4"/>
          <p:cNvSpPr txBox="1"/>
          <p:nvPr/>
        </p:nvSpPr>
        <p:spPr>
          <a:xfrm>
            <a:off x="1890264" y="970650"/>
            <a:ext cx="9160625" cy="461665"/>
          </a:xfrm>
          <a:prstGeom prst="rect">
            <a:avLst/>
          </a:prstGeom>
          <a:noFill/>
        </p:spPr>
        <p:txBody>
          <a:bodyPr wrap="square" rtlCol="0">
            <a:spAutoFit/>
          </a:bodyPr>
          <a:lstStyle/>
          <a:p>
            <a:pPr algn="ctr"/>
            <a:r>
              <a:rPr lang="en-US" sz="2400" dirty="0"/>
              <a:t>9, 8, 10, 6, 6, 4, 3, 7, 9, 6, 5, 5, 8, 8, 7, 7, 5, 7, 8, 6.</a:t>
            </a:r>
            <a:endParaRPr lang="vi-VN" sz="2400" dirty="0"/>
          </a:p>
        </p:txBody>
      </p:sp>
      <p:sp>
        <p:nvSpPr>
          <p:cNvPr id="30" name="TextBox 29"/>
          <p:cNvSpPr txBox="1"/>
          <p:nvPr/>
        </p:nvSpPr>
        <p:spPr>
          <a:xfrm>
            <a:off x="1890263" y="1487390"/>
            <a:ext cx="9160625" cy="461665"/>
          </a:xfrm>
          <a:prstGeom prst="rect">
            <a:avLst/>
          </a:prstGeom>
          <a:noFill/>
        </p:spPr>
        <p:txBody>
          <a:bodyPr wrap="square" rtlCol="0">
            <a:spAutoFit/>
          </a:bodyPr>
          <a:lstStyle/>
          <a:p>
            <a:pPr algn="ctr"/>
            <a:r>
              <a:rPr lang="en-US" sz="2400" dirty="0"/>
              <a:t>7, 7, 9, 5, 6, 8, 5, 5, 9, 9, 6, 7, 5, 7, 6, 6, 3, 5, 7, 9.</a:t>
            </a:r>
            <a:endParaRPr lang="vi-VN" sz="2400" dirty="0"/>
          </a:p>
        </p:txBody>
      </p:sp>
      <p:sp>
        <p:nvSpPr>
          <p:cNvPr id="6" name="TextBox 5"/>
          <p:cNvSpPr txBox="1"/>
          <p:nvPr/>
        </p:nvSpPr>
        <p:spPr>
          <a:xfrm>
            <a:off x="704553" y="1848160"/>
            <a:ext cx="11027981" cy="461665"/>
          </a:xfrm>
          <a:prstGeom prst="rect">
            <a:avLst/>
          </a:prstGeom>
          <a:noFill/>
        </p:spPr>
        <p:txBody>
          <a:bodyPr wrap="square" rtlCol="0">
            <a:spAutoFit/>
          </a:bodyPr>
          <a:lstStyle/>
          <a:p>
            <a:r>
              <a:rPr lang="en-US" sz="2400" dirty="0"/>
              <a:t>a) </a:t>
            </a:r>
            <a:r>
              <a:rPr lang="en-US" sz="2400" dirty="0" err="1"/>
              <a:t>Lập</a:t>
            </a:r>
            <a:r>
              <a:rPr lang="en-US" sz="2400" dirty="0"/>
              <a:t> </a:t>
            </a:r>
            <a:r>
              <a:rPr lang="en-US" sz="2400" dirty="0" err="1"/>
              <a:t>bảng</a:t>
            </a:r>
            <a:r>
              <a:rPr lang="en-US" sz="2400" dirty="0"/>
              <a:t> </a:t>
            </a:r>
            <a:r>
              <a:rPr lang="en-US" sz="2400" dirty="0" err="1"/>
              <a:t>số</a:t>
            </a:r>
            <a:r>
              <a:rPr lang="en-US" sz="2400" dirty="0"/>
              <a:t> </a:t>
            </a:r>
            <a:r>
              <a:rPr lang="en-US" sz="2400" dirty="0" err="1"/>
              <a:t>liệu</a:t>
            </a:r>
            <a:r>
              <a:rPr lang="en-US" sz="2400" dirty="0"/>
              <a:t> </a:t>
            </a:r>
            <a:r>
              <a:rPr lang="en-US" sz="2400" dirty="0" err="1"/>
              <a:t>theo</a:t>
            </a:r>
            <a:r>
              <a:rPr lang="en-US" sz="2400" dirty="0"/>
              <a:t> </a:t>
            </a:r>
            <a:r>
              <a:rPr lang="en-US" sz="2400" dirty="0" err="1"/>
              <a:t>mẫu</a:t>
            </a:r>
            <a:r>
              <a:rPr lang="en-US" sz="2400" dirty="0"/>
              <a:t> </a:t>
            </a:r>
            <a:r>
              <a:rPr lang="en-US" sz="2400" dirty="0" err="1"/>
              <a:t>sau</a:t>
            </a:r>
            <a:r>
              <a:rPr lang="en-US" sz="2400" dirty="0"/>
              <a:t>:</a:t>
            </a:r>
            <a:endParaRPr lang="vi-VN" sz="2400" dirty="0"/>
          </a:p>
        </p:txBody>
      </p:sp>
      <p:graphicFrame>
        <p:nvGraphicFramePr>
          <p:cNvPr id="32" name="Table 31"/>
          <p:cNvGraphicFramePr>
            <a:graphicFrameLocks noGrp="1"/>
          </p:cNvGraphicFramePr>
          <p:nvPr>
            <p:extLst>
              <p:ext uri="{D42A27DB-BD31-4B8C-83A1-F6EECF244321}">
                <p14:modId xmlns:p14="http://schemas.microsoft.com/office/powerpoint/2010/main" val="3731634645"/>
              </p:ext>
            </p:extLst>
          </p:nvPr>
        </p:nvGraphicFramePr>
        <p:xfrm>
          <a:off x="528993" y="2457212"/>
          <a:ext cx="11509278" cy="1528339"/>
        </p:xfrm>
        <a:graphic>
          <a:graphicData uri="http://schemas.openxmlformats.org/drawingml/2006/table">
            <a:tbl>
              <a:tblPr firstRow="1" bandRow="1">
                <a:tableStyleId>{5940675A-B579-460E-94D1-54222C63F5DA}</a:tableStyleId>
              </a:tblPr>
              <a:tblGrid>
                <a:gridCol w="1046298">
                  <a:extLst>
                    <a:ext uri="{9D8B030D-6E8A-4147-A177-3AD203B41FA5}">
                      <a16:colId xmlns:a16="http://schemas.microsoft.com/office/drawing/2014/main" xmlns="" val="20000"/>
                    </a:ext>
                  </a:extLst>
                </a:gridCol>
                <a:gridCol w="1046298">
                  <a:extLst>
                    <a:ext uri="{9D8B030D-6E8A-4147-A177-3AD203B41FA5}">
                      <a16:colId xmlns:a16="http://schemas.microsoft.com/office/drawing/2014/main" xmlns="" val="20001"/>
                    </a:ext>
                  </a:extLst>
                </a:gridCol>
                <a:gridCol w="1046298">
                  <a:extLst>
                    <a:ext uri="{9D8B030D-6E8A-4147-A177-3AD203B41FA5}">
                      <a16:colId xmlns:a16="http://schemas.microsoft.com/office/drawing/2014/main" xmlns="" val="20002"/>
                    </a:ext>
                  </a:extLst>
                </a:gridCol>
                <a:gridCol w="1046298">
                  <a:extLst>
                    <a:ext uri="{9D8B030D-6E8A-4147-A177-3AD203B41FA5}">
                      <a16:colId xmlns:a16="http://schemas.microsoft.com/office/drawing/2014/main" xmlns="" val="20003"/>
                    </a:ext>
                  </a:extLst>
                </a:gridCol>
                <a:gridCol w="1046298">
                  <a:extLst>
                    <a:ext uri="{9D8B030D-6E8A-4147-A177-3AD203B41FA5}">
                      <a16:colId xmlns:a16="http://schemas.microsoft.com/office/drawing/2014/main" xmlns="" val="20004"/>
                    </a:ext>
                  </a:extLst>
                </a:gridCol>
                <a:gridCol w="1046298">
                  <a:extLst>
                    <a:ext uri="{9D8B030D-6E8A-4147-A177-3AD203B41FA5}">
                      <a16:colId xmlns:a16="http://schemas.microsoft.com/office/drawing/2014/main" xmlns="" val="2164933757"/>
                    </a:ext>
                  </a:extLst>
                </a:gridCol>
                <a:gridCol w="1046298">
                  <a:extLst>
                    <a:ext uri="{9D8B030D-6E8A-4147-A177-3AD203B41FA5}">
                      <a16:colId xmlns:a16="http://schemas.microsoft.com/office/drawing/2014/main" xmlns="" val="2991951845"/>
                    </a:ext>
                  </a:extLst>
                </a:gridCol>
                <a:gridCol w="1046298">
                  <a:extLst>
                    <a:ext uri="{9D8B030D-6E8A-4147-A177-3AD203B41FA5}">
                      <a16:colId xmlns:a16="http://schemas.microsoft.com/office/drawing/2014/main" xmlns="" val="506712507"/>
                    </a:ext>
                  </a:extLst>
                </a:gridCol>
                <a:gridCol w="1046298">
                  <a:extLst>
                    <a:ext uri="{9D8B030D-6E8A-4147-A177-3AD203B41FA5}">
                      <a16:colId xmlns:a16="http://schemas.microsoft.com/office/drawing/2014/main" xmlns="" val="3516859023"/>
                    </a:ext>
                  </a:extLst>
                </a:gridCol>
                <a:gridCol w="1046298">
                  <a:extLst>
                    <a:ext uri="{9D8B030D-6E8A-4147-A177-3AD203B41FA5}">
                      <a16:colId xmlns:a16="http://schemas.microsoft.com/office/drawing/2014/main" xmlns="" val="2949129605"/>
                    </a:ext>
                  </a:extLst>
                </a:gridCol>
                <a:gridCol w="1046298">
                  <a:extLst>
                    <a:ext uri="{9D8B030D-6E8A-4147-A177-3AD203B41FA5}">
                      <a16:colId xmlns:a16="http://schemas.microsoft.com/office/drawing/2014/main" xmlns="" val="1942950817"/>
                    </a:ext>
                  </a:extLst>
                </a:gridCol>
              </a:tblGrid>
              <a:tr h="680378">
                <a:tc>
                  <a:txBody>
                    <a:bodyPr/>
                    <a:lstStyle/>
                    <a:p>
                      <a:pPr algn="ctr"/>
                      <a:r>
                        <a:rPr lang="en-US" sz="2000" b="1" dirty="0" err="1"/>
                        <a:t>Điểm</a:t>
                      </a:r>
                      <a:endParaRPr lang="en-US" sz="2000" b="1" dirty="0"/>
                    </a:p>
                  </a:txBody>
                  <a:tcPr>
                    <a:solidFill>
                      <a:schemeClr val="accent6">
                        <a:lumMod val="60000"/>
                        <a:lumOff val="40000"/>
                      </a:schemeClr>
                    </a:solidFill>
                  </a:tcPr>
                </a:tc>
                <a:tc>
                  <a:txBody>
                    <a:bodyPr/>
                    <a:lstStyle/>
                    <a:p>
                      <a:pPr algn="ctr"/>
                      <a:r>
                        <a:rPr lang="en-US" sz="2000" b="1" dirty="0"/>
                        <a:t>1</a:t>
                      </a:r>
                    </a:p>
                  </a:txBody>
                  <a:tcPr/>
                </a:tc>
                <a:tc>
                  <a:txBody>
                    <a:bodyPr/>
                    <a:lstStyle/>
                    <a:p>
                      <a:pPr algn="ctr"/>
                      <a:r>
                        <a:rPr lang="en-US" sz="2000" b="1" dirty="0"/>
                        <a:t>2</a:t>
                      </a:r>
                    </a:p>
                  </a:txBody>
                  <a:tcPr/>
                </a:tc>
                <a:tc>
                  <a:txBody>
                    <a:bodyPr/>
                    <a:lstStyle/>
                    <a:p>
                      <a:pPr algn="ctr"/>
                      <a:r>
                        <a:rPr lang="en-US" sz="2000" b="1" dirty="0"/>
                        <a:t>3</a:t>
                      </a:r>
                    </a:p>
                  </a:txBody>
                  <a:tcPr/>
                </a:tc>
                <a:tc>
                  <a:txBody>
                    <a:bodyPr/>
                    <a:lstStyle/>
                    <a:p>
                      <a:pPr algn="ctr"/>
                      <a:r>
                        <a:rPr lang="en-US" sz="2000" b="1" dirty="0"/>
                        <a:t>4</a:t>
                      </a:r>
                    </a:p>
                  </a:txBody>
                  <a:tcPr/>
                </a:tc>
                <a:tc>
                  <a:txBody>
                    <a:bodyPr/>
                    <a:lstStyle/>
                    <a:p>
                      <a:pPr algn="ctr"/>
                      <a:r>
                        <a:rPr lang="en-US" sz="2000" b="1" dirty="0"/>
                        <a:t>5</a:t>
                      </a:r>
                    </a:p>
                  </a:txBody>
                  <a:tcPr/>
                </a:tc>
                <a:tc>
                  <a:txBody>
                    <a:bodyPr/>
                    <a:lstStyle/>
                    <a:p>
                      <a:pPr algn="ctr"/>
                      <a:r>
                        <a:rPr lang="en-US" sz="2000" b="1" dirty="0"/>
                        <a:t>6</a:t>
                      </a:r>
                    </a:p>
                  </a:txBody>
                  <a:tcPr/>
                </a:tc>
                <a:tc>
                  <a:txBody>
                    <a:bodyPr/>
                    <a:lstStyle/>
                    <a:p>
                      <a:pPr algn="ctr"/>
                      <a:r>
                        <a:rPr lang="en-US" sz="2000" b="1" dirty="0"/>
                        <a:t>7</a:t>
                      </a:r>
                    </a:p>
                  </a:txBody>
                  <a:tcPr/>
                </a:tc>
                <a:tc>
                  <a:txBody>
                    <a:bodyPr/>
                    <a:lstStyle/>
                    <a:p>
                      <a:pPr algn="ctr"/>
                      <a:r>
                        <a:rPr lang="en-US" sz="2000" b="1" dirty="0"/>
                        <a:t>8</a:t>
                      </a:r>
                    </a:p>
                  </a:txBody>
                  <a:tcPr/>
                </a:tc>
                <a:tc>
                  <a:txBody>
                    <a:bodyPr/>
                    <a:lstStyle/>
                    <a:p>
                      <a:pPr algn="ctr"/>
                      <a:r>
                        <a:rPr lang="en-US" sz="2000" b="1" dirty="0"/>
                        <a:t>9</a:t>
                      </a:r>
                    </a:p>
                  </a:txBody>
                  <a:tcPr/>
                </a:tc>
                <a:tc>
                  <a:txBody>
                    <a:bodyPr/>
                    <a:lstStyle/>
                    <a:p>
                      <a:pPr algn="ctr"/>
                      <a:r>
                        <a:rPr lang="en-US" sz="2000" b="1" dirty="0"/>
                        <a:t>10</a:t>
                      </a:r>
                    </a:p>
                  </a:txBody>
                  <a:tcPr/>
                </a:tc>
                <a:extLst>
                  <a:ext uri="{0D108BD9-81ED-4DB2-BD59-A6C34878D82A}">
                    <a16:rowId xmlns:a16="http://schemas.microsoft.com/office/drawing/2014/main" xmlns="" val="10000"/>
                  </a:ext>
                </a:extLst>
              </a:tr>
              <a:tr h="847961">
                <a:tc>
                  <a:txBody>
                    <a:bodyPr/>
                    <a:lstStyle/>
                    <a:p>
                      <a:pPr algn="ctr"/>
                      <a:r>
                        <a:rPr lang="en-US" sz="2000" b="1" dirty="0" err="1"/>
                        <a:t>Số</a:t>
                      </a:r>
                      <a:r>
                        <a:rPr lang="en-US" sz="2000" b="1" baseline="0" dirty="0"/>
                        <a:t> </a:t>
                      </a:r>
                      <a:r>
                        <a:rPr lang="en-US" sz="2000" b="1" baseline="0" dirty="0" err="1"/>
                        <a:t>học</a:t>
                      </a:r>
                      <a:r>
                        <a:rPr lang="en-US" sz="2000" b="1" baseline="0" dirty="0"/>
                        <a:t> </a:t>
                      </a:r>
                      <a:r>
                        <a:rPr lang="en-US" sz="2000" b="1" baseline="0" dirty="0" err="1"/>
                        <a:t>sinh</a:t>
                      </a:r>
                      <a:endParaRPr lang="en-US" sz="2000" b="1" dirty="0"/>
                    </a:p>
                  </a:txBody>
                  <a:tcPr>
                    <a:solidFill>
                      <a:schemeClr val="accent6">
                        <a:lumMod val="60000"/>
                        <a:lumOff val="40000"/>
                      </a:schemeClr>
                    </a:solidFill>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xmlns="" val="10001"/>
                  </a:ext>
                </a:extLst>
              </a:tr>
            </a:tbl>
          </a:graphicData>
        </a:graphic>
      </p:graphicFrame>
      <p:sp>
        <p:nvSpPr>
          <p:cNvPr id="31" name="TextBox 30"/>
          <p:cNvSpPr txBox="1"/>
          <p:nvPr/>
        </p:nvSpPr>
        <p:spPr>
          <a:xfrm>
            <a:off x="1961118" y="3248386"/>
            <a:ext cx="415636" cy="461665"/>
          </a:xfrm>
          <a:prstGeom prst="rect">
            <a:avLst/>
          </a:prstGeom>
          <a:noFill/>
        </p:spPr>
        <p:txBody>
          <a:bodyPr wrap="square" rtlCol="0">
            <a:spAutoFit/>
          </a:bodyPr>
          <a:lstStyle/>
          <a:p>
            <a:r>
              <a:rPr lang="en-US" sz="2400" dirty="0"/>
              <a:t>?</a:t>
            </a:r>
            <a:endParaRPr lang="vi-VN" sz="2400" dirty="0"/>
          </a:p>
        </p:txBody>
      </p:sp>
      <p:sp>
        <p:nvSpPr>
          <p:cNvPr id="34" name="TextBox 33"/>
          <p:cNvSpPr txBox="1"/>
          <p:nvPr/>
        </p:nvSpPr>
        <p:spPr>
          <a:xfrm>
            <a:off x="2928363" y="3272906"/>
            <a:ext cx="415636" cy="461665"/>
          </a:xfrm>
          <a:prstGeom prst="rect">
            <a:avLst/>
          </a:prstGeom>
          <a:noFill/>
        </p:spPr>
        <p:txBody>
          <a:bodyPr wrap="square" rtlCol="0">
            <a:spAutoFit/>
          </a:bodyPr>
          <a:lstStyle/>
          <a:p>
            <a:r>
              <a:rPr lang="en-US" sz="2400" dirty="0"/>
              <a:t>?</a:t>
            </a:r>
            <a:endParaRPr lang="vi-VN" sz="2400" dirty="0"/>
          </a:p>
        </p:txBody>
      </p:sp>
      <p:sp>
        <p:nvSpPr>
          <p:cNvPr id="35" name="TextBox 34"/>
          <p:cNvSpPr txBox="1"/>
          <p:nvPr/>
        </p:nvSpPr>
        <p:spPr>
          <a:xfrm>
            <a:off x="4025643" y="3291180"/>
            <a:ext cx="415636" cy="461665"/>
          </a:xfrm>
          <a:prstGeom prst="rect">
            <a:avLst/>
          </a:prstGeom>
          <a:noFill/>
        </p:spPr>
        <p:txBody>
          <a:bodyPr wrap="square" rtlCol="0">
            <a:spAutoFit/>
          </a:bodyPr>
          <a:lstStyle/>
          <a:p>
            <a:r>
              <a:rPr lang="en-US" sz="2400" dirty="0"/>
              <a:t>?</a:t>
            </a:r>
            <a:endParaRPr lang="vi-VN" sz="2400" dirty="0"/>
          </a:p>
        </p:txBody>
      </p:sp>
      <p:sp>
        <p:nvSpPr>
          <p:cNvPr id="36" name="TextBox 35"/>
          <p:cNvSpPr txBox="1"/>
          <p:nvPr/>
        </p:nvSpPr>
        <p:spPr>
          <a:xfrm>
            <a:off x="5048109" y="3291180"/>
            <a:ext cx="415636" cy="461665"/>
          </a:xfrm>
          <a:prstGeom prst="rect">
            <a:avLst/>
          </a:prstGeom>
          <a:noFill/>
        </p:spPr>
        <p:txBody>
          <a:bodyPr wrap="square" rtlCol="0">
            <a:spAutoFit/>
          </a:bodyPr>
          <a:lstStyle/>
          <a:p>
            <a:r>
              <a:rPr lang="en-US" sz="2400" dirty="0"/>
              <a:t>?</a:t>
            </a:r>
            <a:endParaRPr lang="vi-VN" sz="2400" dirty="0"/>
          </a:p>
        </p:txBody>
      </p:sp>
      <p:sp>
        <p:nvSpPr>
          <p:cNvPr id="37" name="TextBox 36"/>
          <p:cNvSpPr txBox="1"/>
          <p:nvPr/>
        </p:nvSpPr>
        <p:spPr>
          <a:xfrm>
            <a:off x="6123458" y="3292828"/>
            <a:ext cx="415636" cy="461665"/>
          </a:xfrm>
          <a:prstGeom prst="rect">
            <a:avLst/>
          </a:prstGeom>
          <a:noFill/>
        </p:spPr>
        <p:txBody>
          <a:bodyPr wrap="square" rtlCol="0">
            <a:spAutoFit/>
          </a:bodyPr>
          <a:lstStyle/>
          <a:p>
            <a:r>
              <a:rPr lang="en-US" sz="2400" dirty="0"/>
              <a:t>?</a:t>
            </a:r>
            <a:endParaRPr lang="vi-VN" sz="2400" dirty="0"/>
          </a:p>
        </p:txBody>
      </p:sp>
      <p:sp>
        <p:nvSpPr>
          <p:cNvPr id="38" name="TextBox 37"/>
          <p:cNvSpPr txBox="1"/>
          <p:nvPr/>
        </p:nvSpPr>
        <p:spPr>
          <a:xfrm>
            <a:off x="7142075" y="3263103"/>
            <a:ext cx="415636" cy="461665"/>
          </a:xfrm>
          <a:prstGeom prst="rect">
            <a:avLst/>
          </a:prstGeom>
          <a:noFill/>
        </p:spPr>
        <p:txBody>
          <a:bodyPr wrap="square" rtlCol="0">
            <a:spAutoFit/>
          </a:bodyPr>
          <a:lstStyle/>
          <a:p>
            <a:r>
              <a:rPr lang="en-US" sz="2400" dirty="0"/>
              <a:t>?</a:t>
            </a:r>
            <a:endParaRPr lang="vi-VN" sz="2400" dirty="0"/>
          </a:p>
        </p:txBody>
      </p:sp>
      <p:sp>
        <p:nvSpPr>
          <p:cNvPr id="39" name="TextBox 38"/>
          <p:cNvSpPr txBox="1"/>
          <p:nvPr/>
        </p:nvSpPr>
        <p:spPr>
          <a:xfrm>
            <a:off x="8155920" y="3221381"/>
            <a:ext cx="415636" cy="461665"/>
          </a:xfrm>
          <a:prstGeom prst="rect">
            <a:avLst/>
          </a:prstGeom>
          <a:noFill/>
        </p:spPr>
        <p:txBody>
          <a:bodyPr wrap="square" rtlCol="0">
            <a:spAutoFit/>
          </a:bodyPr>
          <a:lstStyle/>
          <a:p>
            <a:r>
              <a:rPr lang="en-US" sz="2400" dirty="0"/>
              <a:t>?</a:t>
            </a:r>
            <a:endParaRPr lang="vi-VN" sz="2400" dirty="0"/>
          </a:p>
        </p:txBody>
      </p:sp>
      <p:sp>
        <p:nvSpPr>
          <p:cNvPr id="40" name="TextBox 39"/>
          <p:cNvSpPr txBox="1"/>
          <p:nvPr/>
        </p:nvSpPr>
        <p:spPr>
          <a:xfrm>
            <a:off x="9261821" y="3272905"/>
            <a:ext cx="415636" cy="461665"/>
          </a:xfrm>
          <a:prstGeom prst="rect">
            <a:avLst/>
          </a:prstGeom>
          <a:noFill/>
        </p:spPr>
        <p:txBody>
          <a:bodyPr wrap="square" rtlCol="0">
            <a:spAutoFit/>
          </a:bodyPr>
          <a:lstStyle/>
          <a:p>
            <a:r>
              <a:rPr lang="en-US" sz="2400" dirty="0"/>
              <a:t>?</a:t>
            </a:r>
            <a:endParaRPr lang="vi-VN" sz="2400" dirty="0"/>
          </a:p>
        </p:txBody>
      </p:sp>
      <p:sp>
        <p:nvSpPr>
          <p:cNvPr id="41" name="TextBox 40"/>
          <p:cNvSpPr txBox="1"/>
          <p:nvPr/>
        </p:nvSpPr>
        <p:spPr>
          <a:xfrm>
            <a:off x="10275666" y="3291179"/>
            <a:ext cx="415636" cy="461665"/>
          </a:xfrm>
          <a:prstGeom prst="rect">
            <a:avLst/>
          </a:prstGeom>
          <a:noFill/>
        </p:spPr>
        <p:txBody>
          <a:bodyPr wrap="square" rtlCol="0">
            <a:spAutoFit/>
          </a:bodyPr>
          <a:lstStyle/>
          <a:p>
            <a:r>
              <a:rPr lang="en-US" sz="2400" dirty="0"/>
              <a:t>?</a:t>
            </a:r>
            <a:endParaRPr lang="vi-VN" sz="2400" dirty="0"/>
          </a:p>
        </p:txBody>
      </p:sp>
      <p:sp>
        <p:nvSpPr>
          <p:cNvPr id="42" name="TextBox 41"/>
          <p:cNvSpPr txBox="1"/>
          <p:nvPr/>
        </p:nvSpPr>
        <p:spPr>
          <a:xfrm>
            <a:off x="11355787" y="3221380"/>
            <a:ext cx="415636" cy="461665"/>
          </a:xfrm>
          <a:prstGeom prst="rect">
            <a:avLst/>
          </a:prstGeom>
          <a:noFill/>
        </p:spPr>
        <p:txBody>
          <a:bodyPr wrap="square" rtlCol="0">
            <a:spAutoFit/>
          </a:bodyPr>
          <a:lstStyle/>
          <a:p>
            <a:r>
              <a:rPr lang="en-US" sz="2400" dirty="0"/>
              <a:t>?</a:t>
            </a:r>
            <a:endParaRPr lang="vi-VN" sz="2400" dirty="0"/>
          </a:p>
        </p:txBody>
      </p:sp>
      <p:sp>
        <p:nvSpPr>
          <p:cNvPr id="33" name="TextBox 32"/>
          <p:cNvSpPr txBox="1"/>
          <p:nvPr/>
        </p:nvSpPr>
        <p:spPr>
          <a:xfrm>
            <a:off x="1910500" y="3182314"/>
            <a:ext cx="505342" cy="523220"/>
          </a:xfrm>
          <a:prstGeom prst="rect">
            <a:avLst/>
          </a:prstGeom>
          <a:noFill/>
        </p:spPr>
        <p:txBody>
          <a:bodyPr wrap="square" rtlCol="0">
            <a:spAutoFit/>
          </a:bodyPr>
          <a:lstStyle/>
          <a:p>
            <a:r>
              <a:rPr lang="en-US" sz="2800" b="1" dirty="0">
                <a:solidFill>
                  <a:srgbClr val="FF0000"/>
                </a:solidFill>
              </a:rPr>
              <a:t>0</a:t>
            </a:r>
            <a:endParaRPr lang="vi-VN" sz="2800" b="1" dirty="0">
              <a:solidFill>
                <a:srgbClr val="FF0000"/>
              </a:solidFill>
            </a:endParaRPr>
          </a:p>
        </p:txBody>
      </p:sp>
      <p:sp>
        <p:nvSpPr>
          <p:cNvPr id="44" name="TextBox 43"/>
          <p:cNvSpPr txBox="1"/>
          <p:nvPr/>
        </p:nvSpPr>
        <p:spPr>
          <a:xfrm>
            <a:off x="2935388" y="3160012"/>
            <a:ext cx="505342" cy="523220"/>
          </a:xfrm>
          <a:prstGeom prst="rect">
            <a:avLst/>
          </a:prstGeom>
          <a:noFill/>
        </p:spPr>
        <p:txBody>
          <a:bodyPr wrap="square" rtlCol="0">
            <a:spAutoFit/>
          </a:bodyPr>
          <a:lstStyle/>
          <a:p>
            <a:r>
              <a:rPr lang="en-US" sz="2800" b="1" dirty="0">
                <a:solidFill>
                  <a:srgbClr val="FF0000"/>
                </a:solidFill>
              </a:rPr>
              <a:t>0</a:t>
            </a:r>
            <a:endParaRPr lang="vi-VN" sz="2800" b="1" dirty="0">
              <a:solidFill>
                <a:srgbClr val="FF0000"/>
              </a:solidFill>
            </a:endParaRPr>
          </a:p>
        </p:txBody>
      </p:sp>
      <p:sp>
        <p:nvSpPr>
          <p:cNvPr id="45" name="TextBox 44"/>
          <p:cNvSpPr txBox="1"/>
          <p:nvPr/>
        </p:nvSpPr>
        <p:spPr>
          <a:xfrm>
            <a:off x="4054035" y="3224461"/>
            <a:ext cx="505342" cy="523220"/>
          </a:xfrm>
          <a:prstGeom prst="rect">
            <a:avLst/>
          </a:prstGeom>
          <a:noFill/>
        </p:spPr>
        <p:txBody>
          <a:bodyPr wrap="square" rtlCol="0">
            <a:spAutoFit/>
          </a:bodyPr>
          <a:lstStyle/>
          <a:p>
            <a:r>
              <a:rPr lang="en-US" sz="2800" b="1" dirty="0">
                <a:solidFill>
                  <a:srgbClr val="FF0000"/>
                </a:solidFill>
              </a:rPr>
              <a:t>2</a:t>
            </a:r>
            <a:endParaRPr lang="vi-VN" sz="2800" b="1" dirty="0">
              <a:solidFill>
                <a:srgbClr val="FF0000"/>
              </a:solidFill>
            </a:endParaRPr>
          </a:p>
        </p:txBody>
      </p:sp>
      <p:sp>
        <p:nvSpPr>
          <p:cNvPr id="46" name="TextBox 45"/>
          <p:cNvSpPr txBox="1"/>
          <p:nvPr/>
        </p:nvSpPr>
        <p:spPr>
          <a:xfrm>
            <a:off x="5007487" y="3224461"/>
            <a:ext cx="505342" cy="523220"/>
          </a:xfrm>
          <a:prstGeom prst="rect">
            <a:avLst/>
          </a:prstGeom>
          <a:noFill/>
        </p:spPr>
        <p:txBody>
          <a:bodyPr wrap="square" rtlCol="0">
            <a:spAutoFit/>
          </a:bodyPr>
          <a:lstStyle/>
          <a:p>
            <a:r>
              <a:rPr lang="en-US" sz="2800" b="1" dirty="0">
                <a:solidFill>
                  <a:srgbClr val="FF0000"/>
                </a:solidFill>
              </a:rPr>
              <a:t>1</a:t>
            </a:r>
            <a:endParaRPr lang="vi-VN" sz="2800" b="1" dirty="0">
              <a:solidFill>
                <a:srgbClr val="FF0000"/>
              </a:solidFill>
            </a:endParaRPr>
          </a:p>
        </p:txBody>
      </p:sp>
      <p:sp>
        <p:nvSpPr>
          <p:cNvPr id="47" name="TextBox 46"/>
          <p:cNvSpPr txBox="1"/>
          <p:nvPr/>
        </p:nvSpPr>
        <p:spPr>
          <a:xfrm>
            <a:off x="6125206" y="3235192"/>
            <a:ext cx="505342" cy="523220"/>
          </a:xfrm>
          <a:prstGeom prst="rect">
            <a:avLst/>
          </a:prstGeom>
          <a:noFill/>
        </p:spPr>
        <p:txBody>
          <a:bodyPr wrap="square" rtlCol="0">
            <a:spAutoFit/>
          </a:bodyPr>
          <a:lstStyle/>
          <a:p>
            <a:r>
              <a:rPr lang="en-US" sz="2800" b="1" dirty="0">
                <a:solidFill>
                  <a:srgbClr val="FF0000"/>
                </a:solidFill>
              </a:rPr>
              <a:t>8</a:t>
            </a:r>
            <a:endParaRPr lang="vi-VN" sz="2800" b="1" dirty="0">
              <a:solidFill>
                <a:srgbClr val="FF0000"/>
              </a:solidFill>
            </a:endParaRPr>
          </a:p>
        </p:txBody>
      </p:sp>
      <p:sp>
        <p:nvSpPr>
          <p:cNvPr id="48" name="TextBox 47"/>
          <p:cNvSpPr txBox="1"/>
          <p:nvPr/>
        </p:nvSpPr>
        <p:spPr>
          <a:xfrm>
            <a:off x="7138926" y="3222940"/>
            <a:ext cx="505342" cy="523220"/>
          </a:xfrm>
          <a:prstGeom prst="rect">
            <a:avLst/>
          </a:prstGeom>
          <a:noFill/>
        </p:spPr>
        <p:txBody>
          <a:bodyPr wrap="square" rtlCol="0">
            <a:spAutoFit/>
          </a:bodyPr>
          <a:lstStyle/>
          <a:p>
            <a:r>
              <a:rPr lang="en-US" sz="2800" b="1" dirty="0">
                <a:solidFill>
                  <a:srgbClr val="FF0000"/>
                </a:solidFill>
              </a:rPr>
              <a:t>8</a:t>
            </a:r>
            <a:endParaRPr lang="vi-VN" sz="2800" b="1" dirty="0">
              <a:solidFill>
                <a:srgbClr val="FF0000"/>
              </a:solidFill>
            </a:endParaRPr>
          </a:p>
        </p:txBody>
      </p:sp>
      <p:sp>
        <p:nvSpPr>
          <p:cNvPr id="49" name="TextBox 48"/>
          <p:cNvSpPr txBox="1"/>
          <p:nvPr/>
        </p:nvSpPr>
        <p:spPr>
          <a:xfrm>
            <a:off x="8125629" y="3222940"/>
            <a:ext cx="505342" cy="523220"/>
          </a:xfrm>
          <a:prstGeom prst="rect">
            <a:avLst/>
          </a:prstGeom>
          <a:noFill/>
        </p:spPr>
        <p:txBody>
          <a:bodyPr wrap="square" rtlCol="0">
            <a:spAutoFit/>
          </a:bodyPr>
          <a:lstStyle/>
          <a:p>
            <a:r>
              <a:rPr lang="en-US" sz="2800" b="1" dirty="0">
                <a:solidFill>
                  <a:srgbClr val="FF0000"/>
                </a:solidFill>
              </a:rPr>
              <a:t>9</a:t>
            </a:r>
            <a:endParaRPr lang="vi-VN" sz="2800" b="1" dirty="0">
              <a:solidFill>
                <a:srgbClr val="FF0000"/>
              </a:solidFill>
            </a:endParaRPr>
          </a:p>
        </p:txBody>
      </p:sp>
      <p:sp>
        <p:nvSpPr>
          <p:cNvPr id="51" name="TextBox 50"/>
          <p:cNvSpPr txBox="1"/>
          <p:nvPr/>
        </p:nvSpPr>
        <p:spPr>
          <a:xfrm>
            <a:off x="9270365" y="3248386"/>
            <a:ext cx="505342" cy="523220"/>
          </a:xfrm>
          <a:prstGeom prst="rect">
            <a:avLst/>
          </a:prstGeom>
          <a:noFill/>
        </p:spPr>
        <p:txBody>
          <a:bodyPr wrap="square" rtlCol="0">
            <a:spAutoFit/>
          </a:bodyPr>
          <a:lstStyle/>
          <a:p>
            <a:r>
              <a:rPr lang="en-US" sz="2800" b="1" dirty="0">
                <a:solidFill>
                  <a:srgbClr val="FF0000"/>
                </a:solidFill>
              </a:rPr>
              <a:t>5</a:t>
            </a:r>
            <a:endParaRPr lang="vi-VN" sz="2800" b="1" dirty="0">
              <a:solidFill>
                <a:srgbClr val="FF0000"/>
              </a:solidFill>
            </a:endParaRPr>
          </a:p>
        </p:txBody>
      </p:sp>
      <p:sp>
        <p:nvSpPr>
          <p:cNvPr id="52" name="TextBox 51"/>
          <p:cNvSpPr txBox="1"/>
          <p:nvPr/>
        </p:nvSpPr>
        <p:spPr>
          <a:xfrm>
            <a:off x="10273867" y="3272905"/>
            <a:ext cx="505342" cy="523220"/>
          </a:xfrm>
          <a:prstGeom prst="rect">
            <a:avLst/>
          </a:prstGeom>
          <a:noFill/>
        </p:spPr>
        <p:txBody>
          <a:bodyPr wrap="square" rtlCol="0">
            <a:spAutoFit/>
          </a:bodyPr>
          <a:lstStyle/>
          <a:p>
            <a:r>
              <a:rPr lang="en-US" sz="2800" b="1" dirty="0">
                <a:solidFill>
                  <a:srgbClr val="FF0000"/>
                </a:solidFill>
              </a:rPr>
              <a:t>6</a:t>
            </a:r>
            <a:endParaRPr lang="vi-VN" sz="2800" b="1" dirty="0">
              <a:solidFill>
                <a:srgbClr val="FF0000"/>
              </a:solidFill>
            </a:endParaRPr>
          </a:p>
        </p:txBody>
      </p:sp>
      <p:sp>
        <p:nvSpPr>
          <p:cNvPr id="53" name="TextBox 52"/>
          <p:cNvSpPr txBox="1"/>
          <p:nvPr/>
        </p:nvSpPr>
        <p:spPr>
          <a:xfrm>
            <a:off x="11332300" y="3237294"/>
            <a:ext cx="505342" cy="523220"/>
          </a:xfrm>
          <a:prstGeom prst="rect">
            <a:avLst/>
          </a:prstGeom>
          <a:noFill/>
        </p:spPr>
        <p:txBody>
          <a:bodyPr wrap="square" rtlCol="0">
            <a:spAutoFit/>
          </a:bodyPr>
          <a:lstStyle/>
          <a:p>
            <a:r>
              <a:rPr lang="en-US" sz="2800" b="1" dirty="0">
                <a:solidFill>
                  <a:srgbClr val="FF0000"/>
                </a:solidFill>
              </a:rPr>
              <a:t>1</a:t>
            </a:r>
            <a:endParaRPr lang="vi-VN" sz="2800" b="1" dirty="0">
              <a:solidFill>
                <a:srgbClr val="FF0000"/>
              </a:solidFill>
            </a:endParaRPr>
          </a:p>
        </p:txBody>
      </p:sp>
      <p:sp>
        <p:nvSpPr>
          <p:cNvPr id="54" name="TextBox 53"/>
          <p:cNvSpPr txBox="1"/>
          <p:nvPr/>
        </p:nvSpPr>
        <p:spPr>
          <a:xfrm>
            <a:off x="488564" y="4106873"/>
            <a:ext cx="11450836" cy="461665"/>
          </a:xfrm>
          <a:prstGeom prst="rect">
            <a:avLst/>
          </a:prstGeom>
          <a:noFill/>
        </p:spPr>
        <p:txBody>
          <a:bodyPr wrap="square" rtlCol="0">
            <a:spAutoFit/>
          </a:bodyPr>
          <a:lstStyle/>
          <a:p>
            <a:r>
              <a:rPr lang="en-US" sz="2400" dirty="0"/>
              <a:t>b) So </a:t>
            </a:r>
            <a:r>
              <a:rPr lang="en-US" sz="2400" dirty="0" err="1"/>
              <a:t>với</a:t>
            </a:r>
            <a:r>
              <a:rPr lang="en-US" sz="2400" dirty="0"/>
              <a:t> </a:t>
            </a:r>
            <a:r>
              <a:rPr lang="en-US" sz="2400" dirty="0" err="1"/>
              <a:t>cả</a:t>
            </a:r>
            <a:r>
              <a:rPr lang="en-US" sz="2400" dirty="0"/>
              <a:t> </a:t>
            </a:r>
            <a:r>
              <a:rPr lang="en-US" sz="2400" dirty="0" err="1"/>
              <a:t>lớp</a:t>
            </a:r>
            <a:r>
              <a:rPr lang="en-US" sz="2400" dirty="0"/>
              <a:t> 6D, </a:t>
            </a:r>
            <a:r>
              <a:rPr lang="en-US" sz="2400" dirty="0" err="1"/>
              <a:t>tỉ</a:t>
            </a:r>
            <a:r>
              <a:rPr lang="en-US" sz="2400" dirty="0"/>
              <a:t> </a:t>
            </a:r>
            <a:r>
              <a:rPr lang="en-US" sz="2400" dirty="0" err="1"/>
              <a:t>lệ</a:t>
            </a:r>
            <a:r>
              <a:rPr lang="en-US" sz="2400" dirty="0"/>
              <a:t> </a:t>
            </a:r>
            <a:r>
              <a:rPr lang="en-US" sz="2400" dirty="0" err="1"/>
              <a:t>học</a:t>
            </a:r>
            <a:r>
              <a:rPr lang="en-US" sz="2400" dirty="0"/>
              <a:t> </a:t>
            </a:r>
            <a:r>
              <a:rPr lang="en-US" sz="2400" dirty="0" err="1"/>
              <a:t>sinh</a:t>
            </a:r>
            <a:r>
              <a:rPr lang="en-US" sz="2400" dirty="0"/>
              <a:t> </a:t>
            </a:r>
            <a:r>
              <a:rPr lang="en-US" sz="2400" dirty="0" err="1"/>
              <a:t>có</a:t>
            </a:r>
            <a:r>
              <a:rPr lang="en-US" sz="2400" dirty="0"/>
              <a:t> </a:t>
            </a:r>
            <a:r>
              <a:rPr lang="en-US" sz="2400" dirty="0" err="1"/>
              <a:t>điểm</a:t>
            </a:r>
            <a:r>
              <a:rPr lang="en-US" sz="2400" dirty="0"/>
              <a:t> </a:t>
            </a:r>
            <a:r>
              <a:rPr lang="en-US" sz="2400" dirty="0" err="1"/>
              <a:t>dưới</a:t>
            </a:r>
            <a:r>
              <a:rPr lang="en-US" sz="2400" dirty="0"/>
              <a:t> </a:t>
            </a:r>
            <a:r>
              <a:rPr lang="en-US" sz="2400" dirty="0" err="1"/>
              <a:t>trung</a:t>
            </a:r>
            <a:r>
              <a:rPr lang="en-US" sz="2400" dirty="0"/>
              <a:t> </a:t>
            </a:r>
            <a:r>
              <a:rPr lang="en-US" sz="2400" dirty="0" err="1"/>
              <a:t>bình</a:t>
            </a:r>
            <a:r>
              <a:rPr lang="en-US" sz="2400" dirty="0"/>
              <a:t> </a:t>
            </a:r>
            <a:r>
              <a:rPr lang="en-US" sz="2400" dirty="0" err="1"/>
              <a:t>là</a:t>
            </a:r>
            <a:r>
              <a:rPr lang="en-US" sz="2400" dirty="0"/>
              <a:t> </a:t>
            </a:r>
            <a:r>
              <a:rPr lang="en-US" sz="2400" dirty="0" err="1"/>
              <a:t>bao</a:t>
            </a:r>
            <a:r>
              <a:rPr lang="en-US" sz="2400" dirty="0"/>
              <a:t> </a:t>
            </a:r>
            <a:r>
              <a:rPr lang="en-US" sz="2400" dirty="0" err="1"/>
              <a:t>nhiêu</a:t>
            </a:r>
            <a:r>
              <a:rPr lang="en-US" sz="2400" dirty="0"/>
              <a:t> </a:t>
            </a:r>
            <a:r>
              <a:rPr lang="en-US" sz="2400" dirty="0" err="1"/>
              <a:t>phần</a:t>
            </a:r>
            <a:r>
              <a:rPr lang="en-US" sz="2400" dirty="0"/>
              <a:t> </a:t>
            </a:r>
            <a:r>
              <a:rPr lang="en-US" sz="2400" dirty="0" err="1"/>
              <a:t>trăm</a:t>
            </a:r>
            <a:r>
              <a:rPr lang="en-US" sz="2400" dirty="0"/>
              <a:t>?</a:t>
            </a:r>
            <a:endParaRPr lang="vi-VN" sz="2400" dirty="0"/>
          </a:p>
        </p:txBody>
      </p:sp>
      <p:sp>
        <p:nvSpPr>
          <p:cNvPr id="43" name="TextBox 42"/>
          <p:cNvSpPr txBox="1"/>
          <p:nvPr/>
        </p:nvSpPr>
        <p:spPr>
          <a:xfrm>
            <a:off x="488564" y="4605574"/>
            <a:ext cx="11549707" cy="461665"/>
          </a:xfrm>
          <a:prstGeom prst="rect">
            <a:avLst/>
          </a:prstGeom>
          <a:noFill/>
        </p:spPr>
        <p:txBody>
          <a:bodyPr wrap="square" rtlCol="0">
            <a:spAutoFit/>
          </a:bodyPr>
          <a:lstStyle/>
          <a:p>
            <a:r>
              <a:rPr lang="en-US" sz="2400" b="1" dirty="0" err="1">
                <a:solidFill>
                  <a:srgbClr val="002060"/>
                </a:solidFill>
              </a:rPr>
              <a:t>Tổng</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lớp</a:t>
            </a:r>
            <a:r>
              <a:rPr lang="en-US" sz="2400" b="1" dirty="0">
                <a:solidFill>
                  <a:srgbClr val="002060"/>
                </a:solidFill>
              </a:rPr>
              <a:t> 6D </a:t>
            </a:r>
            <a:r>
              <a:rPr lang="en-US" sz="2400" b="1" dirty="0" err="1">
                <a:solidFill>
                  <a:srgbClr val="002060"/>
                </a:solidFill>
              </a:rPr>
              <a:t>là</a:t>
            </a:r>
            <a:r>
              <a:rPr lang="en-US" sz="2400" b="1" dirty="0">
                <a:solidFill>
                  <a:srgbClr val="002060"/>
                </a:solidFill>
              </a:rPr>
              <a:t>: 0 + 0 + 2 + 1 + 8 + 8 + 9 + 5 + 6 + 1 = 40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a:t>
            </a:r>
            <a:endParaRPr lang="vi-VN" sz="2400" b="1" dirty="0">
              <a:solidFill>
                <a:srgbClr val="002060"/>
              </a:solidFill>
            </a:endParaRPr>
          </a:p>
        </p:txBody>
      </p:sp>
      <p:sp>
        <p:nvSpPr>
          <p:cNvPr id="56" name="TextBox 55"/>
          <p:cNvSpPr txBox="1"/>
          <p:nvPr/>
        </p:nvSpPr>
        <p:spPr>
          <a:xfrm>
            <a:off x="490847" y="5093500"/>
            <a:ext cx="11549707" cy="461665"/>
          </a:xfrm>
          <a:prstGeom prst="rect">
            <a:avLst/>
          </a:prstGeom>
          <a:noFill/>
        </p:spPr>
        <p:txBody>
          <a:bodyPr wrap="square" rtlCol="0">
            <a:spAutoFit/>
          </a:bodyPr>
          <a:lstStyle/>
          <a:p>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điểm</a:t>
            </a:r>
            <a:r>
              <a:rPr lang="en-US" sz="2400" b="1" dirty="0">
                <a:solidFill>
                  <a:srgbClr val="002060"/>
                </a:solidFill>
              </a:rPr>
              <a:t> </a:t>
            </a:r>
            <a:r>
              <a:rPr lang="en-US" sz="2400" b="1" dirty="0" err="1">
                <a:solidFill>
                  <a:srgbClr val="002060"/>
                </a:solidFill>
              </a:rPr>
              <a:t>dưới</a:t>
            </a:r>
            <a:r>
              <a:rPr lang="en-US" sz="2400" b="1" dirty="0">
                <a:solidFill>
                  <a:srgbClr val="002060"/>
                </a:solidFill>
              </a:rPr>
              <a:t>  TB </a:t>
            </a:r>
            <a:r>
              <a:rPr lang="en-US" sz="2400" b="1" dirty="0" err="1">
                <a:solidFill>
                  <a:srgbClr val="002060"/>
                </a:solidFill>
              </a:rPr>
              <a:t>là</a:t>
            </a:r>
            <a:r>
              <a:rPr lang="en-US" sz="2400" b="1" dirty="0">
                <a:solidFill>
                  <a:srgbClr val="002060"/>
                </a:solidFill>
              </a:rPr>
              <a:t>: 0 + 0 +2 + 1 = 3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a:t>
            </a:r>
            <a:endParaRPr lang="vi-VN" sz="2400" b="1" dirty="0">
              <a:solidFill>
                <a:srgbClr val="002060"/>
              </a:solidFill>
            </a:endParaRPr>
          </a:p>
        </p:txBody>
      </p:sp>
      <mc:AlternateContent xmlns:mc="http://schemas.openxmlformats.org/markup-compatibility/2006">
        <mc:Choice xmlns:a14="http://schemas.microsoft.com/office/drawing/2010/main" Requires="a14">
          <p:sp>
            <p:nvSpPr>
              <p:cNvPr id="57" name="TextBox 56"/>
              <p:cNvSpPr txBox="1"/>
              <p:nvPr/>
            </p:nvSpPr>
            <p:spPr>
              <a:xfrm>
                <a:off x="488564" y="5689588"/>
                <a:ext cx="11549707" cy="995144"/>
              </a:xfrm>
              <a:prstGeom prst="rect">
                <a:avLst/>
              </a:prstGeom>
              <a:solidFill>
                <a:srgbClr val="92D050"/>
              </a:solidFill>
            </p:spPr>
            <p:txBody>
              <a:bodyPr wrap="square" rtlCol="0">
                <a:spAutoFit/>
              </a:bodyPr>
              <a:lstStyle/>
              <a:p>
                <a:r>
                  <a:rPr lang="en-US" sz="2400" b="1" dirty="0">
                    <a:solidFill>
                      <a:srgbClr val="002060"/>
                    </a:solidFill>
                  </a:rPr>
                  <a:t>Tỉ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phần</a:t>
                </a:r>
                <a:r>
                  <a:rPr lang="en-US" sz="2400" b="1" dirty="0">
                    <a:solidFill>
                      <a:srgbClr val="002060"/>
                    </a:solidFill>
                  </a:rPr>
                  <a:t> </a:t>
                </a:r>
                <a:r>
                  <a:rPr lang="en-US" sz="2400" b="1" dirty="0" err="1">
                    <a:solidFill>
                      <a:srgbClr val="002060"/>
                    </a:solidFill>
                  </a:rPr>
                  <a:t>trăm</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điểm</a:t>
                </a:r>
                <a:r>
                  <a:rPr lang="en-US" sz="2400" b="1" dirty="0">
                    <a:solidFill>
                      <a:srgbClr val="002060"/>
                    </a:solidFill>
                  </a:rPr>
                  <a:t> </a:t>
                </a:r>
                <a:r>
                  <a:rPr lang="en-US" sz="2400" b="1" dirty="0" err="1">
                    <a:solidFill>
                      <a:srgbClr val="002060"/>
                    </a:solidFill>
                  </a:rPr>
                  <a:t>dưới</a:t>
                </a:r>
                <a:r>
                  <a:rPr lang="en-US" sz="2400" b="1" dirty="0">
                    <a:solidFill>
                      <a:srgbClr val="002060"/>
                    </a:solidFill>
                  </a:rPr>
                  <a:t> TB </a:t>
                </a:r>
                <a:r>
                  <a:rPr lang="en-US" sz="2400" b="1" dirty="0" err="1">
                    <a:solidFill>
                      <a:srgbClr val="002060"/>
                    </a:solidFill>
                  </a:rPr>
                  <a:t>là</a:t>
                </a:r>
                <a:r>
                  <a:rPr lang="en-US" sz="2400" b="1" dirty="0">
                    <a:solidFill>
                      <a:srgbClr val="002060"/>
                    </a:solidFill>
                  </a:rPr>
                  <a:t>:</a:t>
                </a:r>
              </a:p>
              <a:p>
                <a:pPr algn="ctr"/>
                <a14:m>
                  <m:oMath xmlns:m="http://schemas.openxmlformats.org/officeDocument/2006/math">
                    <m:f>
                      <m:fPr>
                        <m:ctrlPr>
                          <a:rPr lang="vi-VN" sz="2400" b="1" i="1" smtClean="0">
                            <a:solidFill>
                              <a:srgbClr val="FF0000"/>
                            </a:solidFill>
                            <a:latin typeface="Cambria Math"/>
                          </a:rPr>
                        </m:ctrlPr>
                      </m:fPr>
                      <m:num>
                        <m:r>
                          <a:rPr lang="en-US" sz="2400" b="1" i="1" smtClean="0">
                            <a:solidFill>
                              <a:srgbClr val="FF0000"/>
                            </a:solidFill>
                            <a:latin typeface="Cambria Math" panose="02040503050406030204" pitchFamily="18" charset="0"/>
                          </a:rPr>
                          <m:t>𝟑</m:t>
                        </m:r>
                      </m:num>
                      <m:den>
                        <m:r>
                          <a:rPr lang="en-US" sz="2400" b="1" i="1" smtClean="0">
                            <a:solidFill>
                              <a:srgbClr val="FF0000"/>
                            </a:solidFill>
                            <a:latin typeface="Cambria Math" panose="02040503050406030204" pitchFamily="18" charset="0"/>
                          </a:rPr>
                          <m:t>𝟒𝟎</m:t>
                        </m:r>
                      </m:den>
                    </m:f>
                  </m:oMath>
                </a14:m>
                <a:r>
                  <a:rPr lang="en-US" sz="2400" b="1" dirty="0">
                    <a:solidFill>
                      <a:srgbClr val="FF0000"/>
                    </a:solidFill>
                  </a:rPr>
                  <a:t>. 100</a:t>
                </a:r>
                <a14:m>
                  <m:oMath xmlns:m="http://schemas.openxmlformats.org/officeDocument/2006/math">
                    <m:r>
                      <a:rPr lang="en-US" sz="2400" b="1" i="1" smtClean="0">
                        <a:solidFill>
                          <a:srgbClr val="FF0000"/>
                        </a:solidFill>
                        <a:latin typeface="Cambria Math" panose="02040503050406030204" pitchFamily="18" charset="0"/>
                        <a:ea typeface="Cambria Math" panose="02040503050406030204" pitchFamily="18" charset="0"/>
                      </a:rPr>
                      <m:t>%</m:t>
                    </m:r>
                  </m:oMath>
                </a14:m>
                <a:r>
                  <a:rPr lang="en-US" sz="2400" b="1" dirty="0">
                    <a:solidFill>
                      <a:srgbClr val="FF0000"/>
                    </a:solidFill>
                  </a:rPr>
                  <a:t> = 7.5%</a:t>
                </a:r>
                <a:endParaRPr lang="vi-VN" sz="2400" b="1" dirty="0">
                  <a:solidFill>
                    <a:srgbClr val="FF0000"/>
                  </a:solidFill>
                </a:endParaRPr>
              </a:p>
            </p:txBody>
          </p:sp>
        </mc:Choice>
        <mc:Fallback>
          <p:sp>
            <p:nvSpPr>
              <p:cNvPr id="57" name="TextBox 56"/>
              <p:cNvSpPr txBox="1">
                <a:spLocks noRot="1" noChangeAspect="1" noMove="1" noResize="1" noEditPoints="1" noAdjustHandles="1" noChangeArrowheads="1" noChangeShapeType="1" noTextEdit="1"/>
              </p:cNvSpPr>
              <p:nvPr/>
            </p:nvSpPr>
            <p:spPr>
              <a:xfrm>
                <a:off x="488564" y="5689588"/>
                <a:ext cx="11549707" cy="995144"/>
              </a:xfrm>
              <a:prstGeom prst="rect">
                <a:avLst/>
              </a:prstGeom>
              <a:blipFill rotWithShape="1">
                <a:blip r:embed="rId6"/>
                <a:stretch>
                  <a:fillRect l="-792" t="-4268" b="-4268"/>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07611069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3"/>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2500"/>
                            </p:stCondLst>
                            <p:childTnLst>
                              <p:par>
                                <p:cTn id="21" presetID="14" presetClass="entr" presetSubtype="1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500"/>
                            </p:stCondLst>
                            <p:childTnLst>
                              <p:par>
                                <p:cTn id="30" presetID="14" presetClass="entr" presetSubtype="1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500"/>
                                        <p:tgtEl>
                                          <p:spTgt spid="3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randombar(horizontal)">
                                      <p:cBhvr>
                                        <p:cTn id="44" dur="500"/>
                                        <p:tgtEl>
                                          <p:spTgt spid="3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randombar(horizontal)">
                                      <p:cBhvr>
                                        <p:cTn id="47" dur="500"/>
                                        <p:tgtEl>
                                          <p:spTgt spid="37"/>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randombar(horizontal)">
                                      <p:cBhvr>
                                        <p:cTn id="50" dur="500"/>
                                        <p:tgtEl>
                                          <p:spTgt spid="3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randombar(horizontal)">
                                      <p:cBhvr>
                                        <p:cTn id="53" dur="500"/>
                                        <p:tgtEl>
                                          <p:spTgt spid="3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randombar(horizontal)">
                                      <p:cBhvr>
                                        <p:cTn id="56" dur="500"/>
                                        <p:tgtEl>
                                          <p:spTgt spid="40"/>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randombar(horizontal)">
                                      <p:cBhvr>
                                        <p:cTn id="59" dur="500"/>
                                        <p:tgtEl>
                                          <p:spTgt spid="41"/>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randombar(horizontal)">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1" nodeType="clickEffect">
                                  <p:stCondLst>
                                    <p:cond delay="0"/>
                                  </p:stCondLst>
                                  <p:childTnLst>
                                    <p:animEffect transition="out" filter="randombar(horizontal)">
                                      <p:cBhvr>
                                        <p:cTn id="74" dur="500"/>
                                        <p:tgtEl>
                                          <p:spTgt spid="34"/>
                                        </p:tgtEl>
                                      </p:cBhvr>
                                    </p:animEffect>
                                    <p:set>
                                      <p:cBhvr>
                                        <p:cTn id="75" dur="1" fill="hold">
                                          <p:stCondLst>
                                            <p:cond delay="499"/>
                                          </p:stCondLst>
                                        </p:cTn>
                                        <p:tgtEl>
                                          <p:spTgt spid="34"/>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xit" presetSubtype="10" fill="hold" grpId="1" nodeType="clickEffect">
                                  <p:stCondLst>
                                    <p:cond delay="0"/>
                                  </p:stCondLst>
                                  <p:childTnLst>
                                    <p:animEffect transition="out" filter="randombar(horizontal)">
                                      <p:cBhvr>
                                        <p:cTn id="82" dur="500"/>
                                        <p:tgtEl>
                                          <p:spTgt spid="35"/>
                                        </p:tgtEl>
                                      </p:cBhvr>
                                    </p:animEffect>
                                    <p:set>
                                      <p:cBhvr>
                                        <p:cTn id="83" dur="1" fill="hold">
                                          <p:stCondLst>
                                            <p:cond delay="499"/>
                                          </p:stCondLst>
                                        </p:cTn>
                                        <p:tgtEl>
                                          <p:spTgt spid="35"/>
                                        </p:tgtEl>
                                        <p:attrNameLst>
                                          <p:attrName>style.visibility</p:attrName>
                                        </p:attrNameLst>
                                      </p:cBhvr>
                                      <p:to>
                                        <p:strVal val="hidden"/>
                                      </p:to>
                                    </p:set>
                                  </p:childTnLst>
                                </p:cTn>
                              </p:par>
                              <p:par>
                                <p:cTn id="84" presetID="14" presetClass="entr" presetSubtype="10"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randombar(horizontal)">
                                      <p:cBhvr>
                                        <p:cTn id="86" dur="500"/>
                                        <p:tgtEl>
                                          <p:spTgt spid="45"/>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xit" presetSubtype="10" fill="hold" grpId="1" nodeType="clickEffect">
                                  <p:stCondLst>
                                    <p:cond delay="0"/>
                                  </p:stCondLst>
                                  <p:childTnLst>
                                    <p:animEffect transition="out" filter="randombar(horizontal)">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par>
                                <p:cTn id="92" presetID="14" presetClass="entr" presetSubtype="10"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randombar(horizontal)">
                                      <p:cBhvr>
                                        <p:cTn id="94" dur="500"/>
                                        <p:tgtEl>
                                          <p:spTgt spid="46"/>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xit" presetSubtype="10" fill="hold" grpId="1" nodeType="clickEffect">
                                  <p:stCondLst>
                                    <p:cond delay="0"/>
                                  </p:stCondLst>
                                  <p:childTnLst>
                                    <p:animEffect transition="out" filter="randombar(horizontal)">
                                      <p:cBhvr>
                                        <p:cTn id="98" dur="500"/>
                                        <p:tgtEl>
                                          <p:spTgt spid="37"/>
                                        </p:tgtEl>
                                      </p:cBhvr>
                                    </p:animEffect>
                                    <p:set>
                                      <p:cBhvr>
                                        <p:cTn id="99" dur="1" fill="hold">
                                          <p:stCondLst>
                                            <p:cond delay="499"/>
                                          </p:stCondLst>
                                        </p:cTn>
                                        <p:tgtEl>
                                          <p:spTgt spid="37"/>
                                        </p:tgtEl>
                                        <p:attrNameLst>
                                          <p:attrName>style.visibility</p:attrName>
                                        </p:attrNameLst>
                                      </p:cBhvr>
                                      <p:to>
                                        <p:strVal val="hidden"/>
                                      </p:to>
                                    </p:set>
                                  </p:childTnLst>
                                </p:cTn>
                              </p:par>
                              <p:par>
                                <p:cTn id="100" presetID="14" presetClass="entr" presetSubtype="10"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randombar(horizontal)">
                                      <p:cBhvr>
                                        <p:cTn id="102" dur="50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xit" presetSubtype="10" fill="hold" grpId="1" nodeType="clickEffect">
                                  <p:stCondLst>
                                    <p:cond delay="0"/>
                                  </p:stCondLst>
                                  <p:childTnLst>
                                    <p:animEffect transition="out" filter="randombar(horizontal)">
                                      <p:cBhvr>
                                        <p:cTn id="106" dur="500"/>
                                        <p:tgtEl>
                                          <p:spTgt spid="38"/>
                                        </p:tgtEl>
                                      </p:cBhvr>
                                    </p:animEffect>
                                    <p:set>
                                      <p:cBhvr>
                                        <p:cTn id="107" dur="1" fill="hold">
                                          <p:stCondLst>
                                            <p:cond delay="499"/>
                                          </p:stCondLst>
                                        </p:cTn>
                                        <p:tgtEl>
                                          <p:spTgt spid="38"/>
                                        </p:tgtEl>
                                        <p:attrNameLst>
                                          <p:attrName>style.visibility</p:attrName>
                                        </p:attrNameLst>
                                      </p:cBhvr>
                                      <p:to>
                                        <p:strVal val="hidden"/>
                                      </p:to>
                                    </p:set>
                                  </p:childTnLst>
                                </p:cTn>
                              </p:par>
                              <p:par>
                                <p:cTn id="108" presetID="14" presetClass="entr" presetSubtype="10" fill="hold" grpId="0"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randombar(horizontal)">
                                      <p:cBhvr>
                                        <p:cTn id="110" dur="500"/>
                                        <p:tgtEl>
                                          <p:spTgt spid="48"/>
                                        </p:tgtEl>
                                      </p:cBhvr>
                                    </p:animEffect>
                                  </p:childTnLst>
                                </p:cTn>
                              </p:par>
                            </p:childTnLst>
                          </p:cTn>
                        </p:par>
                      </p:childTnLst>
                    </p:cTn>
                  </p:par>
                  <p:par>
                    <p:cTn id="111" fill="hold">
                      <p:stCondLst>
                        <p:cond delay="indefinite"/>
                      </p:stCondLst>
                      <p:childTnLst>
                        <p:par>
                          <p:cTn id="112" fill="hold">
                            <p:stCondLst>
                              <p:cond delay="0"/>
                            </p:stCondLst>
                            <p:childTnLst>
                              <p:par>
                                <p:cTn id="113" presetID="14" presetClass="exit" presetSubtype="10" fill="hold" grpId="1" nodeType="clickEffect">
                                  <p:stCondLst>
                                    <p:cond delay="0"/>
                                  </p:stCondLst>
                                  <p:childTnLst>
                                    <p:animEffect transition="out" filter="randombar(horizontal)">
                                      <p:cBhvr>
                                        <p:cTn id="114" dur="500"/>
                                        <p:tgtEl>
                                          <p:spTgt spid="39"/>
                                        </p:tgtEl>
                                      </p:cBhvr>
                                    </p:animEffect>
                                    <p:set>
                                      <p:cBhvr>
                                        <p:cTn id="115" dur="1" fill="hold">
                                          <p:stCondLst>
                                            <p:cond delay="499"/>
                                          </p:stCondLst>
                                        </p:cTn>
                                        <p:tgtEl>
                                          <p:spTgt spid="39"/>
                                        </p:tgtEl>
                                        <p:attrNameLst>
                                          <p:attrName>style.visibility</p:attrName>
                                        </p:attrNameLst>
                                      </p:cBhvr>
                                      <p:to>
                                        <p:strVal val="hidden"/>
                                      </p:to>
                                    </p:set>
                                  </p:childTnLst>
                                </p:cTn>
                              </p:par>
                              <p:par>
                                <p:cTn id="116" presetID="14" presetClass="entr" presetSubtype="10" fill="hold" grpId="0" nodeType="with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randombar(horizontal)">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xit" presetSubtype="10" fill="hold" grpId="1" nodeType="clickEffect">
                                  <p:stCondLst>
                                    <p:cond delay="0"/>
                                  </p:stCondLst>
                                  <p:childTnLst>
                                    <p:animEffect transition="out" filter="randombar(horizontal)">
                                      <p:cBhvr>
                                        <p:cTn id="122" dur="500"/>
                                        <p:tgtEl>
                                          <p:spTgt spid="40"/>
                                        </p:tgtEl>
                                      </p:cBhvr>
                                    </p:animEffect>
                                    <p:set>
                                      <p:cBhvr>
                                        <p:cTn id="123" dur="1" fill="hold">
                                          <p:stCondLst>
                                            <p:cond delay="499"/>
                                          </p:stCondLst>
                                        </p:cTn>
                                        <p:tgtEl>
                                          <p:spTgt spid="40"/>
                                        </p:tgtEl>
                                        <p:attrNameLst>
                                          <p:attrName>style.visibility</p:attrName>
                                        </p:attrNameLst>
                                      </p:cBhvr>
                                      <p:to>
                                        <p:strVal val="hidden"/>
                                      </p:to>
                                    </p:set>
                                  </p:childTnLst>
                                </p:cTn>
                              </p:par>
                              <p:par>
                                <p:cTn id="124" presetID="14" presetClass="entr" presetSubtype="10" fill="hold" grpId="0" nodeType="with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randombar(horizontal)">
                                      <p:cBhvr>
                                        <p:cTn id="126" dur="500"/>
                                        <p:tgtEl>
                                          <p:spTgt spid="51"/>
                                        </p:tgtEl>
                                      </p:cBhvr>
                                    </p:animEffect>
                                  </p:childTnLst>
                                </p:cTn>
                              </p:par>
                            </p:childTnLst>
                          </p:cTn>
                        </p:par>
                      </p:childTnLst>
                    </p:cTn>
                  </p:par>
                  <p:par>
                    <p:cTn id="127" fill="hold">
                      <p:stCondLst>
                        <p:cond delay="indefinite"/>
                      </p:stCondLst>
                      <p:childTnLst>
                        <p:par>
                          <p:cTn id="128" fill="hold">
                            <p:stCondLst>
                              <p:cond delay="0"/>
                            </p:stCondLst>
                            <p:childTnLst>
                              <p:par>
                                <p:cTn id="129" presetID="14" presetClass="exit" presetSubtype="10" fill="hold" grpId="1" nodeType="clickEffect">
                                  <p:stCondLst>
                                    <p:cond delay="0"/>
                                  </p:stCondLst>
                                  <p:childTnLst>
                                    <p:animEffect transition="out" filter="randombar(horizontal)">
                                      <p:cBhvr>
                                        <p:cTn id="130" dur="500"/>
                                        <p:tgtEl>
                                          <p:spTgt spid="41"/>
                                        </p:tgtEl>
                                      </p:cBhvr>
                                    </p:animEffect>
                                    <p:set>
                                      <p:cBhvr>
                                        <p:cTn id="131" dur="1" fill="hold">
                                          <p:stCondLst>
                                            <p:cond delay="499"/>
                                          </p:stCondLst>
                                        </p:cTn>
                                        <p:tgtEl>
                                          <p:spTgt spid="41"/>
                                        </p:tgtEl>
                                        <p:attrNameLst>
                                          <p:attrName>style.visibility</p:attrName>
                                        </p:attrNameLst>
                                      </p:cBhvr>
                                      <p:to>
                                        <p:strVal val="hidden"/>
                                      </p:to>
                                    </p:set>
                                  </p:childTnLst>
                                </p:cTn>
                              </p:par>
                              <p:par>
                                <p:cTn id="132" presetID="14" presetClass="entr" presetSubtype="10" fill="hold" grpId="0" nodeType="with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randombar(horizontal)">
                                      <p:cBhvr>
                                        <p:cTn id="134" dur="500"/>
                                        <p:tgtEl>
                                          <p:spTgt spid="52"/>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xit" presetSubtype="10" fill="hold" grpId="1" nodeType="clickEffect">
                                  <p:stCondLst>
                                    <p:cond delay="0"/>
                                  </p:stCondLst>
                                  <p:childTnLst>
                                    <p:animEffect transition="out" filter="randombar(horizontal)">
                                      <p:cBhvr>
                                        <p:cTn id="138" dur="500"/>
                                        <p:tgtEl>
                                          <p:spTgt spid="42"/>
                                        </p:tgtEl>
                                      </p:cBhvr>
                                    </p:animEffect>
                                    <p:set>
                                      <p:cBhvr>
                                        <p:cTn id="139" dur="1" fill="hold">
                                          <p:stCondLst>
                                            <p:cond delay="499"/>
                                          </p:stCondLst>
                                        </p:cTn>
                                        <p:tgtEl>
                                          <p:spTgt spid="42"/>
                                        </p:tgtEl>
                                        <p:attrNameLst>
                                          <p:attrName>style.visibility</p:attrName>
                                        </p:attrNameLst>
                                      </p:cBhvr>
                                      <p:to>
                                        <p:strVal val="hidden"/>
                                      </p:to>
                                    </p:set>
                                  </p:childTnLst>
                                </p:cTn>
                              </p:par>
                              <p:par>
                                <p:cTn id="140" presetID="14" presetClass="entr" presetSubtype="10"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randombar(horizontal)">
                                      <p:cBhvr>
                                        <p:cTn id="142" dur="500"/>
                                        <p:tgtEl>
                                          <p:spTgt spid="5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fade">
                                      <p:cBhvr>
                                        <p:cTn id="147" dur="500"/>
                                        <p:tgtEl>
                                          <p:spTgt spid="54"/>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43"/>
                                        </p:tgtEl>
                                        <p:attrNameLst>
                                          <p:attrName>style.visibility</p:attrName>
                                        </p:attrNameLst>
                                      </p:cBhvr>
                                      <p:to>
                                        <p:strVal val="visible"/>
                                      </p:to>
                                    </p:set>
                                    <p:anim calcmode="lin" valueType="num">
                                      <p:cBhvr additive="base">
                                        <p:cTn id="152" dur="500" fill="hold"/>
                                        <p:tgtEl>
                                          <p:spTgt spid="43"/>
                                        </p:tgtEl>
                                        <p:attrNameLst>
                                          <p:attrName>ppt_x</p:attrName>
                                        </p:attrNameLst>
                                      </p:cBhvr>
                                      <p:tavLst>
                                        <p:tav tm="0">
                                          <p:val>
                                            <p:strVal val="#ppt_x"/>
                                          </p:val>
                                        </p:tav>
                                        <p:tav tm="100000">
                                          <p:val>
                                            <p:strVal val="#ppt_x"/>
                                          </p:val>
                                        </p:tav>
                                      </p:tavLst>
                                    </p:anim>
                                    <p:anim calcmode="lin" valueType="num">
                                      <p:cBhvr additive="base">
                                        <p:cTn id="15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56"/>
                                        </p:tgtEl>
                                        <p:attrNameLst>
                                          <p:attrName>style.visibility</p:attrName>
                                        </p:attrNameLst>
                                      </p:cBhvr>
                                      <p:to>
                                        <p:strVal val="visible"/>
                                      </p:to>
                                    </p:set>
                                    <p:anim calcmode="lin" valueType="num">
                                      <p:cBhvr additive="base">
                                        <p:cTn id="158" dur="500" fill="hold"/>
                                        <p:tgtEl>
                                          <p:spTgt spid="56"/>
                                        </p:tgtEl>
                                        <p:attrNameLst>
                                          <p:attrName>ppt_x</p:attrName>
                                        </p:attrNameLst>
                                      </p:cBhvr>
                                      <p:tavLst>
                                        <p:tav tm="0">
                                          <p:val>
                                            <p:strVal val="#ppt_x"/>
                                          </p:val>
                                        </p:tav>
                                        <p:tav tm="100000">
                                          <p:val>
                                            <p:strVal val="#ppt_x"/>
                                          </p:val>
                                        </p:tav>
                                      </p:tavLst>
                                    </p:anim>
                                    <p:anim calcmode="lin" valueType="num">
                                      <p:cBhvr additive="base">
                                        <p:cTn id="15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57">
                                            <p:bg/>
                                          </p:spTgt>
                                        </p:tgtEl>
                                        <p:attrNameLst>
                                          <p:attrName>style.visibility</p:attrName>
                                        </p:attrNameLst>
                                      </p:cBhvr>
                                      <p:to>
                                        <p:strVal val="visible"/>
                                      </p:to>
                                    </p:set>
                                    <p:anim calcmode="lin" valueType="num">
                                      <p:cBhvr additive="base">
                                        <p:cTn id="164" dur="500" fill="hold"/>
                                        <p:tgtEl>
                                          <p:spTgt spid="57">
                                            <p:bg/>
                                          </p:spTgt>
                                        </p:tgtEl>
                                        <p:attrNameLst>
                                          <p:attrName>ppt_x</p:attrName>
                                        </p:attrNameLst>
                                      </p:cBhvr>
                                      <p:tavLst>
                                        <p:tav tm="0">
                                          <p:val>
                                            <p:strVal val="#ppt_x"/>
                                          </p:val>
                                        </p:tav>
                                        <p:tav tm="100000">
                                          <p:val>
                                            <p:strVal val="#ppt_x"/>
                                          </p:val>
                                        </p:tav>
                                      </p:tavLst>
                                    </p:anim>
                                    <p:anim calcmode="lin" valueType="num">
                                      <p:cBhvr additive="base">
                                        <p:cTn id="165" dur="500" fill="hold"/>
                                        <p:tgtEl>
                                          <p:spTgt spid="57">
                                            <p:bg/>
                                          </p:spTgt>
                                        </p:tgtEl>
                                        <p:attrNameLst>
                                          <p:attrName>ppt_y</p:attrName>
                                        </p:attrNameLst>
                                      </p:cBhvr>
                                      <p:tavLst>
                                        <p:tav tm="0">
                                          <p:val>
                                            <p:strVal val="1+#ppt_h/2"/>
                                          </p:val>
                                        </p:tav>
                                        <p:tav tm="100000">
                                          <p:val>
                                            <p:strVal val="#ppt_y"/>
                                          </p:val>
                                        </p:tav>
                                      </p:tavLst>
                                    </p:anim>
                                  </p:childTnLst>
                                </p:cTn>
                              </p:par>
                              <p:par>
                                <p:cTn id="166" presetID="2" presetClass="entr" presetSubtype="4" fill="hold" grpId="0" nodeType="withEffect">
                                  <p:stCondLst>
                                    <p:cond delay="0"/>
                                  </p:stCondLst>
                                  <p:childTnLst>
                                    <p:set>
                                      <p:cBhvr>
                                        <p:cTn id="167" dur="1" fill="hold">
                                          <p:stCondLst>
                                            <p:cond delay="0"/>
                                          </p:stCondLst>
                                        </p:cTn>
                                        <p:tgtEl>
                                          <p:spTgt spid="57">
                                            <p:txEl>
                                              <p:pRg st="0" end="0"/>
                                            </p:txEl>
                                          </p:spTgt>
                                        </p:tgtEl>
                                        <p:attrNameLst>
                                          <p:attrName>style.visibility</p:attrName>
                                        </p:attrNameLst>
                                      </p:cBhvr>
                                      <p:to>
                                        <p:strVal val="visible"/>
                                      </p:to>
                                    </p:set>
                                    <p:anim calcmode="lin" valueType="num">
                                      <p:cBhvr additive="base">
                                        <p:cTn id="168"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69"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2" presetClass="entr" presetSubtype="4" fill="hold" grpId="0" nodeType="clickEffect">
                                  <p:stCondLst>
                                    <p:cond delay="0"/>
                                  </p:stCondLst>
                                  <p:childTnLst>
                                    <p:set>
                                      <p:cBhvr>
                                        <p:cTn id="173" dur="1" fill="hold">
                                          <p:stCondLst>
                                            <p:cond delay="0"/>
                                          </p:stCondLst>
                                        </p:cTn>
                                        <p:tgtEl>
                                          <p:spTgt spid="57">
                                            <p:txEl>
                                              <p:pRg st="1" end="1"/>
                                            </p:txEl>
                                          </p:spTgt>
                                        </p:tgtEl>
                                        <p:attrNameLst>
                                          <p:attrName>style.visibility</p:attrName>
                                        </p:attrNameLst>
                                      </p:cBhvr>
                                      <p:to>
                                        <p:strVal val="visible"/>
                                      </p:to>
                                    </p:set>
                                    <p:anim calcmode="lin" valueType="num">
                                      <p:cBhvr additive="base">
                                        <p:cTn id="174"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base">
                                        <p:cTn id="175"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0" grpId="0"/>
      <p:bldP spid="6" grpId="0"/>
      <p:bldP spid="31" grpId="0"/>
      <p:bldP spid="31"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33" grpId="0"/>
      <p:bldP spid="44" grpId="0"/>
      <p:bldP spid="45" grpId="0"/>
      <p:bldP spid="46" grpId="0"/>
      <p:bldP spid="47" grpId="0"/>
      <p:bldP spid="48" grpId="0"/>
      <p:bldP spid="49" grpId="0"/>
      <p:bldP spid="51" grpId="0"/>
      <p:bldP spid="52" grpId="0"/>
      <p:bldP spid="53" grpId="0"/>
      <p:bldP spid="54" grpId="0"/>
      <p:bldP spid="43" grpId="0"/>
      <p:bldP spid="56" grpId="0"/>
      <p:bldP spid="57" grpId="0" build="allAtOnce"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ISPRING_PRESENTATION_TITLE" val="5959a216900ab"/>
  <p:tag name="ISPRING_UUID" val="{1A82766F-4DAD-4474-BE2F-0D341B5CD600}"/>
  <p:tag name="ISPRING_RESOURCE_FOLDER" val="D:\Day hoc\Soan bai\lop 6\PPT\PPT CD6 K2\Bài 1_Thu thập, tổ chức, biểu diễn, phân tích và xử lí dữ liệu.\"/>
  <p:tag name="ISPRING_PRESENTATION_PATH" val="D:\Day hoc\Soan bai\lop 6\PPT\PPT CD6 K2\Bài 1_Thu thập, tổ chức, biểu diễn, phân tích và xử lí dữ liệu..pptx"/>
  <p:tag name="ISPRING_PROJECT_VERSION" val="9.3"/>
  <p:tag name="ISPRING_PROJECT_FOLDER_UPDATED" val="1"/>
  <p:tag name="ISPRING_SCREEN_RECS_UPDATED" val="D:\Day hoc\Soan bai\lop 6\PPT\PPT CD6 K2\Bài 1_Thu thập, tổ chức, biểu diễn, phân tích và xử lí dữ liệu.\"/>
</p:tagLst>
</file>

<file path=ppt/tags/tag10.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54"/>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
  <p:tag name="MH" val="20170702101831"/>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Desc"/>
  <p:tag name="MH" val="20170702101703"/>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8.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9.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QiTTB#"/>
  <p:tag name="MH_LAYOUT" val="SubTitleDesc"/>
  <p:tag name="MH" val="20170702101730"/>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Desc"/>
  <p:tag name="MH" val="20170702101648"/>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ShuJTB#"/>
  <p:tag name="MH_LAYOUT" val="SubTitleTextDesc"/>
  <p:tag name="MH" val="20170702101710"/>
  <p:tag name="MH_LIBRARY" val="GRAPHIC"/>
</p:tagLst>
</file>

<file path=ppt/tags/tag23.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744"/>
  <p:tag name="MH_LIBRARY" val="GRAPHIC"/>
</p:tagLst>
</file>

<file path=ppt/tags/tag2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27.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Text"/>
  <p:tag name="MH" val="20170702101801"/>
  <p:tag name="MH_LIBRARY" val="GRAPHIC"/>
</p:tagLst>
</file>

<file path=ppt/tags/tag2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822"/>
  <p:tag name="MH_LIBRARY" val="GRAPHIC"/>
</p:tagLst>
</file>

<file path=ppt/tags/tag29.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XunHChF#"/>
  <p:tag name="MH_LAYOUT" val="SubTitleText"/>
  <p:tag name="MH" val="20170702101855"/>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19"/>
  <p:tag name="MH_LIBRARY" val="GRAPHIC"/>
</p:tagLst>
</file>

<file path=ppt/tags/tag30.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Text"/>
  <p:tag name="MH" val="20170702101949"/>
  <p:tag name="MH_LIBRARY" val="GRAPHIC"/>
</p:tagLst>
</file>

<file path=ppt/tags/tag3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Desc"/>
  <p:tag name="MH" val="20170702101718"/>
  <p:tag name="MH_LIBRARY" val="GRAPHIC"/>
</p:tagLst>
</file>

<file path=ppt/tags/tag3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33.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YinZJG#"/>
  <p:tag name="MH_LAYOUT" val="TitleSubTitle"/>
  <p:tag name="MH" val="20170702101852"/>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2"/>
</p:tagLst>
</file>

<file path=ppt/theme/theme1.xml><?xml version="1.0" encoding="utf-8"?>
<a:theme xmlns:a="http://schemas.openxmlformats.org/drawingml/2006/main" name="Office 主题​​">
  <a:themeElements>
    <a:clrScheme name="自定义 44">
      <a:dk1>
        <a:sysClr val="windowText" lastClr="000000"/>
      </a:dk1>
      <a:lt1>
        <a:sysClr val="window" lastClr="FFFFFF"/>
      </a:lt1>
      <a:dk2>
        <a:srgbClr val="44546A"/>
      </a:dk2>
      <a:lt2>
        <a:srgbClr val="E7E6E6"/>
      </a:lt2>
      <a:accent1>
        <a:srgbClr val="EB5E5D"/>
      </a:accent1>
      <a:accent2>
        <a:srgbClr val="60AC30"/>
      </a:accent2>
      <a:accent3>
        <a:srgbClr val="F29057"/>
      </a:accent3>
      <a:accent4>
        <a:srgbClr val="86C4EC"/>
      </a:accent4>
      <a:accent5>
        <a:srgbClr val="EB5E5D"/>
      </a:accent5>
      <a:accent6>
        <a:srgbClr val="60AC30"/>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1066</TotalTime>
  <Words>2739</Words>
  <Application>Microsoft Office PowerPoint</Application>
  <PresentationFormat>Custom</PresentationFormat>
  <Paragraphs>325</Paragraphs>
  <Slides>30</Slides>
  <Notes>22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5959a216900ab</dc:title>
  <dc:creator>逆流的小鱼</dc:creator>
  <cp:lastModifiedBy>Administrator</cp:lastModifiedBy>
  <cp:revision>122</cp:revision>
  <dcterms:created xsi:type="dcterms:W3CDTF">2017-07-02T01:46:00Z</dcterms:created>
  <dcterms:modified xsi:type="dcterms:W3CDTF">2022-01-09T11:32:42Z</dcterms:modified>
</cp:coreProperties>
</file>