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85" r:id="rId12"/>
    <p:sldId id="266" r:id="rId13"/>
    <p:sldId id="267" r:id="rId14"/>
    <p:sldId id="268" r:id="rId15"/>
    <p:sldId id="269" r:id="rId16"/>
    <p:sldId id="270" r:id="rId17"/>
    <p:sldId id="271" r:id="rId18"/>
    <p:sldId id="272" r:id="rId19"/>
    <p:sldId id="273" r:id="rId20"/>
    <p:sldId id="274" r:id="rId21"/>
    <p:sldId id="275" r:id="rId22"/>
    <p:sldId id="276" r:id="rId23"/>
    <p:sldId id="286" r:id="rId24"/>
    <p:sldId id="277" r:id="rId25"/>
    <p:sldId id="279" r:id="rId26"/>
    <p:sldId id="280" r:id="rId27"/>
    <p:sldId id="281" r:id="rId28"/>
    <p:sldId id="282" r:id="rId29"/>
    <p:sldId id="283" r:id="rId30"/>
    <p:sldId id="28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480" userDrawn="1">
          <p15:clr>
            <a:srgbClr val="A4A3A4"/>
          </p15:clr>
        </p15:guide>
        <p15:guide id="4" orient="horz" pos="432" userDrawn="1">
          <p15:clr>
            <a:srgbClr val="A4A3A4"/>
          </p15:clr>
        </p15:guide>
        <p15:guide id="5" orient="horz" pos="3884" userDrawn="1">
          <p15:clr>
            <a:srgbClr val="A4A3A4"/>
          </p15:clr>
        </p15:guide>
        <p15:guide id="6" pos="7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3" d="100"/>
          <a:sy n="73" d="100"/>
        </p:scale>
        <p:origin x="576" y="96"/>
      </p:cViewPr>
      <p:guideLst>
        <p:guide orient="horz" pos="2160"/>
        <p:guide pos="3840"/>
        <p:guide pos="480"/>
        <p:guide orient="horz" pos="432"/>
        <p:guide orient="horz" pos="3884"/>
        <p:guide pos="720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F293-4762-BB10-B326061D387A}"/>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F293-4762-BB10-B326061D387A}"/>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F293-4762-BB10-B326061D387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2"/>
              </a:solidFill>
              <a:ln w="19050">
                <a:noFill/>
              </a:ln>
              <a:effectLst/>
            </c:spPr>
            <c:extLst>
              <c:ext xmlns:c16="http://schemas.microsoft.com/office/drawing/2014/chart" uri="{C3380CC4-5D6E-409C-BE32-E72D297353CC}">
                <c16:uniqueId val="{00000001-9BE3-4289-A9B7-058801AF80D3}"/>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9BE3-4289-A9B7-058801AF80D3}"/>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9BE3-4289-A9B7-058801AF80D3}"/>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4"/>
            </a:solidFill>
            <a:ln>
              <a:noFill/>
            </a:ln>
            <a:effectLst/>
          </c:spPr>
          <c:invertIfNegative val="0"/>
          <c:cat>
            <c:numRef>
              <c:f>Sheet1!$A$2:$A$3</c:f>
              <c:numCache>
                <c:formatCode>General</c:formatCode>
                <c:ptCount val="2"/>
                <c:pt idx="0">
                  <c:v>2016</c:v>
                </c:pt>
                <c:pt idx="1">
                  <c:v>2017</c:v>
                </c:pt>
              </c:numCache>
            </c:numRef>
          </c:cat>
          <c:val>
            <c:numRef>
              <c:f>Sheet1!$B$2:$B$3</c:f>
              <c:numCache>
                <c:formatCode>General</c:formatCode>
                <c:ptCount val="2"/>
                <c:pt idx="0">
                  <c:v>1</c:v>
                </c:pt>
                <c:pt idx="1">
                  <c:v>1.5</c:v>
                </c:pt>
              </c:numCache>
            </c:numRef>
          </c:val>
          <c:extLst>
            <c:ext xmlns:c16="http://schemas.microsoft.com/office/drawing/2014/chart" uri="{C3380CC4-5D6E-409C-BE32-E72D297353CC}">
              <c16:uniqueId val="{00000000-B332-4DE3-9FE4-84F30C2D8436}"/>
            </c:ext>
          </c:extLst>
        </c:ser>
        <c:ser>
          <c:idx val="1"/>
          <c:order val="1"/>
          <c:tx>
            <c:strRef>
              <c:f>Sheet1!$C$1</c:f>
              <c:strCache>
                <c:ptCount val="1"/>
                <c:pt idx="0">
                  <c:v>Series 2</c:v>
                </c:pt>
              </c:strCache>
            </c:strRef>
          </c:tx>
          <c:spPr>
            <a:solidFill>
              <a:schemeClr val="accent3"/>
            </a:solidFill>
            <a:ln>
              <a:noFill/>
            </a:ln>
            <a:effectLst/>
          </c:spPr>
          <c:invertIfNegative val="0"/>
          <c:cat>
            <c:numRef>
              <c:f>Sheet1!$A$2:$A$3</c:f>
              <c:numCache>
                <c:formatCode>General</c:formatCode>
                <c:ptCount val="2"/>
                <c:pt idx="0">
                  <c:v>2016</c:v>
                </c:pt>
                <c:pt idx="1">
                  <c:v>2017</c:v>
                </c:pt>
              </c:numCache>
            </c:numRef>
          </c:cat>
          <c:val>
            <c:numRef>
              <c:f>Sheet1!$C$2:$C$3</c:f>
              <c:numCache>
                <c:formatCode>General</c:formatCode>
                <c:ptCount val="2"/>
                <c:pt idx="0">
                  <c:v>1.9</c:v>
                </c:pt>
                <c:pt idx="1">
                  <c:v>2.2999999999999998</c:v>
                </c:pt>
              </c:numCache>
            </c:numRef>
          </c:val>
          <c:extLst>
            <c:ext xmlns:c16="http://schemas.microsoft.com/office/drawing/2014/chart" uri="{C3380CC4-5D6E-409C-BE32-E72D297353CC}">
              <c16:uniqueId val="{00000001-B332-4DE3-9FE4-84F30C2D8436}"/>
            </c:ext>
          </c:extLst>
        </c:ser>
        <c:ser>
          <c:idx val="2"/>
          <c:order val="2"/>
          <c:tx>
            <c:strRef>
              <c:f>Sheet1!$D$1</c:f>
              <c:strCache>
                <c:ptCount val="1"/>
                <c:pt idx="0">
                  <c:v>Series 3</c:v>
                </c:pt>
              </c:strCache>
            </c:strRef>
          </c:tx>
          <c:spPr>
            <a:solidFill>
              <a:schemeClr val="accent2"/>
            </a:solidFill>
            <a:ln>
              <a:noFill/>
            </a:ln>
            <a:effectLst/>
          </c:spPr>
          <c:invertIfNegative val="0"/>
          <c:cat>
            <c:numRef>
              <c:f>Sheet1!$A$2:$A$3</c:f>
              <c:numCache>
                <c:formatCode>General</c:formatCode>
                <c:ptCount val="2"/>
                <c:pt idx="0">
                  <c:v>2016</c:v>
                </c:pt>
                <c:pt idx="1">
                  <c:v>2017</c:v>
                </c:pt>
              </c:numCache>
            </c:numRef>
          </c:cat>
          <c:val>
            <c:numRef>
              <c:f>Sheet1!$D$2:$D$3</c:f>
              <c:numCache>
                <c:formatCode>General</c:formatCode>
                <c:ptCount val="2"/>
                <c:pt idx="0">
                  <c:v>2</c:v>
                </c:pt>
                <c:pt idx="1">
                  <c:v>2.1</c:v>
                </c:pt>
              </c:numCache>
            </c:numRef>
          </c:val>
          <c:extLst>
            <c:ext xmlns:c16="http://schemas.microsoft.com/office/drawing/2014/chart" uri="{C3380CC4-5D6E-409C-BE32-E72D297353CC}">
              <c16:uniqueId val="{00000002-B332-4DE3-9FE4-84F30C2D8436}"/>
            </c:ext>
          </c:extLst>
        </c:ser>
        <c:ser>
          <c:idx val="3"/>
          <c:order val="3"/>
          <c:tx>
            <c:strRef>
              <c:f>Sheet1!$E$1</c:f>
              <c:strCache>
                <c:ptCount val="1"/>
                <c:pt idx="0">
                  <c:v>Series 4</c:v>
                </c:pt>
              </c:strCache>
            </c:strRef>
          </c:tx>
          <c:spPr>
            <a:solidFill>
              <a:schemeClr val="accent1"/>
            </a:solidFill>
            <a:ln>
              <a:noFill/>
            </a:ln>
            <a:effectLst/>
          </c:spPr>
          <c:invertIfNegative val="0"/>
          <c:cat>
            <c:numRef>
              <c:f>Sheet1!$A$2:$A$3</c:f>
              <c:numCache>
                <c:formatCode>General</c:formatCode>
                <c:ptCount val="2"/>
                <c:pt idx="0">
                  <c:v>2016</c:v>
                </c:pt>
                <c:pt idx="1">
                  <c:v>2017</c:v>
                </c:pt>
              </c:numCache>
            </c:numRef>
          </c:cat>
          <c:val>
            <c:numRef>
              <c:f>Sheet1!$E$2:$E$3</c:f>
              <c:numCache>
                <c:formatCode>General</c:formatCode>
                <c:ptCount val="2"/>
                <c:pt idx="0">
                  <c:v>4</c:v>
                </c:pt>
                <c:pt idx="1">
                  <c:v>4.3</c:v>
                </c:pt>
              </c:numCache>
            </c:numRef>
          </c:val>
          <c:extLst>
            <c:ext xmlns:c16="http://schemas.microsoft.com/office/drawing/2014/chart" uri="{C3380CC4-5D6E-409C-BE32-E72D297353CC}">
              <c16:uniqueId val="{00000003-B332-4DE3-9FE4-84F30C2D8436}"/>
            </c:ext>
          </c:extLst>
        </c:ser>
        <c:dLbls>
          <c:showLegendKey val="0"/>
          <c:showVal val="0"/>
          <c:showCatName val="0"/>
          <c:showSerName val="0"/>
          <c:showPercent val="0"/>
          <c:showBubbleSize val="0"/>
        </c:dLbls>
        <c:gapWidth val="219"/>
        <c:overlap val="-27"/>
        <c:axId val="1315638352"/>
        <c:axId val="1315641304"/>
      </c:barChart>
      <c:catAx>
        <c:axId val="1315638352"/>
        <c:scaling>
          <c:orientation val="minMax"/>
        </c:scaling>
        <c:delete val="1"/>
        <c:axPos val="b"/>
        <c:numFmt formatCode="General" sourceLinked="1"/>
        <c:majorTickMark val="none"/>
        <c:minorTickMark val="none"/>
        <c:tickLblPos val="nextTo"/>
        <c:crossAx val="1315641304"/>
        <c:crosses val="autoZero"/>
        <c:auto val="1"/>
        <c:lblAlgn val="ctr"/>
        <c:lblOffset val="100"/>
        <c:noMultiLvlLbl val="0"/>
      </c:catAx>
      <c:valAx>
        <c:axId val="1315641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lumMod val="75000"/>
                  </a:schemeClr>
                </a:solidFill>
                <a:latin typeface="+mj-lt"/>
                <a:ea typeface="+mn-ea"/>
                <a:cs typeface="+mn-cs"/>
              </a:defRPr>
            </a:pPr>
            <a:endParaRPr lang="en-US"/>
          </a:p>
        </c:txPr>
        <c:crossAx val="1315638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61F4-4863-9A8E-00AAB3DAADB8}"/>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61F4-4863-9A8E-00AAB3DAADB8}"/>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61F4-4863-9A8E-00AAB3DAADB8}"/>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7-61F4-4863-9A8E-00AAB3DAADB8}"/>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9-61F4-4863-9A8E-00AAB3DAADB8}"/>
              </c:ext>
            </c:extLst>
          </c:dPt>
          <c:cat>
            <c:strRef>
              <c:f>Sheet1!$A$2:$A$7</c:f>
              <c:strCache>
                <c:ptCount val="6"/>
                <c:pt idx="0">
                  <c:v>A</c:v>
                </c:pt>
                <c:pt idx="1">
                  <c:v>B</c:v>
                </c:pt>
                <c:pt idx="2">
                  <c:v>C</c:v>
                </c:pt>
                <c:pt idx="3">
                  <c:v>D</c:v>
                </c:pt>
                <c:pt idx="4">
                  <c:v>E</c:v>
                </c:pt>
                <c:pt idx="5">
                  <c:v>F</c:v>
                </c:pt>
              </c:strCache>
            </c:strRef>
          </c:cat>
          <c:val>
            <c:numRef>
              <c:f>Sheet1!$B$2:$B$7</c:f>
              <c:numCache>
                <c:formatCode>General</c:formatCode>
                <c:ptCount val="6"/>
                <c:pt idx="0">
                  <c:v>4.3</c:v>
                </c:pt>
                <c:pt idx="1">
                  <c:v>2.5</c:v>
                </c:pt>
                <c:pt idx="2">
                  <c:v>3.5</c:v>
                </c:pt>
                <c:pt idx="3">
                  <c:v>4.5</c:v>
                </c:pt>
                <c:pt idx="4">
                  <c:v>2.5</c:v>
                </c:pt>
                <c:pt idx="5">
                  <c:v>5</c:v>
                </c:pt>
              </c:numCache>
            </c:numRef>
          </c:val>
          <c:extLst>
            <c:ext xmlns:c16="http://schemas.microsoft.com/office/drawing/2014/chart" uri="{C3380CC4-5D6E-409C-BE32-E72D297353CC}">
              <c16:uniqueId val="{0000000A-61F4-4863-9A8E-00AAB3DAADB8}"/>
            </c:ext>
          </c:extLst>
        </c:ser>
        <c:dLbls>
          <c:showLegendKey val="0"/>
          <c:showVal val="0"/>
          <c:showCatName val="0"/>
          <c:showSerName val="0"/>
          <c:showPercent val="0"/>
          <c:showBubbleSize val="0"/>
        </c:dLbls>
        <c:gapWidth val="219"/>
        <c:overlap val="-27"/>
        <c:axId val="807367135"/>
        <c:axId val="1033361023"/>
      </c:barChart>
      <c:catAx>
        <c:axId val="807367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33361023"/>
        <c:crosses val="autoZero"/>
        <c:auto val="1"/>
        <c:lblAlgn val="ctr"/>
        <c:lblOffset val="100"/>
        <c:noMultiLvlLbl val="0"/>
      </c:catAx>
      <c:valAx>
        <c:axId val="10333610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7367135"/>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762000" y="971550"/>
            <a:ext cx="10668000" cy="4914900"/>
          </a:xfrm>
          <a:custGeom>
            <a:avLst/>
            <a:gdLst>
              <a:gd name="connsiteX0" fmla="*/ 379332 w 10668000"/>
              <a:gd name="connsiteY0" fmla="*/ 0 h 4914900"/>
              <a:gd name="connsiteX1" fmla="*/ 10288668 w 10668000"/>
              <a:gd name="connsiteY1" fmla="*/ 0 h 4914900"/>
              <a:gd name="connsiteX2" fmla="*/ 10668000 w 10668000"/>
              <a:gd name="connsiteY2" fmla="*/ 379332 h 4914900"/>
              <a:gd name="connsiteX3" fmla="*/ 10668000 w 10668000"/>
              <a:gd name="connsiteY3" fmla="*/ 4535568 h 4914900"/>
              <a:gd name="connsiteX4" fmla="*/ 10288668 w 10668000"/>
              <a:gd name="connsiteY4" fmla="*/ 4914900 h 4914900"/>
              <a:gd name="connsiteX5" fmla="*/ 379332 w 10668000"/>
              <a:gd name="connsiteY5" fmla="*/ 4914900 h 4914900"/>
              <a:gd name="connsiteX6" fmla="*/ 0 w 10668000"/>
              <a:gd name="connsiteY6" fmla="*/ 4535568 h 4914900"/>
              <a:gd name="connsiteX7" fmla="*/ 0 w 10668000"/>
              <a:gd name="connsiteY7" fmla="*/ 379332 h 4914900"/>
              <a:gd name="connsiteX8" fmla="*/ 379332 w 10668000"/>
              <a:gd name="connsiteY8" fmla="*/ 0 h 491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68000" h="4914900">
                <a:moveTo>
                  <a:pt x="379332" y="0"/>
                </a:moveTo>
                <a:lnTo>
                  <a:pt x="10288668" y="0"/>
                </a:lnTo>
                <a:cubicBezTo>
                  <a:pt x="10498167" y="0"/>
                  <a:pt x="10668000" y="169833"/>
                  <a:pt x="10668000" y="379332"/>
                </a:cubicBezTo>
                <a:lnTo>
                  <a:pt x="10668000" y="4535568"/>
                </a:lnTo>
                <a:cubicBezTo>
                  <a:pt x="10668000" y="4745067"/>
                  <a:pt x="10498167" y="4914900"/>
                  <a:pt x="10288668" y="4914900"/>
                </a:cubicBezTo>
                <a:lnTo>
                  <a:pt x="379332" y="4914900"/>
                </a:lnTo>
                <a:cubicBezTo>
                  <a:pt x="169833" y="4914900"/>
                  <a:pt x="0" y="4745067"/>
                  <a:pt x="0" y="4535568"/>
                </a:cubicBezTo>
                <a:lnTo>
                  <a:pt x="0" y="379332"/>
                </a:lnTo>
                <a:cubicBezTo>
                  <a:pt x="0" y="169833"/>
                  <a:pt x="169833" y="0"/>
                  <a:pt x="379332" y="0"/>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8595175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1" y="815935"/>
            <a:ext cx="4593771" cy="5226130"/>
          </a:xfrm>
          <a:custGeom>
            <a:avLst/>
            <a:gdLst>
              <a:gd name="connsiteX0" fmla="*/ 0 w 4593771"/>
              <a:gd name="connsiteY0" fmla="*/ 0 h 5226130"/>
              <a:gd name="connsiteX1" fmla="*/ 4158225 w 4593771"/>
              <a:gd name="connsiteY1" fmla="*/ 0 h 5226130"/>
              <a:gd name="connsiteX2" fmla="*/ 4593771 w 4593771"/>
              <a:gd name="connsiteY2" fmla="*/ 435546 h 5226130"/>
              <a:gd name="connsiteX3" fmla="*/ 4593771 w 4593771"/>
              <a:gd name="connsiteY3" fmla="*/ 4790584 h 5226130"/>
              <a:gd name="connsiteX4" fmla="*/ 4158225 w 4593771"/>
              <a:gd name="connsiteY4" fmla="*/ 5226130 h 5226130"/>
              <a:gd name="connsiteX5" fmla="*/ 0 w 4593771"/>
              <a:gd name="connsiteY5" fmla="*/ 5226130 h 5226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3771" h="5226130">
                <a:moveTo>
                  <a:pt x="0" y="0"/>
                </a:moveTo>
                <a:lnTo>
                  <a:pt x="4158225" y="0"/>
                </a:lnTo>
                <a:cubicBezTo>
                  <a:pt x="4398770" y="0"/>
                  <a:pt x="4593771" y="195001"/>
                  <a:pt x="4593771" y="435546"/>
                </a:cubicBezTo>
                <a:lnTo>
                  <a:pt x="4593771" y="4790584"/>
                </a:lnTo>
                <a:cubicBezTo>
                  <a:pt x="4593771" y="5031129"/>
                  <a:pt x="4398770" y="5226130"/>
                  <a:pt x="4158225" y="5226130"/>
                </a:cubicBezTo>
                <a:lnTo>
                  <a:pt x="0" y="5226130"/>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05951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0" y="1658147"/>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5384800" y="0"/>
            <a:ext cx="6807200" cy="4049486"/>
          </a:xfrm>
          <a:custGeom>
            <a:avLst/>
            <a:gdLst>
              <a:gd name="connsiteX0" fmla="*/ 35051 w 6807200"/>
              <a:gd name="connsiteY0" fmla="*/ 0 h 4049486"/>
              <a:gd name="connsiteX1" fmla="*/ 6807200 w 6807200"/>
              <a:gd name="connsiteY1" fmla="*/ 0 h 4049486"/>
              <a:gd name="connsiteX2" fmla="*/ 6807200 w 6807200"/>
              <a:gd name="connsiteY2" fmla="*/ 4049486 h 4049486"/>
              <a:gd name="connsiteX3" fmla="*/ 354419 w 6807200"/>
              <a:gd name="connsiteY3" fmla="*/ 4049486 h 4049486"/>
              <a:gd name="connsiteX4" fmla="*/ 0 w 6807200"/>
              <a:gd name="connsiteY4" fmla="*/ 3695067 h 4049486"/>
              <a:gd name="connsiteX5" fmla="*/ 0 w 6807200"/>
              <a:gd name="connsiteY5" fmla="*/ 151219 h 4049486"/>
              <a:gd name="connsiteX6" fmla="*/ 27852 w 6807200"/>
              <a:gd name="connsiteY6" fmla="*/ 13263 h 4049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07200" h="4049486">
                <a:moveTo>
                  <a:pt x="35051" y="0"/>
                </a:moveTo>
                <a:lnTo>
                  <a:pt x="6807200" y="0"/>
                </a:lnTo>
                <a:lnTo>
                  <a:pt x="6807200" y="4049486"/>
                </a:lnTo>
                <a:lnTo>
                  <a:pt x="354419" y="4049486"/>
                </a:lnTo>
                <a:cubicBezTo>
                  <a:pt x="158679" y="4049486"/>
                  <a:pt x="0" y="3890807"/>
                  <a:pt x="0" y="3695067"/>
                </a:cubicBezTo>
                <a:lnTo>
                  <a:pt x="0" y="151219"/>
                </a:lnTo>
                <a:cubicBezTo>
                  <a:pt x="0" y="102284"/>
                  <a:pt x="9918" y="55665"/>
                  <a:pt x="27852" y="13263"/>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0519431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80640028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762000"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4029076"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330076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954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705350"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1153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7924647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05659"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538317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3108961" y="-2"/>
            <a:ext cx="9083041" cy="6035042"/>
          </a:xfrm>
          <a:custGeom>
            <a:avLst/>
            <a:gdLst>
              <a:gd name="connsiteX0" fmla="*/ 0 w 9083041"/>
              <a:gd name="connsiteY0" fmla="*/ 0 h 6035042"/>
              <a:gd name="connsiteX1" fmla="*/ 9083041 w 9083041"/>
              <a:gd name="connsiteY1" fmla="*/ 0 h 6035042"/>
              <a:gd name="connsiteX2" fmla="*/ 9083041 w 9083041"/>
              <a:gd name="connsiteY2" fmla="*/ 4404698 h 6035042"/>
              <a:gd name="connsiteX3" fmla="*/ 3031072 w 9083041"/>
              <a:gd name="connsiteY3" fmla="*/ 5999611 h 6035042"/>
              <a:gd name="connsiteX4" fmla="*/ 1845012 w 9083041"/>
              <a:gd name="connsiteY4" fmla="*/ 5435731 h 6035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3041" h="6035042">
                <a:moveTo>
                  <a:pt x="0" y="0"/>
                </a:moveTo>
                <a:lnTo>
                  <a:pt x="9083041" y="0"/>
                </a:lnTo>
                <a:lnTo>
                  <a:pt x="9083041" y="4404698"/>
                </a:lnTo>
                <a:lnTo>
                  <a:pt x="3031072" y="5999611"/>
                </a:lnTo>
                <a:cubicBezTo>
                  <a:pt x="2526838" y="6132496"/>
                  <a:pt x="1995821" y="5880037"/>
                  <a:pt x="1845012" y="5435731"/>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69405878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762001" y="0"/>
            <a:ext cx="4767943" cy="5562600"/>
          </a:xfrm>
          <a:custGeom>
            <a:avLst/>
            <a:gdLst>
              <a:gd name="connsiteX0" fmla="*/ 0 w 4767943"/>
              <a:gd name="connsiteY0" fmla="*/ 0 h 5562600"/>
              <a:gd name="connsiteX1" fmla="*/ 4767943 w 4767943"/>
              <a:gd name="connsiteY1" fmla="*/ 0 h 5562600"/>
              <a:gd name="connsiteX2" fmla="*/ 4767943 w 4767943"/>
              <a:gd name="connsiteY2" fmla="*/ 5158053 h 5562600"/>
              <a:gd name="connsiteX3" fmla="*/ 4381406 w 4767943"/>
              <a:gd name="connsiteY3" fmla="*/ 5562600 h 5562600"/>
              <a:gd name="connsiteX4" fmla="*/ 386537 w 4767943"/>
              <a:gd name="connsiteY4" fmla="*/ 5562600 h 5562600"/>
              <a:gd name="connsiteX5" fmla="*/ 0 w 4767943"/>
              <a:gd name="connsiteY5" fmla="*/ 5158053 h 556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562600">
                <a:moveTo>
                  <a:pt x="0" y="0"/>
                </a:moveTo>
                <a:lnTo>
                  <a:pt x="4767943" y="0"/>
                </a:lnTo>
                <a:lnTo>
                  <a:pt x="4767943" y="5158053"/>
                </a:lnTo>
                <a:cubicBezTo>
                  <a:pt x="4767943" y="5381478"/>
                  <a:pt x="4594884" y="5562600"/>
                  <a:pt x="4381406" y="5562600"/>
                </a:cubicBezTo>
                <a:lnTo>
                  <a:pt x="386537" y="5562600"/>
                </a:lnTo>
                <a:cubicBezTo>
                  <a:pt x="173059" y="5562600"/>
                  <a:pt x="0" y="5381478"/>
                  <a:pt x="0" y="5158053"/>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3790950"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7688576"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090759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762001"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6182498"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762001"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6182498"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6576999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5729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47674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786808" y="0"/>
            <a:ext cx="3405192" cy="5332708"/>
          </a:xfrm>
          <a:custGeom>
            <a:avLst/>
            <a:gdLst>
              <a:gd name="connsiteX0" fmla="*/ 0 w 3405192"/>
              <a:gd name="connsiteY0" fmla="*/ 0 h 5332708"/>
              <a:gd name="connsiteX1" fmla="*/ 3405192 w 3405192"/>
              <a:gd name="connsiteY1" fmla="*/ 0 h 5332708"/>
              <a:gd name="connsiteX2" fmla="*/ 3405192 w 3405192"/>
              <a:gd name="connsiteY2" fmla="*/ 5332708 h 5332708"/>
              <a:gd name="connsiteX3" fmla="*/ 0 w 3405192"/>
              <a:gd name="connsiteY3" fmla="*/ 5332708 h 5332708"/>
            </a:gdLst>
            <a:ahLst/>
            <a:cxnLst>
              <a:cxn ang="0">
                <a:pos x="connsiteX0" y="connsiteY0"/>
              </a:cxn>
              <a:cxn ang="0">
                <a:pos x="connsiteX1" y="connsiteY1"/>
              </a:cxn>
              <a:cxn ang="0">
                <a:pos x="connsiteX2" y="connsiteY2"/>
              </a:cxn>
              <a:cxn ang="0">
                <a:pos x="connsiteX3" y="connsiteY3"/>
              </a:cxn>
            </a:cxnLst>
            <a:rect l="l" t="t" r="r" b="b"/>
            <a:pathLst>
              <a:path w="3405192" h="5332708">
                <a:moveTo>
                  <a:pt x="0" y="0"/>
                </a:moveTo>
                <a:lnTo>
                  <a:pt x="3405192" y="0"/>
                </a:lnTo>
                <a:lnTo>
                  <a:pt x="3405192" y="5332708"/>
                </a:lnTo>
                <a:lnTo>
                  <a:pt x="0" y="5332708"/>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18959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6415088"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7662055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7798882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740081" y="0"/>
            <a:ext cx="9451921" cy="6858000"/>
          </a:xfrm>
          <a:custGeom>
            <a:avLst/>
            <a:gdLst>
              <a:gd name="connsiteX0" fmla="*/ 6848288 w 9451921"/>
              <a:gd name="connsiteY0" fmla="*/ 3325152 h 6858000"/>
              <a:gd name="connsiteX1" fmla="*/ 6939880 w 9451921"/>
              <a:gd name="connsiteY1" fmla="*/ 3354491 h 6858000"/>
              <a:gd name="connsiteX2" fmla="*/ 8310361 w 9451921"/>
              <a:gd name="connsiteY2" fmla="*/ 4252102 h 6858000"/>
              <a:gd name="connsiteX3" fmla="*/ 8330813 w 9451921"/>
              <a:gd name="connsiteY3" fmla="*/ 4655517 h 6858000"/>
              <a:gd name="connsiteX4" fmla="*/ 6888273 w 9451921"/>
              <a:gd name="connsiteY4" fmla="*/ 6858000 h 6858000"/>
              <a:gd name="connsiteX5" fmla="*/ 4360548 w 9451921"/>
              <a:gd name="connsiteY5" fmla="*/ 6858000 h 6858000"/>
              <a:gd name="connsiteX6" fmla="*/ 6561902 w 9451921"/>
              <a:gd name="connsiteY6" fmla="*/ 3496950 h 6858000"/>
              <a:gd name="connsiteX7" fmla="*/ 6848288 w 9451921"/>
              <a:gd name="connsiteY7" fmla="*/ 3325152 h 6858000"/>
              <a:gd name="connsiteX8" fmla="*/ 9451921 w 9451921"/>
              <a:gd name="connsiteY8" fmla="*/ 3250924 h 6858000"/>
              <a:gd name="connsiteX9" fmla="*/ 9451921 w 9451921"/>
              <a:gd name="connsiteY9" fmla="*/ 6858000 h 6858000"/>
              <a:gd name="connsiteX10" fmla="*/ 7089429 w 9451921"/>
              <a:gd name="connsiteY10" fmla="*/ 6858000 h 6858000"/>
              <a:gd name="connsiteX11" fmla="*/ 5639313 w 9451921"/>
              <a:gd name="connsiteY11" fmla="*/ 1004546 h 6858000"/>
              <a:gd name="connsiteX12" fmla="*/ 5730904 w 9451921"/>
              <a:gd name="connsiteY12" fmla="*/ 1033885 h 6858000"/>
              <a:gd name="connsiteX13" fmla="*/ 7101384 w 9451921"/>
              <a:gd name="connsiteY13" fmla="*/ 1931496 h 6858000"/>
              <a:gd name="connsiteX14" fmla="*/ 7121837 w 9451921"/>
              <a:gd name="connsiteY14" fmla="*/ 2334910 h 6858000"/>
              <a:gd name="connsiteX15" fmla="*/ 4159393 w 9451921"/>
              <a:gd name="connsiteY15" fmla="*/ 6858000 h 6858000"/>
              <a:gd name="connsiteX16" fmla="*/ 2190304 w 9451921"/>
              <a:gd name="connsiteY16" fmla="*/ 6858000 h 6858000"/>
              <a:gd name="connsiteX17" fmla="*/ 1998582 w 9451921"/>
              <a:gd name="connsiteY17" fmla="*/ 6732430 h 6858000"/>
              <a:gd name="connsiteX18" fmla="*/ 1978130 w 9451921"/>
              <a:gd name="connsiteY18" fmla="*/ 6329015 h 6858000"/>
              <a:gd name="connsiteX19" fmla="*/ 5352927 w 9451921"/>
              <a:gd name="connsiteY19" fmla="*/ 1176343 h 6858000"/>
              <a:gd name="connsiteX20" fmla="*/ 5639313 w 9451921"/>
              <a:gd name="connsiteY20" fmla="*/ 1004546 h 6858000"/>
              <a:gd name="connsiteX21" fmla="*/ 8852266 w 9451921"/>
              <a:gd name="connsiteY21" fmla="*/ 0 h 6858000"/>
              <a:gd name="connsiteX22" fmla="*/ 9451921 w 9451921"/>
              <a:gd name="connsiteY22" fmla="*/ 0 h 6858000"/>
              <a:gd name="connsiteX23" fmla="*/ 9451921 w 9451921"/>
              <a:gd name="connsiteY23" fmla="*/ 2943798 h 6858000"/>
              <a:gd name="connsiteX24" fmla="*/ 8831340 w 9451921"/>
              <a:gd name="connsiteY24" fmla="*/ 3891307 h 6858000"/>
              <a:gd name="connsiteX25" fmla="*/ 8453361 w 9451921"/>
              <a:gd name="connsiteY25" fmla="*/ 4033767 h 6858000"/>
              <a:gd name="connsiteX26" fmla="*/ 7082881 w 9451921"/>
              <a:gd name="connsiteY26" fmla="*/ 3136156 h 6858000"/>
              <a:gd name="connsiteX27" fmla="*/ 7062429 w 9451921"/>
              <a:gd name="connsiteY27" fmla="*/ 2732741 h 6858000"/>
              <a:gd name="connsiteX28" fmla="*/ 6123385 w 9451921"/>
              <a:gd name="connsiteY28" fmla="*/ 0 h 6858000"/>
              <a:gd name="connsiteX29" fmla="*/ 8651111 w 9451921"/>
              <a:gd name="connsiteY29" fmla="*/ 0 h 6858000"/>
              <a:gd name="connsiteX30" fmla="*/ 7608064 w 9451921"/>
              <a:gd name="connsiteY30" fmla="*/ 1592534 h 6858000"/>
              <a:gd name="connsiteX31" fmla="*/ 7230086 w 9451921"/>
              <a:gd name="connsiteY31" fmla="*/ 1734993 h 6858000"/>
              <a:gd name="connsiteX32" fmla="*/ 5859605 w 9451921"/>
              <a:gd name="connsiteY32" fmla="*/ 837383 h 6858000"/>
              <a:gd name="connsiteX33" fmla="*/ 5839153 w 9451921"/>
              <a:gd name="connsiteY33" fmla="*/ 433967 h 6858000"/>
              <a:gd name="connsiteX34" fmla="*/ 3394505 w 9451921"/>
              <a:gd name="connsiteY34" fmla="*/ 0 h 6858000"/>
              <a:gd name="connsiteX35" fmla="*/ 5922229 w 9451921"/>
              <a:gd name="connsiteY35" fmla="*/ 0 h 6858000"/>
              <a:gd name="connsiteX36" fmla="*/ 1837361 w 9451921"/>
              <a:gd name="connsiteY36" fmla="*/ 6236817 h 6858000"/>
              <a:gd name="connsiteX37" fmla="*/ 1459383 w 9451921"/>
              <a:gd name="connsiteY37" fmla="*/ 6379276 h 6858000"/>
              <a:gd name="connsiteX38" fmla="*/ 88902 w 9451921"/>
              <a:gd name="connsiteY38" fmla="*/ 5481665 h 6858000"/>
              <a:gd name="connsiteX39" fmla="*/ 68450 w 9451921"/>
              <a:gd name="connsiteY39" fmla="*/ 507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451921" h="6858000">
                <a:moveTo>
                  <a:pt x="6848288" y="3325152"/>
                </a:moveTo>
                <a:cubicBezTo>
                  <a:pt x="6881168" y="3326951"/>
                  <a:pt x="6912374" y="3336476"/>
                  <a:pt x="6939880" y="3354491"/>
                </a:cubicBezTo>
                <a:lnTo>
                  <a:pt x="8310361" y="4252102"/>
                </a:lnTo>
                <a:cubicBezTo>
                  <a:pt x="8420384" y="4324163"/>
                  <a:pt x="8429541" y="4504777"/>
                  <a:pt x="8330813" y="4655517"/>
                </a:cubicBezTo>
                <a:lnTo>
                  <a:pt x="6888273" y="6858000"/>
                </a:lnTo>
                <a:lnTo>
                  <a:pt x="4360548" y="6858000"/>
                </a:lnTo>
                <a:lnTo>
                  <a:pt x="6561902" y="3496950"/>
                </a:lnTo>
                <a:cubicBezTo>
                  <a:pt x="6635948" y="3383895"/>
                  <a:pt x="6749649" y="3319755"/>
                  <a:pt x="6848288" y="3325152"/>
                </a:cubicBezTo>
                <a:close/>
                <a:moveTo>
                  <a:pt x="9451921" y="3250924"/>
                </a:moveTo>
                <a:lnTo>
                  <a:pt x="9451921" y="6858000"/>
                </a:lnTo>
                <a:lnTo>
                  <a:pt x="7089429" y="6858000"/>
                </a:lnTo>
                <a:close/>
                <a:moveTo>
                  <a:pt x="5639313" y="1004546"/>
                </a:moveTo>
                <a:cubicBezTo>
                  <a:pt x="5672192" y="1006345"/>
                  <a:pt x="5703398" y="1015870"/>
                  <a:pt x="5730904" y="1033885"/>
                </a:cubicBezTo>
                <a:lnTo>
                  <a:pt x="7101384" y="1931496"/>
                </a:lnTo>
                <a:cubicBezTo>
                  <a:pt x="7211408" y="2003557"/>
                  <a:pt x="7220565" y="2184172"/>
                  <a:pt x="7121837" y="2334910"/>
                </a:cubicBezTo>
                <a:lnTo>
                  <a:pt x="4159393" y="6858000"/>
                </a:lnTo>
                <a:lnTo>
                  <a:pt x="2190304" y="6858000"/>
                </a:lnTo>
                <a:lnTo>
                  <a:pt x="1998582" y="6732430"/>
                </a:lnTo>
                <a:cubicBezTo>
                  <a:pt x="1888558" y="6660369"/>
                  <a:pt x="1879402" y="6479754"/>
                  <a:pt x="1978130" y="6329015"/>
                </a:cubicBezTo>
                <a:lnTo>
                  <a:pt x="5352927" y="1176343"/>
                </a:lnTo>
                <a:cubicBezTo>
                  <a:pt x="5426973" y="1063290"/>
                  <a:pt x="5540674" y="999149"/>
                  <a:pt x="5639313" y="1004546"/>
                </a:cubicBezTo>
                <a:close/>
                <a:moveTo>
                  <a:pt x="8852266" y="0"/>
                </a:moveTo>
                <a:lnTo>
                  <a:pt x="9451921" y="0"/>
                </a:lnTo>
                <a:lnTo>
                  <a:pt x="9451921" y="2943798"/>
                </a:lnTo>
                <a:lnTo>
                  <a:pt x="8831340" y="3891307"/>
                </a:lnTo>
                <a:cubicBezTo>
                  <a:pt x="8732611" y="4042047"/>
                  <a:pt x="8563385" y="4105828"/>
                  <a:pt x="8453361" y="4033767"/>
                </a:cubicBezTo>
                <a:lnTo>
                  <a:pt x="7082881" y="3136156"/>
                </a:lnTo>
                <a:cubicBezTo>
                  <a:pt x="6972857" y="3064095"/>
                  <a:pt x="6963701" y="2883480"/>
                  <a:pt x="7062429" y="2732741"/>
                </a:cubicBezTo>
                <a:close/>
                <a:moveTo>
                  <a:pt x="6123385" y="0"/>
                </a:moveTo>
                <a:lnTo>
                  <a:pt x="8651111" y="0"/>
                </a:lnTo>
                <a:lnTo>
                  <a:pt x="7608064" y="1592534"/>
                </a:lnTo>
                <a:cubicBezTo>
                  <a:pt x="7509336" y="1743274"/>
                  <a:pt x="7340110" y="1807055"/>
                  <a:pt x="7230086" y="1734993"/>
                </a:cubicBezTo>
                <a:lnTo>
                  <a:pt x="5859605" y="837383"/>
                </a:lnTo>
                <a:cubicBezTo>
                  <a:pt x="5749582" y="765321"/>
                  <a:pt x="5740425" y="584707"/>
                  <a:pt x="5839153" y="433967"/>
                </a:cubicBezTo>
                <a:close/>
                <a:moveTo>
                  <a:pt x="3394505" y="0"/>
                </a:moveTo>
                <a:lnTo>
                  <a:pt x="5922229" y="0"/>
                </a:lnTo>
                <a:lnTo>
                  <a:pt x="1837361" y="6236817"/>
                </a:lnTo>
                <a:cubicBezTo>
                  <a:pt x="1738634" y="6387556"/>
                  <a:pt x="1569407" y="6451337"/>
                  <a:pt x="1459383" y="6379276"/>
                </a:cubicBezTo>
                <a:lnTo>
                  <a:pt x="88902" y="5481665"/>
                </a:lnTo>
                <a:cubicBezTo>
                  <a:pt x="-21121" y="5409604"/>
                  <a:pt x="-30278" y="5228989"/>
                  <a:pt x="68450" y="507825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06775905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5404702" cy="5015742"/>
          </a:xfrm>
          <a:custGeom>
            <a:avLst/>
            <a:gdLst>
              <a:gd name="connsiteX0" fmla="*/ 0 w 5404702"/>
              <a:gd name="connsiteY0" fmla="*/ 0 h 5015742"/>
              <a:gd name="connsiteX1" fmla="*/ 5404702 w 5404702"/>
              <a:gd name="connsiteY1" fmla="*/ 0 h 5015742"/>
              <a:gd name="connsiteX2" fmla="*/ 3871307 w 5404702"/>
              <a:gd name="connsiteY2" fmla="*/ 4517652 h 5015742"/>
              <a:gd name="connsiteX3" fmla="*/ 2885568 w 5404702"/>
              <a:gd name="connsiteY3" fmla="*/ 4986295 h 5015742"/>
              <a:gd name="connsiteX4" fmla="*/ 0 w 5404702"/>
              <a:gd name="connsiteY4" fmla="*/ 4225843 h 501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4702" h="5015742">
                <a:moveTo>
                  <a:pt x="0" y="0"/>
                </a:moveTo>
                <a:lnTo>
                  <a:pt x="5404702" y="0"/>
                </a:lnTo>
                <a:lnTo>
                  <a:pt x="3871307" y="4517652"/>
                </a:lnTo>
                <a:cubicBezTo>
                  <a:pt x="3745969" y="4886917"/>
                  <a:pt x="3304638" y="5096736"/>
                  <a:pt x="2885568" y="4986295"/>
                </a:cubicBezTo>
                <a:lnTo>
                  <a:pt x="0" y="4225843"/>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618168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067246" y="4688118"/>
            <a:ext cx="4257230" cy="1330325"/>
          </a:xfrm>
          <a:custGeom>
            <a:avLst/>
            <a:gdLst>
              <a:gd name="connsiteX0" fmla="*/ 159067 w 4257230"/>
              <a:gd name="connsiteY0" fmla="*/ 0 h 1330325"/>
              <a:gd name="connsiteX1" fmla="*/ 4098163 w 4257230"/>
              <a:gd name="connsiteY1" fmla="*/ 0 h 1330325"/>
              <a:gd name="connsiteX2" fmla="*/ 4257230 w 4257230"/>
              <a:gd name="connsiteY2" fmla="*/ 159067 h 1330325"/>
              <a:gd name="connsiteX3" fmla="*/ 4257230 w 4257230"/>
              <a:gd name="connsiteY3" fmla="*/ 1171258 h 1330325"/>
              <a:gd name="connsiteX4" fmla="*/ 4098163 w 4257230"/>
              <a:gd name="connsiteY4" fmla="*/ 1330325 h 1330325"/>
              <a:gd name="connsiteX5" fmla="*/ 159067 w 4257230"/>
              <a:gd name="connsiteY5" fmla="*/ 1330325 h 1330325"/>
              <a:gd name="connsiteX6" fmla="*/ 0 w 4257230"/>
              <a:gd name="connsiteY6" fmla="*/ 1171258 h 1330325"/>
              <a:gd name="connsiteX7" fmla="*/ 0 w 4257230"/>
              <a:gd name="connsiteY7" fmla="*/ 159067 h 1330325"/>
              <a:gd name="connsiteX8" fmla="*/ 159067 w 4257230"/>
              <a:gd name="connsiteY8" fmla="*/ 0 h 133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7230" h="1330325">
                <a:moveTo>
                  <a:pt x="159067" y="0"/>
                </a:moveTo>
                <a:lnTo>
                  <a:pt x="4098163" y="0"/>
                </a:lnTo>
                <a:cubicBezTo>
                  <a:pt x="4186013" y="0"/>
                  <a:pt x="4257230" y="71217"/>
                  <a:pt x="4257230" y="159067"/>
                </a:cubicBezTo>
                <a:lnTo>
                  <a:pt x="4257230" y="1171258"/>
                </a:lnTo>
                <a:cubicBezTo>
                  <a:pt x="4257230" y="1259108"/>
                  <a:pt x="4186013" y="1330325"/>
                  <a:pt x="4098163" y="1330325"/>
                </a:cubicBezTo>
                <a:lnTo>
                  <a:pt x="159067" y="1330325"/>
                </a:lnTo>
                <a:cubicBezTo>
                  <a:pt x="71217" y="1330325"/>
                  <a:pt x="0" y="1259108"/>
                  <a:pt x="0" y="1171258"/>
                </a:cubicBezTo>
                <a:lnTo>
                  <a:pt x="0" y="159067"/>
                </a:lnTo>
                <a:cubicBezTo>
                  <a:pt x="0" y="71217"/>
                  <a:pt x="71217" y="0"/>
                  <a:pt x="159067"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8505396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77841126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66457574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5863679" y="1314985"/>
            <a:ext cx="2036773" cy="4252516"/>
          </a:xfrm>
          <a:custGeom>
            <a:avLst/>
            <a:gdLst>
              <a:gd name="connsiteX0" fmla="*/ 0 w 2036773"/>
              <a:gd name="connsiteY0" fmla="*/ 0 h 4252516"/>
              <a:gd name="connsiteX1" fmla="*/ 2036773 w 2036773"/>
              <a:gd name="connsiteY1" fmla="*/ 0 h 4252516"/>
              <a:gd name="connsiteX2" fmla="*/ 2036773 w 2036773"/>
              <a:gd name="connsiteY2" fmla="*/ 4252516 h 4252516"/>
              <a:gd name="connsiteX3" fmla="*/ 0 w 2036773"/>
              <a:gd name="connsiteY3" fmla="*/ 4252516 h 4252516"/>
            </a:gdLst>
            <a:ahLst/>
            <a:cxnLst>
              <a:cxn ang="0">
                <a:pos x="connsiteX0" y="connsiteY0"/>
              </a:cxn>
              <a:cxn ang="0">
                <a:pos x="connsiteX1" y="connsiteY1"/>
              </a:cxn>
              <a:cxn ang="0">
                <a:pos x="connsiteX2" y="connsiteY2"/>
              </a:cxn>
              <a:cxn ang="0">
                <a:pos x="connsiteX3" y="connsiteY3"/>
              </a:cxn>
            </a:cxnLst>
            <a:rect l="l" t="t" r="r" b="b"/>
            <a:pathLst>
              <a:path w="2036773" h="4252516">
                <a:moveTo>
                  <a:pt x="0" y="0"/>
                </a:moveTo>
                <a:lnTo>
                  <a:pt x="2036773" y="0"/>
                </a:lnTo>
                <a:lnTo>
                  <a:pt x="2036773" y="4252516"/>
                </a:lnTo>
                <a:lnTo>
                  <a:pt x="0" y="425251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8277394" y="1016764"/>
            <a:ext cx="2324100" cy="4852417"/>
          </a:xfrm>
          <a:custGeom>
            <a:avLst/>
            <a:gdLst>
              <a:gd name="connsiteX0" fmla="*/ 0 w 2324100"/>
              <a:gd name="connsiteY0" fmla="*/ 0 h 4852417"/>
              <a:gd name="connsiteX1" fmla="*/ 2324100 w 2324100"/>
              <a:gd name="connsiteY1" fmla="*/ 0 h 4852417"/>
              <a:gd name="connsiteX2" fmla="*/ 2324100 w 2324100"/>
              <a:gd name="connsiteY2" fmla="*/ 4852417 h 4852417"/>
              <a:gd name="connsiteX3" fmla="*/ 0 w 2324100"/>
              <a:gd name="connsiteY3" fmla="*/ 4852417 h 4852417"/>
            </a:gdLst>
            <a:ahLst/>
            <a:cxnLst>
              <a:cxn ang="0">
                <a:pos x="connsiteX0" y="connsiteY0"/>
              </a:cxn>
              <a:cxn ang="0">
                <a:pos x="connsiteX1" y="connsiteY1"/>
              </a:cxn>
              <a:cxn ang="0">
                <a:pos x="connsiteX2" y="connsiteY2"/>
              </a:cxn>
              <a:cxn ang="0">
                <a:pos x="connsiteX3" y="connsiteY3"/>
              </a:cxn>
            </a:cxnLst>
            <a:rect l="l" t="t" r="r" b="b"/>
            <a:pathLst>
              <a:path w="2324100" h="4852417">
                <a:moveTo>
                  <a:pt x="0" y="0"/>
                </a:moveTo>
                <a:lnTo>
                  <a:pt x="2324100" y="0"/>
                </a:lnTo>
                <a:lnTo>
                  <a:pt x="2324100" y="4852417"/>
                </a:lnTo>
                <a:lnTo>
                  <a:pt x="0" y="485241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62994909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499780" y="1517649"/>
            <a:ext cx="5789237" cy="3680697"/>
          </a:xfrm>
          <a:custGeom>
            <a:avLst/>
            <a:gdLst>
              <a:gd name="connsiteX0" fmla="*/ 0 w 5789237"/>
              <a:gd name="connsiteY0" fmla="*/ 0 h 3680697"/>
              <a:gd name="connsiteX1" fmla="*/ 5789237 w 5789237"/>
              <a:gd name="connsiteY1" fmla="*/ 0 h 3680697"/>
              <a:gd name="connsiteX2" fmla="*/ 5789237 w 5789237"/>
              <a:gd name="connsiteY2" fmla="*/ 3680697 h 3680697"/>
              <a:gd name="connsiteX3" fmla="*/ 0 w 5789237"/>
              <a:gd name="connsiteY3" fmla="*/ 3680697 h 3680697"/>
            </a:gdLst>
            <a:ahLst/>
            <a:cxnLst>
              <a:cxn ang="0">
                <a:pos x="connsiteX0" y="connsiteY0"/>
              </a:cxn>
              <a:cxn ang="0">
                <a:pos x="connsiteX1" y="connsiteY1"/>
              </a:cxn>
              <a:cxn ang="0">
                <a:pos x="connsiteX2" y="connsiteY2"/>
              </a:cxn>
              <a:cxn ang="0">
                <a:pos x="connsiteX3" y="connsiteY3"/>
              </a:cxn>
            </a:cxnLst>
            <a:rect l="l" t="t" r="r" b="b"/>
            <a:pathLst>
              <a:path w="5789237" h="3680697">
                <a:moveTo>
                  <a:pt x="0" y="0"/>
                </a:moveTo>
                <a:lnTo>
                  <a:pt x="5789237" y="0"/>
                </a:lnTo>
                <a:lnTo>
                  <a:pt x="5789237" y="3680697"/>
                </a:lnTo>
                <a:lnTo>
                  <a:pt x="0" y="368069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81269055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6675120" y="398005"/>
            <a:ext cx="5516880" cy="6459996"/>
          </a:xfrm>
          <a:custGeom>
            <a:avLst/>
            <a:gdLst>
              <a:gd name="connsiteX0" fmla="*/ 330834 w 5516880"/>
              <a:gd name="connsiteY0" fmla="*/ 0 h 6459996"/>
              <a:gd name="connsiteX1" fmla="*/ 5516880 w 5516880"/>
              <a:gd name="connsiteY1" fmla="*/ 0 h 6459996"/>
              <a:gd name="connsiteX2" fmla="*/ 5516880 w 5516880"/>
              <a:gd name="connsiteY2" fmla="*/ 6459996 h 6459996"/>
              <a:gd name="connsiteX3" fmla="*/ 0 w 5516880"/>
              <a:gd name="connsiteY3" fmla="*/ 6459996 h 6459996"/>
              <a:gd name="connsiteX4" fmla="*/ 0 w 5516880"/>
              <a:gd name="connsiteY4" fmla="*/ 330834 h 6459996"/>
              <a:gd name="connsiteX5" fmla="*/ 330834 w 5516880"/>
              <a:gd name="connsiteY5" fmla="*/ 0 h 6459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16880" h="6459996">
                <a:moveTo>
                  <a:pt x="330834" y="0"/>
                </a:moveTo>
                <a:lnTo>
                  <a:pt x="5516880" y="0"/>
                </a:lnTo>
                <a:lnTo>
                  <a:pt x="5516880" y="6459996"/>
                </a:lnTo>
                <a:lnTo>
                  <a:pt x="0" y="6459996"/>
                </a:lnTo>
                <a:lnTo>
                  <a:pt x="0" y="330834"/>
                </a:lnTo>
                <a:cubicBezTo>
                  <a:pt x="0" y="148119"/>
                  <a:pt x="148119" y="0"/>
                  <a:pt x="330834"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6813842"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8742790"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8" name="Picture Placeholder 17"/>
          <p:cNvSpPr>
            <a:spLocks noGrp="1"/>
          </p:cNvSpPr>
          <p:nvPr>
            <p:ph type="pic" sz="quarter" idx="17"/>
          </p:nvPr>
        </p:nvSpPr>
        <p:spPr>
          <a:xfrm>
            <a:off x="4884894"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9" name="Picture Placeholder 18"/>
          <p:cNvSpPr>
            <a:spLocks noGrp="1"/>
          </p:cNvSpPr>
          <p:nvPr>
            <p:ph type="pic" sz="quarter" idx="18"/>
          </p:nvPr>
        </p:nvSpPr>
        <p:spPr>
          <a:xfrm>
            <a:off x="6813842"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4884894"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06680886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6972299" cy="5007429"/>
          </a:xfrm>
          <a:custGeom>
            <a:avLst/>
            <a:gdLst>
              <a:gd name="connsiteX0" fmla="*/ 0 w 6972299"/>
              <a:gd name="connsiteY0" fmla="*/ 0 h 5007429"/>
              <a:gd name="connsiteX1" fmla="*/ 6972299 w 6972299"/>
              <a:gd name="connsiteY1" fmla="*/ 0 h 5007429"/>
              <a:gd name="connsiteX2" fmla="*/ 6972299 w 6972299"/>
              <a:gd name="connsiteY2" fmla="*/ 5007429 h 5007429"/>
              <a:gd name="connsiteX3" fmla="*/ 0 w 6972299"/>
              <a:gd name="connsiteY3" fmla="*/ 5007429 h 5007429"/>
            </a:gdLst>
            <a:ahLst/>
            <a:cxnLst>
              <a:cxn ang="0">
                <a:pos x="connsiteX0" y="connsiteY0"/>
              </a:cxn>
              <a:cxn ang="0">
                <a:pos x="connsiteX1" y="connsiteY1"/>
              </a:cxn>
              <a:cxn ang="0">
                <a:pos x="connsiteX2" y="connsiteY2"/>
              </a:cxn>
              <a:cxn ang="0">
                <a:pos x="connsiteX3" y="connsiteY3"/>
              </a:cxn>
            </a:cxnLst>
            <a:rect l="l" t="t" r="r" b="b"/>
            <a:pathLst>
              <a:path w="6972299" h="5007429">
                <a:moveTo>
                  <a:pt x="0" y="0"/>
                </a:moveTo>
                <a:lnTo>
                  <a:pt x="6972299" y="0"/>
                </a:lnTo>
                <a:lnTo>
                  <a:pt x="6972299" y="5007429"/>
                </a:lnTo>
                <a:lnTo>
                  <a:pt x="0" y="500742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68544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2437094"/>
            <a:ext cx="7520220" cy="4420906"/>
          </a:xfrm>
          <a:custGeom>
            <a:avLst/>
            <a:gdLst>
              <a:gd name="connsiteX0" fmla="*/ 0 w 7520220"/>
              <a:gd name="connsiteY0" fmla="*/ 0 h 4420906"/>
              <a:gd name="connsiteX1" fmla="*/ 7217069 w 7520220"/>
              <a:gd name="connsiteY1" fmla="*/ 0 h 4420906"/>
              <a:gd name="connsiteX2" fmla="*/ 7520220 w 7520220"/>
              <a:gd name="connsiteY2" fmla="*/ 303151 h 4420906"/>
              <a:gd name="connsiteX3" fmla="*/ 7520220 w 7520220"/>
              <a:gd name="connsiteY3" fmla="*/ 4420906 h 4420906"/>
              <a:gd name="connsiteX4" fmla="*/ 0 w 7520220"/>
              <a:gd name="connsiteY4" fmla="*/ 4420906 h 44209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20220" h="4420906">
                <a:moveTo>
                  <a:pt x="0" y="0"/>
                </a:moveTo>
                <a:lnTo>
                  <a:pt x="7217069" y="0"/>
                </a:lnTo>
                <a:cubicBezTo>
                  <a:pt x="7384495" y="0"/>
                  <a:pt x="7520220" y="135725"/>
                  <a:pt x="7520220" y="303151"/>
                </a:cubicBezTo>
                <a:lnTo>
                  <a:pt x="7520220" y="4420906"/>
                </a:lnTo>
                <a:lnTo>
                  <a:pt x="0" y="4420906"/>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28004951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12191999" cy="6857999"/>
          </a:xfrm>
          <a:custGeom>
            <a:avLst/>
            <a:gdLst>
              <a:gd name="connsiteX0" fmla="*/ 0 w 12191999"/>
              <a:gd name="connsiteY0" fmla="*/ 0 h 6857999"/>
              <a:gd name="connsiteX1" fmla="*/ 12191999 w 12191999"/>
              <a:gd name="connsiteY1" fmla="*/ 0 h 6857999"/>
              <a:gd name="connsiteX2" fmla="*/ 12191999 w 12191999"/>
              <a:gd name="connsiteY2" fmla="*/ 6857999 h 6857999"/>
              <a:gd name="connsiteX3" fmla="*/ 0 w 12191999"/>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12191999" h="6857999">
                <a:moveTo>
                  <a:pt x="0" y="0"/>
                </a:moveTo>
                <a:lnTo>
                  <a:pt x="12191999" y="0"/>
                </a:lnTo>
                <a:lnTo>
                  <a:pt x="12191999" y="6857999"/>
                </a:lnTo>
                <a:lnTo>
                  <a:pt x="0" y="685799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057770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6001028" y="2704010"/>
            <a:ext cx="6190972" cy="4153990"/>
          </a:xfrm>
          <a:custGeom>
            <a:avLst/>
            <a:gdLst>
              <a:gd name="connsiteX0" fmla="*/ 284848 w 6190972"/>
              <a:gd name="connsiteY0" fmla="*/ 0 h 4153990"/>
              <a:gd name="connsiteX1" fmla="*/ 6190972 w 6190972"/>
              <a:gd name="connsiteY1" fmla="*/ 0 h 4153990"/>
              <a:gd name="connsiteX2" fmla="*/ 6190972 w 6190972"/>
              <a:gd name="connsiteY2" fmla="*/ 4153990 h 4153990"/>
              <a:gd name="connsiteX3" fmla="*/ 0 w 6190972"/>
              <a:gd name="connsiteY3" fmla="*/ 4153990 h 4153990"/>
              <a:gd name="connsiteX4" fmla="*/ 0 w 6190972"/>
              <a:gd name="connsiteY4" fmla="*/ 284848 h 4153990"/>
              <a:gd name="connsiteX5" fmla="*/ 284848 w 6190972"/>
              <a:gd name="connsiteY5" fmla="*/ 0 h 4153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0972" h="4153990">
                <a:moveTo>
                  <a:pt x="284848" y="0"/>
                </a:moveTo>
                <a:lnTo>
                  <a:pt x="6190972" y="0"/>
                </a:lnTo>
                <a:lnTo>
                  <a:pt x="6190972" y="4153990"/>
                </a:lnTo>
                <a:lnTo>
                  <a:pt x="0" y="4153990"/>
                </a:lnTo>
                <a:lnTo>
                  <a:pt x="0" y="284848"/>
                </a:lnTo>
                <a:cubicBezTo>
                  <a:pt x="0" y="127531"/>
                  <a:pt x="127530" y="0"/>
                  <a:pt x="284848"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221594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1905000" y="0"/>
            <a:ext cx="10287000" cy="3863547"/>
          </a:xfrm>
          <a:custGeom>
            <a:avLst/>
            <a:gdLst>
              <a:gd name="connsiteX0" fmla="*/ 0 w 10287000"/>
              <a:gd name="connsiteY0" fmla="*/ 0 h 3863547"/>
              <a:gd name="connsiteX1" fmla="*/ 10287000 w 10287000"/>
              <a:gd name="connsiteY1" fmla="*/ 0 h 3863547"/>
              <a:gd name="connsiteX2" fmla="*/ 10287000 w 10287000"/>
              <a:gd name="connsiteY2" fmla="*/ 3863547 h 3863547"/>
              <a:gd name="connsiteX3" fmla="*/ 0 w 10287000"/>
              <a:gd name="connsiteY3" fmla="*/ 3863547 h 3863547"/>
            </a:gdLst>
            <a:ahLst/>
            <a:cxnLst>
              <a:cxn ang="0">
                <a:pos x="connsiteX0" y="connsiteY0"/>
              </a:cxn>
              <a:cxn ang="0">
                <a:pos x="connsiteX1" y="connsiteY1"/>
              </a:cxn>
              <a:cxn ang="0">
                <a:pos x="connsiteX2" y="connsiteY2"/>
              </a:cxn>
              <a:cxn ang="0">
                <a:pos x="connsiteX3" y="connsiteY3"/>
              </a:cxn>
            </a:cxnLst>
            <a:rect l="l" t="t" r="r" b="b"/>
            <a:pathLst>
              <a:path w="10287000" h="3863547">
                <a:moveTo>
                  <a:pt x="0" y="0"/>
                </a:moveTo>
                <a:lnTo>
                  <a:pt x="10287000" y="0"/>
                </a:lnTo>
                <a:lnTo>
                  <a:pt x="10287000" y="3863547"/>
                </a:lnTo>
                <a:lnTo>
                  <a:pt x="0" y="3863547"/>
                </a:lnTo>
                <a:close/>
              </a:path>
            </a:pathLst>
          </a:custGeom>
          <a:solidFill>
            <a:schemeClr val="bg1">
              <a:lumMod val="95000"/>
            </a:schemeClr>
          </a:solidFill>
        </p:spPr>
        <p:txBody>
          <a:bodyPr wrap="square">
            <a:noAutofit/>
          </a:bodyPr>
          <a:lstStyle/>
          <a:p>
            <a:endParaRPr lang="en-US"/>
          </a:p>
        </p:txBody>
      </p:sp>
      <p:sp>
        <p:nvSpPr>
          <p:cNvPr id="12" name="Picture Placeholder 11"/>
          <p:cNvSpPr>
            <a:spLocks noGrp="1"/>
          </p:cNvSpPr>
          <p:nvPr>
            <p:ph type="pic" sz="quarter" idx="14"/>
          </p:nvPr>
        </p:nvSpPr>
        <p:spPr>
          <a:xfrm>
            <a:off x="8538452" y="2307964"/>
            <a:ext cx="4030018" cy="3857886"/>
          </a:xfrm>
          <a:custGeom>
            <a:avLst/>
            <a:gdLst>
              <a:gd name="connsiteX0" fmla="*/ 318931 w 4030018"/>
              <a:gd name="connsiteY0" fmla="*/ 0 h 3857886"/>
              <a:gd name="connsiteX1" fmla="*/ 3711087 w 4030018"/>
              <a:gd name="connsiteY1" fmla="*/ 0 h 3857886"/>
              <a:gd name="connsiteX2" fmla="*/ 4030018 w 4030018"/>
              <a:gd name="connsiteY2" fmla="*/ 318931 h 3857886"/>
              <a:gd name="connsiteX3" fmla="*/ 4030018 w 4030018"/>
              <a:gd name="connsiteY3" fmla="*/ 3538955 h 3857886"/>
              <a:gd name="connsiteX4" fmla="*/ 3711087 w 4030018"/>
              <a:gd name="connsiteY4" fmla="*/ 3857886 h 3857886"/>
              <a:gd name="connsiteX5" fmla="*/ 318931 w 4030018"/>
              <a:gd name="connsiteY5" fmla="*/ 3857886 h 3857886"/>
              <a:gd name="connsiteX6" fmla="*/ 0 w 4030018"/>
              <a:gd name="connsiteY6" fmla="*/ 3538955 h 3857886"/>
              <a:gd name="connsiteX7" fmla="*/ 0 w 4030018"/>
              <a:gd name="connsiteY7" fmla="*/ 318931 h 3857886"/>
              <a:gd name="connsiteX8" fmla="*/ 318931 w 4030018"/>
              <a:gd name="connsiteY8" fmla="*/ 0 h 385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0018" h="3857886">
                <a:moveTo>
                  <a:pt x="318931" y="0"/>
                </a:moveTo>
                <a:lnTo>
                  <a:pt x="3711087" y="0"/>
                </a:lnTo>
                <a:cubicBezTo>
                  <a:pt x="3887228" y="0"/>
                  <a:pt x="4030018" y="142790"/>
                  <a:pt x="4030018" y="318931"/>
                </a:cubicBezTo>
                <a:lnTo>
                  <a:pt x="4030018" y="3538955"/>
                </a:lnTo>
                <a:cubicBezTo>
                  <a:pt x="4030018" y="3715096"/>
                  <a:pt x="3887228" y="3857886"/>
                  <a:pt x="3711087" y="3857886"/>
                </a:cubicBezTo>
                <a:lnTo>
                  <a:pt x="318931" y="3857886"/>
                </a:lnTo>
                <a:cubicBezTo>
                  <a:pt x="142790" y="3857886"/>
                  <a:pt x="0" y="3715096"/>
                  <a:pt x="0" y="3538955"/>
                </a:cubicBezTo>
                <a:lnTo>
                  <a:pt x="0" y="318931"/>
                </a:lnTo>
                <a:cubicBezTo>
                  <a:pt x="0" y="142790"/>
                  <a:pt x="142790" y="0"/>
                  <a:pt x="318931" y="0"/>
                </a:cubicBezTo>
                <a:close/>
              </a:path>
            </a:pathLst>
          </a:custGeom>
          <a:solidFill>
            <a:schemeClr val="bg1">
              <a:lumMod val="95000"/>
            </a:schemeClr>
          </a:solidFill>
        </p:spPr>
        <p:txBody>
          <a:bodyPr wrap="square">
            <a:noAutofit/>
          </a:bodyPr>
          <a:lstStyle/>
          <a:p>
            <a:endParaRPr lang="en-US"/>
          </a:p>
        </p:txBody>
      </p:sp>
      <p:sp>
        <p:nvSpPr>
          <p:cNvPr id="7" name="Date Placeholder 6"/>
          <p:cNvSpPr>
            <a:spLocks noGrp="1"/>
          </p:cNvSpPr>
          <p:nvPr>
            <p:ph type="dt" sz="half" idx="10"/>
          </p:nvPr>
        </p:nvSpPr>
        <p:spPr/>
        <p:txBody>
          <a:bodyPr/>
          <a:lstStyle/>
          <a:p>
            <a:fld id="{EA114F8E-14FE-4D31-A451-22653500D07F}" type="datetimeFigureOut">
              <a:rPr lang="en-ID" smtClean="0"/>
              <a:t>09/03/2021</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052147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110461" y="-1"/>
            <a:ext cx="7081541" cy="5339826"/>
          </a:xfrm>
          <a:custGeom>
            <a:avLst/>
            <a:gdLst>
              <a:gd name="connsiteX0" fmla="*/ 0 w 7081541"/>
              <a:gd name="connsiteY0" fmla="*/ 0 h 5339826"/>
              <a:gd name="connsiteX1" fmla="*/ 7081541 w 7081541"/>
              <a:gd name="connsiteY1" fmla="*/ 0 h 5339826"/>
              <a:gd name="connsiteX2" fmla="*/ 7081541 w 7081541"/>
              <a:gd name="connsiteY2" fmla="*/ 3897292 h 5339826"/>
              <a:gd name="connsiteX3" fmla="*/ 2363158 w 7081541"/>
              <a:gd name="connsiteY3" fmla="*/ 5308477 h 5339826"/>
              <a:gd name="connsiteX4" fmla="*/ 1438453 w 7081541"/>
              <a:gd name="connsiteY4" fmla="*/ 4809554 h 5339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541" h="5339826">
                <a:moveTo>
                  <a:pt x="0" y="0"/>
                </a:moveTo>
                <a:lnTo>
                  <a:pt x="7081541" y="0"/>
                </a:lnTo>
                <a:lnTo>
                  <a:pt x="7081541" y="3897292"/>
                </a:lnTo>
                <a:lnTo>
                  <a:pt x="2363158" y="5308477"/>
                </a:lnTo>
                <a:cubicBezTo>
                  <a:pt x="1970035" y="5426054"/>
                  <a:pt x="1556030" y="5202678"/>
                  <a:pt x="1438453" y="4809554"/>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4924559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590904" y="1391194"/>
            <a:ext cx="6601096" cy="4075612"/>
          </a:xfrm>
          <a:custGeom>
            <a:avLst/>
            <a:gdLst>
              <a:gd name="connsiteX0" fmla="*/ 339662 w 6601096"/>
              <a:gd name="connsiteY0" fmla="*/ 0 h 4075612"/>
              <a:gd name="connsiteX1" fmla="*/ 6601096 w 6601096"/>
              <a:gd name="connsiteY1" fmla="*/ 0 h 4075612"/>
              <a:gd name="connsiteX2" fmla="*/ 6601096 w 6601096"/>
              <a:gd name="connsiteY2" fmla="*/ 4075612 h 4075612"/>
              <a:gd name="connsiteX3" fmla="*/ 339662 w 6601096"/>
              <a:gd name="connsiteY3" fmla="*/ 4075612 h 4075612"/>
              <a:gd name="connsiteX4" fmla="*/ 0 w 6601096"/>
              <a:gd name="connsiteY4" fmla="*/ 3735950 h 4075612"/>
              <a:gd name="connsiteX5" fmla="*/ 0 w 6601096"/>
              <a:gd name="connsiteY5" fmla="*/ 339662 h 4075612"/>
              <a:gd name="connsiteX6" fmla="*/ 339662 w 6601096"/>
              <a:gd name="connsiteY6" fmla="*/ 0 h 4075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01096" h="4075612">
                <a:moveTo>
                  <a:pt x="339662" y="0"/>
                </a:moveTo>
                <a:lnTo>
                  <a:pt x="6601096" y="0"/>
                </a:lnTo>
                <a:lnTo>
                  <a:pt x="6601096" y="4075612"/>
                </a:lnTo>
                <a:lnTo>
                  <a:pt x="339662" y="4075612"/>
                </a:lnTo>
                <a:cubicBezTo>
                  <a:pt x="152072" y="4075612"/>
                  <a:pt x="0" y="3923540"/>
                  <a:pt x="0" y="3735950"/>
                </a:cubicBezTo>
                <a:lnTo>
                  <a:pt x="0" y="339662"/>
                </a:lnTo>
                <a:cubicBezTo>
                  <a:pt x="0" y="152072"/>
                  <a:pt x="152072" y="0"/>
                  <a:pt x="339662" y="0"/>
                </a:cubicBezTo>
                <a:close/>
              </a:path>
            </a:pathLst>
          </a:custGeom>
          <a:solidFill>
            <a:schemeClr val="bg1">
              <a:lumMod val="95000"/>
            </a:schemeClr>
          </a:solidFill>
        </p:spPr>
        <p:txBody>
          <a:bodyPr wrap="square">
            <a:noAutofit/>
          </a:bodyPr>
          <a:lstStyle/>
          <a:p>
            <a:endParaRPr lang="en-US"/>
          </a:p>
        </p:txBody>
      </p:sp>
      <p:sp>
        <p:nvSpPr>
          <p:cNvPr id="2" name="Date Placeholder 1"/>
          <p:cNvSpPr>
            <a:spLocks noGrp="1"/>
          </p:cNvSpPr>
          <p:nvPr>
            <p:ph type="dt" sz="half" idx="10"/>
          </p:nvPr>
        </p:nvSpPr>
        <p:spPr/>
        <p:txBody>
          <a:bodyPr/>
          <a:lstStyle/>
          <a:p>
            <a:fld id="{EA114F8E-14FE-4D31-A451-22653500D07F}" type="datetimeFigureOut">
              <a:rPr lang="en-ID" smtClean="0"/>
              <a:t>09/03/2021</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526347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470535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572985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183725 h 3963586"/>
              <a:gd name="connsiteX3" fmla="*/ 0 w 12192000"/>
              <a:gd name="connsiteY3" fmla="*/ 3963586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183725"/>
                </a:lnTo>
                <a:lnTo>
                  <a:pt x="0" y="3963586"/>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86487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916685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14F8E-14FE-4D31-A451-22653500D07F}" type="datetimeFigureOut">
              <a:rPr lang="en-ID" smtClean="0"/>
              <a:t>09/03/2021</a:t>
            </a:fld>
            <a:endParaRPr lang="en-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0A667-A969-4AF5-A16C-6B61573EB8CD}" type="slidenum">
              <a:rPr lang="en-ID" smtClean="0"/>
              <a:t>‹#›</a:t>
            </a:fld>
            <a:endParaRPr lang="en-ID"/>
          </a:p>
        </p:txBody>
      </p:sp>
    </p:spTree>
    <p:extLst>
      <p:ext uri="{BB962C8B-B14F-4D97-AF65-F5344CB8AC3E}">
        <p14:creationId xmlns:p14="http://schemas.microsoft.com/office/powerpoint/2010/main" val="2490160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7" name="Rounded Rectangle 6"/>
          <p:cNvSpPr/>
          <p:nvPr/>
        </p:nvSpPr>
        <p:spPr>
          <a:xfrm>
            <a:off x="762000" y="971550"/>
            <a:ext cx="10668000" cy="4914900"/>
          </a:xfrm>
          <a:prstGeom prst="roundRect">
            <a:avLst>
              <a:gd name="adj" fmla="val 7718"/>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726284" y="0"/>
            <a:ext cx="5465717" cy="50165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952750" y="2102695"/>
            <a:ext cx="6286500" cy="1862048"/>
          </a:xfrm>
          <a:prstGeom prst="rect">
            <a:avLst/>
          </a:prstGeom>
          <a:noFill/>
        </p:spPr>
        <p:txBody>
          <a:bodyPr wrap="square" rtlCol="0">
            <a:spAutoFit/>
          </a:bodyPr>
          <a:lstStyle/>
          <a:p>
            <a:pPr algn="ctr"/>
            <a:r>
              <a:rPr lang="en-ID" sz="11500" b="1" dirty="0" smtClean="0">
                <a:solidFill>
                  <a:schemeClr val="accent1"/>
                </a:solidFill>
                <a:latin typeface="+mj-lt"/>
              </a:rPr>
              <a:t>IM</a:t>
            </a:r>
            <a:r>
              <a:rPr lang="en-ID" sz="11500" b="1" dirty="0" smtClean="0">
                <a:solidFill>
                  <a:schemeClr val="bg1"/>
                </a:solidFill>
                <a:latin typeface="+mj-lt"/>
              </a:rPr>
              <a:t>PROVED</a:t>
            </a:r>
            <a:endParaRPr lang="en-ID" sz="11500" b="1" dirty="0">
              <a:solidFill>
                <a:schemeClr val="bg1"/>
              </a:solidFill>
              <a:latin typeface="+mj-lt"/>
            </a:endParaRPr>
          </a:p>
        </p:txBody>
      </p:sp>
      <p:sp>
        <p:nvSpPr>
          <p:cNvPr id="9" name="TextBox 8"/>
          <p:cNvSpPr txBox="1"/>
          <p:nvPr/>
        </p:nvSpPr>
        <p:spPr>
          <a:xfrm>
            <a:off x="3165566" y="3795466"/>
            <a:ext cx="5860868" cy="616836"/>
          </a:xfrm>
          <a:prstGeom prst="rect">
            <a:avLst/>
          </a:prstGeom>
          <a:noFill/>
        </p:spPr>
        <p:txBody>
          <a:bodyPr wrap="square" rtlCol="0">
            <a:spAutoFit/>
          </a:bodyPr>
          <a:lstStyle/>
          <a:p>
            <a:pPr algn="ctr">
              <a:lnSpc>
                <a:spcPct val="150000"/>
              </a:lnSpc>
            </a:pPr>
            <a:r>
              <a:rPr lang="en-US" sz="1200" dirty="0">
                <a:solidFill>
                  <a:schemeClr val="bg1"/>
                </a:solidFill>
              </a:rPr>
              <a:t>If you just work on stuff that you like and you’re passionate about, you don’t have to have a master plan with how things will play out.</a:t>
            </a:r>
            <a:endParaRPr lang="en-ID" sz="1200" dirty="0">
              <a:solidFill>
                <a:schemeClr val="bg1"/>
              </a:solidFill>
            </a:endParaRPr>
          </a:p>
        </p:txBody>
      </p:sp>
    </p:spTree>
    <p:extLst>
      <p:ext uri="{BB962C8B-B14F-4D97-AF65-F5344CB8AC3E}">
        <p14:creationId xmlns:p14="http://schemas.microsoft.com/office/powerpoint/2010/main" val="21874178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8" name="TextBox 37"/>
          <p:cNvSpPr txBox="1"/>
          <p:nvPr/>
        </p:nvSpPr>
        <p:spPr>
          <a:xfrm>
            <a:off x="5153705" y="815935"/>
            <a:ext cx="5383099"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4" name="Rounded Rectangle 3"/>
          <p:cNvSpPr/>
          <p:nvPr/>
        </p:nvSpPr>
        <p:spPr>
          <a:xfrm>
            <a:off x="5153705" y="1921288"/>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234805" y="2667388"/>
            <a:ext cx="2661992" cy="369332"/>
          </a:xfrm>
          <a:prstGeom prst="rect">
            <a:avLst/>
          </a:prstGeom>
          <a:noFill/>
        </p:spPr>
        <p:txBody>
          <a:bodyPr wrap="square" rtlCol="0">
            <a:spAutoFit/>
          </a:bodyPr>
          <a:lstStyle/>
          <a:p>
            <a:pPr algn="ctr"/>
            <a:r>
              <a:rPr lang="en-US" dirty="0" smtClean="0">
                <a:solidFill>
                  <a:schemeClr val="bg1"/>
                </a:solidFill>
                <a:latin typeface="+mj-lt"/>
              </a:rPr>
              <a:t>About Service One</a:t>
            </a:r>
            <a:endParaRPr lang="en-ID" dirty="0">
              <a:solidFill>
                <a:schemeClr val="bg1"/>
              </a:solidFill>
              <a:latin typeface="+mj-lt"/>
            </a:endParaRPr>
          </a:p>
        </p:txBody>
      </p:sp>
      <p:sp>
        <p:nvSpPr>
          <p:cNvPr id="6" name="TextBox 5"/>
          <p:cNvSpPr txBox="1"/>
          <p:nvPr/>
        </p:nvSpPr>
        <p:spPr>
          <a:xfrm>
            <a:off x="5234805" y="2984522"/>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Rounded Rectangle 14"/>
          <p:cNvSpPr/>
          <p:nvPr/>
        </p:nvSpPr>
        <p:spPr>
          <a:xfrm>
            <a:off x="8525554" y="1921287"/>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8606654" y="2667387"/>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Two</a:t>
            </a:r>
            <a:endParaRPr lang="en-ID" dirty="0">
              <a:solidFill>
                <a:schemeClr val="accent1"/>
              </a:solidFill>
              <a:latin typeface="+mj-lt"/>
            </a:endParaRPr>
          </a:p>
        </p:txBody>
      </p:sp>
      <p:sp>
        <p:nvSpPr>
          <p:cNvPr id="17" name="TextBox 16"/>
          <p:cNvSpPr txBox="1"/>
          <p:nvPr/>
        </p:nvSpPr>
        <p:spPr>
          <a:xfrm>
            <a:off x="8606654" y="2984521"/>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9" name="Rounded Rectangle 18"/>
          <p:cNvSpPr/>
          <p:nvPr/>
        </p:nvSpPr>
        <p:spPr>
          <a:xfrm>
            <a:off x="5153705" y="4144305"/>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234805" y="4890405"/>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Three</a:t>
            </a:r>
            <a:endParaRPr lang="en-ID" dirty="0">
              <a:solidFill>
                <a:schemeClr val="accent1"/>
              </a:solidFill>
              <a:latin typeface="+mj-lt"/>
            </a:endParaRPr>
          </a:p>
        </p:txBody>
      </p:sp>
      <p:sp>
        <p:nvSpPr>
          <p:cNvPr id="21" name="TextBox 20"/>
          <p:cNvSpPr txBox="1"/>
          <p:nvPr/>
        </p:nvSpPr>
        <p:spPr>
          <a:xfrm>
            <a:off x="5234805" y="5207539"/>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grpSp>
        <p:nvGrpSpPr>
          <p:cNvPr id="26" name="Group 25"/>
          <p:cNvGrpSpPr>
            <a:grpSpLocks noChangeAspect="1"/>
          </p:cNvGrpSpPr>
          <p:nvPr/>
        </p:nvGrpSpPr>
        <p:grpSpPr bwMode="auto">
          <a:xfrm>
            <a:off x="6410624" y="4359942"/>
            <a:ext cx="388982" cy="493178"/>
            <a:chOff x="6380" y="2668"/>
            <a:chExt cx="2602" cy="3299"/>
          </a:xfrm>
          <a:solidFill>
            <a:schemeClr val="accent1"/>
          </a:solidFill>
        </p:grpSpPr>
        <p:sp>
          <p:nvSpPr>
            <p:cNvPr id="27" name="Freeform 98"/>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66 h 1454"/>
                <a:gd name="T8" fmla="*/ 12 w 1144"/>
                <a:gd name="T9" fmla="*/ 247 h 1454"/>
                <a:gd name="T10" fmla="*/ 564 w 1144"/>
                <a:gd name="T11" fmla="*/ 3 h 1454"/>
                <a:gd name="T12" fmla="*/ 581 w 1144"/>
                <a:gd name="T13" fmla="*/ 3 h 1454"/>
                <a:gd name="T14" fmla="*/ 1132 w 1144"/>
                <a:gd name="T15" fmla="*/ 247 h 1454"/>
                <a:gd name="T16" fmla="*/ 1144 w 1144"/>
                <a:gd name="T17" fmla="*/ 266 h 1454"/>
                <a:gd name="T18" fmla="*/ 1144 w 1144"/>
                <a:gd name="T19" fmla="*/ 538 h 1454"/>
                <a:gd name="T20" fmla="*/ 1103 w 1144"/>
                <a:gd name="T21" fmla="*/ 538 h 1454"/>
                <a:gd name="T22" fmla="*/ 1103 w 1144"/>
                <a:gd name="T23" fmla="*/ 279 h 1454"/>
                <a:gd name="T24" fmla="*/ 572 w 1144"/>
                <a:gd name="T25" fmla="*/ 44 h 1454"/>
                <a:gd name="T26" fmla="*/ 42 w 1144"/>
                <a:gd name="T27" fmla="*/ 279 h 1454"/>
                <a:gd name="T28" fmla="*/ 42 w 1144"/>
                <a:gd name="T29" fmla="*/ 553 h 1454"/>
                <a:gd name="T30" fmla="*/ 572 w 1144"/>
                <a:gd name="T31" fmla="*/ 1409 h 1454"/>
                <a:gd name="T32" fmla="*/ 944 w 1144"/>
                <a:gd name="T33" fmla="*/ 1072 h 1454"/>
                <a:gd name="T34" fmla="*/ 978 w 1144"/>
                <a:gd name="T35" fmla="*/ 1096 h 1454"/>
                <a:gd name="T36" fmla="*/ 583 w 1144"/>
                <a:gd name="T37" fmla="*/ 1451 h 1454"/>
                <a:gd name="T38" fmla="*/ 572 w 1144"/>
                <a:gd name="T39" fmla="*/ 1454 h 1454"/>
                <a:gd name="T40" fmla="*/ 572 w 1144"/>
                <a:gd name="T41" fmla="*/ 1454 h 1454"/>
                <a:gd name="T42" fmla="*/ 572 w 1144"/>
                <a:gd name="T43"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44" h="1454">
                  <a:moveTo>
                    <a:pt x="572" y="1454"/>
                  </a:moveTo>
                  <a:cubicBezTo>
                    <a:pt x="568" y="1454"/>
                    <a:pt x="565" y="1453"/>
                    <a:pt x="561" y="1451"/>
                  </a:cubicBezTo>
                  <a:cubicBezTo>
                    <a:pt x="189" y="1228"/>
                    <a:pt x="0" y="926"/>
                    <a:pt x="0" y="553"/>
                  </a:cubicBezTo>
                  <a:cubicBezTo>
                    <a:pt x="0" y="266"/>
                    <a:pt x="0" y="266"/>
                    <a:pt x="0" y="266"/>
                  </a:cubicBezTo>
                  <a:cubicBezTo>
                    <a:pt x="0" y="257"/>
                    <a:pt x="5" y="250"/>
                    <a:pt x="12" y="247"/>
                  </a:cubicBezTo>
                  <a:cubicBezTo>
                    <a:pt x="564" y="3"/>
                    <a:pt x="564" y="3"/>
                    <a:pt x="564" y="3"/>
                  </a:cubicBezTo>
                  <a:cubicBezTo>
                    <a:pt x="569" y="0"/>
                    <a:pt x="575" y="0"/>
                    <a:pt x="581" y="3"/>
                  </a:cubicBezTo>
                  <a:cubicBezTo>
                    <a:pt x="1132" y="247"/>
                    <a:pt x="1132" y="247"/>
                    <a:pt x="1132" y="247"/>
                  </a:cubicBezTo>
                  <a:cubicBezTo>
                    <a:pt x="1139" y="250"/>
                    <a:pt x="1144" y="257"/>
                    <a:pt x="1144" y="266"/>
                  </a:cubicBezTo>
                  <a:cubicBezTo>
                    <a:pt x="1144" y="538"/>
                    <a:pt x="1144" y="538"/>
                    <a:pt x="1144" y="538"/>
                  </a:cubicBezTo>
                  <a:cubicBezTo>
                    <a:pt x="1144" y="565"/>
                    <a:pt x="1103" y="565"/>
                    <a:pt x="1103" y="538"/>
                  </a:cubicBezTo>
                  <a:cubicBezTo>
                    <a:pt x="1103" y="279"/>
                    <a:pt x="1103" y="279"/>
                    <a:pt x="1103" y="279"/>
                  </a:cubicBezTo>
                  <a:cubicBezTo>
                    <a:pt x="572" y="44"/>
                    <a:pt x="572" y="44"/>
                    <a:pt x="572" y="44"/>
                  </a:cubicBezTo>
                  <a:cubicBezTo>
                    <a:pt x="42" y="279"/>
                    <a:pt x="42" y="279"/>
                    <a:pt x="42" y="279"/>
                  </a:cubicBezTo>
                  <a:cubicBezTo>
                    <a:pt x="42" y="553"/>
                    <a:pt x="42" y="553"/>
                    <a:pt x="42" y="553"/>
                  </a:cubicBezTo>
                  <a:cubicBezTo>
                    <a:pt x="42" y="907"/>
                    <a:pt x="220" y="1195"/>
                    <a:pt x="572" y="1409"/>
                  </a:cubicBezTo>
                  <a:cubicBezTo>
                    <a:pt x="732" y="1312"/>
                    <a:pt x="857" y="1199"/>
                    <a:pt x="944" y="1072"/>
                  </a:cubicBezTo>
                  <a:cubicBezTo>
                    <a:pt x="960" y="1051"/>
                    <a:pt x="993" y="1074"/>
                    <a:pt x="978" y="1096"/>
                  </a:cubicBezTo>
                  <a:cubicBezTo>
                    <a:pt x="886" y="1230"/>
                    <a:pt x="753" y="1349"/>
                    <a:pt x="583" y="1451"/>
                  </a:cubicBezTo>
                  <a:cubicBezTo>
                    <a:pt x="580"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99"/>
            <p:cNvSpPr>
              <a:spLocks noEditPoints="1"/>
            </p:cNvSpPr>
            <p:nvPr/>
          </p:nvSpPr>
          <p:spPr bwMode="auto">
            <a:xfrm>
              <a:off x="8839" y="4184"/>
              <a:ext cx="127" cy="259"/>
            </a:xfrm>
            <a:custGeom>
              <a:avLst/>
              <a:gdLst>
                <a:gd name="T0" fmla="*/ 21 w 56"/>
                <a:gd name="T1" fmla="*/ 114 h 114"/>
                <a:gd name="T2" fmla="*/ 0 w 56"/>
                <a:gd name="T3" fmla="*/ 93 h 114"/>
                <a:gd name="T4" fmla="*/ 0 w 56"/>
                <a:gd name="T5" fmla="*/ 93 h 114"/>
                <a:gd name="T6" fmla="*/ 1 w 56"/>
                <a:gd name="T7" fmla="*/ 89 h 114"/>
                <a:gd name="T8" fmla="*/ 12 w 56"/>
                <a:gd name="T9" fmla="*/ 26 h 114"/>
                <a:gd name="T10" fmla="*/ 53 w 56"/>
                <a:gd name="T11" fmla="*/ 32 h 114"/>
                <a:gd name="T12" fmla="*/ 41 w 56"/>
                <a:gd name="T13" fmla="*/ 97 h 114"/>
                <a:gd name="T14" fmla="*/ 21 w 56"/>
                <a:gd name="T15" fmla="*/ 114 h 114"/>
                <a:gd name="T16" fmla="*/ 21 w 56"/>
                <a:gd name="T17" fmla="*/ 114 h 114"/>
                <a:gd name="T18" fmla="*/ 21 w 56"/>
                <a:gd name="T1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114">
                  <a:moveTo>
                    <a:pt x="21" y="114"/>
                  </a:moveTo>
                  <a:cubicBezTo>
                    <a:pt x="9" y="114"/>
                    <a:pt x="0" y="105"/>
                    <a:pt x="0" y="93"/>
                  </a:cubicBezTo>
                  <a:cubicBezTo>
                    <a:pt x="0" y="93"/>
                    <a:pt x="0" y="93"/>
                    <a:pt x="0" y="93"/>
                  </a:cubicBezTo>
                  <a:cubicBezTo>
                    <a:pt x="0" y="92"/>
                    <a:pt x="0" y="90"/>
                    <a:pt x="1" y="89"/>
                  </a:cubicBezTo>
                  <a:cubicBezTo>
                    <a:pt x="5" y="70"/>
                    <a:pt x="8" y="50"/>
                    <a:pt x="12" y="26"/>
                  </a:cubicBezTo>
                  <a:cubicBezTo>
                    <a:pt x="17" y="0"/>
                    <a:pt x="56" y="6"/>
                    <a:pt x="53" y="32"/>
                  </a:cubicBezTo>
                  <a:cubicBezTo>
                    <a:pt x="49" y="57"/>
                    <a:pt x="45" y="78"/>
                    <a:pt x="41" y="97"/>
                  </a:cubicBezTo>
                  <a:cubicBezTo>
                    <a:pt x="39" y="107"/>
                    <a:pt x="31" y="114"/>
                    <a:pt x="21" y="114"/>
                  </a:cubicBezTo>
                  <a:close/>
                  <a:moveTo>
                    <a:pt x="21" y="114"/>
                  </a:moveTo>
                  <a:cubicBezTo>
                    <a:pt x="21" y="114"/>
                    <a:pt x="21" y="114"/>
                    <a:pt x="21"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00"/>
            <p:cNvSpPr>
              <a:spLocks noEditPoints="1"/>
            </p:cNvSpPr>
            <p:nvPr/>
          </p:nvSpPr>
          <p:spPr bwMode="auto">
            <a:xfrm>
              <a:off x="8680" y="4642"/>
              <a:ext cx="175" cy="247"/>
            </a:xfrm>
            <a:custGeom>
              <a:avLst/>
              <a:gdLst>
                <a:gd name="T0" fmla="*/ 23 w 77"/>
                <a:gd name="T1" fmla="*/ 109 h 109"/>
                <a:gd name="T2" fmla="*/ 14 w 77"/>
                <a:gd name="T3" fmla="*/ 107 h 109"/>
                <a:gd name="T4" fmla="*/ 5 w 77"/>
                <a:gd name="T5" fmla="*/ 80 h 109"/>
                <a:gd name="T6" fmla="*/ 28 w 77"/>
                <a:gd name="T7" fmla="*/ 26 h 109"/>
                <a:gd name="T8" fmla="*/ 67 w 77"/>
                <a:gd name="T9" fmla="*/ 41 h 109"/>
                <a:gd name="T10" fmla="*/ 42 w 77"/>
                <a:gd name="T11" fmla="*/ 98 h 109"/>
                <a:gd name="T12" fmla="*/ 23 w 77"/>
                <a:gd name="T13" fmla="*/ 109 h 109"/>
                <a:gd name="T14" fmla="*/ 23 w 77"/>
                <a:gd name="T15" fmla="*/ 109 h 109"/>
                <a:gd name="T16" fmla="*/ 23 w 77"/>
                <a:gd name="T17" fmla="*/ 10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109">
                  <a:moveTo>
                    <a:pt x="23" y="109"/>
                  </a:moveTo>
                  <a:cubicBezTo>
                    <a:pt x="20" y="109"/>
                    <a:pt x="17" y="109"/>
                    <a:pt x="14" y="107"/>
                  </a:cubicBezTo>
                  <a:cubicBezTo>
                    <a:pt x="4" y="102"/>
                    <a:pt x="0" y="90"/>
                    <a:pt x="5" y="80"/>
                  </a:cubicBezTo>
                  <a:cubicBezTo>
                    <a:pt x="13" y="62"/>
                    <a:pt x="21" y="44"/>
                    <a:pt x="28" y="26"/>
                  </a:cubicBezTo>
                  <a:cubicBezTo>
                    <a:pt x="39" y="0"/>
                    <a:pt x="77" y="15"/>
                    <a:pt x="67" y="41"/>
                  </a:cubicBezTo>
                  <a:cubicBezTo>
                    <a:pt x="59" y="60"/>
                    <a:pt x="51" y="79"/>
                    <a:pt x="42" y="98"/>
                  </a:cubicBezTo>
                  <a:cubicBezTo>
                    <a:pt x="39" y="105"/>
                    <a:pt x="31" y="109"/>
                    <a:pt x="23" y="109"/>
                  </a:cubicBezTo>
                  <a:close/>
                  <a:moveTo>
                    <a:pt x="23" y="109"/>
                  </a:moveTo>
                  <a:cubicBezTo>
                    <a:pt x="23" y="109"/>
                    <a:pt x="23" y="109"/>
                    <a:pt x="23"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01"/>
            <p:cNvSpPr>
              <a:spLocks noEditPoints="1"/>
            </p:cNvSpPr>
            <p:nvPr/>
          </p:nvSpPr>
          <p:spPr bwMode="auto">
            <a:xfrm>
              <a:off x="6933" y="3385"/>
              <a:ext cx="1442" cy="1436"/>
            </a:xfrm>
            <a:custGeom>
              <a:avLst/>
              <a:gdLst>
                <a:gd name="T0" fmla="*/ 329 w 634"/>
                <a:gd name="T1" fmla="*/ 633 h 633"/>
                <a:gd name="T2" fmla="*/ 47 w 634"/>
                <a:gd name="T3" fmla="*/ 445 h 633"/>
                <a:gd name="T4" fmla="*/ 113 w 634"/>
                <a:gd name="T5" fmla="*/ 113 h 633"/>
                <a:gd name="T6" fmla="*/ 446 w 634"/>
                <a:gd name="T7" fmla="*/ 47 h 633"/>
                <a:gd name="T8" fmla="*/ 634 w 634"/>
                <a:gd name="T9" fmla="*/ 328 h 633"/>
                <a:gd name="T10" fmla="*/ 329 w 634"/>
                <a:gd name="T11" fmla="*/ 633 h 633"/>
                <a:gd name="T12" fmla="*/ 329 w 634"/>
                <a:gd name="T13" fmla="*/ 65 h 633"/>
                <a:gd name="T14" fmla="*/ 86 w 634"/>
                <a:gd name="T15" fmla="*/ 228 h 633"/>
                <a:gd name="T16" fmla="*/ 143 w 634"/>
                <a:gd name="T17" fmla="*/ 515 h 633"/>
                <a:gd name="T18" fmla="*/ 430 w 634"/>
                <a:gd name="T19" fmla="*/ 572 h 633"/>
                <a:gd name="T20" fmla="*/ 592 w 634"/>
                <a:gd name="T21" fmla="*/ 328 h 633"/>
                <a:gd name="T22" fmla="*/ 329 w 634"/>
                <a:gd name="T23" fmla="*/ 65 h 633"/>
                <a:gd name="T24" fmla="*/ 329 w 634"/>
                <a:gd name="T25" fmla="*/ 65 h 633"/>
                <a:gd name="T26" fmla="*/ 329 w 634"/>
                <a:gd name="T27" fmla="*/ 65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4" h="633">
                  <a:moveTo>
                    <a:pt x="329" y="633"/>
                  </a:moveTo>
                  <a:cubicBezTo>
                    <a:pt x="206" y="633"/>
                    <a:pt x="95" y="559"/>
                    <a:pt x="47" y="445"/>
                  </a:cubicBezTo>
                  <a:cubicBezTo>
                    <a:pt x="0" y="331"/>
                    <a:pt x="26" y="200"/>
                    <a:pt x="113" y="113"/>
                  </a:cubicBezTo>
                  <a:cubicBezTo>
                    <a:pt x="201" y="26"/>
                    <a:pt x="332" y="0"/>
                    <a:pt x="446" y="47"/>
                  </a:cubicBezTo>
                  <a:cubicBezTo>
                    <a:pt x="560" y="94"/>
                    <a:pt x="634" y="205"/>
                    <a:pt x="634" y="328"/>
                  </a:cubicBezTo>
                  <a:cubicBezTo>
                    <a:pt x="634" y="497"/>
                    <a:pt x="497" y="633"/>
                    <a:pt x="329" y="633"/>
                  </a:cubicBezTo>
                  <a:close/>
                  <a:moveTo>
                    <a:pt x="329" y="65"/>
                  </a:moveTo>
                  <a:cubicBezTo>
                    <a:pt x="223" y="65"/>
                    <a:pt x="127" y="129"/>
                    <a:pt x="86" y="228"/>
                  </a:cubicBezTo>
                  <a:cubicBezTo>
                    <a:pt x="45" y="326"/>
                    <a:pt x="68" y="439"/>
                    <a:pt x="143" y="515"/>
                  </a:cubicBezTo>
                  <a:cubicBezTo>
                    <a:pt x="218" y="590"/>
                    <a:pt x="331" y="613"/>
                    <a:pt x="430" y="572"/>
                  </a:cubicBezTo>
                  <a:cubicBezTo>
                    <a:pt x="528" y="531"/>
                    <a:pt x="592" y="435"/>
                    <a:pt x="592" y="328"/>
                  </a:cubicBezTo>
                  <a:cubicBezTo>
                    <a:pt x="592" y="183"/>
                    <a:pt x="474" y="65"/>
                    <a:pt x="329" y="65"/>
                  </a:cubicBezTo>
                  <a:close/>
                  <a:moveTo>
                    <a:pt x="329" y="65"/>
                  </a:moveTo>
                  <a:cubicBezTo>
                    <a:pt x="329" y="65"/>
                    <a:pt x="329" y="65"/>
                    <a:pt x="329" y="6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102"/>
            <p:cNvSpPr>
              <a:spLocks noEditPoints="1"/>
            </p:cNvSpPr>
            <p:nvPr/>
          </p:nvSpPr>
          <p:spPr bwMode="auto">
            <a:xfrm>
              <a:off x="7306" y="3839"/>
              <a:ext cx="751" cy="554"/>
            </a:xfrm>
            <a:custGeom>
              <a:avLst/>
              <a:gdLst>
                <a:gd name="T0" fmla="*/ 107 w 330"/>
                <a:gd name="T1" fmla="*/ 244 h 244"/>
                <a:gd name="T2" fmla="*/ 92 w 330"/>
                <a:gd name="T3" fmla="*/ 238 h 244"/>
                <a:gd name="T4" fmla="*/ 19 w 330"/>
                <a:gd name="T5" fmla="*/ 165 h 244"/>
                <a:gd name="T6" fmla="*/ 49 w 330"/>
                <a:gd name="T7" fmla="*/ 135 h 244"/>
                <a:gd name="T8" fmla="*/ 107 w 330"/>
                <a:gd name="T9" fmla="*/ 194 h 244"/>
                <a:gd name="T10" fmla="*/ 281 w 330"/>
                <a:gd name="T11" fmla="*/ 19 h 244"/>
                <a:gd name="T12" fmla="*/ 311 w 330"/>
                <a:gd name="T13" fmla="*/ 49 h 244"/>
                <a:gd name="T14" fmla="*/ 122 w 330"/>
                <a:gd name="T15" fmla="*/ 238 h 244"/>
                <a:gd name="T16" fmla="*/ 107 w 330"/>
                <a:gd name="T17" fmla="*/ 244 h 244"/>
                <a:gd name="T18" fmla="*/ 107 w 330"/>
                <a:gd name="T19" fmla="*/ 244 h 244"/>
                <a:gd name="T20" fmla="*/ 107 w 330"/>
                <a:gd name="T21"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0" h="244">
                  <a:moveTo>
                    <a:pt x="107" y="244"/>
                  </a:moveTo>
                  <a:cubicBezTo>
                    <a:pt x="102" y="244"/>
                    <a:pt x="96" y="242"/>
                    <a:pt x="92" y="238"/>
                  </a:cubicBezTo>
                  <a:cubicBezTo>
                    <a:pt x="19" y="165"/>
                    <a:pt x="19" y="165"/>
                    <a:pt x="19" y="165"/>
                  </a:cubicBezTo>
                  <a:cubicBezTo>
                    <a:pt x="0" y="145"/>
                    <a:pt x="29" y="116"/>
                    <a:pt x="49" y="135"/>
                  </a:cubicBezTo>
                  <a:cubicBezTo>
                    <a:pt x="107" y="194"/>
                    <a:pt x="107" y="194"/>
                    <a:pt x="107" y="194"/>
                  </a:cubicBezTo>
                  <a:cubicBezTo>
                    <a:pt x="281" y="19"/>
                    <a:pt x="281" y="19"/>
                    <a:pt x="281" y="19"/>
                  </a:cubicBezTo>
                  <a:cubicBezTo>
                    <a:pt x="301" y="0"/>
                    <a:pt x="330" y="29"/>
                    <a:pt x="311" y="49"/>
                  </a:cubicBezTo>
                  <a:cubicBezTo>
                    <a:pt x="122" y="238"/>
                    <a:pt x="122" y="238"/>
                    <a:pt x="122" y="238"/>
                  </a:cubicBezTo>
                  <a:cubicBezTo>
                    <a:pt x="118" y="242"/>
                    <a:pt x="113" y="244"/>
                    <a:pt x="107" y="244"/>
                  </a:cubicBezTo>
                  <a:close/>
                  <a:moveTo>
                    <a:pt x="107" y="244"/>
                  </a:moveTo>
                  <a:cubicBezTo>
                    <a:pt x="107" y="244"/>
                    <a:pt x="107" y="244"/>
                    <a:pt x="107" y="2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2" name="Group 254"/>
          <p:cNvGrpSpPr>
            <a:grpSpLocks noChangeAspect="1"/>
          </p:cNvGrpSpPr>
          <p:nvPr/>
        </p:nvGrpSpPr>
        <p:grpSpPr bwMode="auto">
          <a:xfrm>
            <a:off x="6346403" y="2137148"/>
            <a:ext cx="493924" cy="492728"/>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3" name="Rounded Rectangle 22"/>
          <p:cNvSpPr/>
          <p:nvPr/>
        </p:nvSpPr>
        <p:spPr>
          <a:xfrm>
            <a:off x="8525554" y="4144305"/>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8606654" y="4890405"/>
            <a:ext cx="2661992" cy="369332"/>
          </a:xfrm>
          <a:prstGeom prst="rect">
            <a:avLst/>
          </a:prstGeom>
          <a:noFill/>
        </p:spPr>
        <p:txBody>
          <a:bodyPr wrap="square" rtlCol="0">
            <a:spAutoFit/>
          </a:bodyPr>
          <a:lstStyle/>
          <a:p>
            <a:pPr algn="ctr"/>
            <a:r>
              <a:rPr lang="en-US" dirty="0" smtClean="0">
                <a:solidFill>
                  <a:schemeClr val="bg1"/>
                </a:solidFill>
                <a:latin typeface="+mj-lt"/>
              </a:rPr>
              <a:t>About Service Four</a:t>
            </a:r>
            <a:endParaRPr lang="en-ID" dirty="0">
              <a:solidFill>
                <a:schemeClr val="bg1"/>
              </a:solidFill>
              <a:latin typeface="+mj-lt"/>
            </a:endParaRPr>
          </a:p>
        </p:txBody>
      </p:sp>
      <p:sp>
        <p:nvSpPr>
          <p:cNvPr id="25" name="TextBox 24"/>
          <p:cNvSpPr txBox="1"/>
          <p:nvPr/>
        </p:nvSpPr>
        <p:spPr>
          <a:xfrm>
            <a:off x="8606654" y="5207539"/>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42" name="Group 320"/>
          <p:cNvGrpSpPr>
            <a:grpSpLocks noChangeAspect="1"/>
          </p:cNvGrpSpPr>
          <p:nvPr/>
        </p:nvGrpSpPr>
        <p:grpSpPr bwMode="auto">
          <a:xfrm>
            <a:off x="9682540" y="4350824"/>
            <a:ext cx="510220" cy="511416"/>
            <a:chOff x="5944" y="2548"/>
            <a:chExt cx="3413" cy="3421"/>
          </a:xfrm>
          <a:solidFill>
            <a:schemeClr val="bg1"/>
          </a:solidFill>
        </p:grpSpPr>
        <p:sp>
          <p:nvSpPr>
            <p:cNvPr id="43" name="Freeform 321"/>
            <p:cNvSpPr>
              <a:spLocks noEditPoints="1"/>
            </p:cNvSpPr>
            <p:nvPr/>
          </p:nvSpPr>
          <p:spPr bwMode="auto">
            <a:xfrm>
              <a:off x="7429" y="3000"/>
              <a:ext cx="266" cy="179"/>
            </a:xfrm>
            <a:custGeom>
              <a:avLst/>
              <a:gdLst>
                <a:gd name="T0" fmla="*/ 89 w 117"/>
                <a:gd name="T1" fmla="*/ 78 h 79"/>
                <a:gd name="T2" fmla="*/ 78 w 117"/>
                <a:gd name="T3" fmla="*/ 75 h 79"/>
                <a:gd name="T4" fmla="*/ 26 w 117"/>
                <a:gd name="T5" fmla="*/ 49 h 79"/>
                <a:gd name="T6" fmla="*/ 42 w 117"/>
                <a:gd name="T7" fmla="*/ 11 h 79"/>
                <a:gd name="T8" fmla="*/ 100 w 117"/>
                <a:gd name="T9" fmla="*/ 40 h 79"/>
                <a:gd name="T10" fmla="*/ 89 w 117"/>
                <a:gd name="T11" fmla="*/ 79 h 79"/>
                <a:gd name="T12" fmla="*/ 89 w 117"/>
                <a:gd name="T13" fmla="*/ 78 h 79"/>
                <a:gd name="T14" fmla="*/ 89 w 117"/>
                <a:gd name="T15" fmla="*/ 78 h 79"/>
                <a:gd name="T16" fmla="*/ 89 w 117"/>
                <a:gd name="T17" fmla="*/ 78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79">
                  <a:moveTo>
                    <a:pt x="89" y="78"/>
                  </a:moveTo>
                  <a:cubicBezTo>
                    <a:pt x="85" y="78"/>
                    <a:pt x="81" y="77"/>
                    <a:pt x="78" y="75"/>
                  </a:cubicBezTo>
                  <a:cubicBezTo>
                    <a:pt x="61" y="65"/>
                    <a:pt x="44" y="56"/>
                    <a:pt x="26" y="49"/>
                  </a:cubicBezTo>
                  <a:cubicBezTo>
                    <a:pt x="0" y="38"/>
                    <a:pt x="17" y="0"/>
                    <a:pt x="42" y="11"/>
                  </a:cubicBezTo>
                  <a:cubicBezTo>
                    <a:pt x="62" y="19"/>
                    <a:pt x="81" y="29"/>
                    <a:pt x="100" y="40"/>
                  </a:cubicBezTo>
                  <a:cubicBezTo>
                    <a:pt x="117" y="51"/>
                    <a:pt x="109" y="79"/>
                    <a:pt x="89" y="79"/>
                  </a:cubicBezTo>
                  <a:lnTo>
                    <a:pt x="89" y="78"/>
                  </a:lnTo>
                  <a:close/>
                  <a:moveTo>
                    <a:pt x="89" y="78"/>
                  </a:moveTo>
                  <a:cubicBezTo>
                    <a:pt x="89" y="78"/>
                    <a:pt x="89" y="78"/>
                    <a:pt x="89" y="7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322"/>
            <p:cNvSpPr>
              <a:spLocks noEditPoints="1"/>
            </p:cNvSpPr>
            <p:nvPr/>
          </p:nvSpPr>
          <p:spPr bwMode="auto">
            <a:xfrm>
              <a:off x="6301" y="2961"/>
              <a:ext cx="1762" cy="1747"/>
            </a:xfrm>
            <a:custGeom>
              <a:avLst/>
              <a:gdLst>
                <a:gd name="T0" fmla="*/ 392 w 775"/>
                <a:gd name="T1" fmla="*/ 769 h 770"/>
                <a:gd name="T2" fmla="*/ 7 w 775"/>
                <a:gd name="T3" fmla="*/ 399 h 770"/>
                <a:gd name="T4" fmla="*/ 364 w 775"/>
                <a:gd name="T5" fmla="*/ 0 h 770"/>
                <a:gd name="T6" fmla="*/ 386 w 775"/>
                <a:gd name="T7" fmla="*/ 20 h 770"/>
                <a:gd name="T8" fmla="*/ 367 w 775"/>
                <a:gd name="T9" fmla="*/ 42 h 770"/>
                <a:gd name="T10" fmla="*/ 72 w 775"/>
                <a:gd name="T11" fmla="*/ 260 h 770"/>
                <a:gd name="T12" fmla="*/ 143 w 775"/>
                <a:gd name="T13" fmla="*/ 621 h 770"/>
                <a:gd name="T14" fmla="*/ 499 w 775"/>
                <a:gd name="T15" fmla="*/ 711 h 770"/>
                <a:gd name="T16" fmla="*/ 733 w 775"/>
                <a:gd name="T17" fmla="*/ 428 h 770"/>
                <a:gd name="T18" fmla="*/ 775 w 775"/>
                <a:gd name="T19" fmla="*/ 430 h 770"/>
                <a:gd name="T20" fmla="*/ 774 w 775"/>
                <a:gd name="T21" fmla="*/ 433 h 770"/>
                <a:gd name="T22" fmla="*/ 392 w 775"/>
                <a:gd name="T23" fmla="*/ 769 h 770"/>
                <a:gd name="T24" fmla="*/ 392 w 775"/>
                <a:gd name="T25" fmla="*/ 769 h 770"/>
                <a:gd name="T26" fmla="*/ 392 w 775"/>
                <a:gd name="T27" fmla="*/ 769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75" h="770">
                  <a:moveTo>
                    <a:pt x="392" y="769"/>
                  </a:moveTo>
                  <a:cubicBezTo>
                    <a:pt x="185" y="770"/>
                    <a:pt x="15" y="606"/>
                    <a:pt x="7" y="399"/>
                  </a:cubicBezTo>
                  <a:cubicBezTo>
                    <a:pt x="0" y="191"/>
                    <a:pt x="157" y="15"/>
                    <a:pt x="364" y="0"/>
                  </a:cubicBezTo>
                  <a:cubicBezTo>
                    <a:pt x="376" y="0"/>
                    <a:pt x="386" y="8"/>
                    <a:pt x="386" y="20"/>
                  </a:cubicBezTo>
                  <a:cubicBezTo>
                    <a:pt x="387" y="31"/>
                    <a:pt x="379" y="41"/>
                    <a:pt x="367" y="42"/>
                  </a:cubicBezTo>
                  <a:cubicBezTo>
                    <a:pt x="235" y="51"/>
                    <a:pt x="120" y="137"/>
                    <a:pt x="72" y="260"/>
                  </a:cubicBezTo>
                  <a:cubicBezTo>
                    <a:pt x="24" y="384"/>
                    <a:pt x="51" y="525"/>
                    <a:pt x="143" y="621"/>
                  </a:cubicBezTo>
                  <a:cubicBezTo>
                    <a:pt x="234" y="718"/>
                    <a:pt x="373" y="753"/>
                    <a:pt x="499" y="711"/>
                  </a:cubicBezTo>
                  <a:cubicBezTo>
                    <a:pt x="625" y="670"/>
                    <a:pt x="716" y="560"/>
                    <a:pt x="733" y="428"/>
                  </a:cubicBezTo>
                  <a:cubicBezTo>
                    <a:pt x="736" y="402"/>
                    <a:pt x="774" y="404"/>
                    <a:pt x="775" y="430"/>
                  </a:cubicBezTo>
                  <a:cubicBezTo>
                    <a:pt x="775" y="431"/>
                    <a:pt x="774" y="432"/>
                    <a:pt x="774" y="433"/>
                  </a:cubicBezTo>
                  <a:cubicBezTo>
                    <a:pt x="750" y="625"/>
                    <a:pt x="586" y="770"/>
                    <a:pt x="392" y="769"/>
                  </a:cubicBezTo>
                  <a:close/>
                  <a:moveTo>
                    <a:pt x="392" y="769"/>
                  </a:moveTo>
                  <a:cubicBezTo>
                    <a:pt x="392" y="769"/>
                    <a:pt x="392" y="769"/>
                    <a:pt x="392" y="76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323"/>
            <p:cNvSpPr>
              <a:spLocks noEditPoints="1"/>
            </p:cNvSpPr>
            <p:nvPr/>
          </p:nvSpPr>
          <p:spPr bwMode="auto">
            <a:xfrm>
              <a:off x="7802" y="3285"/>
              <a:ext cx="202" cy="252"/>
            </a:xfrm>
            <a:custGeom>
              <a:avLst/>
              <a:gdLst>
                <a:gd name="T0" fmla="*/ 64 w 89"/>
                <a:gd name="T1" fmla="*/ 111 h 111"/>
                <a:gd name="T2" fmla="*/ 45 w 89"/>
                <a:gd name="T3" fmla="*/ 98 h 111"/>
                <a:gd name="T4" fmla="*/ 14 w 89"/>
                <a:gd name="T5" fmla="*/ 44 h 111"/>
                <a:gd name="T6" fmla="*/ 48 w 89"/>
                <a:gd name="T7" fmla="*/ 20 h 111"/>
                <a:gd name="T8" fmla="*/ 83 w 89"/>
                <a:gd name="T9" fmla="*/ 81 h 111"/>
                <a:gd name="T10" fmla="*/ 64 w 89"/>
                <a:gd name="T11" fmla="*/ 111 h 111"/>
                <a:gd name="T12" fmla="*/ 64 w 89"/>
                <a:gd name="T13" fmla="*/ 111 h 111"/>
                <a:gd name="T14" fmla="*/ 64 w 89"/>
                <a:gd name="T15" fmla="*/ 111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111">
                  <a:moveTo>
                    <a:pt x="64" y="111"/>
                  </a:moveTo>
                  <a:cubicBezTo>
                    <a:pt x="56" y="111"/>
                    <a:pt x="48" y="106"/>
                    <a:pt x="45" y="98"/>
                  </a:cubicBezTo>
                  <a:cubicBezTo>
                    <a:pt x="36" y="79"/>
                    <a:pt x="26" y="61"/>
                    <a:pt x="14" y="44"/>
                  </a:cubicBezTo>
                  <a:cubicBezTo>
                    <a:pt x="0" y="22"/>
                    <a:pt x="31" y="0"/>
                    <a:pt x="48" y="20"/>
                  </a:cubicBezTo>
                  <a:cubicBezTo>
                    <a:pt x="61" y="39"/>
                    <a:pt x="73" y="60"/>
                    <a:pt x="83" y="81"/>
                  </a:cubicBezTo>
                  <a:cubicBezTo>
                    <a:pt x="89" y="95"/>
                    <a:pt x="79" y="111"/>
                    <a:pt x="64" y="111"/>
                  </a:cubicBezTo>
                  <a:close/>
                  <a:moveTo>
                    <a:pt x="64" y="111"/>
                  </a:moveTo>
                  <a:cubicBezTo>
                    <a:pt x="64" y="111"/>
                    <a:pt x="64" y="111"/>
                    <a:pt x="6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324"/>
            <p:cNvSpPr>
              <a:spLocks noEditPoints="1"/>
            </p:cNvSpPr>
            <p:nvPr/>
          </p:nvSpPr>
          <p:spPr bwMode="auto">
            <a:xfrm>
              <a:off x="5944" y="2548"/>
              <a:ext cx="2526" cy="2464"/>
            </a:xfrm>
            <a:custGeom>
              <a:avLst/>
              <a:gdLst>
                <a:gd name="T0" fmla="*/ 549 w 1111"/>
                <a:gd name="T1" fmla="*/ 1078 h 1086"/>
                <a:gd name="T2" fmla="*/ 47 w 1111"/>
                <a:gd name="T3" fmla="*/ 666 h 1086"/>
                <a:gd name="T4" fmla="*/ 353 w 1111"/>
                <a:gd name="T5" fmla="*/ 94 h 1086"/>
                <a:gd name="T6" fmla="*/ 975 w 1111"/>
                <a:gd name="T7" fmla="*/ 282 h 1086"/>
                <a:gd name="T8" fmla="*/ 911 w 1111"/>
                <a:gd name="T9" fmla="*/ 928 h 1086"/>
                <a:gd name="T10" fmla="*/ 549 w 1111"/>
                <a:gd name="T11" fmla="*/ 1078 h 1086"/>
                <a:gd name="T12" fmla="*/ 549 w 1111"/>
                <a:gd name="T13" fmla="*/ 96 h 1086"/>
                <a:gd name="T14" fmla="*/ 89 w 1111"/>
                <a:gd name="T15" fmla="*/ 475 h 1086"/>
                <a:gd name="T16" fmla="*/ 370 w 1111"/>
                <a:gd name="T17" fmla="*/ 1001 h 1086"/>
                <a:gd name="T18" fmla="*/ 941 w 1111"/>
                <a:gd name="T19" fmla="*/ 827 h 1086"/>
                <a:gd name="T20" fmla="*/ 882 w 1111"/>
                <a:gd name="T21" fmla="*/ 234 h 1086"/>
                <a:gd name="T22" fmla="*/ 549 w 1111"/>
                <a:gd name="T23" fmla="*/ 96 h 1086"/>
                <a:gd name="T24" fmla="*/ 549 w 1111"/>
                <a:gd name="T25" fmla="*/ 96 h 1086"/>
                <a:gd name="T26" fmla="*/ 549 w 1111"/>
                <a:gd name="T27" fmla="*/ 96 h 1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11" h="1086">
                  <a:moveTo>
                    <a:pt x="549" y="1078"/>
                  </a:moveTo>
                  <a:cubicBezTo>
                    <a:pt x="305" y="1078"/>
                    <a:pt x="95" y="906"/>
                    <a:pt x="47" y="666"/>
                  </a:cubicBezTo>
                  <a:cubicBezTo>
                    <a:pt x="0" y="427"/>
                    <a:pt x="128" y="187"/>
                    <a:pt x="353" y="94"/>
                  </a:cubicBezTo>
                  <a:cubicBezTo>
                    <a:pt x="579" y="0"/>
                    <a:pt x="839" y="79"/>
                    <a:pt x="975" y="282"/>
                  </a:cubicBezTo>
                  <a:cubicBezTo>
                    <a:pt x="1111" y="485"/>
                    <a:pt x="1084" y="756"/>
                    <a:pt x="911" y="928"/>
                  </a:cubicBezTo>
                  <a:cubicBezTo>
                    <a:pt x="816" y="1025"/>
                    <a:pt x="685" y="1079"/>
                    <a:pt x="549" y="1078"/>
                  </a:cubicBezTo>
                  <a:close/>
                  <a:moveTo>
                    <a:pt x="549" y="96"/>
                  </a:moveTo>
                  <a:cubicBezTo>
                    <a:pt x="325" y="96"/>
                    <a:pt x="132" y="255"/>
                    <a:pt x="89" y="475"/>
                  </a:cubicBezTo>
                  <a:cubicBezTo>
                    <a:pt x="45" y="695"/>
                    <a:pt x="163" y="915"/>
                    <a:pt x="370" y="1001"/>
                  </a:cubicBezTo>
                  <a:cubicBezTo>
                    <a:pt x="577" y="1086"/>
                    <a:pt x="816" y="1014"/>
                    <a:pt x="941" y="827"/>
                  </a:cubicBezTo>
                  <a:cubicBezTo>
                    <a:pt x="1065" y="641"/>
                    <a:pt x="1041" y="392"/>
                    <a:pt x="882" y="234"/>
                  </a:cubicBezTo>
                  <a:cubicBezTo>
                    <a:pt x="794" y="146"/>
                    <a:pt x="674" y="96"/>
                    <a:pt x="549" y="96"/>
                  </a:cubicBezTo>
                  <a:close/>
                  <a:moveTo>
                    <a:pt x="549" y="96"/>
                  </a:moveTo>
                  <a:cubicBezTo>
                    <a:pt x="549" y="96"/>
                    <a:pt x="549" y="96"/>
                    <a:pt x="549" y="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325"/>
            <p:cNvSpPr>
              <a:spLocks noEditPoints="1"/>
            </p:cNvSpPr>
            <p:nvPr/>
          </p:nvSpPr>
          <p:spPr bwMode="auto">
            <a:xfrm>
              <a:off x="7929" y="4567"/>
              <a:ext cx="1428" cy="1402"/>
            </a:xfrm>
            <a:custGeom>
              <a:avLst/>
              <a:gdLst>
                <a:gd name="T0" fmla="*/ 490 w 628"/>
                <a:gd name="T1" fmla="*/ 617 h 618"/>
                <a:gd name="T2" fmla="*/ 400 w 628"/>
                <a:gd name="T3" fmla="*/ 580 h 618"/>
                <a:gd name="T4" fmla="*/ 8 w 628"/>
                <a:gd name="T5" fmla="*/ 188 h 618"/>
                <a:gd name="T6" fmla="*/ 8 w 628"/>
                <a:gd name="T7" fmla="*/ 159 h 618"/>
                <a:gd name="T8" fmla="*/ 159 w 628"/>
                <a:gd name="T9" fmla="*/ 8 h 618"/>
                <a:gd name="T10" fmla="*/ 188 w 628"/>
                <a:gd name="T11" fmla="*/ 8 h 618"/>
                <a:gd name="T12" fmla="*/ 580 w 628"/>
                <a:gd name="T13" fmla="*/ 400 h 618"/>
                <a:gd name="T14" fmla="*/ 608 w 628"/>
                <a:gd name="T15" fmla="*/ 539 h 618"/>
                <a:gd name="T16" fmla="*/ 490 w 628"/>
                <a:gd name="T17" fmla="*/ 617 h 618"/>
                <a:gd name="T18" fmla="*/ 52 w 628"/>
                <a:gd name="T19" fmla="*/ 174 h 618"/>
                <a:gd name="T20" fmla="*/ 429 w 628"/>
                <a:gd name="T21" fmla="*/ 551 h 618"/>
                <a:gd name="T22" fmla="*/ 551 w 628"/>
                <a:gd name="T23" fmla="*/ 551 h 618"/>
                <a:gd name="T24" fmla="*/ 551 w 628"/>
                <a:gd name="T25" fmla="*/ 429 h 618"/>
                <a:gd name="T26" fmla="*/ 174 w 628"/>
                <a:gd name="T27" fmla="*/ 52 h 618"/>
                <a:gd name="T28" fmla="*/ 52 w 628"/>
                <a:gd name="T29" fmla="*/ 174 h 618"/>
                <a:gd name="T30" fmla="*/ 52 w 628"/>
                <a:gd name="T31" fmla="*/ 174 h 618"/>
                <a:gd name="T32" fmla="*/ 52 w 628"/>
                <a:gd name="T33" fmla="*/ 174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8" h="618">
                  <a:moveTo>
                    <a:pt x="490" y="617"/>
                  </a:moveTo>
                  <a:cubicBezTo>
                    <a:pt x="456" y="617"/>
                    <a:pt x="424" y="604"/>
                    <a:pt x="400" y="580"/>
                  </a:cubicBezTo>
                  <a:cubicBezTo>
                    <a:pt x="8" y="188"/>
                    <a:pt x="8" y="188"/>
                    <a:pt x="8" y="188"/>
                  </a:cubicBezTo>
                  <a:cubicBezTo>
                    <a:pt x="0" y="180"/>
                    <a:pt x="0" y="167"/>
                    <a:pt x="8" y="159"/>
                  </a:cubicBezTo>
                  <a:cubicBezTo>
                    <a:pt x="159" y="8"/>
                    <a:pt x="159" y="8"/>
                    <a:pt x="159" y="8"/>
                  </a:cubicBezTo>
                  <a:cubicBezTo>
                    <a:pt x="167" y="0"/>
                    <a:pt x="180" y="0"/>
                    <a:pt x="188" y="8"/>
                  </a:cubicBezTo>
                  <a:cubicBezTo>
                    <a:pt x="580" y="400"/>
                    <a:pt x="580" y="400"/>
                    <a:pt x="580" y="400"/>
                  </a:cubicBezTo>
                  <a:cubicBezTo>
                    <a:pt x="617" y="436"/>
                    <a:pt x="628" y="491"/>
                    <a:pt x="608" y="539"/>
                  </a:cubicBezTo>
                  <a:cubicBezTo>
                    <a:pt x="588" y="586"/>
                    <a:pt x="542" y="618"/>
                    <a:pt x="490" y="617"/>
                  </a:cubicBezTo>
                  <a:close/>
                  <a:moveTo>
                    <a:pt x="52" y="174"/>
                  </a:moveTo>
                  <a:cubicBezTo>
                    <a:pt x="429" y="551"/>
                    <a:pt x="429" y="551"/>
                    <a:pt x="429" y="551"/>
                  </a:cubicBezTo>
                  <a:cubicBezTo>
                    <a:pt x="463" y="584"/>
                    <a:pt x="517" y="584"/>
                    <a:pt x="551" y="551"/>
                  </a:cubicBezTo>
                  <a:cubicBezTo>
                    <a:pt x="584" y="517"/>
                    <a:pt x="584" y="463"/>
                    <a:pt x="551" y="429"/>
                  </a:cubicBezTo>
                  <a:cubicBezTo>
                    <a:pt x="174" y="52"/>
                    <a:pt x="174" y="52"/>
                    <a:pt x="174" y="52"/>
                  </a:cubicBezTo>
                  <a:lnTo>
                    <a:pt x="52" y="174"/>
                  </a:lnTo>
                  <a:close/>
                  <a:moveTo>
                    <a:pt x="52" y="174"/>
                  </a:moveTo>
                  <a:cubicBezTo>
                    <a:pt x="52" y="174"/>
                    <a:pt x="52" y="174"/>
                    <a:pt x="52" y="1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326"/>
            <p:cNvSpPr>
              <a:spLocks noEditPoints="1"/>
            </p:cNvSpPr>
            <p:nvPr/>
          </p:nvSpPr>
          <p:spPr bwMode="auto">
            <a:xfrm>
              <a:off x="7811" y="4447"/>
              <a:ext cx="486" cy="483"/>
            </a:xfrm>
            <a:custGeom>
              <a:avLst/>
              <a:gdLst>
                <a:gd name="T0" fmla="*/ 110 w 214"/>
                <a:gd name="T1" fmla="*/ 212 h 213"/>
                <a:gd name="T2" fmla="*/ 95 w 214"/>
                <a:gd name="T3" fmla="*/ 206 h 213"/>
                <a:gd name="T4" fmla="*/ 18 w 214"/>
                <a:gd name="T5" fmla="*/ 129 h 213"/>
                <a:gd name="T6" fmla="*/ 48 w 214"/>
                <a:gd name="T7" fmla="*/ 100 h 213"/>
                <a:gd name="T8" fmla="*/ 110 w 214"/>
                <a:gd name="T9" fmla="*/ 162 h 213"/>
                <a:gd name="T10" fmla="*/ 162 w 214"/>
                <a:gd name="T11" fmla="*/ 111 h 213"/>
                <a:gd name="T12" fmla="*/ 99 w 214"/>
                <a:gd name="T13" fmla="*/ 49 h 213"/>
                <a:gd name="T14" fmla="*/ 129 w 214"/>
                <a:gd name="T15" fmla="*/ 19 h 213"/>
                <a:gd name="T16" fmla="*/ 206 w 214"/>
                <a:gd name="T17" fmla="*/ 96 h 213"/>
                <a:gd name="T18" fmla="*/ 206 w 214"/>
                <a:gd name="T19" fmla="*/ 126 h 213"/>
                <a:gd name="T20" fmla="*/ 125 w 214"/>
                <a:gd name="T21" fmla="*/ 206 h 213"/>
                <a:gd name="T22" fmla="*/ 110 w 214"/>
                <a:gd name="T23" fmla="*/ 212 h 213"/>
                <a:gd name="T24" fmla="*/ 110 w 214"/>
                <a:gd name="T25" fmla="*/ 212 h 213"/>
                <a:gd name="T26" fmla="*/ 110 w 214"/>
                <a:gd name="T27" fmla="*/ 212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4" h="213">
                  <a:moveTo>
                    <a:pt x="110" y="212"/>
                  </a:moveTo>
                  <a:cubicBezTo>
                    <a:pt x="104" y="212"/>
                    <a:pt x="99" y="210"/>
                    <a:pt x="95" y="206"/>
                  </a:cubicBezTo>
                  <a:cubicBezTo>
                    <a:pt x="18" y="129"/>
                    <a:pt x="18" y="129"/>
                    <a:pt x="18" y="129"/>
                  </a:cubicBezTo>
                  <a:cubicBezTo>
                    <a:pt x="0" y="110"/>
                    <a:pt x="28" y="81"/>
                    <a:pt x="48" y="100"/>
                  </a:cubicBezTo>
                  <a:cubicBezTo>
                    <a:pt x="110" y="162"/>
                    <a:pt x="110" y="162"/>
                    <a:pt x="110" y="162"/>
                  </a:cubicBezTo>
                  <a:cubicBezTo>
                    <a:pt x="162" y="111"/>
                    <a:pt x="162" y="111"/>
                    <a:pt x="162" y="111"/>
                  </a:cubicBezTo>
                  <a:cubicBezTo>
                    <a:pt x="99" y="49"/>
                    <a:pt x="99" y="49"/>
                    <a:pt x="99" y="49"/>
                  </a:cubicBezTo>
                  <a:cubicBezTo>
                    <a:pt x="80" y="29"/>
                    <a:pt x="109" y="0"/>
                    <a:pt x="129" y="19"/>
                  </a:cubicBezTo>
                  <a:cubicBezTo>
                    <a:pt x="206" y="96"/>
                    <a:pt x="206" y="96"/>
                    <a:pt x="206" y="96"/>
                  </a:cubicBezTo>
                  <a:cubicBezTo>
                    <a:pt x="214" y="104"/>
                    <a:pt x="214" y="117"/>
                    <a:pt x="206" y="126"/>
                  </a:cubicBezTo>
                  <a:cubicBezTo>
                    <a:pt x="125" y="206"/>
                    <a:pt x="125" y="206"/>
                    <a:pt x="125" y="206"/>
                  </a:cubicBezTo>
                  <a:cubicBezTo>
                    <a:pt x="121" y="210"/>
                    <a:pt x="115" y="213"/>
                    <a:pt x="110" y="212"/>
                  </a:cubicBezTo>
                  <a:close/>
                  <a:moveTo>
                    <a:pt x="110" y="212"/>
                  </a:moveTo>
                  <a:cubicBezTo>
                    <a:pt x="110" y="212"/>
                    <a:pt x="110" y="212"/>
                    <a:pt x="110" y="21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49" name="Group 515"/>
          <p:cNvGrpSpPr>
            <a:grpSpLocks noChangeAspect="1"/>
          </p:cNvGrpSpPr>
          <p:nvPr/>
        </p:nvGrpSpPr>
        <p:grpSpPr bwMode="auto">
          <a:xfrm>
            <a:off x="9727750" y="2191638"/>
            <a:ext cx="500054" cy="383748"/>
            <a:chOff x="6013" y="3031"/>
            <a:chExt cx="3345" cy="2567"/>
          </a:xfrm>
          <a:solidFill>
            <a:schemeClr val="accent1"/>
          </a:solidFill>
        </p:grpSpPr>
        <p:sp>
          <p:nvSpPr>
            <p:cNvPr id="50"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2" name="Freeform 71"/>
          <p:cNvSpPr/>
          <p:nvPr/>
        </p:nvSpPr>
        <p:spPr>
          <a:xfrm>
            <a:off x="0" y="3819048"/>
            <a:ext cx="3200400" cy="303895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420006" y="506538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74" name="TextBox 73"/>
          <p:cNvSpPr txBox="1"/>
          <p:nvPr/>
        </p:nvSpPr>
        <p:spPr>
          <a:xfrm>
            <a:off x="420006" y="4411339"/>
            <a:ext cx="2360388" cy="830997"/>
          </a:xfrm>
          <a:prstGeom prst="rect">
            <a:avLst/>
          </a:prstGeom>
          <a:noFill/>
        </p:spPr>
        <p:txBody>
          <a:bodyPr wrap="square" rtlCol="0">
            <a:spAutoFit/>
          </a:bodyPr>
          <a:lstStyle/>
          <a:p>
            <a:pPr algn="ctr"/>
            <a:r>
              <a:rPr lang="en-US" sz="4800" b="1" dirty="0" smtClean="0">
                <a:solidFill>
                  <a:schemeClr val="bg1"/>
                </a:solidFill>
                <a:latin typeface="+mj-lt"/>
              </a:rPr>
              <a:t>18.231</a:t>
            </a:r>
            <a:endParaRPr lang="en-ID" sz="4800" b="1" dirty="0">
              <a:solidFill>
                <a:schemeClr val="bg1"/>
              </a:solidFill>
              <a:latin typeface="+mj-lt"/>
            </a:endParaRPr>
          </a:p>
        </p:txBody>
      </p:sp>
    </p:spTree>
    <p:extLst>
      <p:ext uri="{BB962C8B-B14F-4D97-AF65-F5344CB8AC3E}">
        <p14:creationId xmlns:p14="http://schemas.microsoft.com/office/powerpoint/2010/main" val="3206515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5" name="Rectangle 4"/>
          <p:cNvSpPr/>
          <p:nvPr/>
        </p:nvSpPr>
        <p:spPr>
          <a:xfrm>
            <a:off x="-1" y="1658147"/>
            <a:ext cx="6502401" cy="3541706"/>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61999" y="1997839"/>
            <a:ext cx="4076701" cy="830997"/>
          </a:xfrm>
          <a:prstGeom prst="rect">
            <a:avLst/>
          </a:prstGeom>
          <a:noFill/>
        </p:spPr>
        <p:txBody>
          <a:bodyPr wrap="square" rtlCol="0">
            <a:spAutoFit/>
          </a:bodyPr>
          <a:lstStyle/>
          <a:p>
            <a:r>
              <a:rPr lang="en-ID" sz="4800" b="1" dirty="0" smtClean="0">
                <a:solidFill>
                  <a:schemeClr val="bg1"/>
                </a:solidFill>
                <a:latin typeface="+mj-lt"/>
              </a:rPr>
              <a:t>The Detail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3" name="TextBox 2"/>
          <p:cNvSpPr txBox="1"/>
          <p:nvPr/>
        </p:nvSpPr>
        <p:spPr>
          <a:xfrm>
            <a:off x="762000" y="2828836"/>
            <a:ext cx="4076700" cy="2031325"/>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a:t>
            </a:r>
            <a:r>
              <a:rPr lang="en-US" sz="1200" dirty="0" smtClean="0">
                <a:solidFill>
                  <a:schemeClr val="bg1"/>
                </a:solidFill>
              </a:rPr>
              <a:t>downward.</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However difficult life may seem, there is always something you can do and succeed at.</a:t>
            </a:r>
            <a:endParaRPr lang="en-ID" sz="1200" dirty="0">
              <a:solidFill>
                <a:schemeClr val="bg1"/>
              </a:solidFill>
            </a:endParaRPr>
          </a:p>
        </p:txBody>
      </p:sp>
      <p:sp>
        <p:nvSpPr>
          <p:cNvPr id="9" name="Picture Placeholder 8"/>
          <p:cNvSpPr>
            <a:spLocks noGrp="1"/>
          </p:cNvSpPr>
          <p:nvPr>
            <p:ph type="pic" sz="quarter" idx="14"/>
          </p:nvPr>
        </p:nvSpPr>
        <p:spPr/>
      </p:sp>
      <p:sp>
        <p:nvSpPr>
          <p:cNvPr id="7" name="Rounded Rectangle 6"/>
          <p:cNvSpPr/>
          <p:nvPr/>
        </p:nvSpPr>
        <p:spPr>
          <a:xfrm>
            <a:off x="5805366" y="3121829"/>
            <a:ext cx="5090162" cy="2659234"/>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346584" y="3343449"/>
            <a:ext cx="4255635" cy="369332"/>
          </a:xfrm>
          <a:prstGeom prst="rect">
            <a:avLst/>
          </a:prstGeom>
          <a:noFill/>
        </p:spPr>
        <p:txBody>
          <a:bodyPr wrap="square" rtlCol="0">
            <a:spAutoFit/>
          </a:bodyPr>
          <a:lstStyle/>
          <a:p>
            <a:pPr algn="just">
              <a:lnSpc>
                <a:spcPct val="150000"/>
              </a:lnSpc>
            </a:pPr>
            <a:r>
              <a:rPr lang="en-US" sz="1200" dirty="0"/>
              <a:t>Today I plant the seeds for the life I long to </a:t>
            </a:r>
            <a:r>
              <a:rPr lang="en-US" sz="1200" dirty="0" smtClean="0"/>
              <a:t>live.</a:t>
            </a:r>
            <a:endParaRPr lang="en-ID" sz="1200" dirty="0"/>
          </a:p>
        </p:txBody>
      </p:sp>
      <p:sp>
        <p:nvSpPr>
          <p:cNvPr id="4" name="Rounded Rectangle 3"/>
          <p:cNvSpPr/>
          <p:nvPr/>
        </p:nvSpPr>
        <p:spPr>
          <a:xfrm>
            <a:off x="6079843" y="341614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350350" y="3712781"/>
            <a:ext cx="4255635" cy="339837"/>
          </a:xfrm>
          <a:prstGeom prst="rect">
            <a:avLst/>
          </a:prstGeom>
          <a:noFill/>
        </p:spPr>
        <p:txBody>
          <a:bodyPr wrap="square" rtlCol="0">
            <a:spAutoFit/>
          </a:bodyPr>
          <a:lstStyle/>
          <a:p>
            <a:pPr algn="just">
              <a:lnSpc>
                <a:spcPct val="150000"/>
              </a:lnSpc>
            </a:pPr>
            <a:r>
              <a:rPr lang="en-US" sz="1200" dirty="0"/>
              <a:t>Advertising is only evil when it advertises evil things</a:t>
            </a:r>
            <a:endParaRPr lang="en-ID" sz="1200" dirty="0"/>
          </a:p>
        </p:txBody>
      </p:sp>
      <p:sp>
        <p:nvSpPr>
          <p:cNvPr id="15" name="Rounded Rectangle 14"/>
          <p:cNvSpPr/>
          <p:nvPr/>
        </p:nvSpPr>
        <p:spPr>
          <a:xfrm>
            <a:off x="6083609" y="3785477"/>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354116" y="4082113"/>
            <a:ext cx="4255635" cy="369332"/>
          </a:xfrm>
          <a:prstGeom prst="rect">
            <a:avLst/>
          </a:prstGeom>
          <a:noFill/>
        </p:spPr>
        <p:txBody>
          <a:bodyPr wrap="square" rtlCol="0">
            <a:spAutoFit/>
          </a:bodyPr>
          <a:lstStyle/>
          <a:p>
            <a:pPr algn="just">
              <a:lnSpc>
                <a:spcPct val="150000"/>
              </a:lnSpc>
            </a:pPr>
            <a:r>
              <a:rPr lang="en-US" sz="1200" dirty="0"/>
              <a:t>What the mind of man </a:t>
            </a:r>
            <a:r>
              <a:rPr lang="en-US" sz="1200" dirty="0" smtClean="0"/>
              <a:t>can </a:t>
            </a:r>
            <a:r>
              <a:rPr lang="en-US" sz="1200" dirty="0"/>
              <a:t>and believe, it can achieve</a:t>
            </a:r>
            <a:endParaRPr lang="en-ID" sz="1200" dirty="0"/>
          </a:p>
        </p:txBody>
      </p:sp>
      <p:sp>
        <p:nvSpPr>
          <p:cNvPr id="18" name="Rounded Rectangle 17"/>
          <p:cNvSpPr/>
          <p:nvPr/>
        </p:nvSpPr>
        <p:spPr>
          <a:xfrm>
            <a:off x="6087375" y="4154809"/>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6357882" y="4451445"/>
            <a:ext cx="4255635" cy="339837"/>
          </a:xfrm>
          <a:prstGeom prst="rect">
            <a:avLst/>
          </a:prstGeom>
          <a:noFill/>
        </p:spPr>
        <p:txBody>
          <a:bodyPr wrap="square" rtlCol="0">
            <a:spAutoFit/>
          </a:bodyPr>
          <a:lstStyle/>
          <a:p>
            <a:pPr algn="just">
              <a:lnSpc>
                <a:spcPct val="150000"/>
              </a:lnSpc>
            </a:pPr>
            <a:r>
              <a:rPr lang="en-US" sz="1200" dirty="0"/>
              <a:t>Be content to act, and leave the talking to others</a:t>
            </a:r>
            <a:endParaRPr lang="en-ID" sz="1200" dirty="0"/>
          </a:p>
        </p:txBody>
      </p:sp>
      <p:sp>
        <p:nvSpPr>
          <p:cNvPr id="22" name="Rounded Rectangle 21"/>
          <p:cNvSpPr/>
          <p:nvPr/>
        </p:nvSpPr>
        <p:spPr>
          <a:xfrm>
            <a:off x="6091141" y="4524141"/>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361648" y="4820777"/>
            <a:ext cx="4255635" cy="369332"/>
          </a:xfrm>
          <a:prstGeom prst="rect">
            <a:avLst/>
          </a:prstGeom>
          <a:noFill/>
        </p:spPr>
        <p:txBody>
          <a:bodyPr wrap="square" rtlCol="0">
            <a:spAutoFit/>
          </a:bodyPr>
          <a:lstStyle/>
          <a:p>
            <a:pPr algn="just">
              <a:lnSpc>
                <a:spcPct val="150000"/>
              </a:lnSpc>
            </a:pPr>
            <a:r>
              <a:rPr lang="en-US" sz="1200" dirty="0"/>
              <a:t>Success is liking yourself, liking what </a:t>
            </a:r>
            <a:r>
              <a:rPr lang="en-US" sz="1200" dirty="0" smtClean="0"/>
              <a:t>is </a:t>
            </a:r>
            <a:r>
              <a:rPr lang="en-US" sz="1200" dirty="0"/>
              <a:t>do, and liking </a:t>
            </a:r>
            <a:r>
              <a:rPr lang="en-US" sz="1200" dirty="0" smtClean="0"/>
              <a:t>how</a:t>
            </a:r>
            <a:endParaRPr lang="en-ID" sz="1200" dirty="0"/>
          </a:p>
        </p:txBody>
      </p:sp>
      <p:sp>
        <p:nvSpPr>
          <p:cNvPr id="25" name="Rounded Rectangle 24"/>
          <p:cNvSpPr/>
          <p:nvPr/>
        </p:nvSpPr>
        <p:spPr>
          <a:xfrm>
            <a:off x="6094907" y="4893473"/>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365414" y="5190109"/>
            <a:ext cx="4255635" cy="369332"/>
          </a:xfrm>
          <a:prstGeom prst="rect">
            <a:avLst/>
          </a:prstGeom>
          <a:noFill/>
        </p:spPr>
        <p:txBody>
          <a:bodyPr wrap="square" rtlCol="0">
            <a:spAutoFit/>
          </a:bodyPr>
          <a:lstStyle/>
          <a:p>
            <a:pPr algn="just">
              <a:lnSpc>
                <a:spcPct val="150000"/>
              </a:lnSpc>
            </a:pPr>
            <a:r>
              <a:rPr lang="en-US" sz="1200" dirty="0"/>
              <a:t>Courage is being </a:t>
            </a:r>
            <a:r>
              <a:rPr lang="en-US" sz="1200" dirty="0" smtClean="0"/>
              <a:t>scared </a:t>
            </a:r>
            <a:r>
              <a:rPr lang="en-US" sz="1200" dirty="0"/>
              <a:t>death, but saddling up anyway</a:t>
            </a:r>
            <a:endParaRPr lang="en-ID" sz="1200" dirty="0"/>
          </a:p>
        </p:txBody>
      </p:sp>
      <p:sp>
        <p:nvSpPr>
          <p:cNvPr id="28" name="Rounded Rectangle 27"/>
          <p:cNvSpPr/>
          <p:nvPr/>
        </p:nvSpPr>
        <p:spPr>
          <a:xfrm>
            <a:off x="6098673" y="526280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5140324" y="1076937"/>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0" name="TextBox 29"/>
          <p:cNvSpPr txBox="1"/>
          <p:nvPr/>
        </p:nvSpPr>
        <p:spPr>
          <a:xfrm>
            <a:off x="6253850" y="1125030"/>
            <a:ext cx="1655622" cy="584775"/>
          </a:xfrm>
          <a:prstGeom prst="rect">
            <a:avLst/>
          </a:prstGeom>
          <a:noFill/>
        </p:spPr>
        <p:txBody>
          <a:bodyPr wrap="square" rtlCol="0">
            <a:spAutoFit/>
          </a:bodyPr>
          <a:lstStyle/>
          <a:p>
            <a:r>
              <a:rPr lang="en-US" sz="3200" b="1" dirty="0" smtClean="0">
                <a:solidFill>
                  <a:schemeClr val="bg1"/>
                </a:solidFill>
                <a:latin typeface="+mj-lt"/>
              </a:rPr>
              <a:t>28.563</a:t>
            </a:r>
            <a:endParaRPr lang="en-ID" sz="3200" b="1" dirty="0">
              <a:solidFill>
                <a:schemeClr val="bg1"/>
              </a:solidFill>
              <a:latin typeface="+mj-lt"/>
            </a:endParaRPr>
          </a:p>
        </p:txBody>
      </p:sp>
      <p:sp>
        <p:nvSpPr>
          <p:cNvPr id="31" name="TextBox 30"/>
          <p:cNvSpPr txBox="1"/>
          <p:nvPr/>
        </p:nvSpPr>
        <p:spPr>
          <a:xfrm>
            <a:off x="6253850" y="1632695"/>
            <a:ext cx="1655622" cy="369332"/>
          </a:xfrm>
          <a:prstGeom prst="rect">
            <a:avLst/>
          </a:prstGeom>
          <a:noFill/>
        </p:spPr>
        <p:txBody>
          <a:bodyPr wrap="square" rtlCol="0">
            <a:spAutoFit/>
          </a:bodyPr>
          <a:lstStyle/>
          <a:p>
            <a:r>
              <a:rPr lang="en-US" dirty="0" smtClean="0">
                <a:solidFill>
                  <a:schemeClr val="bg1"/>
                </a:solidFill>
                <a:latin typeface="+mj-lt"/>
              </a:rPr>
              <a:t>About The Service</a:t>
            </a:r>
            <a:endParaRPr lang="en-ID" dirty="0">
              <a:solidFill>
                <a:schemeClr val="bg1"/>
              </a:solidFill>
              <a:latin typeface="+mj-lt"/>
            </a:endParaRPr>
          </a:p>
        </p:txBody>
      </p:sp>
      <p:grpSp>
        <p:nvGrpSpPr>
          <p:cNvPr id="32" name="Group 254"/>
          <p:cNvGrpSpPr>
            <a:grpSpLocks noChangeAspect="1"/>
          </p:cNvGrpSpPr>
          <p:nvPr/>
        </p:nvGrpSpPr>
        <p:grpSpPr bwMode="auto">
          <a:xfrm>
            <a:off x="5500358" y="1226386"/>
            <a:ext cx="728300" cy="726536"/>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548452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Rounded Rectangle 2"/>
          <p:cNvSpPr/>
          <p:nvPr/>
        </p:nvSpPr>
        <p:spPr>
          <a:xfrm>
            <a:off x="5515429" y="914400"/>
            <a:ext cx="7126514" cy="5029200"/>
          </a:xfrm>
          <a:prstGeom prst="roundRect">
            <a:avLst>
              <a:gd name="adj" fmla="val 8287"/>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6212114" y="2228672"/>
            <a:ext cx="5283200" cy="830997"/>
          </a:xfrm>
          <a:prstGeom prst="rect">
            <a:avLst/>
          </a:prstGeom>
          <a:noFill/>
        </p:spPr>
        <p:txBody>
          <a:bodyPr wrap="square" rtlCol="0">
            <a:spAutoFit/>
          </a:bodyPr>
          <a:lstStyle/>
          <a:p>
            <a:pPr algn="ctr"/>
            <a:r>
              <a:rPr lang="en-ID" sz="4800" b="1" dirty="0" smtClean="0">
                <a:solidFill>
                  <a:schemeClr val="bg1"/>
                </a:solidFill>
                <a:latin typeface="+mj-lt"/>
              </a:rPr>
              <a:t>Why Choose Us ?</a:t>
            </a:r>
            <a:endParaRPr lang="en-ID" sz="4800" b="1" dirty="0">
              <a:solidFill>
                <a:schemeClr val="bg1"/>
              </a:solidFill>
              <a:latin typeface="+mj-lt"/>
            </a:endParaRPr>
          </a:p>
        </p:txBody>
      </p:sp>
      <p:sp>
        <p:nvSpPr>
          <p:cNvPr id="4" name="TextBox 3"/>
          <p:cNvSpPr txBox="1"/>
          <p:nvPr/>
        </p:nvSpPr>
        <p:spPr>
          <a:xfrm>
            <a:off x="6632801" y="3059669"/>
            <a:ext cx="4441825" cy="1569660"/>
          </a:xfrm>
          <a:prstGeom prst="rect">
            <a:avLst/>
          </a:prstGeom>
          <a:noFill/>
        </p:spPr>
        <p:txBody>
          <a:bodyPr wrap="square" rtlCol="0">
            <a:spAutoFit/>
          </a:bodyPr>
          <a:lstStyle/>
          <a:p>
            <a:pPr algn="ctr"/>
            <a:r>
              <a:rPr lang="en-US" sz="3200" b="1" dirty="0" smtClean="0">
                <a:solidFill>
                  <a:schemeClr val="bg1"/>
                </a:solidFill>
                <a:latin typeface="+mj-lt"/>
              </a:rPr>
              <a:t>This Day Can Act As A Beacon Of Hope For The Days When I Need Inspiration</a:t>
            </a:r>
            <a:endParaRPr lang="en-ID" sz="3200" b="1" dirty="0">
              <a:solidFill>
                <a:schemeClr val="bg1"/>
              </a:solidFill>
              <a:latin typeface="+mj-lt"/>
            </a:endParaRPr>
          </a:p>
        </p:txBody>
      </p:sp>
      <p:sp>
        <p:nvSpPr>
          <p:cNvPr id="6" name="Rounded Rectangle 5"/>
          <p:cNvSpPr/>
          <p:nvPr/>
        </p:nvSpPr>
        <p:spPr>
          <a:xfrm>
            <a:off x="1132115" y="1364343"/>
            <a:ext cx="4659312" cy="3056880"/>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423421" y="1877121"/>
            <a:ext cx="4076700" cy="2031325"/>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on a </a:t>
            </a:r>
            <a:r>
              <a:rPr lang="en-US" sz="1200" dirty="0" smtClean="0"/>
              <a:t>downward.</a:t>
            </a:r>
          </a:p>
          <a:p>
            <a:pPr algn="ctr">
              <a:lnSpc>
                <a:spcPct val="150000"/>
              </a:lnSpc>
            </a:pPr>
            <a:endParaRPr lang="en-US" sz="1200" dirty="0"/>
          </a:p>
          <a:p>
            <a:pPr algn="ctr">
              <a:lnSpc>
                <a:spcPct val="150000"/>
              </a:lnSpc>
            </a:pPr>
            <a:r>
              <a:rPr lang="en-US" sz="1200" b="1" dirty="0">
                <a:solidFill>
                  <a:schemeClr val="accent1"/>
                </a:solidFill>
              </a:rPr>
              <a:t>However difficult life may seem, there is always something you can do and succeed at.</a:t>
            </a:r>
            <a:endParaRPr lang="en-ID" sz="1200" b="1" dirty="0">
              <a:solidFill>
                <a:schemeClr val="accent1"/>
              </a:solidFill>
            </a:endParaRPr>
          </a:p>
        </p:txBody>
      </p:sp>
    </p:spTree>
    <p:extLst>
      <p:ext uri="{BB962C8B-B14F-4D97-AF65-F5344CB8AC3E}">
        <p14:creationId xmlns:p14="http://schemas.microsoft.com/office/powerpoint/2010/main" val="1727582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p:sp>
      <p:sp>
        <p:nvSpPr>
          <p:cNvPr id="4" name="Rectangle 3"/>
          <p:cNvSpPr/>
          <p:nvPr/>
        </p:nvSpPr>
        <p:spPr>
          <a:xfrm>
            <a:off x="-1" y="0"/>
            <a:ext cx="6502401" cy="3541706"/>
          </a:xfrm>
          <a:prstGeom prst="rect">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7" name="TextBox 6"/>
          <p:cNvSpPr txBox="1"/>
          <p:nvPr/>
        </p:nvSpPr>
        <p:spPr>
          <a:xfrm>
            <a:off x="821653"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4088729"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0" name="TextBox 9"/>
          <p:cNvSpPr txBox="1"/>
          <p:nvPr/>
        </p:nvSpPr>
        <p:spPr>
          <a:xfrm>
            <a:off x="4088729"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 name="TextBox 2"/>
          <p:cNvSpPr txBox="1"/>
          <p:nvPr/>
        </p:nvSpPr>
        <p:spPr>
          <a:xfrm>
            <a:off x="7498079" y="3475167"/>
            <a:ext cx="3931921" cy="1384995"/>
          </a:xfrm>
          <a:prstGeom prst="rect">
            <a:avLst/>
          </a:prstGeom>
          <a:noFill/>
        </p:spPr>
        <p:txBody>
          <a:bodyPr wrap="square" rtlCol="0">
            <a:spAutoFit/>
          </a:bodyPr>
          <a:lstStyle/>
          <a:p>
            <a:r>
              <a:rPr lang="en-US" sz="2800" b="1" dirty="0" smtClean="0">
                <a:latin typeface="+mj-lt"/>
              </a:rPr>
              <a:t>This </a:t>
            </a:r>
            <a:r>
              <a:rPr lang="en-US" sz="2800" b="1" dirty="0" smtClean="0">
                <a:solidFill>
                  <a:schemeClr val="accent1"/>
                </a:solidFill>
                <a:latin typeface="+mj-lt"/>
              </a:rPr>
              <a:t>Day Can Act As A Beacon </a:t>
            </a:r>
            <a:r>
              <a:rPr lang="en-US" sz="2800" b="1" dirty="0" smtClean="0">
                <a:latin typeface="+mj-lt"/>
              </a:rPr>
              <a:t>Of Hope For The Days When I </a:t>
            </a:r>
            <a:r>
              <a:rPr lang="en-US" sz="2800" b="1" dirty="0" smtClean="0">
                <a:solidFill>
                  <a:schemeClr val="accent1"/>
                </a:solidFill>
                <a:latin typeface="+mj-lt"/>
              </a:rPr>
              <a:t>Need Inspiration</a:t>
            </a:r>
            <a:endParaRPr lang="en-ID" sz="2800" b="1" dirty="0">
              <a:solidFill>
                <a:schemeClr val="accent1"/>
              </a:solidFill>
              <a:latin typeface="+mj-lt"/>
            </a:endParaRPr>
          </a:p>
        </p:txBody>
      </p:sp>
      <p:sp>
        <p:nvSpPr>
          <p:cNvPr id="12" name="TextBox 11"/>
          <p:cNvSpPr txBox="1"/>
          <p:nvPr/>
        </p:nvSpPr>
        <p:spPr>
          <a:xfrm>
            <a:off x="7498080" y="1997839"/>
            <a:ext cx="3931921"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2" name="Picture Placeholder 1"/>
          <p:cNvSpPr>
            <a:spLocks noGrp="1"/>
          </p:cNvSpPr>
          <p:nvPr>
            <p:ph type="pic" sz="quarter" idx="14"/>
          </p:nvPr>
        </p:nvSpPr>
        <p:spPr/>
      </p:sp>
      <p:sp>
        <p:nvSpPr>
          <p:cNvPr id="11" name="Picture Placeholder 10"/>
          <p:cNvSpPr>
            <a:spLocks noGrp="1"/>
          </p:cNvSpPr>
          <p:nvPr>
            <p:ph type="pic" sz="quarter" idx="15"/>
          </p:nvPr>
        </p:nvSpPr>
        <p:spPr/>
      </p:sp>
    </p:spTree>
    <p:extLst>
      <p:ext uri="{BB962C8B-B14F-4D97-AF65-F5344CB8AC3E}">
        <p14:creationId xmlns:p14="http://schemas.microsoft.com/office/powerpoint/2010/main" val="2412404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p:cNvSpPr txBox="1"/>
          <p:nvPr/>
        </p:nvSpPr>
        <p:spPr>
          <a:xfrm>
            <a:off x="1619250" y="698500"/>
            <a:ext cx="8953500" cy="830997"/>
          </a:xfrm>
          <a:prstGeom prst="rect">
            <a:avLst/>
          </a:prstGeom>
          <a:noFill/>
        </p:spPr>
        <p:txBody>
          <a:bodyPr wrap="square" rtlCol="0">
            <a:spAutoFit/>
          </a:bodyPr>
          <a:lstStyle/>
          <a:p>
            <a:pPr algn="ctr"/>
            <a:r>
              <a:rPr lang="en-ID" sz="4800" b="1" dirty="0" smtClean="0">
                <a:latin typeface="+mj-lt"/>
              </a:rPr>
              <a:t>Meet Our </a:t>
            </a:r>
            <a:r>
              <a:rPr lang="en-ID" sz="4800" b="1" dirty="0" smtClean="0">
                <a:solidFill>
                  <a:schemeClr val="accent1"/>
                </a:solidFill>
                <a:latin typeface="+mj-lt"/>
              </a:rPr>
              <a:t>Great Team</a:t>
            </a:r>
            <a:endParaRPr lang="en-ID" sz="4800" b="1" dirty="0">
              <a:solidFill>
                <a:schemeClr val="accent1"/>
              </a:solidFill>
              <a:latin typeface="+mj-lt"/>
            </a:endParaRPr>
          </a:p>
        </p:txBody>
      </p:sp>
      <p:sp>
        <p:nvSpPr>
          <p:cNvPr id="3" name="TextBox 2"/>
          <p:cNvSpPr txBox="1"/>
          <p:nvPr/>
        </p:nvSpPr>
        <p:spPr>
          <a:xfrm>
            <a:off x="1841502" y="1529497"/>
            <a:ext cx="8508998" cy="646331"/>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a:t>
            </a:r>
            <a:r>
              <a:rPr lang="en-US" sz="1200" dirty="0" smtClean="0"/>
              <a:t>on</a:t>
            </a:r>
            <a:endParaRPr lang="en-ID" sz="1200" dirty="0"/>
          </a:p>
        </p:txBody>
      </p:sp>
      <p:sp>
        <p:nvSpPr>
          <p:cNvPr id="2" name="Picture Placeholder 1"/>
          <p:cNvSpPr>
            <a:spLocks noGrp="1"/>
          </p:cNvSpPr>
          <p:nvPr>
            <p:ph type="pic" sz="quarter" idx="13"/>
          </p:nvPr>
        </p:nvSpPr>
        <p:spPr/>
      </p:sp>
      <p:sp>
        <p:nvSpPr>
          <p:cNvPr id="4" name="Picture Placeholder 3"/>
          <p:cNvSpPr>
            <a:spLocks noGrp="1"/>
          </p:cNvSpPr>
          <p:nvPr>
            <p:ph type="pic" sz="quarter" idx="14"/>
          </p:nvPr>
        </p:nvSpPr>
        <p:spPr/>
      </p:sp>
      <p:sp>
        <p:nvSpPr>
          <p:cNvPr id="9" name="Picture Placeholder 8"/>
          <p:cNvSpPr>
            <a:spLocks noGrp="1"/>
          </p:cNvSpPr>
          <p:nvPr>
            <p:ph type="pic" sz="quarter" idx="15"/>
          </p:nvPr>
        </p:nvSpPr>
        <p:spPr/>
      </p:sp>
      <p:sp>
        <p:nvSpPr>
          <p:cNvPr id="6" name="Rounded Rectangle 5"/>
          <p:cNvSpPr/>
          <p:nvPr/>
        </p:nvSpPr>
        <p:spPr>
          <a:xfrm>
            <a:off x="4852985" y="4791076"/>
            <a:ext cx="2486028" cy="88380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075873" y="4921123"/>
            <a:ext cx="2040252" cy="369332"/>
          </a:xfrm>
          <a:prstGeom prst="rect">
            <a:avLst/>
          </a:prstGeom>
          <a:noFill/>
        </p:spPr>
        <p:txBody>
          <a:bodyPr wrap="square" rtlCol="0">
            <a:spAutoFit/>
          </a:bodyPr>
          <a:lstStyle/>
          <a:p>
            <a:pPr algn="ctr"/>
            <a:r>
              <a:rPr lang="en-US" dirty="0" smtClean="0">
                <a:solidFill>
                  <a:schemeClr val="bg1"/>
                </a:solidFill>
                <a:latin typeface="+mj-lt"/>
              </a:rPr>
              <a:t>Name Your Team</a:t>
            </a:r>
            <a:endParaRPr lang="en-ID" dirty="0">
              <a:solidFill>
                <a:schemeClr val="bg1"/>
              </a:solidFill>
              <a:latin typeface="+mj-lt"/>
            </a:endParaRPr>
          </a:p>
        </p:txBody>
      </p:sp>
      <p:sp>
        <p:nvSpPr>
          <p:cNvPr id="8" name="TextBox 7"/>
          <p:cNvSpPr txBox="1"/>
          <p:nvPr/>
        </p:nvSpPr>
        <p:spPr>
          <a:xfrm>
            <a:off x="5229223"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solidFill>
              </a:rPr>
              <a:t>Your Job Description</a:t>
            </a:r>
            <a:endParaRPr lang="en-ID" sz="1200" i="1" dirty="0">
              <a:solidFill>
                <a:schemeClr val="bg1"/>
              </a:solidFill>
            </a:endParaRPr>
          </a:p>
        </p:txBody>
      </p:sp>
      <p:sp>
        <p:nvSpPr>
          <p:cNvPr id="13" name="Rounded Rectangle 12"/>
          <p:cNvSpPr/>
          <p:nvPr/>
        </p:nvSpPr>
        <p:spPr>
          <a:xfrm>
            <a:off x="82629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4858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5" name="TextBox 14"/>
          <p:cNvSpPr txBox="1"/>
          <p:nvPr/>
        </p:nvSpPr>
        <p:spPr>
          <a:xfrm>
            <a:off x="86391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
        <p:nvSpPr>
          <p:cNvPr id="18" name="Rounded Rectangle 17"/>
          <p:cNvSpPr/>
          <p:nvPr/>
        </p:nvSpPr>
        <p:spPr>
          <a:xfrm>
            <a:off x="14430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659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20" name="TextBox 19"/>
          <p:cNvSpPr txBox="1"/>
          <p:nvPr/>
        </p:nvSpPr>
        <p:spPr>
          <a:xfrm>
            <a:off x="18192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Tree>
    <p:extLst>
      <p:ext uri="{BB962C8B-B14F-4D97-AF65-F5344CB8AC3E}">
        <p14:creationId xmlns:p14="http://schemas.microsoft.com/office/powerpoint/2010/main" val="597061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0" y="246744"/>
            <a:ext cx="5646058" cy="6611257"/>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518365" y="1327708"/>
            <a:ext cx="4911635" cy="830997"/>
          </a:xfrm>
          <a:prstGeom prst="rect">
            <a:avLst/>
          </a:prstGeom>
          <a:noFill/>
        </p:spPr>
        <p:txBody>
          <a:bodyPr wrap="square" rtlCol="0">
            <a:spAutoFit/>
          </a:bodyPr>
          <a:lstStyle/>
          <a:p>
            <a:r>
              <a:rPr lang="en-US" sz="2400" b="1" dirty="0" smtClean="0">
                <a:latin typeface="+mj-lt"/>
              </a:rPr>
              <a:t>This Day Can Act </a:t>
            </a:r>
            <a:r>
              <a:rPr lang="en-US" sz="2400" b="1" dirty="0" smtClean="0">
                <a:solidFill>
                  <a:schemeClr val="accent1"/>
                </a:solidFill>
                <a:latin typeface="+mj-lt"/>
              </a:rPr>
              <a:t>As A Beacon Of Hope </a:t>
            </a:r>
            <a:r>
              <a:rPr lang="en-US" sz="2400" b="1" dirty="0" smtClean="0">
                <a:latin typeface="+mj-lt"/>
              </a:rPr>
              <a:t>For The Days When I Need </a:t>
            </a:r>
            <a:r>
              <a:rPr lang="en-US" sz="2400" b="1" dirty="0" smtClean="0">
                <a:solidFill>
                  <a:schemeClr val="accent1"/>
                </a:solidFill>
                <a:latin typeface="+mj-lt"/>
              </a:rPr>
              <a:t>Inspiration</a:t>
            </a:r>
            <a:endParaRPr lang="en-ID" sz="2400" b="1" dirty="0">
              <a:solidFill>
                <a:schemeClr val="accent1"/>
              </a:solidFill>
              <a:latin typeface="+mj-lt"/>
            </a:endParaRPr>
          </a:p>
        </p:txBody>
      </p:sp>
      <p:sp>
        <p:nvSpPr>
          <p:cNvPr id="7" name="TextBox 6"/>
          <p:cNvSpPr txBox="1"/>
          <p:nvPr/>
        </p:nvSpPr>
        <p:spPr>
          <a:xfrm>
            <a:off x="6518366" y="2158705"/>
            <a:ext cx="4911635"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8" name="TextBox 7"/>
          <p:cNvSpPr txBox="1"/>
          <p:nvPr/>
        </p:nvSpPr>
        <p:spPr>
          <a:xfrm>
            <a:off x="6896100"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One</a:t>
            </a:r>
            <a:endParaRPr lang="en-ID" sz="1400" dirty="0">
              <a:latin typeface="+mj-lt"/>
            </a:endParaRPr>
          </a:p>
        </p:txBody>
      </p:sp>
      <p:sp>
        <p:nvSpPr>
          <p:cNvPr id="9" name="Rounded Rectangle 8"/>
          <p:cNvSpPr/>
          <p:nvPr/>
        </p:nvSpPr>
        <p:spPr>
          <a:xfrm>
            <a:off x="6676907"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245627"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Two</a:t>
            </a:r>
            <a:endParaRPr lang="en-ID" sz="1400" dirty="0">
              <a:latin typeface="+mj-lt"/>
            </a:endParaRPr>
          </a:p>
        </p:txBody>
      </p:sp>
      <p:sp>
        <p:nvSpPr>
          <p:cNvPr id="11" name="Rounded Rectangle 10"/>
          <p:cNvSpPr/>
          <p:nvPr/>
        </p:nvSpPr>
        <p:spPr>
          <a:xfrm>
            <a:off x="9026434"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896100" y="3774532"/>
            <a:ext cx="1752600" cy="379271"/>
          </a:xfrm>
          <a:prstGeom prst="rect">
            <a:avLst/>
          </a:prstGeom>
          <a:noFill/>
        </p:spPr>
        <p:txBody>
          <a:bodyPr wrap="square" rtlCol="0">
            <a:spAutoFit/>
          </a:bodyPr>
          <a:lstStyle/>
          <a:p>
            <a:pPr algn="just">
              <a:lnSpc>
                <a:spcPct val="150000"/>
              </a:lnSpc>
            </a:pPr>
            <a:r>
              <a:rPr lang="en-US" sz="1400" dirty="0" smtClean="0">
                <a:latin typeface="+mj-lt"/>
              </a:rPr>
              <a:t>About Description Three</a:t>
            </a:r>
            <a:endParaRPr lang="en-ID" sz="1400" dirty="0">
              <a:latin typeface="+mj-lt"/>
            </a:endParaRPr>
          </a:p>
        </p:txBody>
      </p:sp>
      <p:sp>
        <p:nvSpPr>
          <p:cNvPr id="14" name="TextBox 13"/>
          <p:cNvSpPr txBox="1"/>
          <p:nvPr/>
        </p:nvSpPr>
        <p:spPr>
          <a:xfrm>
            <a:off x="9245627" y="3774532"/>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Four</a:t>
            </a:r>
            <a:endParaRPr lang="en-ID" sz="1400" dirty="0">
              <a:latin typeface="+mj-lt"/>
            </a:endParaRPr>
          </a:p>
        </p:txBody>
      </p:sp>
      <p:sp>
        <p:nvSpPr>
          <p:cNvPr id="15" name="Rounded Rectangle 14"/>
          <p:cNvSpPr/>
          <p:nvPr/>
        </p:nvSpPr>
        <p:spPr>
          <a:xfrm>
            <a:off x="9026434"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8189107" y="448816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22" name="TextBox 21"/>
          <p:cNvSpPr txBox="1"/>
          <p:nvPr/>
        </p:nvSpPr>
        <p:spPr>
          <a:xfrm>
            <a:off x="8189107" y="499582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23" name="Group 254"/>
          <p:cNvGrpSpPr>
            <a:grpSpLocks noChangeAspect="1"/>
          </p:cNvGrpSpPr>
          <p:nvPr/>
        </p:nvGrpSpPr>
        <p:grpSpPr bwMode="auto">
          <a:xfrm>
            <a:off x="7435615" y="4589518"/>
            <a:ext cx="728300" cy="726536"/>
            <a:chOff x="6028" y="2671"/>
            <a:chExt cx="3304" cy="3296"/>
          </a:xfrm>
          <a:solidFill>
            <a:schemeClr val="accent1"/>
          </a:solidFill>
        </p:grpSpPr>
        <p:sp>
          <p:nvSpPr>
            <p:cNvPr id="24"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3" name="Rounded Rectangle 12"/>
          <p:cNvSpPr/>
          <p:nvPr/>
        </p:nvSpPr>
        <p:spPr>
          <a:xfrm>
            <a:off x="6676907"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3"/>
          </p:nvPr>
        </p:nvSpPr>
        <p:spPr/>
      </p:sp>
      <p:sp>
        <p:nvSpPr>
          <p:cNvPr id="17" name="Rounded Rectangle 16"/>
          <p:cNvSpPr/>
          <p:nvPr/>
        </p:nvSpPr>
        <p:spPr>
          <a:xfrm>
            <a:off x="3873542" y="4429625"/>
            <a:ext cx="3274380"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114842" y="4508810"/>
            <a:ext cx="2791780" cy="646331"/>
          </a:xfrm>
          <a:prstGeom prst="rect">
            <a:avLst/>
          </a:prstGeom>
          <a:noFill/>
        </p:spPr>
        <p:txBody>
          <a:bodyPr wrap="square" rtlCol="0">
            <a:spAutoFit/>
          </a:bodyPr>
          <a:lstStyle/>
          <a:p>
            <a:pPr algn="ctr"/>
            <a:r>
              <a:rPr lang="en-US" sz="3600" dirty="0" smtClean="0">
                <a:solidFill>
                  <a:schemeClr val="accent1"/>
                </a:solidFill>
                <a:latin typeface="+mj-lt"/>
              </a:rPr>
              <a:t>Michael </a:t>
            </a:r>
            <a:r>
              <a:rPr lang="en-US" sz="3600" dirty="0" err="1" smtClean="0">
                <a:solidFill>
                  <a:schemeClr val="accent1"/>
                </a:solidFill>
                <a:latin typeface="+mj-lt"/>
              </a:rPr>
              <a:t>Vanko</a:t>
            </a:r>
            <a:endParaRPr lang="en-ID" sz="3600" dirty="0">
              <a:solidFill>
                <a:schemeClr val="accent1"/>
              </a:solidFill>
              <a:latin typeface="+mj-lt"/>
            </a:endParaRPr>
          </a:p>
        </p:txBody>
      </p:sp>
      <p:sp>
        <p:nvSpPr>
          <p:cNvPr id="19" name="TextBox 18"/>
          <p:cNvSpPr txBox="1"/>
          <p:nvPr/>
        </p:nvSpPr>
        <p:spPr>
          <a:xfrm>
            <a:off x="4418214" y="5085894"/>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Tree>
    <p:extLst>
      <p:ext uri="{BB962C8B-B14F-4D97-AF65-F5344CB8AC3E}">
        <p14:creationId xmlns:p14="http://schemas.microsoft.com/office/powerpoint/2010/main" val="2256715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9" name="TextBox 8"/>
          <p:cNvSpPr txBox="1"/>
          <p:nvPr/>
        </p:nvSpPr>
        <p:spPr>
          <a:xfrm>
            <a:off x="761999" y="2677544"/>
            <a:ext cx="8778875" cy="1323439"/>
          </a:xfrm>
          <a:prstGeom prst="rect">
            <a:avLst/>
          </a:prstGeom>
          <a:noFill/>
        </p:spPr>
        <p:txBody>
          <a:bodyPr wrap="square" rtlCol="0">
            <a:spAutoFit/>
          </a:bodyPr>
          <a:lstStyle/>
          <a:p>
            <a:r>
              <a:rPr lang="en-ID" sz="8000" b="1" dirty="0" smtClean="0">
                <a:solidFill>
                  <a:schemeClr val="accent1"/>
                </a:solidFill>
                <a:latin typeface="+mj-lt"/>
              </a:rPr>
              <a:t>Section Break</a:t>
            </a:r>
            <a:endParaRPr lang="en-ID" sz="8000" b="1" dirty="0">
              <a:solidFill>
                <a:schemeClr val="accent1"/>
              </a:solidFill>
              <a:latin typeface="+mj-lt"/>
            </a:endParaRPr>
          </a:p>
        </p:txBody>
      </p:sp>
      <p:sp>
        <p:nvSpPr>
          <p:cNvPr id="4" name="Rounded Rectangle 3"/>
          <p:cNvSpPr/>
          <p:nvPr/>
        </p:nvSpPr>
        <p:spPr>
          <a:xfrm>
            <a:off x="2863124" y="2042937"/>
            <a:ext cx="2844256" cy="71492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053444" y="2108011"/>
            <a:ext cx="2463616" cy="584775"/>
          </a:xfrm>
          <a:prstGeom prst="rect">
            <a:avLst/>
          </a:prstGeom>
          <a:noFill/>
        </p:spPr>
        <p:txBody>
          <a:bodyPr wrap="square" rtlCol="0">
            <a:spAutoFit/>
          </a:bodyPr>
          <a:lstStyle/>
          <a:p>
            <a:pPr algn="ctr"/>
            <a:r>
              <a:rPr lang="en-US" sz="3200" b="1" dirty="0" smtClean="0">
                <a:solidFill>
                  <a:schemeClr val="bg1"/>
                </a:solidFill>
                <a:latin typeface="+mj-lt"/>
              </a:rPr>
              <a:t>30 Minutes</a:t>
            </a:r>
            <a:endParaRPr lang="en-ID" sz="3200" b="1" dirty="0">
              <a:solidFill>
                <a:schemeClr val="bg1"/>
              </a:solidFill>
              <a:latin typeface="+mj-lt"/>
            </a:endParaRPr>
          </a:p>
        </p:txBody>
      </p:sp>
      <p:sp>
        <p:nvSpPr>
          <p:cNvPr id="6" name="TextBox 5"/>
          <p:cNvSpPr txBox="1"/>
          <p:nvPr/>
        </p:nvSpPr>
        <p:spPr>
          <a:xfrm>
            <a:off x="761999" y="3891734"/>
            <a:ext cx="3339738"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a:t>
            </a:r>
            <a:r>
              <a:rPr lang="en-US" sz="1200" dirty="0" smtClean="0"/>
              <a:t>they</a:t>
            </a:r>
            <a:endParaRPr lang="en-ID" sz="1200" dirty="0"/>
          </a:p>
        </p:txBody>
      </p:sp>
    </p:spTree>
    <p:extLst>
      <p:ext uri="{BB962C8B-B14F-4D97-AF65-F5344CB8AC3E}">
        <p14:creationId xmlns:p14="http://schemas.microsoft.com/office/powerpoint/2010/main" val="4251613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11" name="Freeform 10"/>
          <p:cNvSpPr/>
          <p:nvPr/>
        </p:nvSpPr>
        <p:spPr>
          <a:xfrm>
            <a:off x="762000" y="0"/>
            <a:ext cx="4767943" cy="5562600"/>
          </a:xfrm>
          <a:custGeom>
            <a:avLst/>
            <a:gdLst>
              <a:gd name="connsiteX0" fmla="*/ 0 w 4767943"/>
              <a:gd name="connsiteY0" fmla="*/ 0 h 5314950"/>
              <a:gd name="connsiteX1" fmla="*/ 4767943 w 4767943"/>
              <a:gd name="connsiteY1" fmla="*/ 0 h 5314950"/>
              <a:gd name="connsiteX2" fmla="*/ 4767943 w 4767943"/>
              <a:gd name="connsiteY2" fmla="*/ 4928413 h 5314950"/>
              <a:gd name="connsiteX3" fmla="*/ 4381406 w 4767943"/>
              <a:gd name="connsiteY3" fmla="*/ 5314950 h 5314950"/>
              <a:gd name="connsiteX4" fmla="*/ 386537 w 4767943"/>
              <a:gd name="connsiteY4" fmla="*/ 5314950 h 5314950"/>
              <a:gd name="connsiteX5" fmla="*/ 0 w 4767943"/>
              <a:gd name="connsiteY5" fmla="*/ 4928413 h 531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314950">
                <a:moveTo>
                  <a:pt x="0" y="0"/>
                </a:moveTo>
                <a:lnTo>
                  <a:pt x="4767943" y="0"/>
                </a:lnTo>
                <a:lnTo>
                  <a:pt x="4767943" y="4928413"/>
                </a:lnTo>
                <a:cubicBezTo>
                  <a:pt x="4767943" y="5141891"/>
                  <a:pt x="4594884" y="5314950"/>
                  <a:pt x="4381406" y="5314950"/>
                </a:cubicBezTo>
                <a:lnTo>
                  <a:pt x="386537" y="5314950"/>
                </a:lnTo>
                <a:cubicBezTo>
                  <a:pt x="173059" y="5314950"/>
                  <a:pt x="0" y="5141891"/>
                  <a:pt x="0" y="4928413"/>
                </a:cubicBezTo>
                <a:close/>
              </a:path>
            </a:pathLst>
          </a:cu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642100" y="3871356"/>
            <a:ext cx="4787900" cy="830997"/>
          </a:xfrm>
          <a:prstGeom prst="rect">
            <a:avLst/>
          </a:prstGeom>
          <a:noFill/>
        </p:spPr>
        <p:txBody>
          <a:bodyPr wrap="square" rtlCol="0">
            <a:spAutoFit/>
          </a:bodyPr>
          <a:lstStyle/>
          <a:p>
            <a:r>
              <a:rPr lang="en-ID" sz="4800" b="1" dirty="0" smtClean="0">
                <a:latin typeface="+mj-lt"/>
              </a:rPr>
              <a:t>Improved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4" name="TextBox 3"/>
          <p:cNvSpPr txBox="1"/>
          <p:nvPr/>
        </p:nvSpPr>
        <p:spPr>
          <a:xfrm>
            <a:off x="6642101" y="4702353"/>
            <a:ext cx="4787900"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a:t>
            </a:r>
            <a:r>
              <a:rPr lang="en-US" sz="1200" dirty="0" smtClean="0"/>
              <a:t>self.</a:t>
            </a:r>
            <a:endParaRPr lang="en-ID" sz="1200" dirty="0"/>
          </a:p>
        </p:txBody>
      </p:sp>
      <p:sp>
        <p:nvSpPr>
          <p:cNvPr id="6" name="TextBox 5"/>
          <p:cNvSpPr txBox="1"/>
          <p:nvPr/>
        </p:nvSpPr>
        <p:spPr>
          <a:xfrm>
            <a:off x="1131570" y="1977940"/>
            <a:ext cx="2289810" cy="369332"/>
          </a:xfrm>
          <a:prstGeom prst="rect">
            <a:avLst/>
          </a:prstGeom>
          <a:noFill/>
        </p:spPr>
        <p:txBody>
          <a:bodyPr wrap="square" rtlCol="0">
            <a:spAutoFit/>
          </a:bodyPr>
          <a:lstStyle/>
          <a:p>
            <a:pPr algn="ctr"/>
            <a:r>
              <a:rPr lang="en-US" dirty="0" smtClean="0">
                <a:solidFill>
                  <a:schemeClr val="bg1"/>
                </a:solidFill>
                <a:latin typeface="+mj-lt"/>
              </a:rPr>
              <a:t>Description Portfolio</a:t>
            </a:r>
            <a:endParaRPr lang="en-ID" dirty="0">
              <a:solidFill>
                <a:schemeClr val="bg1"/>
              </a:solidFill>
              <a:latin typeface="+mj-lt"/>
            </a:endParaRPr>
          </a:p>
        </p:txBody>
      </p:sp>
      <p:sp>
        <p:nvSpPr>
          <p:cNvPr id="7" name="TextBox 6"/>
          <p:cNvSpPr txBox="1"/>
          <p:nvPr/>
        </p:nvSpPr>
        <p:spPr>
          <a:xfrm>
            <a:off x="1131570" y="2295074"/>
            <a:ext cx="2289810"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8" name="TextBox 7"/>
          <p:cNvSpPr txBox="1"/>
          <p:nvPr/>
        </p:nvSpPr>
        <p:spPr>
          <a:xfrm>
            <a:off x="1131570" y="1193814"/>
            <a:ext cx="2289810" cy="830997"/>
          </a:xfrm>
          <a:prstGeom prst="rect">
            <a:avLst/>
          </a:prstGeom>
          <a:noFill/>
        </p:spPr>
        <p:txBody>
          <a:bodyPr wrap="square" rtlCol="0">
            <a:spAutoFit/>
          </a:bodyPr>
          <a:lstStyle/>
          <a:p>
            <a:pPr algn="ctr"/>
            <a:r>
              <a:rPr lang="en-US" sz="4800" b="1" dirty="0" smtClean="0">
                <a:solidFill>
                  <a:schemeClr val="bg1"/>
                </a:solidFill>
                <a:latin typeface="+mj-lt"/>
              </a:rPr>
              <a:t>18.321</a:t>
            </a:r>
            <a:endParaRPr lang="en-ID" sz="4800" b="1" dirty="0">
              <a:solidFill>
                <a:schemeClr val="bg1"/>
              </a:solidFill>
              <a:latin typeface="+mj-lt"/>
            </a:endParaRPr>
          </a:p>
        </p:txBody>
      </p:sp>
      <p:sp>
        <p:nvSpPr>
          <p:cNvPr id="12" name="Rounded Rectangle 11"/>
          <p:cNvSpPr/>
          <p:nvPr/>
        </p:nvSpPr>
        <p:spPr>
          <a:xfrm>
            <a:off x="2010163" y="3871356"/>
            <a:ext cx="4238898" cy="1429308"/>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447508" y="4032012"/>
            <a:ext cx="3623418" cy="369332"/>
          </a:xfrm>
          <a:prstGeom prst="rect">
            <a:avLst/>
          </a:prstGeom>
          <a:noFill/>
        </p:spPr>
        <p:txBody>
          <a:bodyPr wrap="square" rtlCol="0">
            <a:spAutoFit/>
          </a:bodyPr>
          <a:lstStyle/>
          <a:p>
            <a:pPr algn="just">
              <a:lnSpc>
                <a:spcPct val="150000"/>
              </a:lnSpc>
            </a:pPr>
            <a:r>
              <a:rPr lang="en-US" sz="1200" dirty="0"/>
              <a:t>Today I plant the </a:t>
            </a:r>
            <a:r>
              <a:rPr lang="en-US" sz="1200" dirty="0" smtClean="0"/>
              <a:t>for </a:t>
            </a:r>
            <a:r>
              <a:rPr lang="en-US" sz="1200" dirty="0"/>
              <a:t>the life I long to </a:t>
            </a:r>
            <a:r>
              <a:rPr lang="en-US" sz="1200" dirty="0" smtClean="0"/>
              <a:t>live.</a:t>
            </a:r>
            <a:endParaRPr lang="en-ID" sz="1200" dirty="0"/>
          </a:p>
        </p:txBody>
      </p:sp>
      <p:sp>
        <p:nvSpPr>
          <p:cNvPr id="14" name="Rounded Rectangle 13"/>
          <p:cNvSpPr/>
          <p:nvPr/>
        </p:nvSpPr>
        <p:spPr>
          <a:xfrm>
            <a:off x="2180766" y="4104708"/>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451274" y="4401344"/>
            <a:ext cx="3623418" cy="369332"/>
          </a:xfrm>
          <a:prstGeom prst="rect">
            <a:avLst/>
          </a:prstGeom>
          <a:noFill/>
        </p:spPr>
        <p:txBody>
          <a:bodyPr wrap="square" rtlCol="0">
            <a:spAutoFit/>
          </a:bodyPr>
          <a:lstStyle/>
          <a:p>
            <a:pPr algn="just">
              <a:lnSpc>
                <a:spcPct val="150000"/>
              </a:lnSpc>
            </a:pPr>
            <a:r>
              <a:rPr lang="en-US" sz="1200" dirty="0"/>
              <a:t>Advertising is only evil </a:t>
            </a:r>
            <a:r>
              <a:rPr lang="en-US" sz="1200" dirty="0" smtClean="0"/>
              <a:t>it </a:t>
            </a:r>
            <a:r>
              <a:rPr lang="en-US" sz="1200" dirty="0"/>
              <a:t>advertises evil things</a:t>
            </a:r>
            <a:endParaRPr lang="en-ID" sz="1200" dirty="0"/>
          </a:p>
        </p:txBody>
      </p:sp>
      <p:sp>
        <p:nvSpPr>
          <p:cNvPr id="16" name="Rounded Rectangle 15"/>
          <p:cNvSpPr/>
          <p:nvPr/>
        </p:nvSpPr>
        <p:spPr>
          <a:xfrm>
            <a:off x="2184532" y="4474040"/>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455040" y="4770676"/>
            <a:ext cx="3623418" cy="369332"/>
          </a:xfrm>
          <a:prstGeom prst="rect">
            <a:avLst/>
          </a:prstGeom>
          <a:noFill/>
        </p:spPr>
        <p:txBody>
          <a:bodyPr wrap="square" rtlCol="0">
            <a:spAutoFit/>
          </a:bodyPr>
          <a:lstStyle/>
          <a:p>
            <a:pPr algn="just">
              <a:lnSpc>
                <a:spcPct val="150000"/>
              </a:lnSpc>
            </a:pPr>
            <a:r>
              <a:rPr lang="en-US" sz="1200" dirty="0"/>
              <a:t>What the mind </a:t>
            </a:r>
            <a:r>
              <a:rPr lang="en-US" sz="1200" dirty="0" smtClean="0"/>
              <a:t>of can </a:t>
            </a:r>
            <a:r>
              <a:rPr lang="en-US" sz="1200" dirty="0"/>
              <a:t>and believe, it can achieve</a:t>
            </a:r>
            <a:endParaRPr lang="en-ID" sz="1200" dirty="0"/>
          </a:p>
        </p:txBody>
      </p:sp>
      <p:sp>
        <p:nvSpPr>
          <p:cNvPr id="18" name="Rounded Rectangle 17"/>
          <p:cNvSpPr/>
          <p:nvPr/>
        </p:nvSpPr>
        <p:spPr>
          <a:xfrm>
            <a:off x="2188298" y="4843372"/>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4"/>
          </p:nvPr>
        </p:nvSpPr>
        <p:spPr/>
      </p:sp>
      <p:sp>
        <p:nvSpPr>
          <p:cNvPr id="5" name="Picture Placeholder 4"/>
          <p:cNvSpPr>
            <a:spLocks noGrp="1"/>
          </p:cNvSpPr>
          <p:nvPr>
            <p:ph type="pic" sz="quarter" idx="15"/>
          </p:nvPr>
        </p:nvSpPr>
        <p:spPr/>
      </p:sp>
    </p:spTree>
    <p:extLst>
      <p:ext uri="{BB962C8B-B14F-4D97-AF65-F5344CB8AC3E}">
        <p14:creationId xmlns:p14="http://schemas.microsoft.com/office/powerpoint/2010/main" val="4859867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Picture Placeholder 26"/>
          <p:cNvSpPr>
            <a:spLocks noGrp="1"/>
          </p:cNvSpPr>
          <p:nvPr>
            <p:ph type="pic" sz="quarter" idx="15"/>
          </p:nvPr>
        </p:nvSpPr>
        <p:spPr/>
      </p:sp>
      <p:sp>
        <p:nvSpPr>
          <p:cNvPr id="4" name="Rounded Rectangle 3"/>
          <p:cNvSpPr/>
          <p:nvPr/>
        </p:nvSpPr>
        <p:spPr>
          <a:xfrm>
            <a:off x="762000" y="3528169"/>
            <a:ext cx="5247503" cy="2643016"/>
          </a:xfrm>
          <a:prstGeom prst="roundRect">
            <a:avLst>
              <a:gd name="adj" fmla="val 10036"/>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p:sp>
      <p:sp>
        <p:nvSpPr>
          <p:cNvPr id="9" name="Picture Placeholder 8"/>
          <p:cNvSpPr>
            <a:spLocks noGrp="1"/>
          </p:cNvSpPr>
          <p:nvPr>
            <p:ph type="pic" sz="quarter" idx="14"/>
          </p:nvPr>
        </p:nvSpPr>
        <p:spPr/>
      </p:sp>
      <p:sp>
        <p:nvSpPr>
          <p:cNvPr id="10" name="Picture Placeholder 9"/>
          <p:cNvSpPr>
            <a:spLocks noGrp="1"/>
          </p:cNvSpPr>
          <p:nvPr>
            <p:ph type="pic" sz="quarter" idx="16"/>
          </p:nvPr>
        </p:nvSpPr>
        <p:spPr/>
      </p:sp>
      <p:sp>
        <p:nvSpPr>
          <p:cNvPr id="18" name="TextBox 17"/>
          <p:cNvSpPr txBox="1"/>
          <p:nvPr/>
        </p:nvSpPr>
        <p:spPr>
          <a:xfrm>
            <a:off x="1233100" y="3550930"/>
            <a:ext cx="3987802" cy="1569660"/>
          </a:xfrm>
          <a:prstGeom prst="rect">
            <a:avLst/>
          </a:prstGeom>
          <a:noFill/>
        </p:spPr>
        <p:txBody>
          <a:bodyPr wrap="square" rtlCol="0">
            <a:spAutoFit/>
          </a:bodyPr>
          <a:lstStyle/>
          <a:p>
            <a:r>
              <a:rPr lang="en-ID" sz="4800" b="1" dirty="0" smtClean="0">
                <a:solidFill>
                  <a:schemeClr val="bg1"/>
                </a:solidFill>
                <a:latin typeface="+mj-lt"/>
              </a:rPr>
              <a:t>Improved Best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3" name="TextBox 2"/>
          <p:cNvSpPr txBox="1"/>
          <p:nvPr/>
        </p:nvSpPr>
        <p:spPr>
          <a:xfrm>
            <a:off x="1203034" y="5120590"/>
            <a:ext cx="4365434"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a:t>
            </a:r>
            <a:endParaRPr lang="en-ID" sz="1200" dirty="0">
              <a:solidFill>
                <a:schemeClr val="bg1"/>
              </a:solidFill>
            </a:endParaRPr>
          </a:p>
        </p:txBody>
      </p:sp>
      <p:sp>
        <p:nvSpPr>
          <p:cNvPr id="11" name="Freeform 10"/>
          <p:cNvSpPr/>
          <p:nvPr/>
        </p:nvSpPr>
        <p:spPr>
          <a:xfrm rot="16200000" flipV="1">
            <a:off x="9321436" y="123010"/>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704797" y="758122"/>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
        <p:nvSpPr>
          <p:cNvPr id="13" name="Rounded Rectangle 12"/>
          <p:cNvSpPr/>
          <p:nvPr/>
        </p:nvSpPr>
        <p:spPr>
          <a:xfrm>
            <a:off x="5121947" y="3809915"/>
            <a:ext cx="2850236"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096000" y="386845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15" name="TextBox 14"/>
          <p:cNvSpPr txBox="1"/>
          <p:nvPr/>
        </p:nvSpPr>
        <p:spPr>
          <a:xfrm>
            <a:off x="6096000" y="437611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16" name="Group 254"/>
          <p:cNvGrpSpPr>
            <a:grpSpLocks noChangeAspect="1"/>
          </p:cNvGrpSpPr>
          <p:nvPr/>
        </p:nvGrpSpPr>
        <p:grpSpPr bwMode="auto">
          <a:xfrm>
            <a:off x="5342508" y="3969808"/>
            <a:ext cx="728300" cy="726536"/>
            <a:chOff x="6028" y="2671"/>
            <a:chExt cx="3304" cy="3296"/>
          </a:xfrm>
          <a:solidFill>
            <a:schemeClr val="accent1"/>
          </a:solidFill>
        </p:grpSpPr>
        <p:sp>
          <p:nvSpPr>
            <p:cNvPr id="17"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055277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533400" y="0"/>
            <a:ext cx="11430000" cy="3771900"/>
          </a:xfrm>
          <a:custGeom>
            <a:avLst/>
            <a:gdLst>
              <a:gd name="connsiteX0" fmla="*/ 0 w 11430000"/>
              <a:gd name="connsiteY0" fmla="*/ 0 h 3771900"/>
              <a:gd name="connsiteX1" fmla="*/ 11430000 w 11430000"/>
              <a:gd name="connsiteY1" fmla="*/ 0 h 3771900"/>
              <a:gd name="connsiteX2" fmla="*/ 11430000 w 11430000"/>
              <a:gd name="connsiteY2" fmla="*/ 3771900 h 3771900"/>
              <a:gd name="connsiteX3" fmla="*/ 800116 w 11430000"/>
              <a:gd name="connsiteY3" fmla="*/ 3771900 h 3771900"/>
              <a:gd name="connsiteX4" fmla="*/ 0 w 11430000"/>
              <a:gd name="connsiteY4" fmla="*/ 2971784 h 377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0" h="3771900">
                <a:moveTo>
                  <a:pt x="0" y="0"/>
                </a:moveTo>
                <a:lnTo>
                  <a:pt x="11430000" y="0"/>
                </a:lnTo>
                <a:lnTo>
                  <a:pt x="11430000" y="3771900"/>
                </a:lnTo>
                <a:lnTo>
                  <a:pt x="800116" y="3771900"/>
                </a:lnTo>
                <a:cubicBezTo>
                  <a:pt x="358224" y="3771900"/>
                  <a:pt x="0" y="3413676"/>
                  <a:pt x="0" y="2971784"/>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5"/>
          </p:nvPr>
        </p:nvSpPr>
        <p:spPr/>
      </p:sp>
      <p:sp>
        <p:nvSpPr>
          <p:cNvPr id="17" name="TextBox 16"/>
          <p:cNvSpPr txBox="1"/>
          <p:nvPr/>
        </p:nvSpPr>
        <p:spPr>
          <a:xfrm>
            <a:off x="1257300" y="907405"/>
            <a:ext cx="6953250" cy="830997"/>
          </a:xfrm>
          <a:prstGeom prst="rect">
            <a:avLst/>
          </a:prstGeom>
          <a:noFill/>
        </p:spPr>
        <p:txBody>
          <a:bodyPr wrap="square" rtlCol="0">
            <a:spAutoFit/>
          </a:bodyPr>
          <a:lstStyle/>
          <a:p>
            <a:r>
              <a:rPr lang="en-ID" sz="4800" b="1" dirty="0" smtClean="0">
                <a:solidFill>
                  <a:schemeClr val="bg1"/>
                </a:solidFill>
                <a:latin typeface="+mj-lt"/>
              </a:rPr>
              <a:t>Project Documentation</a:t>
            </a:r>
            <a:endParaRPr lang="en-ID" sz="4800" b="1" dirty="0">
              <a:solidFill>
                <a:schemeClr val="bg1"/>
              </a:solidFill>
              <a:latin typeface="+mj-lt"/>
            </a:endParaRPr>
          </a:p>
        </p:txBody>
      </p:sp>
      <p:sp>
        <p:nvSpPr>
          <p:cNvPr id="6" name="TextBox 5"/>
          <p:cNvSpPr txBox="1"/>
          <p:nvPr/>
        </p:nvSpPr>
        <p:spPr>
          <a:xfrm>
            <a:off x="1257298" y="1738402"/>
            <a:ext cx="6953251"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even become a </a:t>
            </a:r>
            <a:r>
              <a:rPr lang="en-US" sz="1200" dirty="0" smtClean="0">
                <a:solidFill>
                  <a:schemeClr val="bg1"/>
                </a:solidFill>
              </a:rPr>
              <a:t>self.</a:t>
            </a:r>
            <a:endParaRPr lang="en-ID" sz="1200" dirty="0">
              <a:solidFill>
                <a:schemeClr val="bg1"/>
              </a:solidFill>
            </a:endParaRPr>
          </a:p>
        </p:txBody>
      </p:sp>
      <p:sp>
        <p:nvSpPr>
          <p:cNvPr id="9" name="Rounded Rectangle 8"/>
          <p:cNvSpPr/>
          <p:nvPr/>
        </p:nvSpPr>
        <p:spPr>
          <a:xfrm>
            <a:off x="7696198" y="2959745"/>
            <a:ext cx="2990850" cy="2990850"/>
          </a:xfrm>
          <a:prstGeom prst="roundRect">
            <a:avLst>
              <a:gd name="adj" fmla="val 1157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860627" y="4036850"/>
            <a:ext cx="2661992" cy="369332"/>
          </a:xfrm>
          <a:prstGeom prst="rect">
            <a:avLst/>
          </a:prstGeom>
          <a:noFill/>
        </p:spPr>
        <p:txBody>
          <a:bodyPr wrap="square" rtlCol="0">
            <a:spAutoFit/>
          </a:bodyPr>
          <a:lstStyle/>
          <a:p>
            <a:pPr algn="ctr"/>
            <a:r>
              <a:rPr lang="en-US" dirty="0" smtClean="0">
                <a:solidFill>
                  <a:schemeClr val="accent1"/>
                </a:solidFill>
                <a:latin typeface="+mj-lt"/>
              </a:rPr>
              <a:t>About Description</a:t>
            </a:r>
            <a:endParaRPr lang="en-ID" dirty="0">
              <a:solidFill>
                <a:schemeClr val="accent1"/>
              </a:solidFill>
              <a:latin typeface="+mj-lt"/>
            </a:endParaRPr>
          </a:p>
        </p:txBody>
      </p:sp>
      <p:sp>
        <p:nvSpPr>
          <p:cNvPr id="11" name="TextBox 10"/>
          <p:cNvSpPr txBox="1"/>
          <p:nvPr/>
        </p:nvSpPr>
        <p:spPr>
          <a:xfrm>
            <a:off x="7860627" y="4353984"/>
            <a:ext cx="2661992" cy="1200329"/>
          </a:xfrm>
          <a:prstGeom prst="rect">
            <a:avLst/>
          </a:prstGeom>
          <a:noFill/>
        </p:spPr>
        <p:txBody>
          <a:bodyPr wrap="square" rtlCol="0">
            <a:spAutoFit/>
          </a:bodyPr>
          <a:lstStyle/>
          <a:p>
            <a:pPr algn="ctr">
              <a:lnSpc>
                <a:spcPct val="150000"/>
              </a:lnSpc>
            </a:pPr>
            <a:r>
              <a:rPr lang="en-US" sz="1200" dirty="0"/>
              <a:t>Character cannot be developed in ease and quiet. Only through experience of trial and suffering can the </a:t>
            </a:r>
            <a:r>
              <a:rPr lang="en-US" sz="1200" dirty="0" smtClean="0"/>
              <a:t>soul </a:t>
            </a:r>
            <a:r>
              <a:rPr lang="en-US" sz="1200" dirty="0"/>
              <a:t>strengthened, </a:t>
            </a:r>
            <a:endParaRPr lang="en-ID" sz="1200" dirty="0"/>
          </a:p>
        </p:txBody>
      </p:sp>
      <p:grpSp>
        <p:nvGrpSpPr>
          <p:cNvPr id="12" name="Group 515"/>
          <p:cNvGrpSpPr>
            <a:grpSpLocks noChangeAspect="1"/>
          </p:cNvGrpSpPr>
          <p:nvPr/>
        </p:nvGrpSpPr>
        <p:grpSpPr bwMode="auto">
          <a:xfrm>
            <a:off x="8786808" y="3385523"/>
            <a:ext cx="809630" cy="621320"/>
            <a:chOff x="6013" y="3031"/>
            <a:chExt cx="3345" cy="2567"/>
          </a:xfrm>
          <a:solidFill>
            <a:schemeClr val="accent1"/>
          </a:solidFill>
        </p:grpSpPr>
        <p:sp>
          <p:nvSpPr>
            <p:cNvPr id="13"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icture Placeholder 2"/>
          <p:cNvSpPr>
            <a:spLocks noGrp="1"/>
          </p:cNvSpPr>
          <p:nvPr>
            <p:ph type="pic" sz="quarter" idx="14"/>
          </p:nvPr>
        </p:nvSpPr>
        <p:spPr/>
      </p:sp>
      <p:sp>
        <p:nvSpPr>
          <p:cNvPr id="7" name="Picture Placeholder 6"/>
          <p:cNvSpPr>
            <a:spLocks noGrp="1"/>
          </p:cNvSpPr>
          <p:nvPr>
            <p:ph type="pic" sz="quarter" idx="13"/>
          </p:nvPr>
        </p:nvSpPr>
        <p:spPr/>
      </p:sp>
    </p:spTree>
    <p:extLst>
      <p:ext uri="{BB962C8B-B14F-4D97-AF65-F5344CB8AC3E}">
        <p14:creationId xmlns:p14="http://schemas.microsoft.com/office/powerpoint/2010/main" val="3457569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p:nvPr/>
        </p:nvSpPr>
        <p:spPr>
          <a:xfrm rot="5400000">
            <a:off x="9365790" y="4031790"/>
            <a:ext cx="2947320" cy="2705100"/>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62000" y="903286"/>
            <a:ext cx="8107680" cy="4300538"/>
          </a:xfrm>
          <a:prstGeom prst="roundRect">
            <a:avLst>
              <a:gd name="adj" fmla="val 670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156471" y="1253063"/>
            <a:ext cx="5011784" cy="1569660"/>
          </a:xfrm>
          <a:prstGeom prst="rect">
            <a:avLst/>
          </a:prstGeom>
          <a:noFill/>
        </p:spPr>
        <p:txBody>
          <a:bodyPr wrap="square" rtlCol="0">
            <a:spAutoFit/>
          </a:bodyPr>
          <a:lstStyle/>
          <a:p>
            <a:r>
              <a:rPr lang="en-US" sz="3200" b="1" dirty="0" smtClean="0">
                <a:solidFill>
                  <a:schemeClr val="bg1"/>
                </a:solidFill>
                <a:latin typeface="+mj-lt"/>
              </a:rPr>
              <a:t>However Difficult Life May Seem, There Is Always Something You Can Do And Succeed At.</a:t>
            </a:r>
            <a:endParaRPr lang="en-ID" sz="3200" b="1" dirty="0">
              <a:solidFill>
                <a:schemeClr val="bg1"/>
              </a:solidFill>
              <a:latin typeface="+mj-lt"/>
            </a:endParaRPr>
          </a:p>
        </p:txBody>
      </p:sp>
      <p:sp>
        <p:nvSpPr>
          <p:cNvPr id="2" name="Rectangle 1"/>
          <p:cNvSpPr/>
          <p:nvPr/>
        </p:nvSpPr>
        <p:spPr>
          <a:xfrm>
            <a:off x="1156471" y="2822723"/>
            <a:ext cx="5011784" cy="2031325"/>
          </a:xfrm>
          <a:prstGeom prst="rect">
            <a:avLst/>
          </a:prstGeom>
        </p:spPr>
        <p:txBody>
          <a:bodyPr wrap="square">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a:t>
            </a:r>
            <a:r>
              <a:rPr lang="en-US" sz="1200" dirty="0" smtClean="0">
                <a:solidFill>
                  <a:schemeClr val="bg1"/>
                </a:solidFill>
              </a:rPr>
              <a:t>even a </a:t>
            </a:r>
            <a:r>
              <a:rPr lang="en-US" sz="1200" dirty="0">
                <a:solidFill>
                  <a:schemeClr val="bg1"/>
                </a:solidFill>
              </a:rPr>
              <a:t>self-fulfilling prophecy</a:t>
            </a:r>
            <a:r>
              <a:rPr lang="en-US" sz="1200" dirty="0" smtClean="0">
                <a:solidFill>
                  <a:schemeClr val="bg1"/>
                </a:solidFill>
              </a:rPr>
              <a:t>.</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Don’t play games that you don’t understand, even if you see lots of other people making money from them.</a:t>
            </a:r>
          </a:p>
        </p:txBody>
      </p:sp>
      <p:sp>
        <p:nvSpPr>
          <p:cNvPr id="4" name="Picture Placeholder 3"/>
          <p:cNvSpPr>
            <a:spLocks noGrp="1"/>
          </p:cNvSpPr>
          <p:nvPr>
            <p:ph type="pic" sz="quarter" idx="13"/>
          </p:nvPr>
        </p:nvSpPr>
        <p:spPr/>
      </p:sp>
      <p:sp>
        <p:nvSpPr>
          <p:cNvPr id="8" name="Rounded Rectangle 7"/>
          <p:cNvSpPr/>
          <p:nvPr/>
        </p:nvSpPr>
        <p:spPr>
          <a:xfrm>
            <a:off x="4710111" y="4854048"/>
            <a:ext cx="2552702"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893944" y="4936095"/>
            <a:ext cx="2185036" cy="369332"/>
          </a:xfrm>
          <a:prstGeom prst="rect">
            <a:avLst/>
          </a:prstGeom>
          <a:noFill/>
        </p:spPr>
        <p:txBody>
          <a:bodyPr wrap="square" rtlCol="0">
            <a:spAutoFit/>
          </a:bodyPr>
          <a:lstStyle/>
          <a:p>
            <a:pPr algn="ctr"/>
            <a:r>
              <a:rPr lang="en-US" dirty="0" smtClean="0">
                <a:solidFill>
                  <a:schemeClr val="accent1"/>
                </a:solidFill>
                <a:latin typeface="+mj-lt"/>
              </a:rPr>
              <a:t>Jason Miguel</a:t>
            </a:r>
            <a:endParaRPr lang="en-ID" dirty="0">
              <a:solidFill>
                <a:schemeClr val="accent1"/>
              </a:solidFill>
              <a:latin typeface="+mj-lt"/>
            </a:endParaRPr>
          </a:p>
        </p:txBody>
      </p:sp>
      <p:sp>
        <p:nvSpPr>
          <p:cNvPr id="10" name="TextBox 9"/>
          <p:cNvSpPr txBox="1"/>
          <p:nvPr/>
        </p:nvSpPr>
        <p:spPr>
          <a:xfrm>
            <a:off x="4893944" y="5253229"/>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
        <p:nvSpPr>
          <p:cNvPr id="11" name="Freeform 9"/>
          <p:cNvSpPr>
            <a:spLocks/>
          </p:cNvSpPr>
          <p:nvPr/>
        </p:nvSpPr>
        <p:spPr bwMode="auto">
          <a:xfrm>
            <a:off x="5833161" y="5577316"/>
            <a:ext cx="306602" cy="250392"/>
          </a:xfrm>
          <a:custGeom>
            <a:avLst/>
            <a:gdLst>
              <a:gd name="T0" fmla="*/ 279 w 279"/>
              <a:gd name="T1" fmla="*/ 27 h 228"/>
              <a:gd name="T2" fmla="*/ 246 w 279"/>
              <a:gd name="T3" fmla="*/ 36 h 228"/>
              <a:gd name="T4" fmla="*/ 271 w 279"/>
              <a:gd name="T5" fmla="*/ 6 h 228"/>
              <a:gd name="T6" fmla="*/ 235 w 279"/>
              <a:gd name="T7" fmla="*/ 20 h 228"/>
              <a:gd name="T8" fmla="*/ 193 w 279"/>
              <a:gd name="T9" fmla="*/ 0 h 228"/>
              <a:gd name="T10" fmla="*/ 135 w 279"/>
              <a:gd name="T11" fmla="*/ 59 h 228"/>
              <a:gd name="T12" fmla="*/ 138 w 279"/>
              <a:gd name="T13" fmla="*/ 72 h 228"/>
              <a:gd name="T14" fmla="*/ 18 w 279"/>
              <a:gd name="T15" fmla="*/ 12 h 228"/>
              <a:gd name="T16" fmla="*/ 12 w 279"/>
              <a:gd name="T17" fmla="*/ 41 h 228"/>
              <a:gd name="T18" fmla="*/ 36 w 279"/>
              <a:gd name="T19" fmla="*/ 89 h 228"/>
              <a:gd name="T20" fmla="*/ 10 w 279"/>
              <a:gd name="T21" fmla="*/ 81 h 228"/>
              <a:gd name="T22" fmla="*/ 10 w 279"/>
              <a:gd name="T23" fmla="*/ 81 h 228"/>
              <a:gd name="T24" fmla="*/ 57 w 279"/>
              <a:gd name="T25" fmla="*/ 138 h 228"/>
              <a:gd name="T26" fmla="*/ 42 w 279"/>
              <a:gd name="T27" fmla="*/ 141 h 228"/>
              <a:gd name="T28" fmla="*/ 30 w 279"/>
              <a:gd name="T29" fmla="*/ 140 h 228"/>
              <a:gd name="T30" fmla="*/ 84 w 279"/>
              <a:gd name="T31" fmla="*/ 179 h 228"/>
              <a:gd name="T32" fmla="*/ 13 w 279"/>
              <a:gd name="T33" fmla="*/ 204 h 228"/>
              <a:gd name="T34" fmla="*/ 0 w 279"/>
              <a:gd name="T35" fmla="*/ 203 h 228"/>
              <a:gd name="T36" fmla="*/ 87 w 279"/>
              <a:gd name="T37" fmla="*/ 228 h 228"/>
              <a:gd name="T38" fmla="*/ 250 w 279"/>
              <a:gd name="T39" fmla="*/ 66 h 228"/>
              <a:gd name="T40" fmla="*/ 250 w 279"/>
              <a:gd name="T41" fmla="*/ 57 h 228"/>
              <a:gd name="T42" fmla="*/ 279 w 279"/>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9" h="228">
                <a:moveTo>
                  <a:pt x="279" y="27"/>
                </a:moveTo>
                <a:cubicBezTo>
                  <a:pt x="270" y="33"/>
                  <a:pt x="258" y="36"/>
                  <a:pt x="246" y="36"/>
                </a:cubicBezTo>
                <a:cubicBezTo>
                  <a:pt x="258" y="30"/>
                  <a:pt x="267" y="18"/>
                  <a:pt x="271" y="6"/>
                </a:cubicBezTo>
                <a:cubicBezTo>
                  <a:pt x="261" y="12"/>
                  <a:pt x="249" y="17"/>
                  <a:pt x="235" y="20"/>
                </a:cubicBezTo>
                <a:cubicBezTo>
                  <a:pt x="225" y="8"/>
                  <a:pt x="210" y="0"/>
                  <a:pt x="193" y="0"/>
                </a:cubicBezTo>
                <a:cubicBezTo>
                  <a:pt x="162" y="0"/>
                  <a:pt x="135" y="27"/>
                  <a:pt x="135" y="59"/>
                </a:cubicBezTo>
                <a:cubicBezTo>
                  <a:pt x="135" y="63"/>
                  <a:pt x="136" y="68"/>
                  <a:pt x="138" y="72"/>
                </a:cubicBezTo>
                <a:cubicBezTo>
                  <a:pt x="90" y="69"/>
                  <a:pt x="48" y="47"/>
                  <a:pt x="18" y="12"/>
                </a:cubicBezTo>
                <a:cubicBezTo>
                  <a:pt x="13" y="20"/>
                  <a:pt x="12" y="30"/>
                  <a:pt x="12" y="41"/>
                </a:cubicBezTo>
                <a:cubicBezTo>
                  <a:pt x="12" y="60"/>
                  <a:pt x="21" y="78"/>
                  <a:pt x="36" y="89"/>
                </a:cubicBezTo>
                <a:cubicBezTo>
                  <a:pt x="27" y="87"/>
                  <a:pt x="18" y="86"/>
                  <a:pt x="10" y="81"/>
                </a:cubicBezTo>
                <a:cubicBezTo>
                  <a:pt x="10" y="81"/>
                  <a:pt x="10" y="81"/>
                  <a:pt x="10" y="81"/>
                </a:cubicBezTo>
                <a:cubicBezTo>
                  <a:pt x="10" y="110"/>
                  <a:pt x="30" y="132"/>
                  <a:pt x="57" y="138"/>
                </a:cubicBezTo>
                <a:cubicBezTo>
                  <a:pt x="51" y="140"/>
                  <a:pt x="46" y="141"/>
                  <a:pt x="42" y="141"/>
                </a:cubicBezTo>
                <a:cubicBezTo>
                  <a:pt x="37" y="141"/>
                  <a:pt x="34" y="140"/>
                  <a:pt x="30" y="140"/>
                </a:cubicBezTo>
                <a:cubicBezTo>
                  <a:pt x="39" y="162"/>
                  <a:pt x="60" y="179"/>
                  <a:pt x="84" y="179"/>
                </a:cubicBezTo>
                <a:cubicBezTo>
                  <a:pt x="64" y="195"/>
                  <a:pt x="39" y="204"/>
                  <a:pt x="13" y="204"/>
                </a:cubicBezTo>
                <a:cubicBezTo>
                  <a:pt x="9" y="204"/>
                  <a:pt x="3" y="204"/>
                  <a:pt x="0" y="203"/>
                </a:cubicBezTo>
                <a:cubicBezTo>
                  <a:pt x="24" y="219"/>
                  <a:pt x="54" y="228"/>
                  <a:pt x="87" y="228"/>
                </a:cubicBezTo>
                <a:cubicBezTo>
                  <a:pt x="193" y="228"/>
                  <a:pt x="250" y="141"/>
                  <a:pt x="250" y="66"/>
                </a:cubicBezTo>
                <a:cubicBezTo>
                  <a:pt x="250" y="63"/>
                  <a:pt x="250" y="60"/>
                  <a:pt x="250" y="57"/>
                </a:cubicBezTo>
                <a:cubicBezTo>
                  <a:pt x="262" y="50"/>
                  <a:pt x="271" y="39"/>
                  <a:pt x="279" y="27"/>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Tree>
    <p:extLst>
      <p:ext uri="{BB962C8B-B14F-4D97-AF65-F5344CB8AC3E}">
        <p14:creationId xmlns:p14="http://schemas.microsoft.com/office/powerpoint/2010/main" val="2371555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7854502"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389"/>
          <p:cNvGrpSpPr>
            <a:grpSpLocks noChangeAspect="1"/>
          </p:cNvGrpSpPr>
          <p:nvPr/>
        </p:nvGrpSpPr>
        <p:grpSpPr bwMode="auto">
          <a:xfrm>
            <a:off x="9088942" y="2155814"/>
            <a:ext cx="537464" cy="681426"/>
            <a:chOff x="6380" y="2668"/>
            <a:chExt cx="2602" cy="3299"/>
          </a:xfrm>
          <a:solidFill>
            <a:schemeClr val="accent1"/>
          </a:solidFill>
        </p:grpSpPr>
        <p:sp>
          <p:nvSpPr>
            <p:cNvPr id="28"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4" name="TextBox 33"/>
          <p:cNvSpPr txBox="1"/>
          <p:nvPr/>
        </p:nvSpPr>
        <p:spPr>
          <a:xfrm>
            <a:off x="8322575"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$52.00</a:t>
            </a:r>
            <a:endParaRPr lang="en-ID" sz="4400" b="1" dirty="0">
              <a:solidFill>
                <a:schemeClr val="accent1"/>
              </a:solidFill>
              <a:latin typeface="+mj-lt"/>
            </a:endParaRPr>
          </a:p>
        </p:txBody>
      </p:sp>
      <p:sp>
        <p:nvSpPr>
          <p:cNvPr id="35" name="TextBox 34"/>
          <p:cNvSpPr txBox="1"/>
          <p:nvPr/>
        </p:nvSpPr>
        <p:spPr>
          <a:xfrm>
            <a:off x="8529863"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Three</a:t>
            </a:r>
            <a:endParaRPr lang="en-ID" dirty="0">
              <a:solidFill>
                <a:schemeClr val="accent1"/>
              </a:solidFill>
              <a:latin typeface="+mj-lt"/>
            </a:endParaRPr>
          </a:p>
        </p:txBody>
      </p:sp>
      <p:sp>
        <p:nvSpPr>
          <p:cNvPr id="36" name="TextBox 35"/>
          <p:cNvSpPr txBox="1"/>
          <p:nvPr/>
        </p:nvSpPr>
        <p:spPr>
          <a:xfrm>
            <a:off x="8142355"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37" name="Straight Connector 36"/>
          <p:cNvCxnSpPr/>
          <p:nvPr/>
        </p:nvCxnSpPr>
        <p:spPr>
          <a:xfrm>
            <a:off x="8046629"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8142355"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39" name="Straight Connector 38"/>
          <p:cNvCxnSpPr/>
          <p:nvPr/>
        </p:nvCxnSpPr>
        <p:spPr>
          <a:xfrm>
            <a:off x="8047680"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142355"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41" name="Straight Connector 40"/>
          <p:cNvCxnSpPr/>
          <p:nvPr/>
        </p:nvCxnSpPr>
        <p:spPr>
          <a:xfrm>
            <a:off x="8048732"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8142355"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43" name="Straight Connector 42"/>
          <p:cNvCxnSpPr/>
          <p:nvPr/>
        </p:nvCxnSpPr>
        <p:spPr>
          <a:xfrm>
            <a:off x="8049783"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1331154"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389"/>
          <p:cNvGrpSpPr>
            <a:grpSpLocks noChangeAspect="1"/>
          </p:cNvGrpSpPr>
          <p:nvPr/>
        </p:nvGrpSpPr>
        <p:grpSpPr bwMode="auto">
          <a:xfrm>
            <a:off x="2565594" y="2155814"/>
            <a:ext cx="537464" cy="681426"/>
            <a:chOff x="6380" y="2668"/>
            <a:chExt cx="2602" cy="3299"/>
          </a:xfrm>
          <a:solidFill>
            <a:schemeClr val="accent1"/>
          </a:solidFill>
        </p:grpSpPr>
        <p:sp>
          <p:nvSpPr>
            <p:cNvPr id="70"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0" name="TextBox 59"/>
          <p:cNvSpPr txBox="1"/>
          <p:nvPr/>
        </p:nvSpPr>
        <p:spPr>
          <a:xfrm>
            <a:off x="1799227"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$28.00</a:t>
            </a:r>
            <a:endParaRPr lang="en-ID" sz="4400" b="1" dirty="0">
              <a:solidFill>
                <a:schemeClr val="accent1"/>
              </a:solidFill>
              <a:latin typeface="+mj-lt"/>
            </a:endParaRPr>
          </a:p>
        </p:txBody>
      </p:sp>
      <p:sp>
        <p:nvSpPr>
          <p:cNvPr id="61" name="TextBox 60"/>
          <p:cNvSpPr txBox="1"/>
          <p:nvPr/>
        </p:nvSpPr>
        <p:spPr>
          <a:xfrm>
            <a:off x="2006515"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One</a:t>
            </a:r>
            <a:endParaRPr lang="en-ID" dirty="0">
              <a:solidFill>
                <a:schemeClr val="accent1"/>
              </a:solidFill>
              <a:latin typeface="+mj-lt"/>
            </a:endParaRPr>
          </a:p>
        </p:txBody>
      </p:sp>
      <p:sp>
        <p:nvSpPr>
          <p:cNvPr id="62" name="TextBox 61"/>
          <p:cNvSpPr txBox="1"/>
          <p:nvPr/>
        </p:nvSpPr>
        <p:spPr>
          <a:xfrm>
            <a:off x="1619007"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63" name="Straight Connector 62"/>
          <p:cNvCxnSpPr/>
          <p:nvPr/>
        </p:nvCxnSpPr>
        <p:spPr>
          <a:xfrm>
            <a:off x="1523281"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1619007"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65" name="Straight Connector 64"/>
          <p:cNvCxnSpPr/>
          <p:nvPr/>
        </p:nvCxnSpPr>
        <p:spPr>
          <a:xfrm>
            <a:off x="1524332"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619007"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67" name="Straight Connector 66"/>
          <p:cNvCxnSpPr/>
          <p:nvPr/>
        </p:nvCxnSpPr>
        <p:spPr>
          <a:xfrm>
            <a:off x="1525384"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1619007"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69" name="Straight Connector 68"/>
          <p:cNvCxnSpPr/>
          <p:nvPr/>
        </p:nvCxnSpPr>
        <p:spPr>
          <a:xfrm>
            <a:off x="1526435"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619250" y="700314"/>
            <a:ext cx="8953500" cy="830997"/>
          </a:xfrm>
          <a:prstGeom prst="rect">
            <a:avLst/>
          </a:prstGeom>
          <a:noFill/>
        </p:spPr>
        <p:txBody>
          <a:bodyPr wrap="square" rtlCol="0">
            <a:spAutoFit/>
          </a:bodyPr>
          <a:lstStyle/>
          <a:p>
            <a:pPr algn="ctr"/>
            <a:r>
              <a:rPr lang="en-ID" sz="4800" b="1" dirty="0" smtClean="0">
                <a:latin typeface="+mj-lt"/>
              </a:rPr>
              <a:t>Our Pricing </a:t>
            </a:r>
            <a:r>
              <a:rPr lang="en-ID" sz="4800" b="1" dirty="0" smtClean="0">
                <a:solidFill>
                  <a:schemeClr val="accent1"/>
                </a:solidFill>
                <a:latin typeface="+mj-lt"/>
              </a:rPr>
              <a:t>Table</a:t>
            </a:r>
            <a:endParaRPr lang="en-ID" sz="4800" b="1" dirty="0">
              <a:solidFill>
                <a:schemeClr val="accent1"/>
              </a:solidFill>
              <a:latin typeface="+mj-lt"/>
            </a:endParaRPr>
          </a:p>
        </p:txBody>
      </p:sp>
      <p:sp>
        <p:nvSpPr>
          <p:cNvPr id="2" name="Rounded Rectangle 1"/>
          <p:cNvSpPr/>
          <p:nvPr/>
        </p:nvSpPr>
        <p:spPr>
          <a:xfrm>
            <a:off x="4296229" y="1727200"/>
            <a:ext cx="3599542" cy="4264478"/>
          </a:xfrm>
          <a:prstGeom prst="roundRect">
            <a:avLst>
              <a:gd name="adj" fmla="val 813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89"/>
          <p:cNvGrpSpPr>
            <a:grpSpLocks noChangeAspect="1"/>
          </p:cNvGrpSpPr>
          <p:nvPr/>
        </p:nvGrpSpPr>
        <p:grpSpPr bwMode="auto">
          <a:xfrm>
            <a:off x="5753100" y="1948694"/>
            <a:ext cx="685800" cy="869494"/>
            <a:chOff x="6380" y="2668"/>
            <a:chExt cx="2602" cy="3299"/>
          </a:xfrm>
          <a:solidFill>
            <a:schemeClr val="bg1"/>
          </a:solidFill>
        </p:grpSpPr>
        <p:sp>
          <p:nvSpPr>
            <p:cNvPr id="5"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1" name="TextBox 10"/>
          <p:cNvSpPr txBox="1"/>
          <p:nvPr/>
        </p:nvSpPr>
        <p:spPr>
          <a:xfrm>
            <a:off x="5060901" y="3147365"/>
            <a:ext cx="2070198" cy="769441"/>
          </a:xfrm>
          <a:prstGeom prst="rect">
            <a:avLst/>
          </a:prstGeom>
          <a:noFill/>
        </p:spPr>
        <p:txBody>
          <a:bodyPr wrap="square" rtlCol="0">
            <a:spAutoFit/>
          </a:bodyPr>
          <a:lstStyle/>
          <a:p>
            <a:pPr algn="ctr"/>
            <a:r>
              <a:rPr lang="en-US" sz="4400" b="1" dirty="0" smtClean="0">
                <a:solidFill>
                  <a:schemeClr val="bg1"/>
                </a:solidFill>
                <a:latin typeface="+mj-lt"/>
              </a:rPr>
              <a:t>$39.00</a:t>
            </a:r>
            <a:endParaRPr lang="en-ID" sz="4400" b="1" dirty="0">
              <a:solidFill>
                <a:schemeClr val="bg1"/>
              </a:solidFill>
              <a:latin typeface="+mj-lt"/>
            </a:endParaRPr>
          </a:p>
        </p:txBody>
      </p:sp>
      <p:sp>
        <p:nvSpPr>
          <p:cNvPr id="12" name="TextBox 11"/>
          <p:cNvSpPr txBox="1"/>
          <p:nvPr/>
        </p:nvSpPr>
        <p:spPr>
          <a:xfrm>
            <a:off x="5268189" y="2889095"/>
            <a:ext cx="1655622" cy="369332"/>
          </a:xfrm>
          <a:prstGeom prst="rect">
            <a:avLst/>
          </a:prstGeom>
          <a:noFill/>
        </p:spPr>
        <p:txBody>
          <a:bodyPr wrap="square" rtlCol="0">
            <a:spAutoFit/>
          </a:bodyPr>
          <a:lstStyle/>
          <a:p>
            <a:pPr algn="ctr"/>
            <a:r>
              <a:rPr lang="en-US" dirty="0" smtClean="0">
                <a:solidFill>
                  <a:schemeClr val="bg1"/>
                </a:solidFill>
                <a:latin typeface="+mj-lt"/>
              </a:rPr>
              <a:t>Package Two</a:t>
            </a:r>
            <a:endParaRPr lang="en-ID" dirty="0">
              <a:solidFill>
                <a:schemeClr val="bg1"/>
              </a:solidFill>
              <a:latin typeface="+mj-lt"/>
            </a:endParaRPr>
          </a:p>
        </p:txBody>
      </p:sp>
      <p:sp>
        <p:nvSpPr>
          <p:cNvPr id="14" name="TextBox 13"/>
          <p:cNvSpPr txBox="1"/>
          <p:nvPr/>
        </p:nvSpPr>
        <p:spPr>
          <a:xfrm>
            <a:off x="4615131" y="4098181"/>
            <a:ext cx="2961738" cy="276999"/>
          </a:xfrm>
          <a:prstGeom prst="rect">
            <a:avLst/>
          </a:prstGeom>
          <a:noFill/>
        </p:spPr>
        <p:txBody>
          <a:bodyPr wrap="square" rtlCol="0">
            <a:spAutoFit/>
          </a:bodyPr>
          <a:lstStyle/>
          <a:p>
            <a:pPr algn="ctr"/>
            <a:r>
              <a:rPr lang="en-US" sz="1200" dirty="0">
                <a:solidFill>
                  <a:schemeClr val="bg1"/>
                </a:solidFill>
              </a:rPr>
              <a:t>My compassion </a:t>
            </a:r>
            <a:r>
              <a:rPr lang="en-US" sz="1200" dirty="0" smtClean="0">
                <a:solidFill>
                  <a:schemeClr val="bg1"/>
                </a:solidFill>
              </a:rPr>
              <a:t>does </a:t>
            </a:r>
            <a:r>
              <a:rPr lang="en-US" sz="1200" dirty="0">
                <a:solidFill>
                  <a:schemeClr val="bg1"/>
                </a:solidFill>
              </a:rPr>
              <a:t>go unnoticed</a:t>
            </a:r>
            <a:endParaRPr lang="en-ID" sz="1200" dirty="0">
              <a:solidFill>
                <a:schemeClr val="bg1"/>
              </a:solidFill>
            </a:endParaRPr>
          </a:p>
        </p:txBody>
      </p:sp>
      <p:cxnSp>
        <p:nvCxnSpPr>
          <p:cNvPr id="15" name="Straight Connector 14"/>
          <p:cNvCxnSpPr/>
          <p:nvPr/>
        </p:nvCxnSpPr>
        <p:spPr>
          <a:xfrm>
            <a:off x="4615131" y="4413280"/>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617234" y="4533917"/>
            <a:ext cx="2961738" cy="276999"/>
          </a:xfrm>
          <a:prstGeom prst="rect">
            <a:avLst/>
          </a:prstGeom>
          <a:noFill/>
        </p:spPr>
        <p:txBody>
          <a:bodyPr wrap="square" rtlCol="0">
            <a:spAutoFit/>
          </a:bodyPr>
          <a:lstStyle/>
          <a:p>
            <a:pPr algn="ctr"/>
            <a:r>
              <a:rPr lang="en-US" sz="1200" dirty="0">
                <a:solidFill>
                  <a:schemeClr val="bg1"/>
                </a:solidFill>
              </a:rPr>
              <a:t>Change is </a:t>
            </a:r>
            <a:r>
              <a:rPr lang="en-US" sz="1200" dirty="0" smtClean="0">
                <a:solidFill>
                  <a:schemeClr val="bg1"/>
                </a:solidFill>
              </a:rPr>
              <a:t>inevitable</a:t>
            </a:r>
            <a:endParaRPr lang="en-ID" sz="1200" dirty="0">
              <a:solidFill>
                <a:schemeClr val="bg1"/>
              </a:solidFill>
            </a:endParaRPr>
          </a:p>
        </p:txBody>
      </p:sp>
      <p:cxnSp>
        <p:nvCxnSpPr>
          <p:cNvPr id="19" name="Straight Connector 18"/>
          <p:cNvCxnSpPr/>
          <p:nvPr/>
        </p:nvCxnSpPr>
        <p:spPr>
          <a:xfrm>
            <a:off x="4617234" y="4849016"/>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619337" y="4969653"/>
            <a:ext cx="2961738" cy="276999"/>
          </a:xfrm>
          <a:prstGeom prst="rect">
            <a:avLst/>
          </a:prstGeom>
          <a:noFill/>
        </p:spPr>
        <p:txBody>
          <a:bodyPr wrap="square" rtlCol="0">
            <a:spAutoFit/>
          </a:bodyPr>
          <a:lstStyle/>
          <a:p>
            <a:pPr algn="ctr"/>
            <a:r>
              <a:rPr lang="en-US" sz="1200" dirty="0">
                <a:solidFill>
                  <a:schemeClr val="bg1"/>
                </a:solidFill>
              </a:rPr>
              <a:t>Each success is an </a:t>
            </a:r>
            <a:r>
              <a:rPr lang="en-US" sz="1200" dirty="0" smtClean="0">
                <a:solidFill>
                  <a:schemeClr val="bg1"/>
                </a:solidFill>
              </a:rPr>
              <a:t>opportunity</a:t>
            </a:r>
            <a:endParaRPr lang="en-ID" sz="1200" dirty="0">
              <a:solidFill>
                <a:schemeClr val="bg1"/>
              </a:solidFill>
            </a:endParaRPr>
          </a:p>
        </p:txBody>
      </p:sp>
      <p:cxnSp>
        <p:nvCxnSpPr>
          <p:cNvPr id="22" name="Straight Connector 21"/>
          <p:cNvCxnSpPr/>
          <p:nvPr/>
        </p:nvCxnSpPr>
        <p:spPr>
          <a:xfrm>
            <a:off x="4619337" y="5284752"/>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621440" y="5405389"/>
            <a:ext cx="2961738" cy="276999"/>
          </a:xfrm>
          <a:prstGeom prst="rect">
            <a:avLst/>
          </a:prstGeom>
          <a:noFill/>
        </p:spPr>
        <p:txBody>
          <a:bodyPr wrap="square" rtlCol="0">
            <a:spAutoFit/>
          </a:bodyPr>
          <a:lstStyle/>
          <a:p>
            <a:pPr algn="ctr"/>
            <a:r>
              <a:rPr lang="en-US" sz="1200" dirty="0">
                <a:solidFill>
                  <a:schemeClr val="bg1"/>
                </a:solidFill>
              </a:rPr>
              <a:t>This day can act as a beacon of hope</a:t>
            </a:r>
            <a:endParaRPr lang="en-ID" sz="1200" dirty="0">
              <a:solidFill>
                <a:schemeClr val="bg1"/>
              </a:solidFill>
            </a:endParaRPr>
          </a:p>
        </p:txBody>
      </p:sp>
      <p:cxnSp>
        <p:nvCxnSpPr>
          <p:cNvPr id="25" name="Straight Connector 24"/>
          <p:cNvCxnSpPr/>
          <p:nvPr/>
        </p:nvCxnSpPr>
        <p:spPr>
          <a:xfrm>
            <a:off x="4621440" y="5720488"/>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02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6" name="TextBox 25"/>
          <p:cNvSpPr txBox="1"/>
          <p:nvPr/>
        </p:nvSpPr>
        <p:spPr>
          <a:xfrm>
            <a:off x="761999" y="1720840"/>
            <a:ext cx="7467601" cy="3416320"/>
          </a:xfrm>
          <a:prstGeom prst="rect">
            <a:avLst/>
          </a:prstGeom>
          <a:noFill/>
        </p:spPr>
        <p:txBody>
          <a:bodyPr wrap="square" rtlCol="0">
            <a:spAutoFit/>
          </a:bodyPr>
          <a:lstStyle/>
          <a:p>
            <a:r>
              <a:rPr lang="en-US" sz="5400" b="1" i="1" dirty="0" smtClean="0">
                <a:solidFill>
                  <a:schemeClr val="accent1"/>
                </a:solidFill>
                <a:latin typeface="+mj-lt"/>
              </a:rPr>
              <a:t>Don’t Play Games That You Don’t Understand, Even If You See Lots Of Other People Making Money From Them.</a:t>
            </a:r>
            <a:endParaRPr lang="en-ID" sz="5400" b="1" i="1" dirty="0">
              <a:solidFill>
                <a:schemeClr val="accent1"/>
              </a:solidFill>
              <a:latin typeface="+mj-lt"/>
            </a:endParaRPr>
          </a:p>
        </p:txBody>
      </p:sp>
    </p:spTree>
    <p:extLst>
      <p:ext uri="{BB962C8B-B14F-4D97-AF65-F5344CB8AC3E}">
        <p14:creationId xmlns:p14="http://schemas.microsoft.com/office/powerpoint/2010/main" val="954783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4" name="Freeform 3"/>
          <p:cNvSpPr/>
          <p:nvPr/>
        </p:nvSpPr>
        <p:spPr>
          <a:xfrm rot="5400000" flipH="1">
            <a:off x="3200034" y="1054697"/>
            <a:ext cx="2626003" cy="2625998"/>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2"/>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Freeform 4"/>
          <p:cNvSpPr/>
          <p:nvPr/>
        </p:nvSpPr>
        <p:spPr>
          <a:xfrm rot="16200000">
            <a:off x="803273" y="1429680"/>
            <a:ext cx="2251019" cy="2251017"/>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Freeform 5"/>
          <p:cNvSpPr/>
          <p:nvPr/>
        </p:nvSpPr>
        <p:spPr>
          <a:xfrm rot="16200000" flipH="1" flipV="1">
            <a:off x="3200036" y="3797165"/>
            <a:ext cx="1599601" cy="1599599"/>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3"/>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Freeform 6"/>
          <p:cNvSpPr/>
          <p:nvPr/>
        </p:nvSpPr>
        <p:spPr>
          <a:xfrm rot="5400000" flipV="1">
            <a:off x="1048149" y="3797164"/>
            <a:ext cx="2006144" cy="2006141"/>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4"/>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Freeform 7"/>
          <p:cNvSpPr>
            <a:spLocks noEditPoints="1"/>
          </p:cNvSpPr>
          <p:nvPr/>
        </p:nvSpPr>
        <p:spPr bwMode="auto">
          <a:xfrm>
            <a:off x="2125077" y="2804226"/>
            <a:ext cx="544400" cy="553648"/>
          </a:xfrm>
          <a:custGeom>
            <a:avLst/>
            <a:gdLst>
              <a:gd name="T0" fmla="*/ 63 w 174"/>
              <a:gd name="T1" fmla="*/ 157 h 177"/>
              <a:gd name="T2" fmla="*/ 166 w 174"/>
              <a:gd name="T3" fmla="*/ 53 h 177"/>
              <a:gd name="T4" fmla="*/ 166 w 174"/>
              <a:gd name="T5" fmla="*/ 25 h 177"/>
              <a:gd name="T6" fmla="*/ 149 w 174"/>
              <a:gd name="T7" fmla="*/ 8 h 177"/>
              <a:gd name="T8" fmla="*/ 120 w 174"/>
              <a:gd name="T9" fmla="*/ 8 h 177"/>
              <a:gd name="T10" fmla="*/ 17 w 174"/>
              <a:gd name="T11" fmla="*/ 111 h 177"/>
              <a:gd name="T12" fmla="*/ 16 w 174"/>
              <a:gd name="T13" fmla="*/ 113 h 177"/>
              <a:gd name="T14" fmla="*/ 0 w 174"/>
              <a:gd name="T15" fmla="*/ 169 h 177"/>
              <a:gd name="T16" fmla="*/ 0 w 174"/>
              <a:gd name="T17" fmla="*/ 173 h 177"/>
              <a:gd name="T18" fmla="*/ 0 w 174"/>
              <a:gd name="T19" fmla="*/ 173 h 177"/>
              <a:gd name="T20" fmla="*/ 0 w 174"/>
              <a:gd name="T21" fmla="*/ 177 h 177"/>
              <a:gd name="T22" fmla="*/ 144 w 174"/>
              <a:gd name="T23" fmla="*/ 177 h 177"/>
              <a:gd name="T24" fmla="*/ 144 w 174"/>
              <a:gd name="T25" fmla="*/ 173 h 177"/>
              <a:gd name="T26" fmla="*/ 11 w 174"/>
              <a:gd name="T27" fmla="*/ 173 h 177"/>
              <a:gd name="T28" fmla="*/ 61 w 174"/>
              <a:gd name="T29" fmla="*/ 158 h 177"/>
              <a:gd name="T30" fmla="*/ 63 w 174"/>
              <a:gd name="T31" fmla="*/ 157 h 177"/>
              <a:gd name="T32" fmla="*/ 126 w 174"/>
              <a:gd name="T33" fmla="*/ 13 h 177"/>
              <a:gd name="T34" fmla="*/ 143 w 174"/>
              <a:gd name="T35" fmla="*/ 13 h 177"/>
              <a:gd name="T36" fmla="*/ 161 w 174"/>
              <a:gd name="T37" fmla="*/ 31 h 177"/>
              <a:gd name="T38" fmla="*/ 161 w 174"/>
              <a:gd name="T39" fmla="*/ 48 h 177"/>
              <a:gd name="T40" fmla="*/ 153 w 174"/>
              <a:gd name="T41" fmla="*/ 55 h 177"/>
              <a:gd name="T42" fmla="*/ 119 w 174"/>
              <a:gd name="T43" fmla="*/ 20 h 177"/>
              <a:gd name="T44" fmla="*/ 126 w 174"/>
              <a:gd name="T45" fmla="*/ 13 h 177"/>
              <a:gd name="T46" fmla="*/ 116 w 174"/>
              <a:gd name="T47" fmla="*/ 23 h 177"/>
              <a:gd name="T48" fmla="*/ 151 w 174"/>
              <a:gd name="T49" fmla="*/ 58 h 177"/>
              <a:gd name="T50" fmla="*/ 131 w 174"/>
              <a:gd name="T51" fmla="*/ 77 h 177"/>
              <a:gd name="T52" fmla="*/ 97 w 174"/>
              <a:gd name="T53" fmla="*/ 43 h 177"/>
              <a:gd name="T54" fmla="*/ 116 w 174"/>
              <a:gd name="T55" fmla="*/ 23 h 177"/>
              <a:gd name="T56" fmla="*/ 119 w 174"/>
              <a:gd name="T57" fmla="*/ 71 h 177"/>
              <a:gd name="T58" fmla="*/ 47 w 174"/>
              <a:gd name="T59" fmla="*/ 144 h 177"/>
              <a:gd name="T60" fmla="*/ 41 w 174"/>
              <a:gd name="T61" fmla="*/ 133 h 177"/>
              <a:gd name="T62" fmla="*/ 30 w 174"/>
              <a:gd name="T63" fmla="*/ 127 h 177"/>
              <a:gd name="T64" fmla="*/ 103 w 174"/>
              <a:gd name="T65" fmla="*/ 55 h 177"/>
              <a:gd name="T66" fmla="*/ 119 w 174"/>
              <a:gd name="T67" fmla="*/ 71 h 177"/>
              <a:gd name="T68" fmla="*/ 94 w 174"/>
              <a:gd name="T69" fmla="*/ 45 h 177"/>
              <a:gd name="T70" fmla="*/ 100 w 174"/>
              <a:gd name="T71" fmla="*/ 52 h 177"/>
              <a:gd name="T72" fmla="*/ 27 w 174"/>
              <a:gd name="T73" fmla="*/ 124 h 177"/>
              <a:gd name="T74" fmla="*/ 24 w 174"/>
              <a:gd name="T75" fmla="*/ 116 h 177"/>
              <a:gd name="T76" fmla="*/ 94 w 174"/>
              <a:gd name="T77" fmla="*/ 45 h 177"/>
              <a:gd name="T78" fmla="*/ 18 w 174"/>
              <a:gd name="T79" fmla="*/ 162 h 177"/>
              <a:gd name="T80" fmla="*/ 12 w 174"/>
              <a:gd name="T81" fmla="*/ 156 h 177"/>
              <a:gd name="T82" fmla="*/ 22 w 174"/>
              <a:gd name="T83" fmla="*/ 120 h 177"/>
              <a:gd name="T84" fmla="*/ 24 w 174"/>
              <a:gd name="T85" fmla="*/ 129 h 177"/>
              <a:gd name="T86" fmla="*/ 24 w 174"/>
              <a:gd name="T87" fmla="*/ 130 h 177"/>
              <a:gd name="T88" fmla="*/ 26 w 174"/>
              <a:gd name="T89" fmla="*/ 131 h 177"/>
              <a:gd name="T90" fmla="*/ 38 w 174"/>
              <a:gd name="T91" fmla="*/ 135 h 177"/>
              <a:gd name="T92" fmla="*/ 43 w 174"/>
              <a:gd name="T93" fmla="*/ 148 h 177"/>
              <a:gd name="T94" fmla="*/ 45 w 174"/>
              <a:gd name="T95" fmla="*/ 150 h 177"/>
              <a:gd name="T96" fmla="*/ 54 w 174"/>
              <a:gd name="T97" fmla="*/ 152 h 177"/>
              <a:gd name="T98" fmla="*/ 18 w 174"/>
              <a:gd name="T99" fmla="*/ 162 h 177"/>
              <a:gd name="T100" fmla="*/ 49 w 174"/>
              <a:gd name="T101" fmla="*/ 147 h 177"/>
              <a:gd name="T102" fmla="*/ 122 w 174"/>
              <a:gd name="T103" fmla="*/ 74 h 177"/>
              <a:gd name="T104" fmla="*/ 128 w 174"/>
              <a:gd name="T105" fmla="*/ 80 h 177"/>
              <a:gd name="T106" fmla="*/ 58 w 174"/>
              <a:gd name="T107" fmla="*/ 150 h 177"/>
              <a:gd name="T108" fmla="*/ 49 w 174"/>
              <a:gd name="T109" fmla="*/ 147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4" h="177">
                <a:moveTo>
                  <a:pt x="63" y="157"/>
                </a:moveTo>
                <a:cubicBezTo>
                  <a:pt x="166" y="53"/>
                  <a:pt x="166" y="53"/>
                  <a:pt x="166" y="53"/>
                </a:cubicBezTo>
                <a:cubicBezTo>
                  <a:pt x="174" y="46"/>
                  <a:pt x="174" y="33"/>
                  <a:pt x="166" y="25"/>
                </a:cubicBezTo>
                <a:cubicBezTo>
                  <a:pt x="149" y="8"/>
                  <a:pt x="149" y="8"/>
                  <a:pt x="149" y="8"/>
                </a:cubicBezTo>
                <a:cubicBezTo>
                  <a:pt x="141" y="0"/>
                  <a:pt x="128" y="0"/>
                  <a:pt x="120" y="8"/>
                </a:cubicBezTo>
                <a:cubicBezTo>
                  <a:pt x="17" y="111"/>
                  <a:pt x="17" y="111"/>
                  <a:pt x="17" y="111"/>
                </a:cubicBezTo>
                <a:cubicBezTo>
                  <a:pt x="16" y="112"/>
                  <a:pt x="16" y="112"/>
                  <a:pt x="16" y="113"/>
                </a:cubicBezTo>
                <a:cubicBezTo>
                  <a:pt x="0" y="169"/>
                  <a:pt x="0" y="169"/>
                  <a:pt x="0" y="169"/>
                </a:cubicBezTo>
                <a:cubicBezTo>
                  <a:pt x="0" y="171"/>
                  <a:pt x="0" y="172"/>
                  <a:pt x="0" y="173"/>
                </a:cubicBezTo>
                <a:cubicBezTo>
                  <a:pt x="0" y="173"/>
                  <a:pt x="0" y="173"/>
                  <a:pt x="0" y="173"/>
                </a:cubicBezTo>
                <a:cubicBezTo>
                  <a:pt x="0" y="177"/>
                  <a:pt x="0" y="177"/>
                  <a:pt x="0" y="177"/>
                </a:cubicBezTo>
                <a:cubicBezTo>
                  <a:pt x="144" y="177"/>
                  <a:pt x="144" y="177"/>
                  <a:pt x="144" y="177"/>
                </a:cubicBezTo>
                <a:cubicBezTo>
                  <a:pt x="144" y="173"/>
                  <a:pt x="144" y="173"/>
                  <a:pt x="144" y="173"/>
                </a:cubicBezTo>
                <a:cubicBezTo>
                  <a:pt x="11" y="173"/>
                  <a:pt x="11" y="173"/>
                  <a:pt x="11" y="173"/>
                </a:cubicBezTo>
                <a:cubicBezTo>
                  <a:pt x="61" y="158"/>
                  <a:pt x="61" y="158"/>
                  <a:pt x="61" y="158"/>
                </a:cubicBezTo>
                <a:cubicBezTo>
                  <a:pt x="62" y="158"/>
                  <a:pt x="62" y="158"/>
                  <a:pt x="63" y="157"/>
                </a:cubicBezTo>
                <a:close/>
                <a:moveTo>
                  <a:pt x="126" y="13"/>
                </a:moveTo>
                <a:cubicBezTo>
                  <a:pt x="131" y="8"/>
                  <a:pt x="138" y="8"/>
                  <a:pt x="143" y="13"/>
                </a:cubicBezTo>
                <a:cubicBezTo>
                  <a:pt x="161" y="31"/>
                  <a:pt x="161" y="31"/>
                  <a:pt x="161" y="31"/>
                </a:cubicBezTo>
                <a:cubicBezTo>
                  <a:pt x="165" y="36"/>
                  <a:pt x="165" y="43"/>
                  <a:pt x="161" y="48"/>
                </a:cubicBezTo>
                <a:cubicBezTo>
                  <a:pt x="153" y="55"/>
                  <a:pt x="153" y="55"/>
                  <a:pt x="153" y="55"/>
                </a:cubicBezTo>
                <a:cubicBezTo>
                  <a:pt x="119" y="20"/>
                  <a:pt x="119" y="20"/>
                  <a:pt x="119" y="20"/>
                </a:cubicBezTo>
                <a:lnTo>
                  <a:pt x="126" y="13"/>
                </a:lnTo>
                <a:close/>
                <a:moveTo>
                  <a:pt x="116" y="23"/>
                </a:moveTo>
                <a:cubicBezTo>
                  <a:pt x="151" y="58"/>
                  <a:pt x="151" y="58"/>
                  <a:pt x="151" y="58"/>
                </a:cubicBezTo>
                <a:cubicBezTo>
                  <a:pt x="131" y="77"/>
                  <a:pt x="131" y="77"/>
                  <a:pt x="131" y="77"/>
                </a:cubicBezTo>
                <a:cubicBezTo>
                  <a:pt x="97" y="43"/>
                  <a:pt x="97" y="43"/>
                  <a:pt x="97" y="43"/>
                </a:cubicBezTo>
                <a:lnTo>
                  <a:pt x="116" y="23"/>
                </a:lnTo>
                <a:close/>
                <a:moveTo>
                  <a:pt x="119" y="71"/>
                </a:moveTo>
                <a:cubicBezTo>
                  <a:pt x="47" y="144"/>
                  <a:pt x="47" y="144"/>
                  <a:pt x="47" y="144"/>
                </a:cubicBezTo>
                <a:cubicBezTo>
                  <a:pt x="46" y="139"/>
                  <a:pt x="44" y="136"/>
                  <a:pt x="41" y="133"/>
                </a:cubicBezTo>
                <a:cubicBezTo>
                  <a:pt x="38" y="130"/>
                  <a:pt x="34" y="128"/>
                  <a:pt x="30" y="127"/>
                </a:cubicBezTo>
                <a:cubicBezTo>
                  <a:pt x="103" y="55"/>
                  <a:pt x="103" y="55"/>
                  <a:pt x="103" y="55"/>
                </a:cubicBezTo>
                <a:lnTo>
                  <a:pt x="119" y="71"/>
                </a:lnTo>
                <a:close/>
                <a:moveTo>
                  <a:pt x="94" y="45"/>
                </a:moveTo>
                <a:cubicBezTo>
                  <a:pt x="100" y="52"/>
                  <a:pt x="100" y="52"/>
                  <a:pt x="100" y="52"/>
                </a:cubicBezTo>
                <a:cubicBezTo>
                  <a:pt x="27" y="124"/>
                  <a:pt x="27" y="124"/>
                  <a:pt x="27" y="124"/>
                </a:cubicBezTo>
                <a:cubicBezTo>
                  <a:pt x="27" y="121"/>
                  <a:pt x="26" y="118"/>
                  <a:pt x="24" y="116"/>
                </a:cubicBezTo>
                <a:lnTo>
                  <a:pt x="94" y="45"/>
                </a:lnTo>
                <a:close/>
                <a:moveTo>
                  <a:pt x="18" y="162"/>
                </a:moveTo>
                <a:cubicBezTo>
                  <a:pt x="12" y="156"/>
                  <a:pt x="12" y="156"/>
                  <a:pt x="12" y="156"/>
                </a:cubicBezTo>
                <a:cubicBezTo>
                  <a:pt x="22" y="120"/>
                  <a:pt x="22" y="120"/>
                  <a:pt x="22" y="120"/>
                </a:cubicBezTo>
                <a:cubicBezTo>
                  <a:pt x="23" y="123"/>
                  <a:pt x="24" y="126"/>
                  <a:pt x="24" y="129"/>
                </a:cubicBezTo>
                <a:cubicBezTo>
                  <a:pt x="24" y="129"/>
                  <a:pt x="24" y="130"/>
                  <a:pt x="24" y="130"/>
                </a:cubicBezTo>
                <a:cubicBezTo>
                  <a:pt x="25" y="131"/>
                  <a:pt x="25" y="131"/>
                  <a:pt x="26" y="131"/>
                </a:cubicBezTo>
                <a:cubicBezTo>
                  <a:pt x="30" y="130"/>
                  <a:pt x="35" y="132"/>
                  <a:pt x="38" y="135"/>
                </a:cubicBezTo>
                <a:cubicBezTo>
                  <a:pt x="42" y="139"/>
                  <a:pt x="43" y="143"/>
                  <a:pt x="43" y="148"/>
                </a:cubicBezTo>
                <a:cubicBezTo>
                  <a:pt x="43" y="149"/>
                  <a:pt x="44" y="150"/>
                  <a:pt x="45" y="150"/>
                </a:cubicBezTo>
                <a:cubicBezTo>
                  <a:pt x="48" y="150"/>
                  <a:pt x="51" y="151"/>
                  <a:pt x="54" y="152"/>
                </a:cubicBezTo>
                <a:lnTo>
                  <a:pt x="18" y="162"/>
                </a:lnTo>
                <a:close/>
                <a:moveTo>
                  <a:pt x="49" y="147"/>
                </a:moveTo>
                <a:cubicBezTo>
                  <a:pt x="122" y="74"/>
                  <a:pt x="122" y="74"/>
                  <a:pt x="122" y="74"/>
                </a:cubicBezTo>
                <a:cubicBezTo>
                  <a:pt x="128" y="80"/>
                  <a:pt x="128" y="80"/>
                  <a:pt x="128" y="80"/>
                </a:cubicBezTo>
                <a:cubicBezTo>
                  <a:pt x="58" y="150"/>
                  <a:pt x="58" y="150"/>
                  <a:pt x="58" y="150"/>
                </a:cubicBezTo>
                <a:cubicBezTo>
                  <a:pt x="56" y="148"/>
                  <a:pt x="53" y="147"/>
                  <a:pt x="49" y="147"/>
                </a:cubicBez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9" name="Freeform 8"/>
          <p:cNvSpPr>
            <a:spLocks noEditPoints="1"/>
          </p:cNvSpPr>
          <p:nvPr/>
        </p:nvSpPr>
        <p:spPr bwMode="auto">
          <a:xfrm>
            <a:off x="2044734" y="4022967"/>
            <a:ext cx="565542" cy="603862"/>
          </a:xfrm>
          <a:custGeom>
            <a:avLst/>
            <a:gdLst>
              <a:gd name="T0" fmla="*/ 178 w 181"/>
              <a:gd name="T1" fmla="*/ 20 h 193"/>
              <a:gd name="T2" fmla="*/ 161 w 181"/>
              <a:gd name="T3" fmla="*/ 2 h 193"/>
              <a:gd name="T4" fmla="*/ 153 w 181"/>
              <a:gd name="T5" fmla="*/ 2 h 193"/>
              <a:gd name="T6" fmla="*/ 55 w 181"/>
              <a:gd name="T7" fmla="*/ 83 h 193"/>
              <a:gd name="T8" fmla="*/ 27 w 181"/>
              <a:gd name="T9" fmla="*/ 125 h 193"/>
              <a:gd name="T10" fmla="*/ 27 w 181"/>
              <a:gd name="T11" fmla="*/ 127 h 193"/>
              <a:gd name="T12" fmla="*/ 10 w 181"/>
              <a:gd name="T13" fmla="*/ 135 h 193"/>
              <a:gd name="T14" fmla="*/ 16 w 181"/>
              <a:gd name="T15" fmla="*/ 174 h 193"/>
              <a:gd name="T16" fmla="*/ 19 w 181"/>
              <a:gd name="T17" fmla="*/ 181 h 193"/>
              <a:gd name="T18" fmla="*/ 18 w 181"/>
              <a:gd name="T19" fmla="*/ 186 h 193"/>
              <a:gd name="T20" fmla="*/ 23 w 181"/>
              <a:gd name="T21" fmla="*/ 183 h 193"/>
              <a:gd name="T22" fmla="*/ 20 w 181"/>
              <a:gd name="T23" fmla="*/ 162 h 193"/>
              <a:gd name="T24" fmla="*/ 26 w 181"/>
              <a:gd name="T25" fmla="*/ 151 h 193"/>
              <a:gd name="T26" fmla="*/ 23 w 181"/>
              <a:gd name="T27" fmla="*/ 163 h 193"/>
              <a:gd name="T28" fmla="*/ 25 w 181"/>
              <a:gd name="T29" fmla="*/ 187 h 193"/>
              <a:gd name="T30" fmla="*/ 14 w 181"/>
              <a:gd name="T31" fmla="*/ 190 h 193"/>
              <a:gd name="T32" fmla="*/ 17 w 181"/>
              <a:gd name="T33" fmla="*/ 191 h 193"/>
              <a:gd name="T34" fmla="*/ 34 w 181"/>
              <a:gd name="T35" fmla="*/ 184 h 193"/>
              <a:gd name="T36" fmla="*/ 35 w 181"/>
              <a:gd name="T37" fmla="*/ 175 h 193"/>
              <a:gd name="T38" fmla="*/ 38 w 181"/>
              <a:gd name="T39" fmla="*/ 168 h 193"/>
              <a:gd name="T40" fmla="*/ 41 w 181"/>
              <a:gd name="T41" fmla="*/ 166 h 193"/>
              <a:gd name="T42" fmla="*/ 52 w 181"/>
              <a:gd name="T43" fmla="*/ 155 h 193"/>
              <a:gd name="T44" fmla="*/ 52 w 181"/>
              <a:gd name="T45" fmla="*/ 154 h 193"/>
              <a:gd name="T46" fmla="*/ 54 w 181"/>
              <a:gd name="T47" fmla="*/ 154 h 193"/>
              <a:gd name="T48" fmla="*/ 56 w 181"/>
              <a:gd name="T49" fmla="*/ 153 h 193"/>
              <a:gd name="T50" fmla="*/ 97 w 181"/>
              <a:gd name="T51" fmla="*/ 126 h 193"/>
              <a:gd name="T52" fmla="*/ 179 w 181"/>
              <a:gd name="T53" fmla="*/ 28 h 193"/>
              <a:gd name="T54" fmla="*/ 178 w 181"/>
              <a:gd name="T55" fmla="*/ 20 h 193"/>
              <a:gd name="T56" fmla="*/ 34 w 181"/>
              <a:gd name="T57" fmla="*/ 157 h 193"/>
              <a:gd name="T58" fmla="*/ 30 w 181"/>
              <a:gd name="T59" fmla="*/ 170 h 193"/>
              <a:gd name="T60" fmla="*/ 30 w 181"/>
              <a:gd name="T61" fmla="*/ 157 h 193"/>
              <a:gd name="T62" fmla="*/ 40 w 181"/>
              <a:gd name="T63" fmla="*/ 150 h 193"/>
              <a:gd name="T64" fmla="*/ 42 w 181"/>
              <a:gd name="T65" fmla="*/ 144 h 193"/>
              <a:gd name="T66" fmla="*/ 46 w 181"/>
              <a:gd name="T67" fmla="*/ 148 h 193"/>
              <a:gd name="T68" fmla="*/ 45 w 181"/>
              <a:gd name="T69" fmla="*/ 150 h 193"/>
              <a:gd name="T70" fmla="*/ 34 w 181"/>
              <a:gd name="T71" fmla="*/ 157 h 193"/>
              <a:gd name="T72" fmla="*/ 54 w 181"/>
              <a:gd name="T73" fmla="*/ 145 h 193"/>
              <a:gd name="T74" fmla="*/ 50 w 181"/>
              <a:gd name="T75" fmla="*/ 141 h 193"/>
              <a:gd name="T76" fmla="*/ 75 w 181"/>
              <a:gd name="T77" fmla="*/ 121 h 193"/>
              <a:gd name="T78" fmla="*/ 76 w 181"/>
              <a:gd name="T79" fmla="*/ 118 h 193"/>
              <a:gd name="T80" fmla="*/ 73 w 181"/>
              <a:gd name="T81" fmla="*/ 118 h 193"/>
              <a:gd name="T82" fmla="*/ 48 w 181"/>
              <a:gd name="T83" fmla="*/ 138 h 193"/>
              <a:gd name="T84" fmla="*/ 36 w 181"/>
              <a:gd name="T85" fmla="*/ 127 h 193"/>
              <a:gd name="T86" fmla="*/ 58 w 181"/>
              <a:gd name="T87" fmla="*/ 96 h 193"/>
              <a:gd name="T88" fmla="*/ 85 w 181"/>
              <a:gd name="T89" fmla="*/ 123 h 193"/>
              <a:gd name="T90" fmla="*/ 54 w 181"/>
              <a:gd name="T91" fmla="*/ 145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1" h="193">
                <a:moveTo>
                  <a:pt x="178" y="20"/>
                </a:moveTo>
                <a:cubicBezTo>
                  <a:pt x="161" y="2"/>
                  <a:pt x="161" y="2"/>
                  <a:pt x="161" y="2"/>
                </a:cubicBezTo>
                <a:cubicBezTo>
                  <a:pt x="159" y="0"/>
                  <a:pt x="155" y="0"/>
                  <a:pt x="153" y="2"/>
                </a:cubicBezTo>
                <a:cubicBezTo>
                  <a:pt x="55" y="83"/>
                  <a:pt x="55" y="83"/>
                  <a:pt x="55" y="83"/>
                </a:cubicBezTo>
                <a:cubicBezTo>
                  <a:pt x="53" y="84"/>
                  <a:pt x="27" y="125"/>
                  <a:pt x="27" y="125"/>
                </a:cubicBezTo>
                <a:cubicBezTo>
                  <a:pt x="27" y="125"/>
                  <a:pt x="27" y="127"/>
                  <a:pt x="27" y="127"/>
                </a:cubicBezTo>
                <a:cubicBezTo>
                  <a:pt x="22" y="128"/>
                  <a:pt x="15" y="130"/>
                  <a:pt x="10" y="135"/>
                </a:cubicBezTo>
                <a:cubicBezTo>
                  <a:pt x="0" y="145"/>
                  <a:pt x="10" y="164"/>
                  <a:pt x="16" y="174"/>
                </a:cubicBezTo>
                <a:cubicBezTo>
                  <a:pt x="17" y="177"/>
                  <a:pt x="19" y="180"/>
                  <a:pt x="19" y="181"/>
                </a:cubicBezTo>
                <a:cubicBezTo>
                  <a:pt x="20" y="184"/>
                  <a:pt x="19" y="185"/>
                  <a:pt x="18" y="186"/>
                </a:cubicBezTo>
                <a:cubicBezTo>
                  <a:pt x="21" y="186"/>
                  <a:pt x="23" y="185"/>
                  <a:pt x="23" y="183"/>
                </a:cubicBezTo>
                <a:cubicBezTo>
                  <a:pt x="24" y="178"/>
                  <a:pt x="20" y="171"/>
                  <a:pt x="20" y="162"/>
                </a:cubicBezTo>
                <a:cubicBezTo>
                  <a:pt x="21" y="154"/>
                  <a:pt x="26" y="151"/>
                  <a:pt x="26" y="151"/>
                </a:cubicBezTo>
                <a:cubicBezTo>
                  <a:pt x="26" y="151"/>
                  <a:pt x="23" y="154"/>
                  <a:pt x="23" y="163"/>
                </a:cubicBezTo>
                <a:cubicBezTo>
                  <a:pt x="23" y="173"/>
                  <a:pt x="30" y="182"/>
                  <a:pt x="25" y="187"/>
                </a:cubicBezTo>
                <a:cubicBezTo>
                  <a:pt x="21" y="190"/>
                  <a:pt x="17" y="190"/>
                  <a:pt x="14" y="190"/>
                </a:cubicBezTo>
                <a:cubicBezTo>
                  <a:pt x="17" y="191"/>
                  <a:pt x="17" y="191"/>
                  <a:pt x="17" y="191"/>
                </a:cubicBezTo>
                <a:cubicBezTo>
                  <a:pt x="22" y="192"/>
                  <a:pt x="32" y="193"/>
                  <a:pt x="34" y="184"/>
                </a:cubicBezTo>
                <a:cubicBezTo>
                  <a:pt x="35" y="181"/>
                  <a:pt x="35" y="178"/>
                  <a:pt x="35" y="175"/>
                </a:cubicBezTo>
                <a:cubicBezTo>
                  <a:pt x="36" y="172"/>
                  <a:pt x="36" y="170"/>
                  <a:pt x="38" y="168"/>
                </a:cubicBezTo>
                <a:cubicBezTo>
                  <a:pt x="38" y="167"/>
                  <a:pt x="40" y="167"/>
                  <a:pt x="41" y="166"/>
                </a:cubicBezTo>
                <a:cubicBezTo>
                  <a:pt x="45" y="165"/>
                  <a:pt x="50" y="164"/>
                  <a:pt x="52" y="155"/>
                </a:cubicBezTo>
                <a:cubicBezTo>
                  <a:pt x="52" y="155"/>
                  <a:pt x="52" y="154"/>
                  <a:pt x="52" y="154"/>
                </a:cubicBezTo>
                <a:cubicBezTo>
                  <a:pt x="52" y="154"/>
                  <a:pt x="53" y="154"/>
                  <a:pt x="54" y="154"/>
                </a:cubicBezTo>
                <a:cubicBezTo>
                  <a:pt x="54" y="154"/>
                  <a:pt x="55" y="154"/>
                  <a:pt x="56" y="153"/>
                </a:cubicBezTo>
                <a:cubicBezTo>
                  <a:pt x="56" y="153"/>
                  <a:pt x="96" y="127"/>
                  <a:pt x="97" y="126"/>
                </a:cubicBezTo>
                <a:cubicBezTo>
                  <a:pt x="179" y="28"/>
                  <a:pt x="179" y="28"/>
                  <a:pt x="179" y="28"/>
                </a:cubicBezTo>
                <a:cubicBezTo>
                  <a:pt x="181" y="25"/>
                  <a:pt x="181" y="22"/>
                  <a:pt x="178" y="20"/>
                </a:cubicBezTo>
                <a:close/>
                <a:moveTo>
                  <a:pt x="34" y="157"/>
                </a:moveTo>
                <a:cubicBezTo>
                  <a:pt x="30" y="159"/>
                  <a:pt x="30" y="170"/>
                  <a:pt x="30" y="170"/>
                </a:cubicBezTo>
                <a:cubicBezTo>
                  <a:pt x="30" y="170"/>
                  <a:pt x="28" y="162"/>
                  <a:pt x="30" y="157"/>
                </a:cubicBezTo>
                <a:cubicBezTo>
                  <a:pt x="32" y="153"/>
                  <a:pt x="37" y="154"/>
                  <a:pt x="40" y="150"/>
                </a:cubicBezTo>
                <a:cubicBezTo>
                  <a:pt x="41" y="149"/>
                  <a:pt x="41" y="146"/>
                  <a:pt x="42" y="144"/>
                </a:cubicBezTo>
                <a:cubicBezTo>
                  <a:pt x="46" y="148"/>
                  <a:pt x="46" y="148"/>
                  <a:pt x="46" y="148"/>
                </a:cubicBezTo>
                <a:cubicBezTo>
                  <a:pt x="46" y="149"/>
                  <a:pt x="45" y="150"/>
                  <a:pt x="45" y="150"/>
                </a:cubicBezTo>
                <a:cubicBezTo>
                  <a:pt x="42" y="157"/>
                  <a:pt x="38" y="155"/>
                  <a:pt x="34" y="157"/>
                </a:cubicBezTo>
                <a:close/>
                <a:moveTo>
                  <a:pt x="54" y="145"/>
                </a:moveTo>
                <a:cubicBezTo>
                  <a:pt x="50" y="141"/>
                  <a:pt x="50" y="141"/>
                  <a:pt x="50" y="141"/>
                </a:cubicBezTo>
                <a:cubicBezTo>
                  <a:pt x="75" y="121"/>
                  <a:pt x="75" y="121"/>
                  <a:pt x="75" y="121"/>
                </a:cubicBezTo>
                <a:cubicBezTo>
                  <a:pt x="76" y="120"/>
                  <a:pt x="76" y="119"/>
                  <a:pt x="76" y="118"/>
                </a:cubicBezTo>
                <a:cubicBezTo>
                  <a:pt x="75" y="117"/>
                  <a:pt x="74" y="117"/>
                  <a:pt x="73" y="118"/>
                </a:cubicBezTo>
                <a:cubicBezTo>
                  <a:pt x="48" y="138"/>
                  <a:pt x="48" y="138"/>
                  <a:pt x="48" y="138"/>
                </a:cubicBezTo>
                <a:cubicBezTo>
                  <a:pt x="36" y="127"/>
                  <a:pt x="36" y="127"/>
                  <a:pt x="36" y="127"/>
                </a:cubicBezTo>
                <a:cubicBezTo>
                  <a:pt x="58" y="96"/>
                  <a:pt x="58" y="96"/>
                  <a:pt x="58" y="96"/>
                </a:cubicBezTo>
                <a:cubicBezTo>
                  <a:pt x="85" y="123"/>
                  <a:pt x="85" y="123"/>
                  <a:pt x="85" y="123"/>
                </a:cubicBezTo>
                <a:lnTo>
                  <a:pt x="54" y="145"/>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0" name="Freeform 9"/>
          <p:cNvSpPr>
            <a:spLocks noEditPoints="1"/>
          </p:cNvSpPr>
          <p:nvPr/>
        </p:nvSpPr>
        <p:spPr bwMode="auto">
          <a:xfrm>
            <a:off x="3477843" y="4048619"/>
            <a:ext cx="449261" cy="544400"/>
          </a:xfrm>
          <a:custGeom>
            <a:avLst/>
            <a:gdLst>
              <a:gd name="T0" fmla="*/ 6 w 144"/>
              <a:gd name="T1" fmla="*/ 37 h 174"/>
              <a:gd name="T2" fmla="*/ 5 w 144"/>
              <a:gd name="T3" fmla="*/ 50 h 174"/>
              <a:gd name="T4" fmla="*/ 29 w 144"/>
              <a:gd name="T5" fmla="*/ 79 h 174"/>
              <a:gd name="T6" fmla="*/ 30 w 144"/>
              <a:gd name="T7" fmla="*/ 78 h 174"/>
              <a:gd name="T8" fmla="*/ 45 w 144"/>
              <a:gd name="T9" fmla="*/ 70 h 174"/>
              <a:gd name="T10" fmla="*/ 0 w 144"/>
              <a:gd name="T11" fmla="*/ 14 h 174"/>
              <a:gd name="T12" fmla="*/ 29 w 144"/>
              <a:gd name="T13" fmla="*/ 79 h 174"/>
              <a:gd name="T14" fmla="*/ 72 w 144"/>
              <a:gd name="T15" fmla="*/ 38 h 174"/>
              <a:gd name="T16" fmla="*/ 82 w 144"/>
              <a:gd name="T17" fmla="*/ 43 h 174"/>
              <a:gd name="T18" fmla="*/ 119 w 144"/>
              <a:gd name="T19" fmla="*/ 73 h 174"/>
              <a:gd name="T20" fmla="*/ 92 w 144"/>
              <a:gd name="T21" fmla="*/ 35 h 174"/>
              <a:gd name="T22" fmla="*/ 93 w 144"/>
              <a:gd name="T23" fmla="*/ 19 h 174"/>
              <a:gd name="T24" fmla="*/ 96 w 144"/>
              <a:gd name="T25" fmla="*/ 12 h 174"/>
              <a:gd name="T26" fmla="*/ 89 w 144"/>
              <a:gd name="T27" fmla="*/ 8 h 174"/>
              <a:gd name="T28" fmla="*/ 76 w 144"/>
              <a:gd name="T29" fmla="*/ 5 h 174"/>
              <a:gd name="T30" fmla="*/ 70 w 144"/>
              <a:gd name="T31" fmla="*/ 7 h 174"/>
              <a:gd name="T32" fmla="*/ 62 w 144"/>
              <a:gd name="T33" fmla="*/ 11 h 174"/>
              <a:gd name="T34" fmla="*/ 32 w 144"/>
              <a:gd name="T35" fmla="*/ 4 h 174"/>
              <a:gd name="T36" fmla="*/ 48 w 144"/>
              <a:gd name="T37" fmla="*/ 68 h 174"/>
              <a:gd name="T38" fmla="*/ 126 w 144"/>
              <a:gd name="T39" fmla="*/ 163 h 174"/>
              <a:gd name="T40" fmla="*/ 11 w 144"/>
              <a:gd name="T41" fmla="*/ 167 h 174"/>
              <a:gd name="T42" fmla="*/ 14 w 144"/>
              <a:gd name="T43" fmla="*/ 174 h 174"/>
              <a:gd name="T44" fmla="*/ 126 w 144"/>
              <a:gd name="T45" fmla="*/ 174 h 174"/>
              <a:gd name="T46" fmla="*/ 130 w 144"/>
              <a:gd name="T47" fmla="*/ 167 h 174"/>
              <a:gd name="T48" fmla="*/ 139 w 144"/>
              <a:gd name="T49" fmla="*/ 76 h 174"/>
              <a:gd name="T50" fmla="*/ 122 w 144"/>
              <a:gd name="T51" fmla="*/ 93 h 174"/>
              <a:gd name="T52" fmla="*/ 139 w 144"/>
              <a:gd name="T53" fmla="*/ 76 h 174"/>
              <a:gd name="T54" fmla="*/ 71 w 144"/>
              <a:gd name="T55" fmla="*/ 135 h 174"/>
              <a:gd name="T56" fmla="*/ 70 w 144"/>
              <a:gd name="T57" fmla="*/ 135 h 174"/>
              <a:gd name="T58" fmla="*/ 61 w 144"/>
              <a:gd name="T59" fmla="*/ 136 h 174"/>
              <a:gd name="T60" fmla="*/ 57 w 144"/>
              <a:gd name="T61" fmla="*/ 137 h 174"/>
              <a:gd name="T62" fmla="*/ 49 w 144"/>
              <a:gd name="T63" fmla="*/ 139 h 174"/>
              <a:gd name="T64" fmla="*/ 49 w 144"/>
              <a:gd name="T65" fmla="*/ 139 h 174"/>
              <a:gd name="T66" fmla="*/ 48 w 144"/>
              <a:gd name="T67" fmla="*/ 135 h 174"/>
              <a:gd name="T68" fmla="*/ 39 w 144"/>
              <a:gd name="T69" fmla="*/ 136 h 174"/>
              <a:gd name="T70" fmla="*/ 39 w 144"/>
              <a:gd name="T71" fmla="*/ 144 h 174"/>
              <a:gd name="T72" fmla="*/ 39 w 144"/>
              <a:gd name="T73" fmla="*/ 144 h 174"/>
              <a:gd name="T74" fmla="*/ 39 w 144"/>
              <a:gd name="T75" fmla="*/ 144 h 174"/>
              <a:gd name="T76" fmla="*/ 28 w 144"/>
              <a:gd name="T77" fmla="*/ 155 h 174"/>
              <a:gd name="T78" fmla="*/ 115 w 144"/>
              <a:gd name="T79" fmla="*/ 159 h 174"/>
              <a:gd name="T80" fmla="*/ 113 w 144"/>
              <a:gd name="T81" fmla="*/ 155 h 174"/>
              <a:gd name="T82" fmla="*/ 110 w 144"/>
              <a:gd name="T83" fmla="*/ 152 h 174"/>
              <a:gd name="T84" fmla="*/ 107 w 144"/>
              <a:gd name="T85" fmla="*/ 149 h 174"/>
              <a:gd name="T86" fmla="*/ 104 w 144"/>
              <a:gd name="T87" fmla="*/ 146 h 174"/>
              <a:gd name="T88" fmla="*/ 101 w 144"/>
              <a:gd name="T89" fmla="*/ 144 h 174"/>
              <a:gd name="T90" fmla="*/ 96 w 144"/>
              <a:gd name="T91" fmla="*/ 141 h 174"/>
              <a:gd name="T92" fmla="*/ 92 w 144"/>
              <a:gd name="T93" fmla="*/ 139 h 174"/>
              <a:gd name="T94" fmla="*/ 128 w 144"/>
              <a:gd name="T95" fmla="*/ 101 h 174"/>
              <a:gd name="T96" fmla="*/ 117 w 144"/>
              <a:gd name="T97" fmla="*/ 94 h 174"/>
              <a:gd name="T98" fmla="*/ 116 w 144"/>
              <a:gd name="T99" fmla="*/ 7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4" h="174">
                <a:moveTo>
                  <a:pt x="5" y="50"/>
                </a:moveTo>
                <a:cubicBezTo>
                  <a:pt x="4" y="46"/>
                  <a:pt x="4" y="41"/>
                  <a:pt x="6" y="37"/>
                </a:cubicBezTo>
                <a:cubicBezTo>
                  <a:pt x="15" y="59"/>
                  <a:pt x="15" y="59"/>
                  <a:pt x="15" y="59"/>
                </a:cubicBezTo>
                <a:cubicBezTo>
                  <a:pt x="11" y="58"/>
                  <a:pt x="7" y="55"/>
                  <a:pt x="5" y="50"/>
                </a:cubicBezTo>
                <a:close/>
                <a:moveTo>
                  <a:pt x="29" y="79"/>
                </a:moveTo>
                <a:cubicBezTo>
                  <a:pt x="29" y="79"/>
                  <a:pt x="29" y="79"/>
                  <a:pt x="29" y="79"/>
                </a:cubicBezTo>
                <a:cubicBezTo>
                  <a:pt x="29" y="79"/>
                  <a:pt x="29" y="79"/>
                  <a:pt x="30" y="78"/>
                </a:cubicBezTo>
                <a:cubicBezTo>
                  <a:pt x="30" y="78"/>
                  <a:pt x="30" y="78"/>
                  <a:pt x="30" y="78"/>
                </a:cubicBezTo>
                <a:cubicBezTo>
                  <a:pt x="30" y="78"/>
                  <a:pt x="30" y="78"/>
                  <a:pt x="30" y="78"/>
                </a:cubicBezTo>
                <a:cubicBezTo>
                  <a:pt x="32" y="77"/>
                  <a:pt x="36" y="74"/>
                  <a:pt x="45" y="70"/>
                </a:cubicBezTo>
                <a:cubicBezTo>
                  <a:pt x="18" y="9"/>
                  <a:pt x="18" y="9"/>
                  <a:pt x="18" y="9"/>
                </a:cubicBezTo>
                <a:cubicBezTo>
                  <a:pt x="0" y="14"/>
                  <a:pt x="0" y="14"/>
                  <a:pt x="0" y="14"/>
                </a:cubicBezTo>
                <a:cubicBezTo>
                  <a:pt x="0" y="14"/>
                  <a:pt x="0" y="14"/>
                  <a:pt x="28" y="79"/>
                </a:cubicBezTo>
                <a:cubicBezTo>
                  <a:pt x="28" y="79"/>
                  <a:pt x="28" y="79"/>
                  <a:pt x="29" y="79"/>
                </a:cubicBezTo>
                <a:close/>
                <a:moveTo>
                  <a:pt x="58" y="63"/>
                </a:moveTo>
                <a:cubicBezTo>
                  <a:pt x="67" y="58"/>
                  <a:pt x="72" y="48"/>
                  <a:pt x="72" y="38"/>
                </a:cubicBezTo>
                <a:cubicBezTo>
                  <a:pt x="73" y="39"/>
                  <a:pt x="73" y="40"/>
                  <a:pt x="74" y="40"/>
                </a:cubicBezTo>
                <a:cubicBezTo>
                  <a:pt x="76" y="43"/>
                  <a:pt x="79" y="44"/>
                  <a:pt x="82" y="43"/>
                </a:cubicBezTo>
                <a:cubicBezTo>
                  <a:pt x="82" y="43"/>
                  <a:pt x="111" y="71"/>
                  <a:pt x="116" y="77"/>
                </a:cubicBezTo>
                <a:cubicBezTo>
                  <a:pt x="117" y="76"/>
                  <a:pt x="118" y="74"/>
                  <a:pt x="119" y="73"/>
                </a:cubicBezTo>
                <a:cubicBezTo>
                  <a:pt x="121" y="71"/>
                  <a:pt x="123" y="70"/>
                  <a:pt x="126" y="69"/>
                </a:cubicBezTo>
                <a:cubicBezTo>
                  <a:pt x="92" y="35"/>
                  <a:pt x="92" y="35"/>
                  <a:pt x="92" y="35"/>
                </a:cubicBezTo>
                <a:cubicBezTo>
                  <a:pt x="92" y="32"/>
                  <a:pt x="92" y="29"/>
                  <a:pt x="90" y="27"/>
                </a:cubicBezTo>
                <a:cubicBezTo>
                  <a:pt x="92" y="25"/>
                  <a:pt x="93" y="22"/>
                  <a:pt x="93" y="19"/>
                </a:cubicBezTo>
                <a:cubicBezTo>
                  <a:pt x="93" y="18"/>
                  <a:pt x="93" y="18"/>
                  <a:pt x="93" y="18"/>
                </a:cubicBezTo>
                <a:cubicBezTo>
                  <a:pt x="96" y="17"/>
                  <a:pt x="97" y="15"/>
                  <a:pt x="96" y="12"/>
                </a:cubicBezTo>
                <a:cubicBezTo>
                  <a:pt x="96" y="12"/>
                  <a:pt x="96" y="12"/>
                  <a:pt x="95" y="10"/>
                </a:cubicBezTo>
                <a:cubicBezTo>
                  <a:pt x="94" y="8"/>
                  <a:pt x="91" y="7"/>
                  <a:pt x="89" y="8"/>
                </a:cubicBezTo>
                <a:cubicBezTo>
                  <a:pt x="89" y="8"/>
                  <a:pt x="89" y="8"/>
                  <a:pt x="88" y="8"/>
                </a:cubicBezTo>
                <a:cubicBezTo>
                  <a:pt x="85" y="5"/>
                  <a:pt x="80" y="3"/>
                  <a:pt x="76" y="5"/>
                </a:cubicBezTo>
                <a:cubicBezTo>
                  <a:pt x="76" y="5"/>
                  <a:pt x="76" y="5"/>
                  <a:pt x="70" y="8"/>
                </a:cubicBezTo>
                <a:cubicBezTo>
                  <a:pt x="70" y="7"/>
                  <a:pt x="70" y="7"/>
                  <a:pt x="70" y="7"/>
                </a:cubicBezTo>
                <a:cubicBezTo>
                  <a:pt x="62" y="11"/>
                  <a:pt x="62" y="11"/>
                  <a:pt x="62" y="11"/>
                </a:cubicBezTo>
                <a:cubicBezTo>
                  <a:pt x="62" y="11"/>
                  <a:pt x="62" y="11"/>
                  <a:pt x="62" y="11"/>
                </a:cubicBezTo>
                <a:cubicBezTo>
                  <a:pt x="61" y="11"/>
                  <a:pt x="61" y="11"/>
                  <a:pt x="61" y="11"/>
                </a:cubicBezTo>
                <a:cubicBezTo>
                  <a:pt x="54" y="4"/>
                  <a:pt x="43" y="0"/>
                  <a:pt x="32" y="4"/>
                </a:cubicBezTo>
                <a:cubicBezTo>
                  <a:pt x="22" y="7"/>
                  <a:pt x="22" y="7"/>
                  <a:pt x="22" y="7"/>
                </a:cubicBezTo>
                <a:cubicBezTo>
                  <a:pt x="48" y="68"/>
                  <a:pt x="48" y="68"/>
                  <a:pt x="48" y="68"/>
                </a:cubicBezTo>
                <a:cubicBezTo>
                  <a:pt x="51" y="66"/>
                  <a:pt x="54" y="65"/>
                  <a:pt x="58" y="63"/>
                </a:cubicBezTo>
                <a:close/>
                <a:moveTo>
                  <a:pt x="126" y="163"/>
                </a:moveTo>
                <a:cubicBezTo>
                  <a:pt x="122" y="163"/>
                  <a:pt x="14" y="163"/>
                  <a:pt x="14" y="163"/>
                </a:cubicBezTo>
                <a:cubicBezTo>
                  <a:pt x="12" y="163"/>
                  <a:pt x="11" y="165"/>
                  <a:pt x="11" y="167"/>
                </a:cubicBezTo>
                <a:cubicBezTo>
                  <a:pt x="11" y="170"/>
                  <a:pt x="11" y="170"/>
                  <a:pt x="11" y="170"/>
                </a:cubicBezTo>
                <a:cubicBezTo>
                  <a:pt x="11" y="172"/>
                  <a:pt x="12" y="174"/>
                  <a:pt x="14" y="174"/>
                </a:cubicBezTo>
                <a:cubicBezTo>
                  <a:pt x="37" y="174"/>
                  <a:pt x="56" y="174"/>
                  <a:pt x="70" y="174"/>
                </a:cubicBezTo>
                <a:cubicBezTo>
                  <a:pt x="126" y="174"/>
                  <a:pt x="126" y="174"/>
                  <a:pt x="126" y="174"/>
                </a:cubicBezTo>
                <a:cubicBezTo>
                  <a:pt x="128" y="174"/>
                  <a:pt x="130" y="172"/>
                  <a:pt x="130" y="170"/>
                </a:cubicBezTo>
                <a:cubicBezTo>
                  <a:pt x="130" y="167"/>
                  <a:pt x="130" y="167"/>
                  <a:pt x="130" y="167"/>
                </a:cubicBezTo>
                <a:cubicBezTo>
                  <a:pt x="130" y="165"/>
                  <a:pt x="128" y="163"/>
                  <a:pt x="126" y="163"/>
                </a:cubicBezTo>
                <a:close/>
                <a:moveTo>
                  <a:pt x="139" y="76"/>
                </a:moveTo>
                <a:cubicBezTo>
                  <a:pt x="134" y="71"/>
                  <a:pt x="126" y="71"/>
                  <a:pt x="122" y="76"/>
                </a:cubicBezTo>
                <a:cubicBezTo>
                  <a:pt x="117" y="81"/>
                  <a:pt x="117" y="88"/>
                  <a:pt x="122" y="93"/>
                </a:cubicBezTo>
                <a:cubicBezTo>
                  <a:pt x="126" y="98"/>
                  <a:pt x="134" y="98"/>
                  <a:pt x="139" y="93"/>
                </a:cubicBezTo>
                <a:cubicBezTo>
                  <a:pt x="144" y="88"/>
                  <a:pt x="144" y="81"/>
                  <a:pt x="139" y="76"/>
                </a:cubicBezTo>
                <a:close/>
                <a:moveTo>
                  <a:pt x="117" y="94"/>
                </a:moveTo>
                <a:cubicBezTo>
                  <a:pt x="71" y="135"/>
                  <a:pt x="71" y="135"/>
                  <a:pt x="71" y="135"/>
                </a:cubicBezTo>
                <a:cubicBezTo>
                  <a:pt x="71" y="135"/>
                  <a:pt x="70" y="135"/>
                  <a:pt x="70" y="135"/>
                </a:cubicBezTo>
                <a:cubicBezTo>
                  <a:pt x="70" y="135"/>
                  <a:pt x="70" y="135"/>
                  <a:pt x="70" y="135"/>
                </a:cubicBezTo>
                <a:cubicBezTo>
                  <a:pt x="68" y="135"/>
                  <a:pt x="66" y="135"/>
                  <a:pt x="65" y="135"/>
                </a:cubicBezTo>
                <a:cubicBezTo>
                  <a:pt x="64" y="135"/>
                  <a:pt x="62" y="136"/>
                  <a:pt x="61" y="136"/>
                </a:cubicBezTo>
                <a:cubicBezTo>
                  <a:pt x="60" y="136"/>
                  <a:pt x="58" y="136"/>
                  <a:pt x="57" y="137"/>
                </a:cubicBezTo>
                <a:cubicBezTo>
                  <a:pt x="57" y="137"/>
                  <a:pt x="57" y="137"/>
                  <a:pt x="57" y="137"/>
                </a:cubicBezTo>
                <a:cubicBezTo>
                  <a:pt x="54" y="137"/>
                  <a:pt x="52" y="138"/>
                  <a:pt x="49" y="139"/>
                </a:cubicBezTo>
                <a:cubicBezTo>
                  <a:pt x="49" y="139"/>
                  <a:pt x="49" y="139"/>
                  <a:pt x="49" y="139"/>
                </a:cubicBezTo>
                <a:cubicBezTo>
                  <a:pt x="50" y="139"/>
                  <a:pt x="50" y="139"/>
                  <a:pt x="50" y="140"/>
                </a:cubicBezTo>
                <a:cubicBezTo>
                  <a:pt x="50" y="139"/>
                  <a:pt x="49" y="139"/>
                  <a:pt x="49" y="139"/>
                </a:cubicBezTo>
                <a:cubicBezTo>
                  <a:pt x="49" y="139"/>
                  <a:pt x="49" y="139"/>
                  <a:pt x="49" y="139"/>
                </a:cubicBezTo>
                <a:cubicBezTo>
                  <a:pt x="49" y="139"/>
                  <a:pt x="49" y="139"/>
                  <a:pt x="48" y="135"/>
                </a:cubicBezTo>
                <a:cubicBezTo>
                  <a:pt x="47" y="134"/>
                  <a:pt x="45" y="133"/>
                  <a:pt x="43" y="134"/>
                </a:cubicBezTo>
                <a:cubicBezTo>
                  <a:pt x="43" y="134"/>
                  <a:pt x="43" y="134"/>
                  <a:pt x="39" y="136"/>
                </a:cubicBezTo>
                <a:cubicBezTo>
                  <a:pt x="37" y="137"/>
                  <a:pt x="36" y="139"/>
                  <a:pt x="37" y="141"/>
                </a:cubicBezTo>
                <a:cubicBezTo>
                  <a:pt x="37" y="141"/>
                  <a:pt x="37" y="141"/>
                  <a:pt x="39" y="144"/>
                </a:cubicBezTo>
                <a:cubicBezTo>
                  <a:pt x="39" y="144"/>
                  <a:pt x="39" y="144"/>
                  <a:pt x="39" y="144"/>
                </a:cubicBezTo>
                <a:cubicBezTo>
                  <a:pt x="39" y="144"/>
                  <a:pt x="39" y="144"/>
                  <a:pt x="39" y="144"/>
                </a:cubicBezTo>
                <a:cubicBezTo>
                  <a:pt x="39" y="144"/>
                  <a:pt x="39" y="144"/>
                  <a:pt x="39" y="144"/>
                </a:cubicBezTo>
                <a:cubicBezTo>
                  <a:pt x="39" y="144"/>
                  <a:pt x="39" y="144"/>
                  <a:pt x="39" y="144"/>
                </a:cubicBezTo>
                <a:cubicBezTo>
                  <a:pt x="36" y="146"/>
                  <a:pt x="33" y="149"/>
                  <a:pt x="31" y="151"/>
                </a:cubicBezTo>
                <a:cubicBezTo>
                  <a:pt x="30" y="152"/>
                  <a:pt x="29" y="154"/>
                  <a:pt x="28" y="155"/>
                </a:cubicBezTo>
                <a:cubicBezTo>
                  <a:pt x="27" y="156"/>
                  <a:pt x="26" y="158"/>
                  <a:pt x="25" y="159"/>
                </a:cubicBezTo>
                <a:cubicBezTo>
                  <a:pt x="115" y="159"/>
                  <a:pt x="115" y="159"/>
                  <a:pt x="115" y="159"/>
                </a:cubicBezTo>
                <a:cubicBezTo>
                  <a:pt x="114" y="158"/>
                  <a:pt x="114" y="157"/>
                  <a:pt x="113" y="156"/>
                </a:cubicBezTo>
                <a:cubicBezTo>
                  <a:pt x="113" y="156"/>
                  <a:pt x="113" y="155"/>
                  <a:pt x="113" y="155"/>
                </a:cubicBezTo>
                <a:cubicBezTo>
                  <a:pt x="112" y="154"/>
                  <a:pt x="111" y="153"/>
                  <a:pt x="111" y="153"/>
                </a:cubicBezTo>
                <a:cubicBezTo>
                  <a:pt x="111" y="152"/>
                  <a:pt x="110" y="152"/>
                  <a:pt x="110" y="152"/>
                </a:cubicBezTo>
                <a:cubicBezTo>
                  <a:pt x="109" y="151"/>
                  <a:pt x="109" y="150"/>
                  <a:pt x="108" y="149"/>
                </a:cubicBezTo>
                <a:cubicBezTo>
                  <a:pt x="108" y="149"/>
                  <a:pt x="107" y="149"/>
                  <a:pt x="107" y="149"/>
                </a:cubicBezTo>
                <a:cubicBezTo>
                  <a:pt x="106" y="148"/>
                  <a:pt x="106" y="147"/>
                  <a:pt x="105" y="147"/>
                </a:cubicBezTo>
                <a:cubicBezTo>
                  <a:pt x="104" y="146"/>
                  <a:pt x="104" y="146"/>
                  <a:pt x="104" y="146"/>
                </a:cubicBezTo>
                <a:cubicBezTo>
                  <a:pt x="103" y="145"/>
                  <a:pt x="102" y="144"/>
                  <a:pt x="101" y="144"/>
                </a:cubicBezTo>
                <a:cubicBezTo>
                  <a:pt x="101" y="144"/>
                  <a:pt x="101" y="144"/>
                  <a:pt x="101" y="144"/>
                </a:cubicBezTo>
                <a:cubicBezTo>
                  <a:pt x="99" y="143"/>
                  <a:pt x="98" y="142"/>
                  <a:pt x="97" y="142"/>
                </a:cubicBezTo>
                <a:cubicBezTo>
                  <a:pt x="97" y="141"/>
                  <a:pt x="96" y="141"/>
                  <a:pt x="96" y="141"/>
                </a:cubicBezTo>
                <a:cubicBezTo>
                  <a:pt x="95" y="141"/>
                  <a:pt x="94" y="140"/>
                  <a:pt x="93" y="140"/>
                </a:cubicBezTo>
                <a:cubicBezTo>
                  <a:pt x="93" y="140"/>
                  <a:pt x="92" y="139"/>
                  <a:pt x="92" y="139"/>
                </a:cubicBezTo>
                <a:cubicBezTo>
                  <a:pt x="91" y="139"/>
                  <a:pt x="90" y="138"/>
                  <a:pt x="88" y="138"/>
                </a:cubicBezTo>
                <a:cubicBezTo>
                  <a:pt x="128" y="101"/>
                  <a:pt x="128" y="101"/>
                  <a:pt x="128" y="101"/>
                </a:cubicBezTo>
                <a:cubicBezTo>
                  <a:pt x="125" y="100"/>
                  <a:pt x="121" y="98"/>
                  <a:pt x="119" y="96"/>
                </a:cubicBezTo>
                <a:cubicBezTo>
                  <a:pt x="118" y="95"/>
                  <a:pt x="118" y="94"/>
                  <a:pt x="117" y="94"/>
                </a:cubicBezTo>
                <a:close/>
                <a:moveTo>
                  <a:pt x="82" y="43"/>
                </a:moveTo>
                <a:cubicBezTo>
                  <a:pt x="116" y="77"/>
                  <a:pt x="116" y="77"/>
                  <a:pt x="116" y="77"/>
                </a:cubicBezTo>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1" name="Freeform 10"/>
          <p:cNvSpPr>
            <a:spLocks noEditPoints="1"/>
          </p:cNvSpPr>
          <p:nvPr/>
        </p:nvSpPr>
        <p:spPr bwMode="auto">
          <a:xfrm>
            <a:off x="3442165" y="2849250"/>
            <a:ext cx="520616" cy="445298"/>
          </a:xfrm>
          <a:custGeom>
            <a:avLst/>
            <a:gdLst>
              <a:gd name="T0" fmla="*/ 394 w 394"/>
              <a:gd name="T1" fmla="*/ 0 h 337"/>
              <a:gd name="T2" fmla="*/ 298 w 394"/>
              <a:gd name="T3" fmla="*/ 337 h 337"/>
              <a:gd name="T4" fmla="*/ 132 w 394"/>
              <a:gd name="T5" fmla="*/ 218 h 337"/>
              <a:gd name="T6" fmla="*/ 394 w 394"/>
              <a:gd name="T7" fmla="*/ 0 h 337"/>
              <a:gd name="T8" fmla="*/ 113 w 394"/>
              <a:gd name="T9" fmla="*/ 204 h 337"/>
              <a:gd name="T10" fmla="*/ 394 w 394"/>
              <a:gd name="T11" fmla="*/ 0 h 337"/>
              <a:gd name="T12" fmla="*/ 0 w 394"/>
              <a:gd name="T13" fmla="*/ 123 h 337"/>
              <a:gd name="T14" fmla="*/ 113 w 394"/>
              <a:gd name="T15" fmla="*/ 204 h 337"/>
              <a:gd name="T16" fmla="*/ 132 w 394"/>
              <a:gd name="T17" fmla="*/ 322 h 337"/>
              <a:gd name="T18" fmla="*/ 177 w 394"/>
              <a:gd name="T19" fmla="*/ 268 h 337"/>
              <a:gd name="T20" fmla="*/ 132 w 394"/>
              <a:gd name="T21" fmla="*/ 237 h 337"/>
              <a:gd name="T22" fmla="*/ 132 w 394"/>
              <a:gd name="T23" fmla="*/ 322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4" h="337">
                <a:moveTo>
                  <a:pt x="394" y="0"/>
                </a:moveTo>
                <a:lnTo>
                  <a:pt x="298" y="337"/>
                </a:lnTo>
                <a:lnTo>
                  <a:pt x="132" y="218"/>
                </a:lnTo>
                <a:lnTo>
                  <a:pt x="394" y="0"/>
                </a:lnTo>
                <a:close/>
                <a:moveTo>
                  <a:pt x="113" y="204"/>
                </a:moveTo>
                <a:lnTo>
                  <a:pt x="394" y="0"/>
                </a:lnTo>
                <a:lnTo>
                  <a:pt x="0" y="123"/>
                </a:lnTo>
                <a:lnTo>
                  <a:pt x="113" y="204"/>
                </a:lnTo>
                <a:close/>
                <a:moveTo>
                  <a:pt x="132" y="322"/>
                </a:moveTo>
                <a:lnTo>
                  <a:pt x="177" y="268"/>
                </a:lnTo>
                <a:lnTo>
                  <a:pt x="132" y="237"/>
                </a:lnTo>
                <a:lnTo>
                  <a:pt x="132" y="322"/>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3" name="TextBox 2"/>
          <p:cNvSpPr txBox="1"/>
          <p:nvPr/>
        </p:nvSpPr>
        <p:spPr>
          <a:xfrm>
            <a:off x="6096000" y="904588"/>
            <a:ext cx="3818709" cy="830997"/>
          </a:xfrm>
          <a:prstGeom prst="rect">
            <a:avLst/>
          </a:prstGeom>
          <a:noFill/>
        </p:spPr>
        <p:txBody>
          <a:bodyPr wrap="square" rtlCol="0">
            <a:spAutoFit/>
          </a:bodyPr>
          <a:lstStyle/>
          <a:p>
            <a:r>
              <a:rPr lang="en-ID" sz="4800" b="1" dirty="0" smtClean="0">
                <a:latin typeface="+mj-lt"/>
              </a:rPr>
              <a:t>Data </a:t>
            </a:r>
            <a:r>
              <a:rPr lang="en-ID" sz="4800" b="1" dirty="0" smtClean="0">
                <a:solidFill>
                  <a:schemeClr val="accent1"/>
                </a:solidFill>
                <a:latin typeface="+mj-lt"/>
              </a:rPr>
              <a:t>Diagram</a:t>
            </a:r>
            <a:endParaRPr lang="en-ID" sz="4800" b="1" dirty="0">
              <a:solidFill>
                <a:schemeClr val="accent1"/>
              </a:solidFill>
              <a:latin typeface="+mj-lt"/>
            </a:endParaRPr>
          </a:p>
        </p:txBody>
      </p:sp>
      <p:sp>
        <p:nvSpPr>
          <p:cNvPr id="12" name="TextBox 11"/>
          <p:cNvSpPr txBox="1"/>
          <p:nvPr/>
        </p:nvSpPr>
        <p:spPr>
          <a:xfrm>
            <a:off x="6096000" y="1822979"/>
            <a:ext cx="2769969" cy="369332"/>
          </a:xfrm>
          <a:prstGeom prst="rect">
            <a:avLst/>
          </a:prstGeom>
          <a:noFill/>
        </p:spPr>
        <p:txBody>
          <a:bodyPr wrap="square" rtlCol="0">
            <a:spAutoFit/>
          </a:bodyPr>
          <a:lstStyle/>
          <a:p>
            <a:r>
              <a:rPr lang="en-ID" dirty="0" smtClean="0">
                <a:solidFill>
                  <a:schemeClr val="accent1"/>
                </a:solidFill>
                <a:latin typeface="+mj-lt"/>
              </a:rPr>
              <a:t>Description Data One</a:t>
            </a:r>
            <a:endParaRPr lang="en-ID" dirty="0">
              <a:solidFill>
                <a:schemeClr val="accent1"/>
              </a:solidFill>
              <a:latin typeface="+mj-lt"/>
            </a:endParaRPr>
          </a:p>
        </p:txBody>
      </p:sp>
      <p:sp>
        <p:nvSpPr>
          <p:cNvPr id="13" name="Rectangle 12"/>
          <p:cNvSpPr/>
          <p:nvPr/>
        </p:nvSpPr>
        <p:spPr>
          <a:xfrm>
            <a:off x="6096001" y="2114319"/>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4" name="TextBox 13"/>
          <p:cNvSpPr txBox="1"/>
          <p:nvPr/>
        </p:nvSpPr>
        <p:spPr>
          <a:xfrm>
            <a:off x="6096000" y="2887233"/>
            <a:ext cx="2769969" cy="369332"/>
          </a:xfrm>
          <a:prstGeom prst="rect">
            <a:avLst/>
          </a:prstGeom>
          <a:noFill/>
        </p:spPr>
        <p:txBody>
          <a:bodyPr wrap="square" rtlCol="0">
            <a:spAutoFit/>
          </a:bodyPr>
          <a:lstStyle/>
          <a:p>
            <a:r>
              <a:rPr lang="en-ID" dirty="0" smtClean="0">
                <a:solidFill>
                  <a:schemeClr val="accent2"/>
                </a:solidFill>
                <a:latin typeface="+mj-lt"/>
              </a:rPr>
              <a:t>Description Data Two</a:t>
            </a:r>
            <a:endParaRPr lang="en-ID" dirty="0">
              <a:solidFill>
                <a:schemeClr val="accent2"/>
              </a:solidFill>
              <a:latin typeface="+mj-lt"/>
            </a:endParaRPr>
          </a:p>
        </p:txBody>
      </p:sp>
      <p:sp>
        <p:nvSpPr>
          <p:cNvPr id="15" name="Rectangle 14"/>
          <p:cNvSpPr/>
          <p:nvPr/>
        </p:nvSpPr>
        <p:spPr>
          <a:xfrm>
            <a:off x="6096001" y="3178573"/>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6" name="TextBox 15"/>
          <p:cNvSpPr txBox="1"/>
          <p:nvPr/>
        </p:nvSpPr>
        <p:spPr>
          <a:xfrm>
            <a:off x="6096000" y="3951487"/>
            <a:ext cx="2769969" cy="369332"/>
          </a:xfrm>
          <a:prstGeom prst="rect">
            <a:avLst/>
          </a:prstGeom>
          <a:noFill/>
        </p:spPr>
        <p:txBody>
          <a:bodyPr wrap="square" rtlCol="0">
            <a:spAutoFit/>
          </a:bodyPr>
          <a:lstStyle/>
          <a:p>
            <a:r>
              <a:rPr lang="en-ID" dirty="0" smtClean="0">
                <a:solidFill>
                  <a:schemeClr val="accent3"/>
                </a:solidFill>
                <a:latin typeface="+mj-lt"/>
              </a:rPr>
              <a:t>Description Data Three</a:t>
            </a:r>
            <a:endParaRPr lang="en-ID" dirty="0">
              <a:solidFill>
                <a:schemeClr val="accent3"/>
              </a:solidFill>
              <a:latin typeface="+mj-lt"/>
            </a:endParaRPr>
          </a:p>
        </p:txBody>
      </p:sp>
      <p:sp>
        <p:nvSpPr>
          <p:cNvPr id="17" name="Rectangle 16"/>
          <p:cNvSpPr/>
          <p:nvPr/>
        </p:nvSpPr>
        <p:spPr>
          <a:xfrm>
            <a:off x="6096001" y="4242827"/>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8" name="TextBox 17"/>
          <p:cNvSpPr txBox="1"/>
          <p:nvPr/>
        </p:nvSpPr>
        <p:spPr>
          <a:xfrm>
            <a:off x="6096000" y="5015741"/>
            <a:ext cx="2769969" cy="369332"/>
          </a:xfrm>
          <a:prstGeom prst="rect">
            <a:avLst/>
          </a:prstGeom>
          <a:noFill/>
        </p:spPr>
        <p:txBody>
          <a:bodyPr wrap="square" rtlCol="0">
            <a:spAutoFit/>
          </a:bodyPr>
          <a:lstStyle/>
          <a:p>
            <a:r>
              <a:rPr lang="en-ID" dirty="0" smtClean="0">
                <a:solidFill>
                  <a:schemeClr val="accent4"/>
                </a:solidFill>
                <a:latin typeface="+mj-lt"/>
              </a:rPr>
              <a:t>Description Data Four</a:t>
            </a:r>
            <a:endParaRPr lang="en-ID" dirty="0">
              <a:solidFill>
                <a:schemeClr val="accent4"/>
              </a:solidFill>
              <a:latin typeface="+mj-lt"/>
            </a:endParaRPr>
          </a:p>
        </p:txBody>
      </p:sp>
      <p:sp>
        <p:nvSpPr>
          <p:cNvPr id="19" name="Rectangle 18"/>
          <p:cNvSpPr/>
          <p:nvPr/>
        </p:nvSpPr>
        <p:spPr>
          <a:xfrm>
            <a:off x="6096001" y="5307081"/>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Tree>
    <p:extLst>
      <p:ext uri="{BB962C8B-B14F-4D97-AF65-F5344CB8AC3E}">
        <p14:creationId xmlns:p14="http://schemas.microsoft.com/office/powerpoint/2010/main" val="628535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803275" y="1786401"/>
            <a:ext cx="4785172" cy="3597375"/>
          </a:xfrm>
          <a:prstGeom prst="roundRect">
            <a:avLst>
              <a:gd name="adj" fmla="val 6876"/>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aphicFrame>
        <p:nvGraphicFramePr>
          <p:cNvPr id="4" name="Chart 3">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1411064826"/>
              </p:ext>
            </p:extLst>
          </p:nvPr>
        </p:nvGraphicFramePr>
        <p:xfrm>
          <a:off x="5909813" y="1695369"/>
          <a:ext cx="2624292" cy="237171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93CD2A6-DD1E-443D-9AE5-6890F426D0E1}"/>
              </a:ext>
            </a:extLst>
          </p:cNvPr>
          <p:cNvSpPr txBox="1"/>
          <p:nvPr/>
        </p:nvSpPr>
        <p:spPr>
          <a:xfrm>
            <a:off x="6611873" y="2496504"/>
            <a:ext cx="1220172" cy="769441"/>
          </a:xfrm>
          <a:prstGeom prst="rect">
            <a:avLst/>
          </a:prstGeom>
          <a:noFill/>
        </p:spPr>
        <p:txBody>
          <a:bodyPr wrap="square" rtlCol="0" anchor="ctr">
            <a:spAutoFit/>
          </a:bodyPr>
          <a:lstStyle/>
          <a:p>
            <a:pPr algn="ctr"/>
            <a:r>
              <a:rPr lang="en-US" sz="4400" dirty="0">
                <a:solidFill>
                  <a:schemeClr val="accent1"/>
                </a:solidFill>
                <a:latin typeface="+mj-lt"/>
              </a:rPr>
              <a:t>40%</a:t>
            </a:r>
          </a:p>
        </p:txBody>
      </p:sp>
      <p:sp>
        <p:nvSpPr>
          <p:cNvPr id="6" name="TextBox 5"/>
          <p:cNvSpPr txBox="1"/>
          <p:nvPr/>
        </p:nvSpPr>
        <p:spPr>
          <a:xfrm>
            <a:off x="1619250" y="695392"/>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Diagram</a:t>
            </a:r>
            <a:endParaRPr lang="en-ID" sz="4800" b="1" dirty="0">
              <a:solidFill>
                <a:schemeClr val="accent1"/>
              </a:solidFill>
              <a:latin typeface="+mj-lt"/>
            </a:endParaRPr>
          </a:p>
        </p:txBody>
      </p:sp>
      <p:sp>
        <p:nvSpPr>
          <p:cNvPr id="7" name="TextBox 6"/>
          <p:cNvSpPr txBox="1"/>
          <p:nvPr/>
        </p:nvSpPr>
        <p:spPr>
          <a:xfrm>
            <a:off x="5985229"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1"/>
                </a:solidFill>
                <a:latin typeface="+mj-lt"/>
              </a:rPr>
              <a:t>Data One</a:t>
            </a:r>
            <a:endParaRPr lang="en-ID" dirty="0">
              <a:solidFill>
                <a:schemeClr val="accent1"/>
              </a:solidFill>
              <a:latin typeface="+mj-lt"/>
            </a:endParaRPr>
          </a:p>
        </p:txBody>
      </p:sp>
      <p:sp>
        <p:nvSpPr>
          <p:cNvPr id="8" name="Rectangle 7"/>
          <p:cNvSpPr/>
          <p:nvPr/>
        </p:nvSpPr>
        <p:spPr>
          <a:xfrm>
            <a:off x="5889892"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graphicFrame>
        <p:nvGraphicFramePr>
          <p:cNvPr id="9" name="Chart 8">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353912160"/>
              </p:ext>
            </p:extLst>
          </p:nvPr>
        </p:nvGraphicFramePr>
        <p:xfrm>
          <a:off x="8780056" y="1695369"/>
          <a:ext cx="2624292" cy="237171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893CD2A6-DD1E-443D-9AE5-6890F426D0E1}"/>
              </a:ext>
            </a:extLst>
          </p:cNvPr>
          <p:cNvSpPr txBox="1"/>
          <p:nvPr/>
        </p:nvSpPr>
        <p:spPr>
          <a:xfrm>
            <a:off x="9482116" y="2496504"/>
            <a:ext cx="1220172" cy="769441"/>
          </a:xfrm>
          <a:prstGeom prst="rect">
            <a:avLst/>
          </a:prstGeom>
          <a:noFill/>
        </p:spPr>
        <p:txBody>
          <a:bodyPr wrap="square" rtlCol="0" anchor="ctr">
            <a:spAutoFit/>
          </a:bodyPr>
          <a:lstStyle/>
          <a:p>
            <a:pPr algn="ctr"/>
            <a:r>
              <a:rPr lang="en-US" sz="4400" dirty="0">
                <a:solidFill>
                  <a:schemeClr val="accent2"/>
                </a:solidFill>
                <a:latin typeface="+mj-lt"/>
              </a:rPr>
              <a:t>40%</a:t>
            </a:r>
          </a:p>
        </p:txBody>
      </p:sp>
      <p:sp>
        <p:nvSpPr>
          <p:cNvPr id="11" name="TextBox 10"/>
          <p:cNvSpPr txBox="1"/>
          <p:nvPr/>
        </p:nvSpPr>
        <p:spPr>
          <a:xfrm>
            <a:off x="8855472"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2"/>
                </a:solidFill>
                <a:latin typeface="+mj-lt"/>
              </a:rPr>
              <a:t>Data Two</a:t>
            </a:r>
            <a:endParaRPr lang="en-ID" dirty="0">
              <a:solidFill>
                <a:schemeClr val="accent2"/>
              </a:solidFill>
              <a:latin typeface="+mj-lt"/>
            </a:endParaRPr>
          </a:p>
        </p:txBody>
      </p:sp>
      <p:sp>
        <p:nvSpPr>
          <p:cNvPr id="12" name="Rectangle 11"/>
          <p:cNvSpPr/>
          <p:nvPr/>
        </p:nvSpPr>
        <p:spPr>
          <a:xfrm>
            <a:off x="8760135"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sp>
        <p:nvSpPr>
          <p:cNvPr id="14" name="Rectangle 13"/>
          <p:cNvSpPr/>
          <p:nvPr/>
        </p:nvSpPr>
        <p:spPr>
          <a:xfrm>
            <a:off x="1323869" y="2010148"/>
            <a:ext cx="3749172" cy="923330"/>
          </a:xfrm>
          <a:prstGeom prst="rect">
            <a:avLst/>
          </a:prstGeom>
        </p:spPr>
        <p:txBody>
          <a:bodyPr wrap="square">
            <a:spAutoFit/>
          </a:bodyPr>
          <a:lstStyle/>
          <a:p>
            <a:pPr algn="just">
              <a:lnSpc>
                <a:spcPct val="150000"/>
              </a:lnSpc>
            </a:pPr>
            <a:r>
              <a:rPr lang="en-US" sz="1200" dirty="0">
                <a:solidFill>
                  <a:schemeClr val="bg1"/>
                </a:solidFill>
              </a:rPr>
              <a:t>If you just work on stuff that you like and you’re passionate about, you don’t have to have a master plan with how things will play out.</a:t>
            </a:r>
            <a:endParaRPr lang="en-US" sz="1200" dirty="0" smtClean="0">
              <a:solidFill>
                <a:schemeClr val="bg1"/>
              </a:solidFill>
            </a:endParaRPr>
          </a:p>
        </p:txBody>
      </p:sp>
      <p:sp>
        <p:nvSpPr>
          <p:cNvPr id="15" name="TextBox 14"/>
          <p:cNvSpPr txBox="1"/>
          <p:nvPr/>
        </p:nvSpPr>
        <p:spPr>
          <a:xfrm>
            <a:off x="1694977" y="3050035"/>
            <a:ext cx="1611086" cy="707886"/>
          </a:xfrm>
          <a:prstGeom prst="rect">
            <a:avLst/>
          </a:prstGeom>
          <a:noFill/>
        </p:spPr>
        <p:txBody>
          <a:bodyPr wrap="square" rtlCol="0">
            <a:spAutoFit/>
          </a:bodyPr>
          <a:lstStyle/>
          <a:p>
            <a:r>
              <a:rPr lang="en-ID" sz="4000" b="1" dirty="0" smtClean="0">
                <a:solidFill>
                  <a:schemeClr val="bg1"/>
                </a:solidFill>
                <a:latin typeface="+mj-lt"/>
              </a:rPr>
              <a:t>15.782</a:t>
            </a:r>
            <a:endParaRPr lang="en-ID" sz="4000" b="1" dirty="0">
              <a:solidFill>
                <a:schemeClr val="bg1"/>
              </a:solidFill>
              <a:latin typeface="+mj-lt"/>
            </a:endParaRPr>
          </a:p>
        </p:txBody>
      </p:sp>
      <p:sp>
        <p:nvSpPr>
          <p:cNvPr id="16" name="Rectangle 15"/>
          <p:cNvSpPr/>
          <p:nvPr/>
        </p:nvSpPr>
        <p:spPr>
          <a:xfrm>
            <a:off x="3255264" y="3046667"/>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7" name="TextBox 16"/>
          <p:cNvSpPr txBox="1"/>
          <p:nvPr/>
        </p:nvSpPr>
        <p:spPr>
          <a:xfrm>
            <a:off x="1694977" y="3825977"/>
            <a:ext cx="1611086" cy="707886"/>
          </a:xfrm>
          <a:prstGeom prst="rect">
            <a:avLst/>
          </a:prstGeom>
          <a:noFill/>
        </p:spPr>
        <p:txBody>
          <a:bodyPr wrap="square" rtlCol="0">
            <a:spAutoFit/>
          </a:bodyPr>
          <a:lstStyle/>
          <a:p>
            <a:r>
              <a:rPr lang="en-ID" sz="4000" b="1" dirty="0" smtClean="0">
                <a:solidFill>
                  <a:schemeClr val="bg1"/>
                </a:solidFill>
                <a:latin typeface="+mj-lt"/>
              </a:rPr>
              <a:t>763K</a:t>
            </a:r>
            <a:endParaRPr lang="en-ID" sz="4000" b="1" dirty="0">
              <a:solidFill>
                <a:schemeClr val="bg1"/>
              </a:solidFill>
              <a:latin typeface="+mj-lt"/>
            </a:endParaRPr>
          </a:p>
        </p:txBody>
      </p:sp>
      <p:sp>
        <p:nvSpPr>
          <p:cNvPr id="18" name="Rectangle 17"/>
          <p:cNvSpPr/>
          <p:nvPr/>
        </p:nvSpPr>
        <p:spPr>
          <a:xfrm>
            <a:off x="3255264" y="3822609"/>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9" name="Freeform 18"/>
          <p:cNvSpPr>
            <a:spLocks/>
          </p:cNvSpPr>
          <p:nvPr/>
        </p:nvSpPr>
        <p:spPr bwMode="auto">
          <a:xfrm>
            <a:off x="1425997" y="3279127"/>
            <a:ext cx="200394" cy="181410"/>
          </a:xfrm>
          <a:custGeom>
            <a:avLst/>
            <a:gdLst>
              <a:gd name="T0" fmla="*/ 161 w 161"/>
              <a:gd name="T1" fmla="*/ 27 h 145"/>
              <a:gd name="T2" fmla="*/ 139 w 161"/>
              <a:gd name="T3" fmla="*/ 49 h 145"/>
              <a:gd name="T4" fmla="*/ 123 w 161"/>
              <a:gd name="T5" fmla="*/ 42 h 145"/>
              <a:gd name="T6" fmla="*/ 93 w 161"/>
              <a:gd name="T7" fmla="*/ 62 h 145"/>
              <a:gd name="T8" fmla="*/ 94 w 161"/>
              <a:gd name="T9" fmla="*/ 68 h 145"/>
              <a:gd name="T10" fmla="*/ 92 w 161"/>
              <a:gd name="T11" fmla="*/ 75 h 145"/>
              <a:gd name="T12" fmla="*/ 123 w 161"/>
              <a:gd name="T13" fmla="*/ 106 h 145"/>
              <a:gd name="T14" fmla="*/ 132 w 161"/>
              <a:gd name="T15" fmla="*/ 103 h 145"/>
              <a:gd name="T16" fmla="*/ 149 w 161"/>
              <a:gd name="T17" fmla="*/ 120 h 145"/>
              <a:gd name="T18" fmla="*/ 132 w 161"/>
              <a:gd name="T19" fmla="*/ 136 h 145"/>
              <a:gd name="T20" fmla="*/ 116 w 161"/>
              <a:gd name="T21" fmla="*/ 120 h 145"/>
              <a:gd name="T22" fmla="*/ 119 w 161"/>
              <a:gd name="T23" fmla="*/ 110 h 145"/>
              <a:gd name="T24" fmla="*/ 88 w 161"/>
              <a:gd name="T25" fmla="*/ 79 h 145"/>
              <a:gd name="T26" fmla="*/ 80 w 161"/>
              <a:gd name="T27" fmla="*/ 81 h 145"/>
              <a:gd name="T28" fmla="*/ 75 w 161"/>
              <a:gd name="T29" fmla="*/ 81 h 145"/>
              <a:gd name="T30" fmla="*/ 52 w 161"/>
              <a:gd name="T31" fmla="*/ 115 h 145"/>
              <a:gd name="T32" fmla="*/ 58 w 161"/>
              <a:gd name="T33" fmla="*/ 127 h 145"/>
              <a:gd name="T34" fmla="*/ 41 w 161"/>
              <a:gd name="T35" fmla="*/ 145 h 145"/>
              <a:gd name="T36" fmla="*/ 24 w 161"/>
              <a:gd name="T37" fmla="*/ 127 h 145"/>
              <a:gd name="T38" fmla="*/ 41 w 161"/>
              <a:gd name="T39" fmla="*/ 110 h 145"/>
              <a:gd name="T40" fmla="*/ 48 w 161"/>
              <a:gd name="T41" fmla="*/ 112 h 145"/>
              <a:gd name="T42" fmla="*/ 71 w 161"/>
              <a:gd name="T43" fmla="*/ 78 h 145"/>
              <a:gd name="T44" fmla="*/ 67 w 161"/>
              <a:gd name="T45" fmla="*/ 72 h 145"/>
              <a:gd name="T46" fmla="*/ 30 w 161"/>
              <a:gd name="T47" fmla="*/ 76 h 145"/>
              <a:gd name="T48" fmla="*/ 16 w 161"/>
              <a:gd name="T49" fmla="*/ 90 h 145"/>
              <a:gd name="T50" fmla="*/ 0 w 161"/>
              <a:gd name="T51" fmla="*/ 75 h 145"/>
              <a:gd name="T52" fmla="*/ 16 w 161"/>
              <a:gd name="T53" fmla="*/ 60 h 145"/>
              <a:gd name="T54" fmla="*/ 30 w 161"/>
              <a:gd name="T55" fmla="*/ 71 h 145"/>
              <a:gd name="T56" fmla="*/ 67 w 161"/>
              <a:gd name="T57" fmla="*/ 66 h 145"/>
              <a:gd name="T58" fmla="*/ 72 w 161"/>
              <a:gd name="T59" fmla="*/ 58 h 145"/>
              <a:gd name="T60" fmla="*/ 54 w 161"/>
              <a:gd name="T61" fmla="*/ 26 h 145"/>
              <a:gd name="T62" fmla="*/ 49 w 161"/>
              <a:gd name="T63" fmla="*/ 27 h 145"/>
              <a:gd name="T64" fmla="*/ 36 w 161"/>
              <a:gd name="T65" fmla="*/ 13 h 145"/>
              <a:gd name="T66" fmla="*/ 49 w 161"/>
              <a:gd name="T67" fmla="*/ 0 h 145"/>
              <a:gd name="T68" fmla="*/ 63 w 161"/>
              <a:gd name="T69" fmla="*/ 13 h 145"/>
              <a:gd name="T70" fmla="*/ 58 w 161"/>
              <a:gd name="T71" fmla="*/ 23 h 145"/>
              <a:gd name="T72" fmla="*/ 76 w 161"/>
              <a:gd name="T73" fmla="*/ 55 h 145"/>
              <a:gd name="T74" fmla="*/ 80 w 161"/>
              <a:gd name="T75" fmla="*/ 55 h 145"/>
              <a:gd name="T76" fmla="*/ 90 w 161"/>
              <a:gd name="T77" fmla="*/ 58 h 145"/>
              <a:gd name="T78" fmla="*/ 120 w 161"/>
              <a:gd name="T79" fmla="*/ 37 h 145"/>
              <a:gd name="T80" fmla="*/ 117 w 161"/>
              <a:gd name="T81" fmla="*/ 27 h 145"/>
              <a:gd name="T82" fmla="*/ 139 w 161"/>
              <a:gd name="T83" fmla="*/ 4 h 145"/>
              <a:gd name="T84" fmla="*/ 161 w 161"/>
              <a:gd name="T85" fmla="*/ 2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1" h="145">
                <a:moveTo>
                  <a:pt x="161" y="27"/>
                </a:moveTo>
                <a:cubicBezTo>
                  <a:pt x="161" y="39"/>
                  <a:pt x="151" y="49"/>
                  <a:pt x="139" y="49"/>
                </a:cubicBezTo>
                <a:cubicBezTo>
                  <a:pt x="133" y="49"/>
                  <a:pt x="127" y="46"/>
                  <a:pt x="123" y="42"/>
                </a:cubicBezTo>
                <a:cubicBezTo>
                  <a:pt x="123" y="42"/>
                  <a:pt x="123" y="42"/>
                  <a:pt x="93" y="62"/>
                </a:cubicBezTo>
                <a:cubicBezTo>
                  <a:pt x="93" y="64"/>
                  <a:pt x="94" y="66"/>
                  <a:pt x="94" y="68"/>
                </a:cubicBezTo>
                <a:cubicBezTo>
                  <a:pt x="94" y="71"/>
                  <a:pt x="93" y="73"/>
                  <a:pt x="92" y="75"/>
                </a:cubicBezTo>
                <a:cubicBezTo>
                  <a:pt x="92" y="75"/>
                  <a:pt x="92" y="75"/>
                  <a:pt x="123" y="106"/>
                </a:cubicBezTo>
                <a:cubicBezTo>
                  <a:pt x="125" y="104"/>
                  <a:pt x="129" y="103"/>
                  <a:pt x="132" y="103"/>
                </a:cubicBezTo>
                <a:cubicBezTo>
                  <a:pt x="141" y="103"/>
                  <a:pt x="149" y="110"/>
                  <a:pt x="149" y="120"/>
                </a:cubicBezTo>
                <a:cubicBezTo>
                  <a:pt x="149" y="129"/>
                  <a:pt x="141" y="136"/>
                  <a:pt x="132" y="136"/>
                </a:cubicBezTo>
                <a:cubicBezTo>
                  <a:pt x="123" y="136"/>
                  <a:pt x="116" y="129"/>
                  <a:pt x="116" y="120"/>
                </a:cubicBezTo>
                <a:cubicBezTo>
                  <a:pt x="116" y="116"/>
                  <a:pt x="117" y="113"/>
                  <a:pt x="119" y="110"/>
                </a:cubicBezTo>
                <a:cubicBezTo>
                  <a:pt x="119" y="110"/>
                  <a:pt x="119" y="110"/>
                  <a:pt x="88" y="79"/>
                </a:cubicBezTo>
                <a:cubicBezTo>
                  <a:pt x="86" y="81"/>
                  <a:pt x="83" y="81"/>
                  <a:pt x="80" y="81"/>
                </a:cubicBezTo>
                <a:cubicBezTo>
                  <a:pt x="79" y="81"/>
                  <a:pt x="77" y="81"/>
                  <a:pt x="75" y="81"/>
                </a:cubicBezTo>
                <a:cubicBezTo>
                  <a:pt x="75" y="81"/>
                  <a:pt x="75" y="81"/>
                  <a:pt x="52" y="115"/>
                </a:cubicBezTo>
                <a:cubicBezTo>
                  <a:pt x="56" y="118"/>
                  <a:pt x="58" y="123"/>
                  <a:pt x="58" y="127"/>
                </a:cubicBezTo>
                <a:cubicBezTo>
                  <a:pt x="58" y="137"/>
                  <a:pt x="50" y="145"/>
                  <a:pt x="41" y="145"/>
                </a:cubicBezTo>
                <a:cubicBezTo>
                  <a:pt x="31" y="145"/>
                  <a:pt x="24" y="137"/>
                  <a:pt x="24" y="127"/>
                </a:cubicBezTo>
                <a:cubicBezTo>
                  <a:pt x="24" y="118"/>
                  <a:pt x="31" y="110"/>
                  <a:pt x="41" y="110"/>
                </a:cubicBezTo>
                <a:cubicBezTo>
                  <a:pt x="43" y="110"/>
                  <a:pt x="46" y="111"/>
                  <a:pt x="48" y="112"/>
                </a:cubicBezTo>
                <a:cubicBezTo>
                  <a:pt x="48" y="112"/>
                  <a:pt x="48" y="112"/>
                  <a:pt x="71" y="78"/>
                </a:cubicBezTo>
                <a:cubicBezTo>
                  <a:pt x="69" y="76"/>
                  <a:pt x="68" y="74"/>
                  <a:pt x="67" y="72"/>
                </a:cubicBezTo>
                <a:cubicBezTo>
                  <a:pt x="67" y="72"/>
                  <a:pt x="67" y="72"/>
                  <a:pt x="30" y="76"/>
                </a:cubicBezTo>
                <a:cubicBezTo>
                  <a:pt x="30" y="84"/>
                  <a:pt x="23" y="90"/>
                  <a:pt x="16" y="90"/>
                </a:cubicBezTo>
                <a:cubicBezTo>
                  <a:pt x="7" y="90"/>
                  <a:pt x="0" y="83"/>
                  <a:pt x="0" y="75"/>
                </a:cubicBezTo>
                <a:cubicBezTo>
                  <a:pt x="0" y="66"/>
                  <a:pt x="7" y="60"/>
                  <a:pt x="16" y="60"/>
                </a:cubicBezTo>
                <a:cubicBezTo>
                  <a:pt x="22" y="60"/>
                  <a:pt x="28" y="64"/>
                  <a:pt x="30" y="71"/>
                </a:cubicBezTo>
                <a:cubicBezTo>
                  <a:pt x="30" y="71"/>
                  <a:pt x="30" y="71"/>
                  <a:pt x="67" y="66"/>
                </a:cubicBezTo>
                <a:cubicBezTo>
                  <a:pt x="67" y="63"/>
                  <a:pt x="69" y="60"/>
                  <a:pt x="72" y="58"/>
                </a:cubicBezTo>
                <a:cubicBezTo>
                  <a:pt x="72" y="58"/>
                  <a:pt x="72" y="58"/>
                  <a:pt x="54" y="26"/>
                </a:cubicBezTo>
                <a:cubicBezTo>
                  <a:pt x="52" y="26"/>
                  <a:pt x="51" y="27"/>
                  <a:pt x="49" y="27"/>
                </a:cubicBezTo>
                <a:cubicBezTo>
                  <a:pt x="42" y="27"/>
                  <a:pt x="36" y="20"/>
                  <a:pt x="36" y="13"/>
                </a:cubicBezTo>
                <a:cubicBezTo>
                  <a:pt x="36" y="5"/>
                  <a:pt x="42" y="0"/>
                  <a:pt x="49" y="0"/>
                </a:cubicBezTo>
                <a:cubicBezTo>
                  <a:pt x="57" y="0"/>
                  <a:pt x="63" y="5"/>
                  <a:pt x="63" y="13"/>
                </a:cubicBezTo>
                <a:cubicBezTo>
                  <a:pt x="63" y="17"/>
                  <a:pt x="61" y="21"/>
                  <a:pt x="58" y="23"/>
                </a:cubicBezTo>
                <a:cubicBezTo>
                  <a:pt x="58" y="23"/>
                  <a:pt x="58" y="23"/>
                  <a:pt x="76" y="55"/>
                </a:cubicBezTo>
                <a:cubicBezTo>
                  <a:pt x="77" y="55"/>
                  <a:pt x="79" y="55"/>
                  <a:pt x="80" y="55"/>
                </a:cubicBezTo>
                <a:cubicBezTo>
                  <a:pt x="84" y="55"/>
                  <a:pt x="87" y="56"/>
                  <a:pt x="90" y="58"/>
                </a:cubicBezTo>
                <a:cubicBezTo>
                  <a:pt x="90" y="58"/>
                  <a:pt x="90" y="58"/>
                  <a:pt x="120" y="37"/>
                </a:cubicBezTo>
                <a:cubicBezTo>
                  <a:pt x="118" y="34"/>
                  <a:pt x="117" y="30"/>
                  <a:pt x="117" y="27"/>
                </a:cubicBezTo>
                <a:cubicBezTo>
                  <a:pt x="117" y="14"/>
                  <a:pt x="127" y="4"/>
                  <a:pt x="139" y="4"/>
                </a:cubicBezTo>
                <a:cubicBezTo>
                  <a:pt x="151" y="4"/>
                  <a:pt x="161" y="14"/>
                  <a:pt x="161" y="2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noEditPoints="1"/>
          </p:cNvSpPr>
          <p:nvPr/>
        </p:nvSpPr>
        <p:spPr bwMode="auto">
          <a:xfrm>
            <a:off x="1400157" y="4025802"/>
            <a:ext cx="252074" cy="239944"/>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Picture Placeholder 1"/>
          <p:cNvSpPr>
            <a:spLocks noGrp="1"/>
          </p:cNvSpPr>
          <p:nvPr>
            <p:ph type="pic" sz="quarter" idx="13"/>
          </p:nvPr>
        </p:nvSpPr>
        <p:spPr/>
      </p:sp>
    </p:spTree>
    <p:extLst>
      <p:ext uri="{BB962C8B-B14F-4D97-AF65-F5344CB8AC3E}">
        <p14:creationId xmlns:p14="http://schemas.microsoft.com/office/powerpoint/2010/main" val="13495840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7BDF2260-50A4-47FC-B6BA-51AFA8CF7A2A}"/>
              </a:ext>
            </a:extLst>
          </p:cNvPr>
          <p:cNvGraphicFramePr/>
          <p:nvPr>
            <p:extLst>
              <p:ext uri="{D42A27DB-BD31-4B8C-83A1-F6EECF244321}">
                <p14:modId xmlns:p14="http://schemas.microsoft.com/office/powerpoint/2010/main" val="2953881770"/>
              </p:ext>
            </p:extLst>
          </p:nvPr>
        </p:nvGraphicFramePr>
        <p:xfrm>
          <a:off x="4826000" y="1626055"/>
          <a:ext cx="6604000" cy="4467225"/>
        </p:xfrm>
        <a:graphic>
          <a:graphicData uri="http://schemas.openxmlformats.org/drawingml/2006/chart">
            <c:chart xmlns:c="http://schemas.openxmlformats.org/drawingml/2006/chart" xmlns:r="http://schemas.openxmlformats.org/officeDocument/2006/relationships" r:id="rId2"/>
          </a:graphicData>
        </a:graphic>
      </p:graphicFrame>
      <p:sp>
        <p:nvSpPr>
          <p:cNvPr id="4" name="Freeform: Shape 3">
            <a:extLst>
              <a:ext uri="{FF2B5EF4-FFF2-40B4-BE49-F238E27FC236}">
                <a16:creationId xmlns:a16="http://schemas.microsoft.com/office/drawing/2014/main" id="{2441CC9F-062A-4713-A4A5-313B2318D5A4}"/>
              </a:ext>
            </a:extLst>
          </p:cNvPr>
          <p:cNvSpPr/>
          <p:nvPr/>
        </p:nvSpPr>
        <p:spPr>
          <a:xfrm>
            <a:off x="5622671" y="3637057"/>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5" name="Freeform: Shape 4">
            <a:extLst>
              <a:ext uri="{FF2B5EF4-FFF2-40B4-BE49-F238E27FC236}">
                <a16:creationId xmlns:a16="http://schemas.microsoft.com/office/drawing/2014/main" id="{EA518FEC-AEAC-4373-9698-859CBB52ADD1}"/>
              </a:ext>
            </a:extLst>
          </p:cNvPr>
          <p:cNvSpPr/>
          <p:nvPr/>
        </p:nvSpPr>
        <p:spPr>
          <a:xfrm>
            <a:off x="8612165" y="3415285"/>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6" name="TextBox 5">
            <a:extLst>
              <a:ext uri="{FF2B5EF4-FFF2-40B4-BE49-F238E27FC236}">
                <a16:creationId xmlns:a16="http://schemas.microsoft.com/office/drawing/2014/main" id="{1FF276B5-F714-418A-92F7-AEFDDCEC467B}"/>
              </a:ext>
            </a:extLst>
          </p:cNvPr>
          <p:cNvSpPr txBox="1"/>
          <p:nvPr/>
        </p:nvSpPr>
        <p:spPr>
          <a:xfrm>
            <a:off x="5701842" y="3762819"/>
            <a:ext cx="492166" cy="400110"/>
          </a:xfrm>
          <a:prstGeom prst="rect">
            <a:avLst/>
          </a:prstGeom>
          <a:noFill/>
        </p:spPr>
        <p:txBody>
          <a:bodyPr wrap="square" rtlCol="0">
            <a:spAutoFit/>
          </a:bodyPr>
          <a:lstStyle/>
          <a:p>
            <a:pPr algn="ctr"/>
            <a:r>
              <a:rPr lang="en-US" sz="2000" b="1" dirty="0">
                <a:solidFill>
                  <a:schemeClr val="bg1"/>
                </a:solidFill>
                <a:latin typeface="+mj-lt"/>
              </a:rPr>
              <a:t>A</a:t>
            </a:r>
            <a:endParaRPr lang="en-ID" sz="2000" b="1" dirty="0">
              <a:solidFill>
                <a:schemeClr val="bg1"/>
              </a:solidFill>
              <a:latin typeface="+mj-lt"/>
            </a:endParaRPr>
          </a:p>
        </p:txBody>
      </p:sp>
      <p:sp>
        <p:nvSpPr>
          <p:cNvPr id="7" name="TextBox 6">
            <a:extLst>
              <a:ext uri="{FF2B5EF4-FFF2-40B4-BE49-F238E27FC236}">
                <a16:creationId xmlns:a16="http://schemas.microsoft.com/office/drawing/2014/main" id="{FD863415-2DE9-41D5-86E9-2212EAF426A9}"/>
              </a:ext>
            </a:extLst>
          </p:cNvPr>
          <p:cNvSpPr txBox="1"/>
          <p:nvPr/>
        </p:nvSpPr>
        <p:spPr>
          <a:xfrm>
            <a:off x="8692992" y="3541047"/>
            <a:ext cx="492166" cy="400110"/>
          </a:xfrm>
          <a:prstGeom prst="rect">
            <a:avLst/>
          </a:prstGeom>
          <a:noFill/>
        </p:spPr>
        <p:txBody>
          <a:bodyPr wrap="square" rtlCol="0">
            <a:spAutoFit/>
          </a:bodyPr>
          <a:lstStyle/>
          <a:p>
            <a:pPr algn="ctr"/>
            <a:r>
              <a:rPr lang="en-US" sz="2000" b="1" dirty="0">
                <a:solidFill>
                  <a:schemeClr val="bg1"/>
                </a:solidFill>
                <a:latin typeface="+mj-lt"/>
              </a:rPr>
              <a:t>B</a:t>
            </a:r>
            <a:endParaRPr lang="en-ID" sz="2000" b="1" dirty="0">
              <a:solidFill>
                <a:schemeClr val="bg1"/>
              </a:solidFill>
              <a:latin typeface="+mj-lt"/>
            </a:endParaRPr>
          </a:p>
        </p:txBody>
      </p:sp>
      <p:sp>
        <p:nvSpPr>
          <p:cNvPr id="8" name="TextBox 7"/>
          <p:cNvSpPr txBox="1"/>
          <p:nvPr/>
        </p:nvSpPr>
        <p:spPr>
          <a:xfrm>
            <a:off x="1619250" y="697859"/>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Chart</a:t>
            </a:r>
            <a:endParaRPr lang="en-ID" sz="4800" b="1" dirty="0">
              <a:solidFill>
                <a:schemeClr val="accent1"/>
              </a:solidFill>
              <a:latin typeface="+mj-lt"/>
            </a:endParaRPr>
          </a:p>
        </p:txBody>
      </p:sp>
      <p:sp>
        <p:nvSpPr>
          <p:cNvPr id="9" name="TextBox 8"/>
          <p:cNvSpPr txBox="1"/>
          <p:nvPr/>
        </p:nvSpPr>
        <p:spPr>
          <a:xfrm>
            <a:off x="1228414" y="35263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1"/>
                </a:solidFill>
                <a:latin typeface="+mj-lt"/>
              </a:rPr>
              <a:t>Package One</a:t>
            </a:r>
            <a:endParaRPr lang="en-ID" b="1" dirty="0">
              <a:solidFill>
                <a:schemeClr val="accent1"/>
              </a:solidFill>
              <a:latin typeface="+mj-lt"/>
            </a:endParaRPr>
          </a:p>
        </p:txBody>
      </p:sp>
      <p:sp>
        <p:nvSpPr>
          <p:cNvPr id="10" name="Rectangle 9"/>
          <p:cNvSpPr/>
          <p:nvPr/>
        </p:nvSpPr>
        <p:spPr>
          <a:xfrm>
            <a:off x="1228415" y="38176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1" name="Rounded Rectangle 10"/>
          <p:cNvSpPr/>
          <p:nvPr/>
        </p:nvSpPr>
        <p:spPr>
          <a:xfrm>
            <a:off x="956262" y="3622256"/>
            <a:ext cx="158750" cy="158748"/>
          </a:xfrm>
          <a:prstGeom prst="roundRect">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2" name="TextBox 11"/>
          <p:cNvSpPr txBox="1"/>
          <p:nvPr/>
        </p:nvSpPr>
        <p:spPr>
          <a:xfrm>
            <a:off x="1228414" y="45550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2"/>
                </a:solidFill>
                <a:latin typeface="+mj-lt"/>
              </a:rPr>
              <a:t>Package Two</a:t>
            </a:r>
            <a:endParaRPr lang="en-ID" b="1" dirty="0">
              <a:solidFill>
                <a:schemeClr val="accent2"/>
              </a:solidFill>
              <a:latin typeface="+mj-lt"/>
            </a:endParaRPr>
          </a:p>
        </p:txBody>
      </p:sp>
      <p:sp>
        <p:nvSpPr>
          <p:cNvPr id="13" name="Rectangle 12"/>
          <p:cNvSpPr/>
          <p:nvPr/>
        </p:nvSpPr>
        <p:spPr>
          <a:xfrm>
            <a:off x="1228415" y="48463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4" name="Rounded Rectangle 13"/>
          <p:cNvSpPr/>
          <p:nvPr/>
        </p:nvSpPr>
        <p:spPr>
          <a:xfrm>
            <a:off x="956262" y="4650956"/>
            <a:ext cx="158750" cy="158748"/>
          </a:xfrm>
          <a:prstGeom prst="roundRect">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5" name="TextBox 14"/>
          <p:cNvSpPr txBox="1"/>
          <p:nvPr/>
        </p:nvSpPr>
        <p:spPr>
          <a:xfrm>
            <a:off x="1330066" y="1626055"/>
            <a:ext cx="1611086" cy="769441"/>
          </a:xfrm>
          <a:prstGeom prst="rect">
            <a:avLst/>
          </a:prstGeom>
          <a:noFill/>
        </p:spPr>
        <p:txBody>
          <a:bodyPr wrap="square" rtlCol="0">
            <a:spAutoFit/>
          </a:bodyPr>
          <a:lstStyle/>
          <a:p>
            <a:r>
              <a:rPr lang="en-ID" sz="4400" b="1" dirty="0" smtClean="0">
                <a:solidFill>
                  <a:schemeClr val="accent1"/>
                </a:solidFill>
                <a:latin typeface="+mj-lt"/>
              </a:rPr>
              <a:t>763K</a:t>
            </a:r>
            <a:endParaRPr lang="en-ID" sz="4400" b="1" dirty="0">
              <a:solidFill>
                <a:schemeClr val="accent1"/>
              </a:solidFill>
              <a:latin typeface="+mj-lt"/>
            </a:endParaRPr>
          </a:p>
        </p:txBody>
      </p:sp>
      <p:sp>
        <p:nvSpPr>
          <p:cNvPr id="16" name="Rectangle 15"/>
          <p:cNvSpPr/>
          <p:nvPr/>
        </p:nvSpPr>
        <p:spPr>
          <a:xfrm>
            <a:off x="803275" y="2263833"/>
            <a:ext cx="3654425" cy="1163845"/>
          </a:xfrm>
          <a:prstGeom prst="rect">
            <a:avLst/>
          </a:prstGeom>
        </p:spPr>
        <p:txBody>
          <a:bodyPr wrap="square">
            <a:spAutoFit/>
          </a:bodyPr>
          <a:lstStyle/>
          <a:p>
            <a:pPr algn="just">
              <a:lnSpc>
                <a:spcPct val="150000"/>
              </a:lnSpc>
            </a:pPr>
            <a:r>
              <a:rPr lang="en-US" sz="1200" dirty="0"/>
              <a:t>Your work is going to fill a large part of your life, and the only way to be truly satisfied is to do what you believe is great work. And the only way to do great work is to love what you do.</a:t>
            </a:r>
            <a:endParaRPr lang="en-ID" sz="1200" dirty="0"/>
          </a:p>
        </p:txBody>
      </p:sp>
      <p:sp>
        <p:nvSpPr>
          <p:cNvPr id="17" name="Freeform 16"/>
          <p:cNvSpPr>
            <a:spLocks noEditPoints="1"/>
          </p:cNvSpPr>
          <p:nvPr/>
        </p:nvSpPr>
        <p:spPr bwMode="auto">
          <a:xfrm>
            <a:off x="875845" y="1788517"/>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595154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Freeform 71"/>
          <p:cNvSpPr/>
          <p:nvPr/>
        </p:nvSpPr>
        <p:spPr>
          <a:xfrm>
            <a:off x="0" y="3037438"/>
            <a:ext cx="4023534" cy="382056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3484F4B5-1222-49CB-92AB-2A5BD43F0F0C}"/>
              </a:ext>
            </a:extLst>
          </p:cNvPr>
          <p:cNvGrpSpPr/>
          <p:nvPr/>
        </p:nvGrpSpPr>
        <p:grpSpPr>
          <a:xfrm>
            <a:off x="3343189" y="1737741"/>
            <a:ext cx="5505622" cy="3599334"/>
            <a:chOff x="5157992" y="1665629"/>
            <a:chExt cx="2936367" cy="1919171"/>
          </a:xfrm>
          <a:solidFill>
            <a:schemeClr val="bg2">
              <a:lumMod val="85000"/>
            </a:schemeClr>
          </a:solidFill>
        </p:grpSpPr>
        <p:sp>
          <p:nvSpPr>
            <p:cNvPr id="4" name="Freeform 5">
              <a:extLst>
                <a:ext uri="{FF2B5EF4-FFF2-40B4-BE49-F238E27FC236}">
                  <a16:creationId xmlns:a16="http://schemas.microsoft.com/office/drawing/2014/main" id="{32F69F0F-8E0C-42D2-9955-6F57DB997211}"/>
                </a:ext>
              </a:extLst>
            </p:cNvPr>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 name="Freeform 6">
              <a:extLst>
                <a:ext uri="{FF2B5EF4-FFF2-40B4-BE49-F238E27FC236}">
                  <a16:creationId xmlns:a16="http://schemas.microsoft.com/office/drawing/2014/main" id="{3B9F3ABF-82A9-4EC4-9FB9-9A5B0E08EEF0}"/>
                </a:ext>
              </a:extLst>
            </p:cNvPr>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6" name="Freeform 7">
              <a:extLst>
                <a:ext uri="{FF2B5EF4-FFF2-40B4-BE49-F238E27FC236}">
                  <a16:creationId xmlns:a16="http://schemas.microsoft.com/office/drawing/2014/main" id="{3E4D1B66-5020-49E5-BE77-B79C074D2E76}"/>
                </a:ext>
              </a:extLst>
            </p:cNvPr>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7" name="Freeform 8">
              <a:extLst>
                <a:ext uri="{FF2B5EF4-FFF2-40B4-BE49-F238E27FC236}">
                  <a16:creationId xmlns:a16="http://schemas.microsoft.com/office/drawing/2014/main" id="{EDC23E15-56DD-4D67-88C1-A0B5B702C969}"/>
                </a:ext>
              </a:extLst>
            </p:cNvPr>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8" name="Freeform 9">
              <a:extLst>
                <a:ext uri="{FF2B5EF4-FFF2-40B4-BE49-F238E27FC236}">
                  <a16:creationId xmlns:a16="http://schemas.microsoft.com/office/drawing/2014/main" id="{1E26F8D3-93F9-4885-9E04-5AB29133B092}"/>
                </a:ext>
              </a:extLst>
            </p:cNvPr>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9" name="Freeform 10">
              <a:extLst>
                <a:ext uri="{FF2B5EF4-FFF2-40B4-BE49-F238E27FC236}">
                  <a16:creationId xmlns:a16="http://schemas.microsoft.com/office/drawing/2014/main" id="{B96CA836-405C-4CDF-9C91-0D5B21CBFE8F}"/>
                </a:ext>
              </a:extLst>
            </p:cNvPr>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0" name="Freeform 11">
              <a:extLst>
                <a:ext uri="{FF2B5EF4-FFF2-40B4-BE49-F238E27FC236}">
                  <a16:creationId xmlns:a16="http://schemas.microsoft.com/office/drawing/2014/main" id="{88735AB9-045A-48CB-A16B-98376431E414}"/>
                </a:ext>
              </a:extLst>
            </p:cNvPr>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1" name="Freeform 12">
              <a:extLst>
                <a:ext uri="{FF2B5EF4-FFF2-40B4-BE49-F238E27FC236}">
                  <a16:creationId xmlns:a16="http://schemas.microsoft.com/office/drawing/2014/main" id="{A5FCE588-461C-478D-9B5F-623DAD8D4C91}"/>
                </a:ext>
              </a:extLst>
            </p:cNvPr>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2" name="Freeform 13">
              <a:extLst>
                <a:ext uri="{FF2B5EF4-FFF2-40B4-BE49-F238E27FC236}">
                  <a16:creationId xmlns:a16="http://schemas.microsoft.com/office/drawing/2014/main" id="{BF2E7BAC-AC8B-44C1-991B-B8B285B289D8}"/>
                </a:ext>
              </a:extLst>
            </p:cNvPr>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3" name="Freeform 14">
              <a:extLst>
                <a:ext uri="{FF2B5EF4-FFF2-40B4-BE49-F238E27FC236}">
                  <a16:creationId xmlns:a16="http://schemas.microsoft.com/office/drawing/2014/main" id="{AF438192-DD9C-4FAB-B7E7-98D201751DAD}"/>
                </a:ext>
              </a:extLst>
            </p:cNvPr>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5" name="Freeform 15">
              <a:extLst>
                <a:ext uri="{FF2B5EF4-FFF2-40B4-BE49-F238E27FC236}">
                  <a16:creationId xmlns:a16="http://schemas.microsoft.com/office/drawing/2014/main" id="{263E9563-0A2E-4348-AEB3-20717DC5B7CC}"/>
                </a:ext>
              </a:extLst>
            </p:cNvPr>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6" name="Freeform 16">
              <a:extLst>
                <a:ext uri="{FF2B5EF4-FFF2-40B4-BE49-F238E27FC236}">
                  <a16:creationId xmlns:a16="http://schemas.microsoft.com/office/drawing/2014/main" id="{20F3FBBD-5C34-4366-ABC2-FE0602777683}"/>
                </a:ext>
              </a:extLst>
            </p:cNvPr>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7" name="Freeform 17">
              <a:extLst>
                <a:ext uri="{FF2B5EF4-FFF2-40B4-BE49-F238E27FC236}">
                  <a16:creationId xmlns:a16="http://schemas.microsoft.com/office/drawing/2014/main" id="{25E121EF-133E-4CE5-8D2B-70FB005EA9BD}"/>
                </a:ext>
              </a:extLst>
            </p:cNvPr>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8" name="Freeform 18">
              <a:extLst>
                <a:ext uri="{FF2B5EF4-FFF2-40B4-BE49-F238E27FC236}">
                  <a16:creationId xmlns:a16="http://schemas.microsoft.com/office/drawing/2014/main" id="{2CCF51AC-439C-44CC-BBDD-35B181BCEF34}"/>
                </a:ext>
              </a:extLst>
            </p:cNvPr>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9" name="Freeform 19">
              <a:extLst>
                <a:ext uri="{FF2B5EF4-FFF2-40B4-BE49-F238E27FC236}">
                  <a16:creationId xmlns:a16="http://schemas.microsoft.com/office/drawing/2014/main" id="{11F1353E-DFA0-48C9-B15C-FF350FF99F47}"/>
                </a:ext>
              </a:extLst>
            </p:cNvPr>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0" name="Freeform 20">
              <a:extLst>
                <a:ext uri="{FF2B5EF4-FFF2-40B4-BE49-F238E27FC236}">
                  <a16:creationId xmlns:a16="http://schemas.microsoft.com/office/drawing/2014/main" id="{528EB325-FE54-434E-9448-FD055BF023B2}"/>
                </a:ext>
              </a:extLst>
            </p:cNvPr>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1" name="Freeform 21">
              <a:extLst>
                <a:ext uri="{FF2B5EF4-FFF2-40B4-BE49-F238E27FC236}">
                  <a16:creationId xmlns:a16="http://schemas.microsoft.com/office/drawing/2014/main" id="{E19F6CCA-8877-434A-97D3-3E4F17346685}"/>
                </a:ext>
              </a:extLst>
            </p:cNvPr>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2" name="Freeform 22">
              <a:extLst>
                <a:ext uri="{FF2B5EF4-FFF2-40B4-BE49-F238E27FC236}">
                  <a16:creationId xmlns:a16="http://schemas.microsoft.com/office/drawing/2014/main" id="{D2DC1859-961F-42AD-A718-3517912BD448}"/>
                </a:ext>
              </a:extLst>
            </p:cNvPr>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3" name="Freeform 23">
              <a:extLst>
                <a:ext uri="{FF2B5EF4-FFF2-40B4-BE49-F238E27FC236}">
                  <a16:creationId xmlns:a16="http://schemas.microsoft.com/office/drawing/2014/main" id="{BF23F778-3E47-46FC-A5F7-500311A390F5}"/>
                </a:ext>
              </a:extLst>
            </p:cNvPr>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4" name="Freeform 24">
              <a:extLst>
                <a:ext uri="{FF2B5EF4-FFF2-40B4-BE49-F238E27FC236}">
                  <a16:creationId xmlns:a16="http://schemas.microsoft.com/office/drawing/2014/main" id="{33DBE567-A425-442F-BDC5-7F9EAA5E3CCA}"/>
                </a:ext>
              </a:extLst>
            </p:cNvPr>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5" name="Freeform 25">
              <a:extLst>
                <a:ext uri="{FF2B5EF4-FFF2-40B4-BE49-F238E27FC236}">
                  <a16:creationId xmlns:a16="http://schemas.microsoft.com/office/drawing/2014/main" id="{A94F1240-65BB-474D-AD9D-E2A554E3A51A}"/>
                </a:ext>
              </a:extLst>
            </p:cNvPr>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6" name="Freeform 26">
              <a:extLst>
                <a:ext uri="{FF2B5EF4-FFF2-40B4-BE49-F238E27FC236}">
                  <a16:creationId xmlns:a16="http://schemas.microsoft.com/office/drawing/2014/main" id="{7715CA66-F679-4EBC-A95E-781183481A12}"/>
                </a:ext>
              </a:extLst>
            </p:cNvPr>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7" name="Freeform 27">
              <a:extLst>
                <a:ext uri="{FF2B5EF4-FFF2-40B4-BE49-F238E27FC236}">
                  <a16:creationId xmlns:a16="http://schemas.microsoft.com/office/drawing/2014/main" id="{C3147709-C4F6-4CD8-B56D-B5B568253CDB}"/>
                </a:ext>
              </a:extLst>
            </p:cNvPr>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8" name="Freeform 28">
              <a:extLst>
                <a:ext uri="{FF2B5EF4-FFF2-40B4-BE49-F238E27FC236}">
                  <a16:creationId xmlns:a16="http://schemas.microsoft.com/office/drawing/2014/main" id="{42C626A4-D3E1-4C52-B1AD-AF4AF9AE526D}"/>
                </a:ext>
              </a:extLst>
            </p:cNvPr>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9" name="Freeform 29">
              <a:extLst>
                <a:ext uri="{FF2B5EF4-FFF2-40B4-BE49-F238E27FC236}">
                  <a16:creationId xmlns:a16="http://schemas.microsoft.com/office/drawing/2014/main" id="{BB37137A-C8D3-4A86-AA0C-BE629D90A588}"/>
                </a:ext>
              </a:extLst>
            </p:cNvPr>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0" name="Freeform 30">
              <a:extLst>
                <a:ext uri="{FF2B5EF4-FFF2-40B4-BE49-F238E27FC236}">
                  <a16:creationId xmlns:a16="http://schemas.microsoft.com/office/drawing/2014/main" id="{174EFC14-9DF1-4D27-9FD2-875D6C10CEA9}"/>
                </a:ext>
              </a:extLst>
            </p:cNvPr>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1" name="Freeform 31">
              <a:extLst>
                <a:ext uri="{FF2B5EF4-FFF2-40B4-BE49-F238E27FC236}">
                  <a16:creationId xmlns:a16="http://schemas.microsoft.com/office/drawing/2014/main" id="{59B79FC0-0BC4-4E2E-8DAF-ABF5D543D12F}"/>
                </a:ext>
              </a:extLst>
            </p:cNvPr>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2" name="Freeform 32">
              <a:extLst>
                <a:ext uri="{FF2B5EF4-FFF2-40B4-BE49-F238E27FC236}">
                  <a16:creationId xmlns:a16="http://schemas.microsoft.com/office/drawing/2014/main" id="{FD10A215-9210-4B98-A071-F3BE9094C233}"/>
                </a:ext>
              </a:extLst>
            </p:cNvPr>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3" name="Freeform 33">
              <a:extLst>
                <a:ext uri="{FF2B5EF4-FFF2-40B4-BE49-F238E27FC236}">
                  <a16:creationId xmlns:a16="http://schemas.microsoft.com/office/drawing/2014/main" id="{D4D4B632-54BF-4A27-BD2F-93F781636A70}"/>
                </a:ext>
              </a:extLst>
            </p:cNvPr>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4" name="Freeform 34">
              <a:extLst>
                <a:ext uri="{FF2B5EF4-FFF2-40B4-BE49-F238E27FC236}">
                  <a16:creationId xmlns:a16="http://schemas.microsoft.com/office/drawing/2014/main" id="{72CD7934-01C9-4215-913C-0AE285E6D47A}"/>
                </a:ext>
              </a:extLst>
            </p:cNvPr>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5" name="Freeform 35">
              <a:extLst>
                <a:ext uri="{FF2B5EF4-FFF2-40B4-BE49-F238E27FC236}">
                  <a16:creationId xmlns:a16="http://schemas.microsoft.com/office/drawing/2014/main" id="{A6118E5C-FBCA-4B82-8DE3-62C5A2336005}"/>
                </a:ext>
              </a:extLst>
            </p:cNvPr>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6" name="Freeform 36">
              <a:extLst>
                <a:ext uri="{FF2B5EF4-FFF2-40B4-BE49-F238E27FC236}">
                  <a16:creationId xmlns:a16="http://schemas.microsoft.com/office/drawing/2014/main" id="{668BB0C8-6DFD-4AE9-8977-686000236513}"/>
                </a:ext>
              </a:extLst>
            </p:cNvPr>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7" name="Freeform 37">
              <a:extLst>
                <a:ext uri="{FF2B5EF4-FFF2-40B4-BE49-F238E27FC236}">
                  <a16:creationId xmlns:a16="http://schemas.microsoft.com/office/drawing/2014/main" id="{5FB68833-FC73-4332-80EF-5C48E1C52003}"/>
                </a:ext>
              </a:extLst>
            </p:cNvPr>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8" name="Freeform 38">
              <a:extLst>
                <a:ext uri="{FF2B5EF4-FFF2-40B4-BE49-F238E27FC236}">
                  <a16:creationId xmlns:a16="http://schemas.microsoft.com/office/drawing/2014/main" id="{219B0F7D-C59C-49A5-8EEC-5203F16BF264}"/>
                </a:ext>
              </a:extLst>
            </p:cNvPr>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solidFill>
                  <a:schemeClr val="accent6"/>
                </a:solidFill>
                <a:latin typeface="Source Sans Pro Light" charset="0"/>
              </a:endParaRPr>
            </a:p>
          </p:txBody>
        </p:sp>
        <p:sp>
          <p:nvSpPr>
            <p:cNvPr id="39" name="Freeform 39">
              <a:extLst>
                <a:ext uri="{FF2B5EF4-FFF2-40B4-BE49-F238E27FC236}">
                  <a16:creationId xmlns:a16="http://schemas.microsoft.com/office/drawing/2014/main" id="{77A3DBEB-D934-40DE-9CE5-5E2DA98356C7}"/>
                </a:ext>
              </a:extLst>
            </p:cNvPr>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0" name="Freeform 40">
              <a:extLst>
                <a:ext uri="{FF2B5EF4-FFF2-40B4-BE49-F238E27FC236}">
                  <a16:creationId xmlns:a16="http://schemas.microsoft.com/office/drawing/2014/main" id="{AC20EB63-9D96-412D-8AD6-DCB4771A1DE4}"/>
                </a:ext>
              </a:extLst>
            </p:cNvPr>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1" name="Freeform 41">
              <a:extLst>
                <a:ext uri="{FF2B5EF4-FFF2-40B4-BE49-F238E27FC236}">
                  <a16:creationId xmlns:a16="http://schemas.microsoft.com/office/drawing/2014/main" id="{A90801C9-717E-44A2-9E1E-DAEFE21E0BF8}"/>
                </a:ext>
              </a:extLst>
            </p:cNvPr>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2" name="Freeform 42">
              <a:extLst>
                <a:ext uri="{FF2B5EF4-FFF2-40B4-BE49-F238E27FC236}">
                  <a16:creationId xmlns:a16="http://schemas.microsoft.com/office/drawing/2014/main" id="{9DF54709-C0BE-4E0D-962E-79F3386742D9}"/>
                </a:ext>
              </a:extLst>
            </p:cNvPr>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3" name="Freeform 43">
              <a:extLst>
                <a:ext uri="{FF2B5EF4-FFF2-40B4-BE49-F238E27FC236}">
                  <a16:creationId xmlns:a16="http://schemas.microsoft.com/office/drawing/2014/main" id="{36905EF7-5400-4D8D-9F67-B7E5DD651C0E}"/>
                </a:ext>
              </a:extLst>
            </p:cNvPr>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4" name="Freeform 44">
              <a:extLst>
                <a:ext uri="{FF2B5EF4-FFF2-40B4-BE49-F238E27FC236}">
                  <a16:creationId xmlns:a16="http://schemas.microsoft.com/office/drawing/2014/main" id="{6337AD67-EB60-46E1-A379-D214FE2753AB}"/>
                </a:ext>
              </a:extLst>
            </p:cNvPr>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5" name="Freeform 45">
              <a:extLst>
                <a:ext uri="{FF2B5EF4-FFF2-40B4-BE49-F238E27FC236}">
                  <a16:creationId xmlns:a16="http://schemas.microsoft.com/office/drawing/2014/main" id="{13EB9D90-DBE0-4D2C-A868-9EF5318F1B7F}"/>
                </a:ext>
              </a:extLst>
            </p:cNvPr>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6" name="Freeform 46">
              <a:extLst>
                <a:ext uri="{FF2B5EF4-FFF2-40B4-BE49-F238E27FC236}">
                  <a16:creationId xmlns:a16="http://schemas.microsoft.com/office/drawing/2014/main" id="{8AB2FC88-B6D9-41D9-8830-AD99F0250137}"/>
                </a:ext>
              </a:extLst>
            </p:cNvPr>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7" name="Freeform 47">
              <a:extLst>
                <a:ext uri="{FF2B5EF4-FFF2-40B4-BE49-F238E27FC236}">
                  <a16:creationId xmlns:a16="http://schemas.microsoft.com/office/drawing/2014/main" id="{D34EC1D5-B74E-4CBD-8647-364D51184C6A}"/>
                </a:ext>
              </a:extLst>
            </p:cNvPr>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8" name="Line 48">
              <a:extLst>
                <a:ext uri="{FF2B5EF4-FFF2-40B4-BE49-F238E27FC236}">
                  <a16:creationId xmlns:a16="http://schemas.microsoft.com/office/drawing/2014/main" id="{CA8FDCD5-6A2A-4FF8-8777-C8F39D878E4A}"/>
                </a:ext>
              </a:extLst>
            </p:cNvPr>
            <p:cNvSpPr>
              <a:spLocks noChangeShapeType="1"/>
            </p:cNvSpPr>
            <p:nvPr/>
          </p:nvSpPr>
          <p:spPr bwMode="auto">
            <a:xfrm>
              <a:off x="6881808" y="2014722"/>
              <a:ext cx="0" cy="0"/>
            </a:xfrm>
            <a:prstGeom prst="line">
              <a:avLst/>
            </a:prstGeom>
            <a:grpFill/>
            <a:ln w="6350">
              <a:solidFill>
                <a:schemeClr val="bg1"/>
              </a:solidFill>
              <a:round/>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9" name="Line 49">
              <a:extLst>
                <a:ext uri="{FF2B5EF4-FFF2-40B4-BE49-F238E27FC236}">
                  <a16:creationId xmlns:a16="http://schemas.microsoft.com/office/drawing/2014/main" id="{6C674407-053B-4A0C-8007-CEFAED82EBBB}"/>
                </a:ext>
              </a:extLst>
            </p:cNvPr>
            <p:cNvSpPr>
              <a:spLocks noChangeShapeType="1"/>
            </p:cNvSpPr>
            <p:nvPr/>
          </p:nvSpPr>
          <p:spPr bwMode="auto">
            <a:xfrm>
              <a:off x="6881808" y="2014722"/>
              <a:ext cx="0" cy="0"/>
            </a:xfrm>
            <a:prstGeom prst="line">
              <a:avLst/>
            </a:pr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0" name="Freeform 50">
              <a:extLst>
                <a:ext uri="{FF2B5EF4-FFF2-40B4-BE49-F238E27FC236}">
                  <a16:creationId xmlns:a16="http://schemas.microsoft.com/office/drawing/2014/main" id="{6587B957-FF74-40A0-B85D-8E1FB06E0906}"/>
                </a:ext>
              </a:extLst>
            </p:cNvPr>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1" name="Freeform 51">
              <a:extLst>
                <a:ext uri="{FF2B5EF4-FFF2-40B4-BE49-F238E27FC236}">
                  <a16:creationId xmlns:a16="http://schemas.microsoft.com/office/drawing/2014/main" id="{8B974A76-8D26-4D74-A764-1E15FB47CE32}"/>
                </a:ext>
              </a:extLst>
            </p:cNvPr>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2" name="Freeform 52">
              <a:extLst>
                <a:ext uri="{FF2B5EF4-FFF2-40B4-BE49-F238E27FC236}">
                  <a16:creationId xmlns:a16="http://schemas.microsoft.com/office/drawing/2014/main" id="{59C7BC21-7C01-47D5-9565-9D3A8CEB99B6}"/>
                </a:ext>
              </a:extLst>
            </p:cNvPr>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3" name="Freeform 53">
              <a:extLst>
                <a:ext uri="{FF2B5EF4-FFF2-40B4-BE49-F238E27FC236}">
                  <a16:creationId xmlns:a16="http://schemas.microsoft.com/office/drawing/2014/main" id="{8655272B-F4D8-4100-A8D7-CC3630D96217}"/>
                </a:ext>
              </a:extLst>
            </p:cNvPr>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4" name="Freeform 54">
              <a:extLst>
                <a:ext uri="{FF2B5EF4-FFF2-40B4-BE49-F238E27FC236}">
                  <a16:creationId xmlns:a16="http://schemas.microsoft.com/office/drawing/2014/main" id="{FE1C334C-0602-433F-9A8B-770F60C2CD51}"/>
                </a:ext>
              </a:extLst>
            </p:cNvPr>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5" name="Freeform 55">
              <a:extLst>
                <a:ext uri="{FF2B5EF4-FFF2-40B4-BE49-F238E27FC236}">
                  <a16:creationId xmlns:a16="http://schemas.microsoft.com/office/drawing/2014/main" id="{44DDA880-0010-4691-8432-05E1C8B033D4}"/>
                </a:ext>
              </a:extLst>
            </p:cNvPr>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6" name="Freeform 162">
              <a:extLst>
                <a:ext uri="{FF2B5EF4-FFF2-40B4-BE49-F238E27FC236}">
                  <a16:creationId xmlns:a16="http://schemas.microsoft.com/office/drawing/2014/main" id="{EBC4F958-49F8-4CEE-89EF-61EA4A821376}"/>
                </a:ext>
              </a:extLst>
            </p:cNvPr>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sp>
          <p:nvSpPr>
            <p:cNvPr id="57" name="Freeform 163">
              <a:extLst>
                <a:ext uri="{FF2B5EF4-FFF2-40B4-BE49-F238E27FC236}">
                  <a16:creationId xmlns:a16="http://schemas.microsoft.com/office/drawing/2014/main" id="{B64B3605-B841-4C84-87FE-7E28819271E5}"/>
                </a:ext>
              </a:extLst>
            </p:cNvPr>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grpSp>
      <p:cxnSp>
        <p:nvCxnSpPr>
          <p:cNvPr id="58" name="Straight Connector 57">
            <a:extLst>
              <a:ext uri="{FF2B5EF4-FFF2-40B4-BE49-F238E27FC236}">
                <a16:creationId xmlns:a16="http://schemas.microsoft.com/office/drawing/2014/main" id="{87C6A364-43A9-4009-B435-6DDB3496017F}"/>
              </a:ext>
            </a:extLst>
          </p:cNvPr>
          <p:cNvCxnSpPr>
            <a:cxnSpLocks/>
          </p:cNvCxnSpPr>
          <p:nvPr/>
        </p:nvCxnSpPr>
        <p:spPr>
          <a:xfrm flipH="1">
            <a:off x="3314208" y="2290283"/>
            <a:ext cx="375214" cy="0"/>
          </a:xfrm>
          <a:prstGeom prst="line">
            <a:avLst/>
          </a:prstGeom>
          <a:ln w="28575">
            <a:solidFill>
              <a:schemeClr val="accent1"/>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F780B47-2FF1-4521-AA77-7C1BD5C11545}"/>
              </a:ext>
            </a:extLst>
          </p:cNvPr>
          <p:cNvCxnSpPr>
            <a:cxnSpLocks/>
          </p:cNvCxnSpPr>
          <p:nvPr/>
        </p:nvCxnSpPr>
        <p:spPr>
          <a:xfrm flipH="1">
            <a:off x="3757927" y="4104992"/>
            <a:ext cx="778677" cy="0"/>
          </a:xfrm>
          <a:prstGeom prst="line">
            <a:avLst/>
          </a:prstGeom>
          <a:ln w="28575">
            <a:solidFill>
              <a:schemeClr val="accent2"/>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3CC84A2-F682-4671-BAF6-599F4173F1F1}"/>
              </a:ext>
            </a:extLst>
          </p:cNvPr>
          <p:cNvCxnSpPr>
            <a:cxnSpLocks/>
          </p:cNvCxnSpPr>
          <p:nvPr/>
        </p:nvCxnSpPr>
        <p:spPr>
          <a:xfrm>
            <a:off x="8076987" y="2962377"/>
            <a:ext cx="771824" cy="0"/>
          </a:xfrm>
          <a:prstGeom prst="line">
            <a:avLst/>
          </a:prstGeom>
          <a:ln w="28575">
            <a:solidFill>
              <a:schemeClr val="accent3"/>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EA9B09A3-C4FA-4137-9B4B-CDF48D6599EA}"/>
              </a:ext>
            </a:extLst>
          </p:cNvPr>
          <p:cNvCxnSpPr>
            <a:cxnSpLocks/>
          </p:cNvCxnSpPr>
          <p:nvPr/>
        </p:nvCxnSpPr>
        <p:spPr>
          <a:xfrm>
            <a:off x="5957788" y="4761448"/>
            <a:ext cx="2574819" cy="0"/>
          </a:xfrm>
          <a:prstGeom prst="line">
            <a:avLst/>
          </a:prstGeom>
          <a:ln w="28575">
            <a:solidFill>
              <a:schemeClr val="accent4"/>
            </a:solidFill>
            <a:headEnd type="oval"/>
            <a:tailEnd type="oval" w="lg" len="lg"/>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1A6996D2-E8F5-4C17-8C8B-A330E3C751B6}"/>
              </a:ext>
            </a:extLst>
          </p:cNvPr>
          <p:cNvSpPr txBox="1"/>
          <p:nvPr/>
        </p:nvSpPr>
        <p:spPr>
          <a:xfrm>
            <a:off x="9040065" y="2273506"/>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3"/>
                </a:solidFill>
                <a:latin typeface="+mj-lt"/>
              </a:rPr>
              <a:t>Area Three</a:t>
            </a:r>
            <a:endParaRPr lang="en-US" dirty="0">
              <a:solidFill>
                <a:schemeClr val="accent3"/>
              </a:solidFill>
              <a:latin typeface="+mj-lt"/>
            </a:endParaRPr>
          </a:p>
        </p:txBody>
      </p:sp>
      <p:sp>
        <p:nvSpPr>
          <p:cNvPr id="63" name="TextBox 62">
            <a:extLst>
              <a:ext uri="{FF2B5EF4-FFF2-40B4-BE49-F238E27FC236}">
                <a16:creationId xmlns:a16="http://schemas.microsoft.com/office/drawing/2014/main" id="{29966033-F41E-4EE8-AFA3-0467C799EE7A}"/>
              </a:ext>
            </a:extLst>
          </p:cNvPr>
          <p:cNvSpPr txBox="1"/>
          <p:nvPr/>
        </p:nvSpPr>
        <p:spPr>
          <a:xfrm>
            <a:off x="9040064" y="2544692"/>
            <a:ext cx="273995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4" name="TextBox 63">
            <a:extLst>
              <a:ext uri="{FF2B5EF4-FFF2-40B4-BE49-F238E27FC236}">
                <a16:creationId xmlns:a16="http://schemas.microsoft.com/office/drawing/2014/main" id="{0768DD53-7005-43CF-BC8E-D0385F238709}"/>
              </a:ext>
            </a:extLst>
          </p:cNvPr>
          <p:cNvSpPr txBox="1"/>
          <p:nvPr/>
        </p:nvSpPr>
        <p:spPr>
          <a:xfrm>
            <a:off x="8706521" y="4107089"/>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4"/>
                </a:solidFill>
                <a:latin typeface="+mj-lt"/>
              </a:rPr>
              <a:t>Area Four</a:t>
            </a:r>
            <a:endParaRPr lang="en-US" dirty="0">
              <a:solidFill>
                <a:schemeClr val="accent4"/>
              </a:solidFill>
              <a:latin typeface="+mj-lt"/>
            </a:endParaRPr>
          </a:p>
        </p:txBody>
      </p:sp>
      <p:sp>
        <p:nvSpPr>
          <p:cNvPr id="65" name="TextBox 64">
            <a:extLst>
              <a:ext uri="{FF2B5EF4-FFF2-40B4-BE49-F238E27FC236}">
                <a16:creationId xmlns:a16="http://schemas.microsoft.com/office/drawing/2014/main" id="{663E7F6E-7A87-4842-94CB-3C0B5891D55B}"/>
              </a:ext>
            </a:extLst>
          </p:cNvPr>
          <p:cNvSpPr txBox="1"/>
          <p:nvPr/>
        </p:nvSpPr>
        <p:spPr>
          <a:xfrm>
            <a:off x="8706520" y="4378275"/>
            <a:ext cx="272347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6" name="TextBox 65">
            <a:extLst>
              <a:ext uri="{FF2B5EF4-FFF2-40B4-BE49-F238E27FC236}">
                <a16:creationId xmlns:a16="http://schemas.microsoft.com/office/drawing/2014/main" id="{BEFAAA32-0793-4BC2-AC78-6682D1C92647}"/>
              </a:ext>
            </a:extLst>
          </p:cNvPr>
          <p:cNvSpPr txBox="1"/>
          <p:nvPr/>
        </p:nvSpPr>
        <p:spPr>
          <a:xfrm>
            <a:off x="612099" y="1635386"/>
            <a:ext cx="2586280" cy="369332"/>
          </a:xfrm>
          <a:prstGeom prst="rect">
            <a:avLst/>
          </a:prstGeom>
          <a:noFill/>
        </p:spPr>
        <p:txBody>
          <a:bodyPr wrap="square" rtlCol="0" anchor="ctr">
            <a:spAutoFit/>
          </a:bodyPr>
          <a:lstStyle/>
          <a:p>
            <a:pPr algn="r"/>
            <a:r>
              <a:rPr lang="en-US" dirty="0" smtClean="0">
                <a:latin typeface="+mj-lt"/>
              </a:rPr>
              <a:t>About </a:t>
            </a:r>
            <a:r>
              <a:rPr lang="en-US" dirty="0" smtClean="0">
                <a:solidFill>
                  <a:schemeClr val="accent1"/>
                </a:solidFill>
                <a:latin typeface="+mj-lt"/>
              </a:rPr>
              <a:t>Area One</a:t>
            </a:r>
            <a:endParaRPr lang="en-US" dirty="0">
              <a:solidFill>
                <a:schemeClr val="accent1"/>
              </a:solidFill>
              <a:latin typeface="+mj-lt"/>
            </a:endParaRPr>
          </a:p>
        </p:txBody>
      </p:sp>
      <p:sp>
        <p:nvSpPr>
          <p:cNvPr id="67" name="TextBox 66">
            <a:extLst>
              <a:ext uri="{FF2B5EF4-FFF2-40B4-BE49-F238E27FC236}">
                <a16:creationId xmlns:a16="http://schemas.microsoft.com/office/drawing/2014/main" id="{230F44AF-C336-4FB8-B91E-B667081A57C4}"/>
              </a:ext>
            </a:extLst>
          </p:cNvPr>
          <p:cNvSpPr txBox="1"/>
          <p:nvPr/>
        </p:nvSpPr>
        <p:spPr>
          <a:xfrm>
            <a:off x="382995" y="1906572"/>
            <a:ext cx="2815384" cy="923330"/>
          </a:xfrm>
          <a:prstGeom prst="rect">
            <a:avLst/>
          </a:prstGeom>
          <a:noFill/>
        </p:spPr>
        <p:txBody>
          <a:bodyPr wrap="square" rtlCol="0" anchor="ctr">
            <a:spAutoFit/>
          </a:bodyPr>
          <a:lstStyle/>
          <a:p>
            <a:pPr algn="r">
              <a:lnSpc>
                <a:spcPct val="150000"/>
              </a:lnSpc>
            </a:pPr>
            <a:r>
              <a:rPr lang="en-US" sz="1200" dirty="0"/>
              <a:t>Be undeniably good. No marketing effort or social media buzzword can be a substitute for that.</a:t>
            </a:r>
          </a:p>
        </p:txBody>
      </p:sp>
      <p:sp>
        <p:nvSpPr>
          <p:cNvPr id="68" name="TextBox 67">
            <a:extLst>
              <a:ext uri="{FF2B5EF4-FFF2-40B4-BE49-F238E27FC236}">
                <a16:creationId xmlns:a16="http://schemas.microsoft.com/office/drawing/2014/main" id="{074B6C18-B1D5-494F-8DA8-FEC747B16B0D}"/>
              </a:ext>
            </a:extLst>
          </p:cNvPr>
          <p:cNvSpPr txBox="1"/>
          <p:nvPr/>
        </p:nvSpPr>
        <p:spPr>
          <a:xfrm>
            <a:off x="953461" y="3464960"/>
            <a:ext cx="2586280" cy="369332"/>
          </a:xfrm>
          <a:prstGeom prst="rect">
            <a:avLst/>
          </a:prstGeom>
          <a:noFill/>
        </p:spPr>
        <p:txBody>
          <a:bodyPr wrap="square" rtlCol="0" anchor="ctr">
            <a:spAutoFit/>
          </a:bodyPr>
          <a:lstStyle/>
          <a:p>
            <a:pPr algn="r"/>
            <a:r>
              <a:rPr lang="en-US" dirty="0" smtClean="0">
                <a:solidFill>
                  <a:schemeClr val="bg1"/>
                </a:solidFill>
                <a:latin typeface="+mj-lt"/>
              </a:rPr>
              <a:t>About Area Two</a:t>
            </a:r>
            <a:endParaRPr lang="en-US" dirty="0">
              <a:solidFill>
                <a:schemeClr val="bg1"/>
              </a:solidFill>
              <a:latin typeface="+mj-lt"/>
            </a:endParaRPr>
          </a:p>
        </p:txBody>
      </p:sp>
      <p:sp>
        <p:nvSpPr>
          <p:cNvPr id="69" name="TextBox 68">
            <a:extLst>
              <a:ext uri="{FF2B5EF4-FFF2-40B4-BE49-F238E27FC236}">
                <a16:creationId xmlns:a16="http://schemas.microsoft.com/office/drawing/2014/main" id="{1563B145-A6A7-472B-8231-E1F296C09067}"/>
              </a:ext>
            </a:extLst>
          </p:cNvPr>
          <p:cNvSpPr txBox="1"/>
          <p:nvPr/>
        </p:nvSpPr>
        <p:spPr>
          <a:xfrm>
            <a:off x="762000" y="3736146"/>
            <a:ext cx="2777741" cy="923330"/>
          </a:xfrm>
          <a:prstGeom prst="rect">
            <a:avLst/>
          </a:prstGeom>
          <a:noFill/>
        </p:spPr>
        <p:txBody>
          <a:bodyPr wrap="square" rtlCol="0" anchor="ctr">
            <a:spAutoFit/>
          </a:bodyPr>
          <a:lstStyle/>
          <a:p>
            <a:pPr algn="r">
              <a:lnSpc>
                <a:spcPct val="150000"/>
              </a:lnSpc>
            </a:pPr>
            <a:r>
              <a:rPr lang="en-US" sz="1200" dirty="0">
                <a:solidFill>
                  <a:schemeClr val="bg1"/>
                </a:solidFill>
              </a:rPr>
              <a:t>Be undeniably good. No marketing effort or social media buzzword can be a substitute for that.</a:t>
            </a:r>
          </a:p>
        </p:txBody>
      </p:sp>
      <p:sp>
        <p:nvSpPr>
          <p:cNvPr id="70" name="TextBox 69"/>
          <p:cNvSpPr txBox="1"/>
          <p:nvPr/>
        </p:nvSpPr>
        <p:spPr>
          <a:xfrm>
            <a:off x="1619250" y="694549"/>
            <a:ext cx="8953500" cy="830997"/>
          </a:xfrm>
          <a:prstGeom prst="rect">
            <a:avLst/>
          </a:prstGeom>
          <a:noFill/>
        </p:spPr>
        <p:txBody>
          <a:bodyPr wrap="square" rtlCol="0">
            <a:spAutoFit/>
          </a:bodyPr>
          <a:lstStyle/>
          <a:p>
            <a:pPr algn="ctr"/>
            <a:r>
              <a:rPr lang="en-ID" sz="4800" b="1" dirty="0" smtClean="0">
                <a:latin typeface="+mj-lt"/>
              </a:rPr>
              <a:t>United States </a:t>
            </a:r>
            <a:r>
              <a:rPr lang="en-ID" sz="4800" b="1" dirty="0" smtClean="0">
                <a:solidFill>
                  <a:schemeClr val="accent1"/>
                </a:solidFill>
                <a:latin typeface="+mj-lt"/>
              </a:rPr>
              <a:t>Maps</a:t>
            </a:r>
            <a:endParaRPr lang="en-ID" sz="4800" b="1" dirty="0">
              <a:solidFill>
                <a:schemeClr val="accent1"/>
              </a:solidFill>
              <a:latin typeface="+mj-lt"/>
            </a:endParaRPr>
          </a:p>
        </p:txBody>
      </p:sp>
      <p:sp>
        <p:nvSpPr>
          <p:cNvPr id="71" name="Rectangle 70"/>
          <p:cNvSpPr/>
          <p:nvPr/>
        </p:nvSpPr>
        <p:spPr>
          <a:xfrm>
            <a:off x="2090058" y="5613957"/>
            <a:ext cx="8011886" cy="461665"/>
          </a:xfrm>
          <a:prstGeom prst="rect">
            <a:avLst/>
          </a:prstGeom>
        </p:spPr>
        <p:txBody>
          <a:bodyPr wrap="square">
            <a:spAutoFit/>
          </a:bodyPr>
          <a:lstStyle/>
          <a:p>
            <a:pPr algn="ctr">
              <a:lnSpc>
                <a:spcPct val="150000"/>
              </a:lnSpc>
            </a:pPr>
            <a:r>
              <a:rPr lang="en-US" sz="1600" dirty="0">
                <a:latin typeface="+mj-lt"/>
              </a:rPr>
              <a:t>If you just work on stuff that you like and you’re passionate about, you don’t have to have a master </a:t>
            </a:r>
            <a:r>
              <a:rPr lang="en-US" sz="1600" dirty="0" smtClean="0">
                <a:latin typeface="+mj-lt"/>
              </a:rPr>
              <a:t>plan</a:t>
            </a:r>
            <a:endParaRPr lang="en-ID" sz="1600" dirty="0">
              <a:latin typeface="+mj-lt"/>
            </a:endParaRPr>
          </a:p>
        </p:txBody>
      </p:sp>
    </p:spTree>
    <p:extLst>
      <p:ext uri="{BB962C8B-B14F-4D97-AF65-F5344CB8AC3E}">
        <p14:creationId xmlns:p14="http://schemas.microsoft.com/office/powerpoint/2010/main" val="13982617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17"/>
          <p:cNvSpPr/>
          <p:nvPr/>
        </p:nvSpPr>
        <p:spPr>
          <a:xfrm flipH="1">
            <a:off x="7794170" y="2682026"/>
            <a:ext cx="4397829" cy="4175976"/>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4"/>
          </p:nvPr>
        </p:nvSpPr>
        <p:spPr/>
      </p:sp>
      <p:sp>
        <p:nvSpPr>
          <p:cNvPr id="3" name="Picture Placeholder 2"/>
          <p:cNvSpPr>
            <a:spLocks noGrp="1"/>
          </p:cNvSpPr>
          <p:nvPr>
            <p:ph type="pic" sz="quarter" idx="13"/>
          </p:nvPr>
        </p:nvSpPr>
        <p:spPr/>
      </p:sp>
      <p:pic>
        <p:nvPicPr>
          <p:cNvPr id="6" name="Picture 5">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4392" y="1069237"/>
            <a:ext cx="2195344" cy="4719526"/>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924" y="736346"/>
            <a:ext cx="2505040" cy="5385308"/>
          </a:xfrm>
          <a:prstGeom prst="rect">
            <a:avLst/>
          </a:prstGeom>
          <a:ln>
            <a:noFill/>
          </a:ln>
          <a:effectLst>
            <a:outerShdw blurRad="292100" dist="139700" dir="2700000" algn="tl" rotWithShape="0">
              <a:srgbClr val="333333">
                <a:alpha val="65000"/>
              </a:srgbClr>
            </a:outerShdw>
          </a:effectLst>
        </p:spPr>
      </p:pic>
      <p:sp>
        <p:nvSpPr>
          <p:cNvPr id="8" name="TextBox 7"/>
          <p:cNvSpPr txBox="1"/>
          <p:nvPr/>
        </p:nvSpPr>
        <p:spPr>
          <a:xfrm>
            <a:off x="803274" y="1545568"/>
            <a:ext cx="3457641" cy="830997"/>
          </a:xfrm>
          <a:prstGeom prst="rect">
            <a:avLst/>
          </a:prstGeom>
          <a:noFill/>
        </p:spPr>
        <p:txBody>
          <a:bodyPr wrap="square" rtlCol="0">
            <a:spAutoFit/>
          </a:bodyPr>
          <a:lstStyle/>
          <a:p>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10" name="Rectangle 9"/>
          <p:cNvSpPr/>
          <p:nvPr/>
        </p:nvSpPr>
        <p:spPr>
          <a:xfrm>
            <a:off x="803275" y="2376565"/>
            <a:ext cx="4213225" cy="923330"/>
          </a:xfrm>
          <a:prstGeom prst="rect">
            <a:avLst/>
          </a:prstGeom>
        </p:spPr>
        <p:txBody>
          <a:bodyPr wrap="square">
            <a:spAutoFit/>
          </a:bodyPr>
          <a:lstStyle/>
          <a:p>
            <a:pPr algn="just">
              <a:lnSpc>
                <a:spcPct val="150000"/>
              </a:lnSpc>
            </a:pPr>
            <a:r>
              <a:rPr lang="en-US" sz="1200" dirty="0"/>
              <a:t>People who succeed have momentum. The more they succeed, the more they want to succeed, and the more they find a way to succeed. Similarly</a:t>
            </a:r>
            <a:r>
              <a:rPr lang="en-US" sz="1200" dirty="0" smtClean="0"/>
              <a:t>, </a:t>
            </a:r>
            <a:r>
              <a:rPr lang="en-US" sz="1200" dirty="0"/>
              <a:t>someone is </a:t>
            </a:r>
            <a:r>
              <a:rPr lang="en-US" sz="1200" dirty="0" smtClean="0"/>
              <a:t>failing</a:t>
            </a:r>
            <a:r>
              <a:rPr lang="en-US" sz="1200" dirty="0"/>
              <a:t>.</a:t>
            </a:r>
            <a:endParaRPr lang="en-US" sz="1200" dirty="0" smtClean="0"/>
          </a:p>
        </p:txBody>
      </p:sp>
      <p:sp>
        <p:nvSpPr>
          <p:cNvPr id="11" name="TextBox 10"/>
          <p:cNvSpPr txBox="1"/>
          <p:nvPr/>
        </p:nvSpPr>
        <p:spPr>
          <a:xfrm>
            <a:off x="1262752" y="33460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1"/>
                </a:solidFill>
                <a:latin typeface="+mj-lt"/>
              </a:rPr>
              <a:t>Mission One</a:t>
            </a:r>
            <a:endParaRPr lang="en-ID" dirty="0">
              <a:solidFill>
                <a:schemeClr val="accent1"/>
              </a:solidFill>
              <a:latin typeface="+mj-lt"/>
            </a:endParaRPr>
          </a:p>
        </p:txBody>
      </p:sp>
      <p:sp>
        <p:nvSpPr>
          <p:cNvPr id="12" name="Rectangle 11"/>
          <p:cNvSpPr/>
          <p:nvPr/>
        </p:nvSpPr>
        <p:spPr>
          <a:xfrm>
            <a:off x="1262753" y="36374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3" name="Donut 12"/>
          <p:cNvSpPr/>
          <p:nvPr/>
        </p:nvSpPr>
        <p:spPr>
          <a:xfrm>
            <a:off x="990600" y="3442012"/>
            <a:ext cx="158750" cy="158748"/>
          </a:xfrm>
          <a:prstGeom prst="donut">
            <a:avLst>
              <a:gd name="adj" fmla="val 27972"/>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4" name="TextBox 13"/>
          <p:cNvSpPr txBox="1"/>
          <p:nvPr/>
        </p:nvSpPr>
        <p:spPr>
          <a:xfrm>
            <a:off x="1262752" y="43747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2"/>
                </a:solidFill>
                <a:latin typeface="+mj-lt"/>
              </a:rPr>
              <a:t>Mission Two</a:t>
            </a:r>
            <a:endParaRPr lang="en-ID" dirty="0">
              <a:solidFill>
                <a:schemeClr val="accent2"/>
              </a:solidFill>
              <a:latin typeface="+mj-lt"/>
            </a:endParaRPr>
          </a:p>
        </p:txBody>
      </p:sp>
      <p:sp>
        <p:nvSpPr>
          <p:cNvPr id="15" name="Rectangle 14"/>
          <p:cNvSpPr/>
          <p:nvPr/>
        </p:nvSpPr>
        <p:spPr>
          <a:xfrm>
            <a:off x="1262753" y="46661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7" name="Donut 16"/>
          <p:cNvSpPr/>
          <p:nvPr/>
        </p:nvSpPr>
        <p:spPr>
          <a:xfrm>
            <a:off x="990600" y="4470712"/>
            <a:ext cx="158750" cy="158748"/>
          </a:xfrm>
          <a:prstGeom prst="donut">
            <a:avLst>
              <a:gd name="adj" fmla="val 27972"/>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Tree>
    <p:extLst>
      <p:ext uri="{BB962C8B-B14F-4D97-AF65-F5344CB8AC3E}">
        <p14:creationId xmlns:p14="http://schemas.microsoft.com/office/powerpoint/2010/main" val="4037168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pic>
        <p:nvPicPr>
          <p:cNvPr id="4" name="Picture 3">
            <a:extLst>
              <a:ext uri="{FF2B5EF4-FFF2-40B4-BE49-F238E27FC236}">
                <a16:creationId xmlns:a16="http://schemas.microsoft.com/office/drawing/2014/main" id="{5C1FEA60-9EC3-42E0-B2F4-B2B3433F5F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2003" y="1258700"/>
            <a:ext cx="7732174" cy="4670232"/>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6812188" y="1205424"/>
            <a:ext cx="4617812" cy="830997"/>
          </a:xfrm>
          <a:prstGeom prst="rect">
            <a:avLst/>
          </a:prstGeom>
          <a:noFill/>
        </p:spPr>
        <p:txBody>
          <a:bodyPr wrap="square" rtlCol="0">
            <a:spAutoFit/>
          </a:bodyPr>
          <a:lstStyle/>
          <a:p>
            <a:r>
              <a:rPr lang="en-ID" sz="4800" b="1" dirty="0" smtClean="0">
                <a:latin typeface="+mj-lt"/>
              </a:rPr>
              <a:t>About </a:t>
            </a:r>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6" name="Rectangle 5"/>
          <p:cNvSpPr/>
          <p:nvPr/>
        </p:nvSpPr>
        <p:spPr>
          <a:xfrm>
            <a:off x="6812188" y="2036421"/>
            <a:ext cx="4617811" cy="1170833"/>
          </a:xfrm>
          <a:prstGeom prst="rect">
            <a:avLst/>
          </a:prstGeom>
        </p:spPr>
        <p:txBody>
          <a:bodyPr wrap="square">
            <a:spAutoFit/>
          </a:bodyPr>
          <a:lstStyle/>
          <a:p>
            <a:pPr algn="just">
              <a:lnSpc>
                <a:spcPct val="150000"/>
              </a:lnSpc>
            </a:pPr>
            <a:r>
              <a:rPr lang="en-US" sz="1200" dirty="0"/>
              <a:t>Embrace what you don’t know, especially in the beginning, because what you don’t know can become your greatest asset. It ensures that you will absolutely be doing things different from everybody else.</a:t>
            </a:r>
            <a:endParaRPr lang="en-US" sz="1200" dirty="0" smtClean="0"/>
          </a:p>
        </p:txBody>
      </p:sp>
      <p:graphicFrame>
        <p:nvGraphicFramePr>
          <p:cNvPr id="7" name="Chart 6">
            <a:extLst>
              <a:ext uri="{FF2B5EF4-FFF2-40B4-BE49-F238E27FC236}">
                <a16:creationId xmlns:a16="http://schemas.microsoft.com/office/drawing/2014/main" id="{C1D4FF31-E63B-43AF-ACAD-EC4AA98247B1}"/>
              </a:ext>
            </a:extLst>
          </p:cNvPr>
          <p:cNvGraphicFramePr/>
          <p:nvPr>
            <p:extLst>
              <p:ext uri="{D42A27DB-BD31-4B8C-83A1-F6EECF244321}">
                <p14:modId xmlns:p14="http://schemas.microsoft.com/office/powerpoint/2010/main" val="1077256357"/>
              </p:ext>
            </p:extLst>
          </p:nvPr>
        </p:nvGraphicFramePr>
        <p:xfrm>
          <a:off x="6812188" y="3429000"/>
          <a:ext cx="4421869" cy="2223577"/>
        </p:xfrm>
        <a:graphic>
          <a:graphicData uri="http://schemas.openxmlformats.org/drawingml/2006/chart">
            <c:chart xmlns:c="http://schemas.openxmlformats.org/drawingml/2006/chart" xmlns:r="http://schemas.openxmlformats.org/officeDocument/2006/relationships" r:id="rId3"/>
          </a:graphicData>
        </a:graphic>
      </p:graphicFrame>
      <p:sp>
        <p:nvSpPr>
          <p:cNvPr id="8" name="Rounded Rectangle 7"/>
          <p:cNvSpPr/>
          <p:nvPr/>
        </p:nvSpPr>
        <p:spPr>
          <a:xfrm>
            <a:off x="2206507" y="929069"/>
            <a:ext cx="4085990" cy="1528010"/>
          </a:xfrm>
          <a:prstGeom prst="roundRect">
            <a:avLst>
              <a:gd name="adj" fmla="val 14394"/>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9" name="TextBox 8"/>
          <p:cNvSpPr txBox="1"/>
          <p:nvPr/>
        </p:nvSpPr>
        <p:spPr>
          <a:xfrm>
            <a:off x="2900115" y="1051020"/>
            <a:ext cx="1611086" cy="769441"/>
          </a:xfrm>
          <a:prstGeom prst="rect">
            <a:avLst/>
          </a:prstGeom>
          <a:noFill/>
        </p:spPr>
        <p:txBody>
          <a:bodyPr wrap="square" rtlCol="0">
            <a:spAutoFit/>
          </a:bodyPr>
          <a:lstStyle/>
          <a:p>
            <a:r>
              <a:rPr lang="en-ID" sz="4400" b="1" dirty="0" smtClean="0">
                <a:solidFill>
                  <a:schemeClr val="bg1"/>
                </a:solidFill>
                <a:latin typeface="+mj-lt"/>
              </a:rPr>
              <a:t>763K</a:t>
            </a:r>
            <a:endParaRPr lang="en-ID" sz="4400" b="1" dirty="0">
              <a:solidFill>
                <a:schemeClr val="bg1"/>
              </a:solidFill>
              <a:latin typeface="+mj-lt"/>
            </a:endParaRPr>
          </a:p>
        </p:txBody>
      </p:sp>
      <p:sp>
        <p:nvSpPr>
          <p:cNvPr id="10" name="Rectangle 9"/>
          <p:cNvSpPr/>
          <p:nvPr/>
        </p:nvSpPr>
        <p:spPr>
          <a:xfrm>
            <a:off x="2900115" y="1688798"/>
            <a:ext cx="3152995" cy="646331"/>
          </a:xfrm>
          <a:prstGeom prst="rect">
            <a:avLst/>
          </a:prstGeom>
        </p:spPr>
        <p:txBody>
          <a:bodyPr wrap="square">
            <a:spAutoFit/>
          </a:bodyPr>
          <a:lstStyle/>
          <a:p>
            <a:pPr algn="just">
              <a:lnSpc>
                <a:spcPct val="150000"/>
              </a:lnSpc>
            </a:pPr>
            <a:r>
              <a:rPr lang="en-US" sz="1200" dirty="0">
                <a:solidFill>
                  <a:schemeClr val="bg1"/>
                </a:solidFill>
              </a:rPr>
              <a:t>If people like you, they’ll listen to you, but if they trust you</a:t>
            </a:r>
            <a:r>
              <a:rPr lang="en-US" sz="1200" dirty="0" smtClean="0">
                <a:solidFill>
                  <a:schemeClr val="bg1"/>
                </a:solidFill>
              </a:rPr>
              <a:t>, </a:t>
            </a:r>
            <a:r>
              <a:rPr lang="en-US" sz="1200" dirty="0">
                <a:solidFill>
                  <a:schemeClr val="bg1"/>
                </a:solidFill>
              </a:rPr>
              <a:t>business with you.</a:t>
            </a:r>
            <a:endParaRPr lang="en-ID" sz="1200" dirty="0">
              <a:solidFill>
                <a:schemeClr val="bg1"/>
              </a:solidFill>
            </a:endParaRPr>
          </a:p>
        </p:txBody>
      </p:sp>
      <p:sp>
        <p:nvSpPr>
          <p:cNvPr id="11" name="Freeform 10"/>
          <p:cNvSpPr>
            <a:spLocks noEditPoints="1"/>
          </p:cNvSpPr>
          <p:nvPr/>
        </p:nvSpPr>
        <p:spPr bwMode="auto">
          <a:xfrm>
            <a:off x="2445894" y="1213482"/>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69204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p:sp>
      <p:sp>
        <p:nvSpPr>
          <p:cNvPr id="108" name="Freeform 107"/>
          <p:cNvSpPr/>
          <p:nvPr/>
        </p:nvSpPr>
        <p:spPr>
          <a:xfrm flipH="1">
            <a:off x="6675120" y="398005"/>
            <a:ext cx="5516880" cy="6459996"/>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762000" y="1628508"/>
            <a:ext cx="3548743" cy="1569660"/>
          </a:xfrm>
          <a:prstGeom prst="rect">
            <a:avLst/>
          </a:prstGeom>
          <a:noFill/>
        </p:spPr>
        <p:txBody>
          <a:bodyPr wrap="square" rtlCol="0">
            <a:spAutoFit/>
          </a:bodyPr>
          <a:lstStyle/>
          <a:p>
            <a:r>
              <a:rPr lang="en-ID" sz="4800" b="1" dirty="0" smtClean="0">
                <a:latin typeface="+mj-lt"/>
              </a:rPr>
              <a:t>Our </a:t>
            </a:r>
            <a:r>
              <a:rPr lang="en-ID" sz="4800" b="1" dirty="0" smtClean="0">
                <a:solidFill>
                  <a:schemeClr val="accent1"/>
                </a:solidFill>
                <a:latin typeface="+mj-lt"/>
              </a:rPr>
              <a:t>Customers Feedback</a:t>
            </a:r>
            <a:endParaRPr lang="en-ID" sz="4800" b="1" dirty="0">
              <a:solidFill>
                <a:schemeClr val="accent1"/>
              </a:solidFill>
              <a:latin typeface="+mj-lt"/>
            </a:endParaRPr>
          </a:p>
        </p:txBody>
      </p:sp>
      <p:sp>
        <p:nvSpPr>
          <p:cNvPr id="3" name="TextBox 2"/>
          <p:cNvSpPr txBox="1"/>
          <p:nvPr/>
        </p:nvSpPr>
        <p:spPr>
          <a:xfrm>
            <a:off x="762000" y="3198168"/>
            <a:ext cx="3548743"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TextBox 5"/>
          <p:cNvSpPr txBox="1"/>
          <p:nvPr/>
        </p:nvSpPr>
        <p:spPr>
          <a:xfrm>
            <a:off x="4884894"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One</a:t>
            </a:r>
            <a:endParaRPr lang="en-ID" dirty="0">
              <a:solidFill>
                <a:schemeClr val="accent1"/>
              </a:solidFill>
              <a:latin typeface="+mj-lt"/>
            </a:endParaRPr>
          </a:p>
        </p:txBody>
      </p:sp>
      <p:sp>
        <p:nvSpPr>
          <p:cNvPr id="7" name="TextBox 6"/>
          <p:cNvSpPr txBox="1"/>
          <p:nvPr/>
        </p:nvSpPr>
        <p:spPr>
          <a:xfrm>
            <a:off x="4884894" y="2980586"/>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84" name="TextBox 83"/>
          <p:cNvSpPr txBox="1"/>
          <p:nvPr/>
        </p:nvSpPr>
        <p:spPr>
          <a:xfrm>
            <a:off x="6813842"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Two</a:t>
            </a:r>
            <a:endParaRPr lang="en-ID" dirty="0">
              <a:solidFill>
                <a:schemeClr val="accent1"/>
              </a:solidFill>
              <a:latin typeface="+mj-lt"/>
            </a:endParaRPr>
          </a:p>
        </p:txBody>
      </p:sp>
      <p:sp>
        <p:nvSpPr>
          <p:cNvPr id="85" name="TextBox 84"/>
          <p:cNvSpPr txBox="1"/>
          <p:nvPr/>
        </p:nvSpPr>
        <p:spPr>
          <a:xfrm>
            <a:off x="6813842"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89" name="TextBox 88"/>
          <p:cNvSpPr txBox="1"/>
          <p:nvPr/>
        </p:nvSpPr>
        <p:spPr>
          <a:xfrm>
            <a:off x="8742790"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Three</a:t>
            </a:r>
            <a:endParaRPr lang="en-ID" dirty="0">
              <a:solidFill>
                <a:schemeClr val="accent1"/>
              </a:solidFill>
              <a:latin typeface="+mj-lt"/>
            </a:endParaRPr>
          </a:p>
        </p:txBody>
      </p:sp>
      <p:sp>
        <p:nvSpPr>
          <p:cNvPr id="90" name="TextBox 89"/>
          <p:cNvSpPr txBox="1"/>
          <p:nvPr/>
        </p:nvSpPr>
        <p:spPr>
          <a:xfrm>
            <a:off x="8742790"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94" name="TextBox 93"/>
          <p:cNvSpPr txBox="1"/>
          <p:nvPr/>
        </p:nvSpPr>
        <p:spPr>
          <a:xfrm>
            <a:off x="4884894"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Four</a:t>
            </a:r>
            <a:endParaRPr lang="en-ID" dirty="0">
              <a:solidFill>
                <a:schemeClr val="accent1"/>
              </a:solidFill>
              <a:latin typeface="+mj-lt"/>
            </a:endParaRPr>
          </a:p>
        </p:txBody>
      </p:sp>
      <p:sp>
        <p:nvSpPr>
          <p:cNvPr id="95" name="TextBox 94"/>
          <p:cNvSpPr txBox="1"/>
          <p:nvPr/>
        </p:nvSpPr>
        <p:spPr>
          <a:xfrm>
            <a:off x="4884894" y="5508202"/>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99" name="TextBox 98"/>
          <p:cNvSpPr txBox="1"/>
          <p:nvPr/>
        </p:nvSpPr>
        <p:spPr>
          <a:xfrm>
            <a:off x="6813842"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Five</a:t>
            </a:r>
            <a:endParaRPr lang="en-ID" dirty="0">
              <a:solidFill>
                <a:schemeClr val="accent1"/>
              </a:solidFill>
              <a:latin typeface="+mj-lt"/>
            </a:endParaRPr>
          </a:p>
        </p:txBody>
      </p:sp>
      <p:sp>
        <p:nvSpPr>
          <p:cNvPr id="100" name="TextBox 99"/>
          <p:cNvSpPr txBox="1"/>
          <p:nvPr/>
        </p:nvSpPr>
        <p:spPr>
          <a:xfrm>
            <a:off x="6813842" y="5508202"/>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112" name="Freeform 111"/>
          <p:cNvSpPr/>
          <p:nvPr/>
        </p:nvSpPr>
        <p:spPr>
          <a:xfrm>
            <a:off x="8742792" y="3683023"/>
            <a:ext cx="3449209" cy="3174978"/>
          </a:xfrm>
          <a:custGeom>
            <a:avLst/>
            <a:gdLst>
              <a:gd name="connsiteX0" fmla="*/ 172119 w 3449209"/>
              <a:gd name="connsiteY0" fmla="*/ 0 h 3174978"/>
              <a:gd name="connsiteX1" fmla="*/ 3449209 w 3449209"/>
              <a:gd name="connsiteY1" fmla="*/ 0 h 3174978"/>
              <a:gd name="connsiteX2" fmla="*/ 3449209 w 3449209"/>
              <a:gd name="connsiteY2" fmla="*/ 3174978 h 3174978"/>
              <a:gd name="connsiteX3" fmla="*/ 0 w 3449209"/>
              <a:gd name="connsiteY3" fmla="*/ 3174978 h 3174978"/>
              <a:gd name="connsiteX4" fmla="*/ 0 w 3449209"/>
              <a:gd name="connsiteY4" fmla="*/ 172119 h 3174978"/>
              <a:gd name="connsiteX5" fmla="*/ 172119 w 3449209"/>
              <a:gd name="connsiteY5" fmla="*/ 0 h 3174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9209" h="3174978">
                <a:moveTo>
                  <a:pt x="172119" y="0"/>
                </a:moveTo>
                <a:lnTo>
                  <a:pt x="3449209" y="0"/>
                </a:lnTo>
                <a:lnTo>
                  <a:pt x="3449209" y="3174978"/>
                </a:lnTo>
                <a:lnTo>
                  <a:pt x="0" y="3174978"/>
                </a:lnTo>
                <a:lnTo>
                  <a:pt x="0" y="172119"/>
                </a:lnTo>
                <a:cubicBezTo>
                  <a:pt x="0" y="77060"/>
                  <a:pt x="77060" y="0"/>
                  <a:pt x="172119"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9073788" y="4105581"/>
            <a:ext cx="2787216" cy="830997"/>
          </a:xfrm>
          <a:prstGeom prst="rect">
            <a:avLst/>
          </a:prstGeom>
          <a:noFill/>
        </p:spPr>
        <p:txBody>
          <a:bodyPr wrap="square" rtlCol="0">
            <a:spAutoFit/>
          </a:bodyPr>
          <a:lstStyle/>
          <a:p>
            <a:pPr algn="ctr"/>
            <a:r>
              <a:rPr lang="en-ID" sz="4800" b="1" dirty="0" smtClean="0">
                <a:solidFill>
                  <a:schemeClr val="bg1"/>
                </a:solidFill>
                <a:latin typeface="+mj-lt"/>
              </a:rPr>
              <a:t>4.7/5.0</a:t>
            </a:r>
            <a:endParaRPr lang="en-ID" sz="4800" b="1" dirty="0">
              <a:solidFill>
                <a:schemeClr val="bg1"/>
              </a:solidFill>
              <a:latin typeface="+mj-lt"/>
            </a:endParaRPr>
          </a:p>
        </p:txBody>
      </p:sp>
      <p:sp>
        <p:nvSpPr>
          <p:cNvPr id="114" name="TextBox 113"/>
          <p:cNvSpPr txBox="1"/>
          <p:nvPr/>
        </p:nvSpPr>
        <p:spPr>
          <a:xfrm>
            <a:off x="9136400" y="4811301"/>
            <a:ext cx="2661992" cy="369332"/>
          </a:xfrm>
          <a:prstGeom prst="rect">
            <a:avLst/>
          </a:prstGeom>
          <a:noFill/>
        </p:spPr>
        <p:txBody>
          <a:bodyPr wrap="square" rtlCol="0">
            <a:spAutoFit/>
          </a:bodyPr>
          <a:lstStyle/>
          <a:p>
            <a:pPr algn="ctr"/>
            <a:r>
              <a:rPr lang="en-US" dirty="0" smtClean="0">
                <a:solidFill>
                  <a:schemeClr val="bg1"/>
                </a:solidFill>
                <a:latin typeface="+mj-lt"/>
              </a:rPr>
              <a:t>About Description</a:t>
            </a:r>
            <a:endParaRPr lang="en-ID" dirty="0">
              <a:solidFill>
                <a:schemeClr val="bg1"/>
              </a:solidFill>
              <a:latin typeface="+mj-lt"/>
            </a:endParaRPr>
          </a:p>
        </p:txBody>
      </p:sp>
      <p:sp>
        <p:nvSpPr>
          <p:cNvPr id="115" name="TextBox 114"/>
          <p:cNvSpPr txBox="1"/>
          <p:nvPr/>
        </p:nvSpPr>
        <p:spPr>
          <a:xfrm>
            <a:off x="9136400" y="5128435"/>
            <a:ext cx="2661992" cy="1200329"/>
          </a:xfrm>
          <a:prstGeom prst="rect">
            <a:avLst/>
          </a:prstGeom>
          <a:noFill/>
        </p:spPr>
        <p:txBody>
          <a:bodyPr wrap="square" rtlCol="0">
            <a:spAutoFit/>
          </a:bodyPr>
          <a:lstStyle/>
          <a:p>
            <a:pPr algn="ctr">
              <a:lnSpc>
                <a:spcPct val="150000"/>
              </a:lnSpc>
            </a:pPr>
            <a:r>
              <a:rPr lang="en-US" sz="1200" dirty="0">
                <a:solidFill>
                  <a:schemeClr val="bg1"/>
                </a:solidFill>
              </a:rPr>
              <a:t>Character cannot be developed in ease and quiet. Only through experience of trial and suffering can the </a:t>
            </a:r>
            <a:r>
              <a:rPr lang="en-US" sz="1200" dirty="0" smtClean="0">
                <a:solidFill>
                  <a:schemeClr val="bg1"/>
                </a:solidFill>
              </a:rPr>
              <a:t>soul </a:t>
            </a:r>
            <a:r>
              <a:rPr lang="en-US" sz="1200" dirty="0">
                <a:solidFill>
                  <a:schemeClr val="bg1"/>
                </a:solidFill>
              </a:rPr>
              <a:t>strengthened, </a:t>
            </a:r>
            <a:endParaRPr lang="en-ID" sz="1200" dirty="0">
              <a:solidFill>
                <a:schemeClr val="bg1"/>
              </a:solidFill>
            </a:endParaRPr>
          </a:p>
        </p:txBody>
      </p:sp>
      <p:sp>
        <p:nvSpPr>
          <p:cNvPr id="2" name="Picture Placeholder 1"/>
          <p:cNvSpPr>
            <a:spLocks noGrp="1"/>
          </p:cNvSpPr>
          <p:nvPr>
            <p:ph type="pic" sz="quarter" idx="14"/>
          </p:nvPr>
        </p:nvSpPr>
        <p:spPr/>
      </p:sp>
      <p:sp>
        <p:nvSpPr>
          <p:cNvPr id="5" name="Picture Placeholder 4"/>
          <p:cNvSpPr>
            <a:spLocks noGrp="1"/>
          </p:cNvSpPr>
          <p:nvPr>
            <p:ph type="pic" sz="quarter" idx="15"/>
          </p:nvPr>
        </p:nvSpPr>
        <p:spPr/>
      </p:sp>
      <p:sp>
        <p:nvSpPr>
          <p:cNvPr id="8" name="Picture Placeholder 7"/>
          <p:cNvSpPr>
            <a:spLocks noGrp="1"/>
          </p:cNvSpPr>
          <p:nvPr>
            <p:ph type="pic" sz="quarter" idx="16"/>
          </p:nvPr>
        </p:nvSpPr>
        <p:spPr/>
      </p:sp>
      <p:sp>
        <p:nvSpPr>
          <p:cNvPr id="10" name="Picture Placeholder 9"/>
          <p:cNvSpPr>
            <a:spLocks noGrp="1"/>
          </p:cNvSpPr>
          <p:nvPr>
            <p:ph type="pic" sz="quarter" idx="18"/>
          </p:nvPr>
        </p:nvSpPr>
        <p:spPr/>
      </p:sp>
      <p:sp>
        <p:nvSpPr>
          <p:cNvPr id="11" name="Picture Placeholder 10"/>
          <p:cNvSpPr>
            <a:spLocks noGrp="1"/>
          </p:cNvSpPr>
          <p:nvPr>
            <p:ph type="pic" sz="quarter" idx="17"/>
          </p:nvPr>
        </p:nvSpPr>
        <p:spPr/>
      </p:sp>
      <p:sp>
        <p:nvSpPr>
          <p:cNvPr id="9" name="Freeform 8"/>
          <p:cNvSpPr/>
          <p:nvPr/>
        </p:nvSpPr>
        <p:spPr>
          <a:xfrm>
            <a:off x="5445125"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86"/>
          <p:cNvSpPr/>
          <p:nvPr/>
        </p:nvSpPr>
        <p:spPr>
          <a:xfrm>
            <a:off x="7374073"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91"/>
          <p:cNvSpPr/>
          <p:nvPr/>
        </p:nvSpPr>
        <p:spPr>
          <a:xfrm>
            <a:off x="9303021"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96"/>
          <p:cNvSpPr/>
          <p:nvPr/>
        </p:nvSpPr>
        <p:spPr>
          <a:xfrm>
            <a:off x="5445125"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101"/>
          <p:cNvSpPr/>
          <p:nvPr/>
        </p:nvSpPr>
        <p:spPr>
          <a:xfrm>
            <a:off x="7374073"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1548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8" name="Freeform 17"/>
          <p:cNvSpPr/>
          <p:nvPr/>
        </p:nvSpPr>
        <p:spPr>
          <a:xfrm>
            <a:off x="1" y="1"/>
            <a:ext cx="2220686" cy="2220685"/>
          </a:xfrm>
          <a:custGeom>
            <a:avLst/>
            <a:gdLst>
              <a:gd name="connsiteX0" fmla="*/ 0 w 2220686"/>
              <a:gd name="connsiteY0" fmla="*/ 0 h 2220685"/>
              <a:gd name="connsiteX1" fmla="*/ 2206278 w 2220686"/>
              <a:gd name="connsiteY1" fmla="*/ 0 h 2220685"/>
              <a:gd name="connsiteX2" fmla="*/ 2212085 w 2220686"/>
              <a:gd name="connsiteY2" fmla="*/ 18708 h 2220685"/>
              <a:gd name="connsiteX3" fmla="*/ 2220686 w 2220686"/>
              <a:gd name="connsiteY3" fmla="*/ 104026 h 2220685"/>
              <a:gd name="connsiteX4" fmla="*/ 2220686 w 2220686"/>
              <a:gd name="connsiteY4" fmla="*/ 1797343 h 2220685"/>
              <a:gd name="connsiteX5" fmla="*/ 1797344 w 2220686"/>
              <a:gd name="connsiteY5" fmla="*/ 2220685 h 2220685"/>
              <a:gd name="connsiteX6" fmla="*/ 104027 w 2220686"/>
              <a:gd name="connsiteY6" fmla="*/ 2220685 h 2220685"/>
              <a:gd name="connsiteX7" fmla="*/ 18709 w 2220686"/>
              <a:gd name="connsiteY7" fmla="*/ 2212084 h 2220685"/>
              <a:gd name="connsiteX8" fmla="*/ 0 w 2220686"/>
              <a:gd name="connsiteY8" fmla="*/ 2206277 h 2220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0686" h="2220685">
                <a:moveTo>
                  <a:pt x="0" y="0"/>
                </a:moveTo>
                <a:lnTo>
                  <a:pt x="2206278" y="0"/>
                </a:lnTo>
                <a:lnTo>
                  <a:pt x="2212085" y="18708"/>
                </a:lnTo>
                <a:cubicBezTo>
                  <a:pt x="2217725" y="46267"/>
                  <a:pt x="2220686" y="74800"/>
                  <a:pt x="2220686" y="104026"/>
                </a:cubicBezTo>
                <a:lnTo>
                  <a:pt x="2220686" y="1797343"/>
                </a:lnTo>
                <a:cubicBezTo>
                  <a:pt x="2220686" y="2031148"/>
                  <a:pt x="2031149" y="2220685"/>
                  <a:pt x="1797344" y="2220685"/>
                </a:cubicBezTo>
                <a:lnTo>
                  <a:pt x="104027" y="2220685"/>
                </a:lnTo>
                <a:cubicBezTo>
                  <a:pt x="74801" y="2220685"/>
                  <a:pt x="46268" y="2217724"/>
                  <a:pt x="18709" y="2212084"/>
                </a:cubicBezTo>
                <a:lnTo>
                  <a:pt x="0" y="220627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772400" y="1628508"/>
            <a:ext cx="3657600" cy="1569660"/>
          </a:xfrm>
          <a:prstGeom prst="rect">
            <a:avLst/>
          </a:prstGeom>
          <a:noFill/>
        </p:spPr>
        <p:txBody>
          <a:bodyPr wrap="square" rtlCol="0">
            <a:spAutoFit/>
          </a:bodyPr>
          <a:lstStyle/>
          <a:p>
            <a:r>
              <a:rPr lang="en-ID" sz="4800" b="1" dirty="0" smtClean="0">
                <a:latin typeface="+mj-lt"/>
              </a:rPr>
              <a:t>Keep In Touch With </a:t>
            </a:r>
            <a:r>
              <a:rPr lang="en-ID" sz="4800" b="1" dirty="0" smtClean="0">
                <a:solidFill>
                  <a:schemeClr val="accent1"/>
                </a:solidFill>
                <a:latin typeface="+mj-lt"/>
              </a:rPr>
              <a:t>Improved</a:t>
            </a:r>
            <a:endParaRPr lang="en-ID" sz="4800" b="1" dirty="0">
              <a:solidFill>
                <a:schemeClr val="accent1"/>
              </a:solidFill>
              <a:latin typeface="+mj-lt"/>
            </a:endParaRPr>
          </a:p>
        </p:txBody>
      </p:sp>
      <p:sp>
        <p:nvSpPr>
          <p:cNvPr id="3" name="TextBox 2"/>
          <p:cNvSpPr txBox="1"/>
          <p:nvPr/>
        </p:nvSpPr>
        <p:spPr>
          <a:xfrm>
            <a:off x="7772400" y="3198168"/>
            <a:ext cx="3657600"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10" name="Rounded Rectangle 9"/>
          <p:cNvSpPr/>
          <p:nvPr/>
        </p:nvSpPr>
        <p:spPr>
          <a:xfrm>
            <a:off x="4219009" y="2221175"/>
            <a:ext cx="2978264" cy="3749222"/>
          </a:xfrm>
          <a:prstGeom prst="roundRect">
            <a:avLst>
              <a:gd name="adj" fmla="val 569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flipH="1">
            <a:off x="199029" y="371679"/>
            <a:ext cx="1822630"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a:t>
            </a:r>
            <a:r>
              <a:rPr lang="en-US" sz="1200" dirty="0" smtClean="0">
                <a:solidFill>
                  <a:schemeClr val="bg1"/>
                </a:solidFill>
              </a:rPr>
              <a:t>will</a:t>
            </a:r>
            <a:endParaRPr lang="en-ID" sz="1200" dirty="0">
              <a:solidFill>
                <a:schemeClr val="bg1"/>
              </a:solidFill>
            </a:endParaRPr>
          </a:p>
        </p:txBody>
      </p:sp>
      <p:sp>
        <p:nvSpPr>
          <p:cNvPr id="19" name="Rectangle 18">
            <a:extLst>
              <a:ext uri="{FF2B5EF4-FFF2-40B4-BE49-F238E27FC236}">
                <a16:creationId xmlns:a16="http://schemas.microsoft.com/office/drawing/2014/main" id="{F2D83C01-DDC4-41C2-92A5-CE736B52BC99}"/>
              </a:ext>
            </a:extLst>
          </p:cNvPr>
          <p:cNvSpPr/>
          <p:nvPr/>
        </p:nvSpPr>
        <p:spPr>
          <a:xfrm>
            <a:off x="4448027" y="3815539"/>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0" name="Freeform 5">
            <a:extLst>
              <a:ext uri="{FF2B5EF4-FFF2-40B4-BE49-F238E27FC236}">
                <a16:creationId xmlns:a16="http://schemas.microsoft.com/office/drawing/2014/main" id="{6F7EF2B7-F292-4CF6-8F58-16E3AB48B03A}"/>
              </a:ext>
            </a:extLst>
          </p:cNvPr>
          <p:cNvSpPr>
            <a:spLocks/>
          </p:cNvSpPr>
          <p:nvPr/>
        </p:nvSpPr>
        <p:spPr bwMode="auto">
          <a:xfrm>
            <a:off x="4621174" y="3946617"/>
            <a:ext cx="87313" cy="171450"/>
          </a:xfrm>
          <a:custGeom>
            <a:avLst/>
            <a:gdLst>
              <a:gd name="T0" fmla="*/ 22 w 29"/>
              <a:gd name="T1" fmla="*/ 0 h 57"/>
              <a:gd name="T2" fmla="*/ 21 w 29"/>
              <a:gd name="T3" fmla="*/ 0 h 57"/>
              <a:gd name="T4" fmla="*/ 13 w 29"/>
              <a:gd name="T5" fmla="*/ 2 h 57"/>
              <a:gd name="T6" fmla="*/ 9 w 29"/>
              <a:gd name="T7" fmla="*/ 10 h 57"/>
              <a:gd name="T8" fmla="*/ 9 w 29"/>
              <a:gd name="T9" fmla="*/ 14 h 57"/>
              <a:gd name="T10" fmla="*/ 9 w 29"/>
              <a:gd name="T11" fmla="*/ 20 h 57"/>
              <a:gd name="T12" fmla="*/ 9 w 29"/>
              <a:gd name="T13" fmla="*/ 21 h 57"/>
              <a:gd name="T14" fmla="*/ 0 w 29"/>
              <a:gd name="T15" fmla="*/ 21 h 57"/>
              <a:gd name="T16" fmla="*/ 0 w 29"/>
              <a:gd name="T17" fmla="*/ 31 h 57"/>
              <a:gd name="T18" fmla="*/ 8 w 29"/>
              <a:gd name="T19" fmla="*/ 31 h 57"/>
              <a:gd name="T20" fmla="*/ 8 w 29"/>
              <a:gd name="T21" fmla="*/ 57 h 57"/>
              <a:gd name="T22" fmla="*/ 19 w 29"/>
              <a:gd name="T23" fmla="*/ 57 h 57"/>
              <a:gd name="T24" fmla="*/ 19 w 29"/>
              <a:gd name="T25" fmla="*/ 31 h 57"/>
              <a:gd name="T26" fmla="*/ 28 w 29"/>
              <a:gd name="T27" fmla="*/ 31 h 57"/>
              <a:gd name="T28" fmla="*/ 29 w 29"/>
              <a:gd name="T29" fmla="*/ 21 h 57"/>
              <a:gd name="T30" fmla="*/ 28 w 29"/>
              <a:gd name="T31" fmla="*/ 21 h 57"/>
              <a:gd name="T32" fmla="*/ 27 w 29"/>
              <a:gd name="T33" fmla="*/ 21 h 57"/>
              <a:gd name="T34" fmla="*/ 24 w 29"/>
              <a:gd name="T35" fmla="*/ 21 h 57"/>
              <a:gd name="T36" fmla="*/ 19 w 29"/>
              <a:gd name="T37" fmla="*/ 21 h 57"/>
              <a:gd name="T38" fmla="*/ 19 w 29"/>
              <a:gd name="T39" fmla="*/ 13 h 57"/>
              <a:gd name="T40" fmla="*/ 23 w 29"/>
              <a:gd name="T41" fmla="*/ 9 h 57"/>
              <a:gd name="T42" fmla="*/ 26 w 29"/>
              <a:gd name="T43" fmla="*/ 9 h 57"/>
              <a:gd name="T44" fmla="*/ 27 w 29"/>
              <a:gd name="T45" fmla="*/ 9 h 57"/>
              <a:gd name="T46" fmla="*/ 28 w 29"/>
              <a:gd name="T47" fmla="*/ 9 h 57"/>
              <a:gd name="T48" fmla="*/ 29 w 29"/>
              <a:gd name="T49" fmla="*/ 9 h 57"/>
              <a:gd name="T50" fmla="*/ 29 w 29"/>
              <a:gd name="T51" fmla="*/ 9 h 57"/>
              <a:gd name="T52" fmla="*/ 29 w 29"/>
              <a:gd name="T53" fmla="*/ 0 h 57"/>
              <a:gd name="T54" fmla="*/ 27 w 29"/>
              <a:gd name="T55" fmla="*/ 0 h 57"/>
              <a:gd name="T56" fmla="*/ 22 w 29"/>
              <a:gd name="T5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7">
                <a:moveTo>
                  <a:pt x="22" y="0"/>
                </a:moveTo>
                <a:cubicBezTo>
                  <a:pt x="22" y="0"/>
                  <a:pt x="21" y="0"/>
                  <a:pt x="21" y="0"/>
                </a:cubicBezTo>
                <a:cubicBezTo>
                  <a:pt x="18" y="0"/>
                  <a:pt x="16" y="1"/>
                  <a:pt x="13" y="2"/>
                </a:cubicBezTo>
                <a:cubicBezTo>
                  <a:pt x="11" y="4"/>
                  <a:pt x="9" y="7"/>
                  <a:pt x="9" y="10"/>
                </a:cubicBezTo>
                <a:cubicBezTo>
                  <a:pt x="9" y="11"/>
                  <a:pt x="9" y="12"/>
                  <a:pt x="9" y="14"/>
                </a:cubicBezTo>
                <a:cubicBezTo>
                  <a:pt x="8" y="16"/>
                  <a:pt x="9" y="18"/>
                  <a:pt x="9" y="20"/>
                </a:cubicBezTo>
                <a:cubicBezTo>
                  <a:pt x="9" y="21"/>
                  <a:pt x="9" y="21"/>
                  <a:pt x="9" y="21"/>
                </a:cubicBezTo>
                <a:cubicBezTo>
                  <a:pt x="0" y="21"/>
                  <a:pt x="0" y="21"/>
                  <a:pt x="0" y="21"/>
                </a:cubicBezTo>
                <a:cubicBezTo>
                  <a:pt x="0" y="31"/>
                  <a:pt x="0" y="31"/>
                  <a:pt x="0" y="31"/>
                </a:cubicBezTo>
                <a:cubicBezTo>
                  <a:pt x="8" y="31"/>
                  <a:pt x="8" y="31"/>
                  <a:pt x="8" y="31"/>
                </a:cubicBezTo>
                <a:cubicBezTo>
                  <a:pt x="8" y="57"/>
                  <a:pt x="8" y="57"/>
                  <a:pt x="8" y="57"/>
                </a:cubicBezTo>
                <a:cubicBezTo>
                  <a:pt x="19" y="57"/>
                  <a:pt x="19" y="57"/>
                  <a:pt x="19" y="57"/>
                </a:cubicBezTo>
                <a:cubicBezTo>
                  <a:pt x="19" y="31"/>
                  <a:pt x="19" y="31"/>
                  <a:pt x="19" y="31"/>
                </a:cubicBezTo>
                <a:cubicBezTo>
                  <a:pt x="28" y="31"/>
                  <a:pt x="28" y="31"/>
                  <a:pt x="28" y="31"/>
                </a:cubicBezTo>
                <a:cubicBezTo>
                  <a:pt x="28" y="28"/>
                  <a:pt x="29" y="24"/>
                  <a:pt x="29" y="21"/>
                </a:cubicBezTo>
                <a:cubicBezTo>
                  <a:pt x="29" y="21"/>
                  <a:pt x="28" y="21"/>
                  <a:pt x="28" y="21"/>
                </a:cubicBezTo>
                <a:cubicBezTo>
                  <a:pt x="28" y="21"/>
                  <a:pt x="27" y="21"/>
                  <a:pt x="27" y="21"/>
                </a:cubicBezTo>
                <a:cubicBezTo>
                  <a:pt x="26" y="21"/>
                  <a:pt x="25" y="21"/>
                  <a:pt x="24" y="21"/>
                </a:cubicBezTo>
                <a:cubicBezTo>
                  <a:pt x="22" y="21"/>
                  <a:pt x="19" y="21"/>
                  <a:pt x="19" y="21"/>
                </a:cubicBezTo>
                <a:cubicBezTo>
                  <a:pt x="19" y="21"/>
                  <a:pt x="19" y="16"/>
                  <a:pt x="19" y="13"/>
                </a:cubicBezTo>
                <a:cubicBezTo>
                  <a:pt x="19" y="10"/>
                  <a:pt x="21" y="10"/>
                  <a:pt x="23" y="9"/>
                </a:cubicBezTo>
                <a:cubicBezTo>
                  <a:pt x="24" y="9"/>
                  <a:pt x="25" y="9"/>
                  <a:pt x="26" y="9"/>
                </a:cubicBezTo>
                <a:cubicBezTo>
                  <a:pt x="26" y="9"/>
                  <a:pt x="26" y="9"/>
                  <a:pt x="27" y="9"/>
                </a:cubicBezTo>
                <a:cubicBezTo>
                  <a:pt x="27" y="9"/>
                  <a:pt x="28" y="9"/>
                  <a:pt x="28" y="9"/>
                </a:cubicBezTo>
                <a:cubicBezTo>
                  <a:pt x="28" y="9"/>
                  <a:pt x="29" y="9"/>
                  <a:pt x="29" y="9"/>
                </a:cubicBezTo>
                <a:cubicBezTo>
                  <a:pt x="29" y="9"/>
                  <a:pt x="29" y="9"/>
                  <a:pt x="29" y="9"/>
                </a:cubicBezTo>
                <a:cubicBezTo>
                  <a:pt x="29" y="0"/>
                  <a:pt x="29" y="0"/>
                  <a:pt x="29" y="0"/>
                </a:cubicBezTo>
                <a:cubicBezTo>
                  <a:pt x="28" y="0"/>
                  <a:pt x="27" y="0"/>
                  <a:pt x="27" y="0"/>
                </a:cubicBezTo>
                <a:cubicBezTo>
                  <a:pt x="25" y="0"/>
                  <a:pt x="24" y="0"/>
                  <a:pt x="22"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1" name="TextBox 20">
            <a:extLst>
              <a:ext uri="{FF2B5EF4-FFF2-40B4-BE49-F238E27FC236}">
                <a16:creationId xmlns:a16="http://schemas.microsoft.com/office/drawing/2014/main" id="{282A60F6-F379-48B6-9C68-B3333960A9B7}"/>
              </a:ext>
            </a:extLst>
          </p:cNvPr>
          <p:cNvSpPr txBox="1"/>
          <p:nvPr/>
        </p:nvSpPr>
        <p:spPr>
          <a:xfrm>
            <a:off x="5019061" y="3656259"/>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2" name="TextBox 21">
            <a:extLst>
              <a:ext uri="{FF2B5EF4-FFF2-40B4-BE49-F238E27FC236}">
                <a16:creationId xmlns:a16="http://schemas.microsoft.com/office/drawing/2014/main" id="{04DF70B8-6A23-4428-9251-D3587FE89F74}"/>
              </a:ext>
            </a:extLst>
          </p:cNvPr>
          <p:cNvSpPr txBox="1"/>
          <p:nvPr/>
        </p:nvSpPr>
        <p:spPr>
          <a:xfrm>
            <a:off x="5019061" y="3918477"/>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8" name="Rectangle 7">
            <a:extLst>
              <a:ext uri="{FF2B5EF4-FFF2-40B4-BE49-F238E27FC236}">
                <a16:creationId xmlns:a16="http://schemas.microsoft.com/office/drawing/2014/main" id="{A7368A8E-D2EC-492F-9C42-D9D5F87D1BDE}"/>
              </a:ext>
            </a:extLst>
          </p:cNvPr>
          <p:cNvSpPr/>
          <p:nvPr/>
        </p:nvSpPr>
        <p:spPr>
          <a:xfrm>
            <a:off x="4447399" y="4893540"/>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Freeform 6">
            <a:extLst>
              <a:ext uri="{FF2B5EF4-FFF2-40B4-BE49-F238E27FC236}">
                <a16:creationId xmlns:a16="http://schemas.microsoft.com/office/drawing/2014/main" id="{063B1D7E-FF15-4CE3-A314-DA5D71B05EEC}"/>
              </a:ext>
            </a:extLst>
          </p:cNvPr>
          <p:cNvSpPr>
            <a:spLocks/>
          </p:cNvSpPr>
          <p:nvPr/>
        </p:nvSpPr>
        <p:spPr bwMode="auto">
          <a:xfrm>
            <a:off x="4584827" y="5045256"/>
            <a:ext cx="158750" cy="130175"/>
          </a:xfrm>
          <a:custGeom>
            <a:avLst/>
            <a:gdLst>
              <a:gd name="T0" fmla="*/ 37 w 53"/>
              <a:gd name="T1" fmla="*/ 0 h 43"/>
              <a:gd name="T2" fmla="*/ 35 w 53"/>
              <a:gd name="T3" fmla="*/ 1 h 43"/>
              <a:gd name="T4" fmla="*/ 27 w 53"/>
              <a:gd name="T5" fmla="*/ 5 h 43"/>
              <a:gd name="T6" fmla="*/ 26 w 53"/>
              <a:gd name="T7" fmla="*/ 13 h 43"/>
              <a:gd name="T8" fmla="*/ 26 w 53"/>
              <a:gd name="T9" fmla="*/ 14 h 43"/>
              <a:gd name="T10" fmla="*/ 4 w 53"/>
              <a:gd name="T11" fmla="*/ 2 h 43"/>
              <a:gd name="T12" fmla="*/ 2 w 53"/>
              <a:gd name="T13" fmla="*/ 10 h 43"/>
              <a:gd name="T14" fmla="*/ 7 w 53"/>
              <a:gd name="T15" fmla="*/ 17 h 43"/>
              <a:gd name="T16" fmla="*/ 2 w 53"/>
              <a:gd name="T17" fmla="*/ 16 h 43"/>
              <a:gd name="T18" fmla="*/ 4 w 53"/>
              <a:gd name="T19" fmla="*/ 21 h 43"/>
              <a:gd name="T20" fmla="*/ 11 w 53"/>
              <a:gd name="T21" fmla="*/ 26 h 43"/>
              <a:gd name="T22" fmla="*/ 10 w 53"/>
              <a:gd name="T23" fmla="*/ 26 h 43"/>
              <a:gd name="T24" fmla="*/ 8 w 53"/>
              <a:gd name="T25" fmla="*/ 27 h 43"/>
              <a:gd name="T26" fmla="*/ 6 w 53"/>
              <a:gd name="T27" fmla="*/ 26 h 43"/>
              <a:gd name="T28" fmla="*/ 16 w 53"/>
              <a:gd name="T29" fmla="*/ 34 h 43"/>
              <a:gd name="T30" fmla="*/ 11 w 53"/>
              <a:gd name="T31" fmla="*/ 37 h 43"/>
              <a:gd name="T32" fmla="*/ 3 w 53"/>
              <a:gd name="T33" fmla="*/ 39 h 43"/>
              <a:gd name="T34" fmla="*/ 0 w 53"/>
              <a:gd name="T35" fmla="*/ 38 h 43"/>
              <a:gd name="T36" fmla="*/ 0 w 53"/>
              <a:gd name="T37" fmla="*/ 39 h 43"/>
              <a:gd name="T38" fmla="*/ 17 w 53"/>
              <a:gd name="T39" fmla="*/ 43 h 43"/>
              <a:gd name="T40" fmla="*/ 18 w 53"/>
              <a:gd name="T41" fmla="*/ 43 h 43"/>
              <a:gd name="T42" fmla="*/ 24 w 53"/>
              <a:gd name="T43" fmla="*/ 43 h 43"/>
              <a:gd name="T44" fmla="*/ 38 w 53"/>
              <a:gd name="T45" fmla="*/ 34 h 43"/>
              <a:gd name="T46" fmla="*/ 44 w 53"/>
              <a:gd name="T47" fmla="*/ 26 h 43"/>
              <a:gd name="T48" fmla="*/ 47 w 53"/>
              <a:gd name="T49" fmla="*/ 16 h 43"/>
              <a:gd name="T50" fmla="*/ 47 w 53"/>
              <a:gd name="T51" fmla="*/ 11 h 43"/>
              <a:gd name="T52" fmla="*/ 47 w 53"/>
              <a:gd name="T53" fmla="*/ 11 h 43"/>
              <a:gd name="T54" fmla="*/ 51 w 53"/>
              <a:gd name="T55" fmla="*/ 7 h 43"/>
              <a:gd name="T56" fmla="*/ 53 w 53"/>
              <a:gd name="T57" fmla="*/ 6 h 43"/>
              <a:gd name="T58" fmla="*/ 53 w 53"/>
              <a:gd name="T59" fmla="*/ 6 h 43"/>
              <a:gd name="T60" fmla="*/ 47 w 53"/>
              <a:gd name="T61" fmla="*/ 7 h 43"/>
              <a:gd name="T62" fmla="*/ 51 w 53"/>
              <a:gd name="T63" fmla="*/ 1 h 43"/>
              <a:gd name="T64" fmla="*/ 51 w 53"/>
              <a:gd name="T65" fmla="*/ 1 h 43"/>
              <a:gd name="T66" fmla="*/ 51 w 53"/>
              <a:gd name="T67" fmla="*/ 1 h 43"/>
              <a:gd name="T68" fmla="*/ 45 w 53"/>
              <a:gd name="T69" fmla="*/ 4 h 43"/>
              <a:gd name="T70" fmla="*/ 44 w 53"/>
              <a:gd name="T71" fmla="*/ 4 h 43"/>
              <a:gd name="T72" fmla="*/ 37 w 53"/>
              <a:gd name="T73"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3" h="43">
                <a:moveTo>
                  <a:pt x="37" y="0"/>
                </a:moveTo>
                <a:cubicBezTo>
                  <a:pt x="36" y="0"/>
                  <a:pt x="35" y="0"/>
                  <a:pt x="35" y="1"/>
                </a:cubicBezTo>
                <a:cubicBezTo>
                  <a:pt x="31" y="1"/>
                  <a:pt x="29" y="3"/>
                  <a:pt x="27" y="5"/>
                </a:cubicBezTo>
                <a:cubicBezTo>
                  <a:pt x="26" y="8"/>
                  <a:pt x="25" y="10"/>
                  <a:pt x="26" y="13"/>
                </a:cubicBezTo>
                <a:cubicBezTo>
                  <a:pt x="26" y="13"/>
                  <a:pt x="26" y="13"/>
                  <a:pt x="26" y="14"/>
                </a:cubicBezTo>
                <a:cubicBezTo>
                  <a:pt x="17" y="13"/>
                  <a:pt x="9" y="9"/>
                  <a:pt x="4" y="2"/>
                </a:cubicBezTo>
                <a:cubicBezTo>
                  <a:pt x="2" y="5"/>
                  <a:pt x="2" y="8"/>
                  <a:pt x="2" y="10"/>
                </a:cubicBezTo>
                <a:cubicBezTo>
                  <a:pt x="3" y="13"/>
                  <a:pt x="5" y="15"/>
                  <a:pt x="7" y="17"/>
                </a:cubicBezTo>
                <a:cubicBezTo>
                  <a:pt x="5" y="17"/>
                  <a:pt x="4" y="16"/>
                  <a:pt x="2" y="16"/>
                </a:cubicBezTo>
                <a:cubicBezTo>
                  <a:pt x="2" y="18"/>
                  <a:pt x="3" y="20"/>
                  <a:pt x="4" y="21"/>
                </a:cubicBezTo>
                <a:cubicBezTo>
                  <a:pt x="5" y="24"/>
                  <a:pt x="8" y="26"/>
                  <a:pt x="11" y="26"/>
                </a:cubicBezTo>
                <a:cubicBezTo>
                  <a:pt x="10" y="26"/>
                  <a:pt x="10" y="26"/>
                  <a:pt x="10" y="26"/>
                </a:cubicBezTo>
                <a:cubicBezTo>
                  <a:pt x="10" y="27"/>
                  <a:pt x="9" y="27"/>
                  <a:pt x="8" y="27"/>
                </a:cubicBezTo>
                <a:cubicBezTo>
                  <a:pt x="7" y="27"/>
                  <a:pt x="7" y="27"/>
                  <a:pt x="6" y="26"/>
                </a:cubicBezTo>
                <a:cubicBezTo>
                  <a:pt x="7" y="30"/>
                  <a:pt x="10" y="34"/>
                  <a:pt x="16" y="34"/>
                </a:cubicBezTo>
                <a:cubicBezTo>
                  <a:pt x="14" y="35"/>
                  <a:pt x="13" y="36"/>
                  <a:pt x="11" y="37"/>
                </a:cubicBezTo>
                <a:cubicBezTo>
                  <a:pt x="8" y="38"/>
                  <a:pt x="5" y="39"/>
                  <a:pt x="3" y="39"/>
                </a:cubicBezTo>
                <a:cubicBezTo>
                  <a:pt x="2" y="39"/>
                  <a:pt x="1" y="39"/>
                  <a:pt x="0" y="38"/>
                </a:cubicBezTo>
                <a:cubicBezTo>
                  <a:pt x="0" y="39"/>
                  <a:pt x="0" y="39"/>
                  <a:pt x="0" y="39"/>
                </a:cubicBezTo>
                <a:cubicBezTo>
                  <a:pt x="5" y="42"/>
                  <a:pt x="11" y="43"/>
                  <a:pt x="17" y="43"/>
                </a:cubicBezTo>
                <a:cubicBezTo>
                  <a:pt x="17" y="43"/>
                  <a:pt x="17" y="43"/>
                  <a:pt x="18" y="43"/>
                </a:cubicBezTo>
                <a:cubicBezTo>
                  <a:pt x="20" y="43"/>
                  <a:pt x="22" y="43"/>
                  <a:pt x="24" y="43"/>
                </a:cubicBezTo>
                <a:cubicBezTo>
                  <a:pt x="29" y="41"/>
                  <a:pt x="34" y="39"/>
                  <a:pt x="38" y="34"/>
                </a:cubicBezTo>
                <a:cubicBezTo>
                  <a:pt x="41" y="32"/>
                  <a:pt x="43" y="29"/>
                  <a:pt x="44" y="26"/>
                </a:cubicBezTo>
                <a:cubicBezTo>
                  <a:pt x="46" y="23"/>
                  <a:pt x="47" y="19"/>
                  <a:pt x="47" y="16"/>
                </a:cubicBezTo>
                <a:cubicBezTo>
                  <a:pt x="47" y="15"/>
                  <a:pt x="47" y="13"/>
                  <a:pt x="47" y="11"/>
                </a:cubicBezTo>
                <a:cubicBezTo>
                  <a:pt x="47" y="11"/>
                  <a:pt x="47" y="11"/>
                  <a:pt x="47" y="11"/>
                </a:cubicBezTo>
                <a:cubicBezTo>
                  <a:pt x="49" y="10"/>
                  <a:pt x="50" y="9"/>
                  <a:pt x="51" y="7"/>
                </a:cubicBezTo>
                <a:cubicBezTo>
                  <a:pt x="52" y="7"/>
                  <a:pt x="52" y="6"/>
                  <a:pt x="53" y="6"/>
                </a:cubicBezTo>
                <a:cubicBezTo>
                  <a:pt x="53" y="6"/>
                  <a:pt x="53" y="6"/>
                  <a:pt x="53" y="6"/>
                </a:cubicBezTo>
                <a:cubicBezTo>
                  <a:pt x="51" y="6"/>
                  <a:pt x="49" y="7"/>
                  <a:pt x="47" y="7"/>
                </a:cubicBezTo>
                <a:cubicBezTo>
                  <a:pt x="49" y="6"/>
                  <a:pt x="50" y="4"/>
                  <a:pt x="51" y="1"/>
                </a:cubicBezTo>
                <a:cubicBezTo>
                  <a:pt x="51" y="1"/>
                  <a:pt x="51" y="1"/>
                  <a:pt x="51" y="1"/>
                </a:cubicBezTo>
                <a:cubicBezTo>
                  <a:pt x="51" y="1"/>
                  <a:pt x="51" y="1"/>
                  <a:pt x="51" y="1"/>
                </a:cubicBezTo>
                <a:cubicBezTo>
                  <a:pt x="49" y="3"/>
                  <a:pt x="47" y="3"/>
                  <a:pt x="45" y="4"/>
                </a:cubicBezTo>
                <a:cubicBezTo>
                  <a:pt x="44" y="4"/>
                  <a:pt x="44" y="4"/>
                  <a:pt x="44" y="4"/>
                </a:cubicBezTo>
                <a:cubicBezTo>
                  <a:pt x="42" y="2"/>
                  <a:pt x="39" y="0"/>
                  <a:pt x="37"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3" name="TextBox 22">
            <a:extLst>
              <a:ext uri="{FF2B5EF4-FFF2-40B4-BE49-F238E27FC236}">
                <a16:creationId xmlns:a16="http://schemas.microsoft.com/office/drawing/2014/main" id="{E2537D0A-8F8C-4E4D-8564-C7AD77B99419}"/>
              </a:ext>
            </a:extLst>
          </p:cNvPr>
          <p:cNvSpPr txBox="1"/>
          <p:nvPr/>
        </p:nvSpPr>
        <p:spPr>
          <a:xfrm>
            <a:off x="5019690" y="4747955"/>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4" name="TextBox 23">
            <a:extLst>
              <a:ext uri="{FF2B5EF4-FFF2-40B4-BE49-F238E27FC236}">
                <a16:creationId xmlns:a16="http://schemas.microsoft.com/office/drawing/2014/main" id="{6F967888-4FA7-471E-ADDF-D177EB067445}"/>
              </a:ext>
            </a:extLst>
          </p:cNvPr>
          <p:cNvSpPr txBox="1"/>
          <p:nvPr/>
        </p:nvSpPr>
        <p:spPr>
          <a:xfrm>
            <a:off x="5019690" y="5010173"/>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12" name="Rectangle 11">
            <a:extLst>
              <a:ext uri="{FF2B5EF4-FFF2-40B4-BE49-F238E27FC236}">
                <a16:creationId xmlns:a16="http://schemas.microsoft.com/office/drawing/2014/main" id="{45ED64D8-DC91-4AF9-931C-4A89F7EEAAC8}"/>
              </a:ext>
            </a:extLst>
          </p:cNvPr>
          <p:cNvSpPr/>
          <p:nvPr/>
        </p:nvSpPr>
        <p:spPr>
          <a:xfrm>
            <a:off x="4447398" y="2723844"/>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3" name="Group 12">
            <a:extLst>
              <a:ext uri="{FF2B5EF4-FFF2-40B4-BE49-F238E27FC236}">
                <a16:creationId xmlns:a16="http://schemas.microsoft.com/office/drawing/2014/main" id="{F9189225-1ACE-4ED8-9335-415486A8FF86}"/>
              </a:ext>
            </a:extLst>
          </p:cNvPr>
          <p:cNvGrpSpPr/>
          <p:nvPr/>
        </p:nvGrpSpPr>
        <p:grpSpPr>
          <a:xfrm>
            <a:off x="4557045" y="2872385"/>
            <a:ext cx="214312" cy="136525"/>
            <a:chOff x="4017963" y="2965451"/>
            <a:chExt cx="214312" cy="136525"/>
          </a:xfrm>
          <a:solidFill>
            <a:schemeClr val="bg2"/>
          </a:solidFill>
        </p:grpSpPr>
        <p:sp>
          <p:nvSpPr>
            <p:cNvPr id="15" name="Freeform 11">
              <a:extLst>
                <a:ext uri="{FF2B5EF4-FFF2-40B4-BE49-F238E27FC236}">
                  <a16:creationId xmlns:a16="http://schemas.microsoft.com/office/drawing/2014/main" id="{DF7FEC5F-D41F-45A7-A6E3-791BD4A4150F}"/>
                </a:ext>
              </a:extLst>
            </p:cNvPr>
            <p:cNvSpPr>
              <a:spLocks/>
            </p:cNvSpPr>
            <p:nvPr/>
          </p:nvSpPr>
          <p:spPr bwMode="auto">
            <a:xfrm>
              <a:off x="4017963" y="2965451"/>
              <a:ext cx="136525" cy="136525"/>
            </a:xfrm>
            <a:custGeom>
              <a:avLst/>
              <a:gdLst>
                <a:gd name="T0" fmla="*/ 23 w 45"/>
                <a:gd name="T1" fmla="*/ 18 h 45"/>
                <a:gd name="T2" fmla="*/ 23 w 45"/>
                <a:gd name="T3" fmla="*/ 18 h 45"/>
                <a:gd name="T4" fmla="*/ 23 w 45"/>
                <a:gd name="T5" fmla="*/ 27 h 45"/>
                <a:gd name="T6" fmla="*/ 35 w 45"/>
                <a:gd name="T7" fmla="*/ 27 h 45"/>
                <a:gd name="T8" fmla="*/ 30 w 45"/>
                <a:gd name="T9" fmla="*/ 33 h 45"/>
                <a:gd name="T10" fmla="*/ 24 w 45"/>
                <a:gd name="T11" fmla="*/ 36 h 45"/>
                <a:gd name="T12" fmla="*/ 19 w 45"/>
                <a:gd name="T13" fmla="*/ 35 h 45"/>
                <a:gd name="T14" fmla="*/ 10 w 45"/>
                <a:gd name="T15" fmla="*/ 23 h 45"/>
                <a:gd name="T16" fmla="*/ 10 w 45"/>
                <a:gd name="T17" fmla="*/ 19 h 45"/>
                <a:gd name="T18" fmla="*/ 25 w 45"/>
                <a:gd name="T19" fmla="*/ 9 h 45"/>
                <a:gd name="T20" fmla="*/ 31 w 45"/>
                <a:gd name="T21" fmla="*/ 12 h 45"/>
                <a:gd name="T22" fmla="*/ 38 w 45"/>
                <a:gd name="T23" fmla="*/ 6 h 45"/>
                <a:gd name="T24" fmla="*/ 34 w 45"/>
                <a:gd name="T25" fmla="*/ 3 h 45"/>
                <a:gd name="T26" fmla="*/ 23 w 45"/>
                <a:gd name="T27" fmla="*/ 0 h 45"/>
                <a:gd name="T28" fmla="*/ 21 w 45"/>
                <a:gd name="T29" fmla="*/ 0 h 45"/>
                <a:gd name="T30" fmla="*/ 17 w 45"/>
                <a:gd name="T31" fmla="*/ 1 h 45"/>
                <a:gd name="T32" fmla="*/ 5 w 45"/>
                <a:gd name="T33" fmla="*/ 8 h 45"/>
                <a:gd name="T34" fmla="*/ 1 w 45"/>
                <a:gd name="T35" fmla="*/ 21 h 45"/>
                <a:gd name="T36" fmla="*/ 1 w 45"/>
                <a:gd name="T37" fmla="*/ 27 h 45"/>
                <a:gd name="T38" fmla="*/ 10 w 45"/>
                <a:gd name="T39" fmla="*/ 40 h 45"/>
                <a:gd name="T40" fmla="*/ 22 w 45"/>
                <a:gd name="T41" fmla="*/ 44 h 45"/>
                <a:gd name="T42" fmla="*/ 29 w 45"/>
                <a:gd name="T43" fmla="*/ 44 h 45"/>
                <a:gd name="T44" fmla="*/ 40 w 45"/>
                <a:gd name="T45" fmla="*/ 37 h 45"/>
                <a:gd name="T46" fmla="*/ 44 w 45"/>
                <a:gd name="T47" fmla="*/ 18 h 45"/>
                <a:gd name="T48" fmla="*/ 23 w 45"/>
                <a:gd name="T49" fmla="*/ 1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 h="45">
                  <a:moveTo>
                    <a:pt x="23" y="18"/>
                  </a:moveTo>
                  <a:cubicBezTo>
                    <a:pt x="23" y="18"/>
                    <a:pt x="23" y="18"/>
                    <a:pt x="23" y="18"/>
                  </a:cubicBezTo>
                  <a:cubicBezTo>
                    <a:pt x="23" y="21"/>
                    <a:pt x="23" y="27"/>
                    <a:pt x="23" y="27"/>
                  </a:cubicBezTo>
                  <a:cubicBezTo>
                    <a:pt x="23" y="27"/>
                    <a:pt x="34" y="27"/>
                    <a:pt x="35" y="27"/>
                  </a:cubicBezTo>
                  <a:cubicBezTo>
                    <a:pt x="35" y="28"/>
                    <a:pt x="34" y="31"/>
                    <a:pt x="30" y="33"/>
                  </a:cubicBezTo>
                  <a:cubicBezTo>
                    <a:pt x="28" y="35"/>
                    <a:pt x="26" y="35"/>
                    <a:pt x="24" y="36"/>
                  </a:cubicBezTo>
                  <a:cubicBezTo>
                    <a:pt x="22" y="36"/>
                    <a:pt x="21" y="35"/>
                    <a:pt x="19" y="35"/>
                  </a:cubicBezTo>
                  <a:cubicBezTo>
                    <a:pt x="14" y="33"/>
                    <a:pt x="10" y="29"/>
                    <a:pt x="10" y="23"/>
                  </a:cubicBezTo>
                  <a:cubicBezTo>
                    <a:pt x="10" y="22"/>
                    <a:pt x="10" y="21"/>
                    <a:pt x="10" y="19"/>
                  </a:cubicBezTo>
                  <a:cubicBezTo>
                    <a:pt x="12" y="13"/>
                    <a:pt x="18" y="8"/>
                    <a:pt x="25" y="9"/>
                  </a:cubicBezTo>
                  <a:cubicBezTo>
                    <a:pt x="28" y="10"/>
                    <a:pt x="30" y="11"/>
                    <a:pt x="31" y="12"/>
                  </a:cubicBezTo>
                  <a:cubicBezTo>
                    <a:pt x="33" y="10"/>
                    <a:pt x="36" y="8"/>
                    <a:pt x="38" y="6"/>
                  </a:cubicBezTo>
                  <a:cubicBezTo>
                    <a:pt x="37" y="5"/>
                    <a:pt x="36" y="4"/>
                    <a:pt x="34" y="3"/>
                  </a:cubicBezTo>
                  <a:cubicBezTo>
                    <a:pt x="30" y="1"/>
                    <a:pt x="27" y="0"/>
                    <a:pt x="23" y="0"/>
                  </a:cubicBezTo>
                  <a:cubicBezTo>
                    <a:pt x="22" y="0"/>
                    <a:pt x="22" y="0"/>
                    <a:pt x="21" y="0"/>
                  </a:cubicBezTo>
                  <a:cubicBezTo>
                    <a:pt x="20" y="0"/>
                    <a:pt x="19" y="0"/>
                    <a:pt x="17" y="1"/>
                  </a:cubicBezTo>
                  <a:cubicBezTo>
                    <a:pt x="13" y="2"/>
                    <a:pt x="9" y="4"/>
                    <a:pt x="5" y="8"/>
                  </a:cubicBezTo>
                  <a:cubicBezTo>
                    <a:pt x="2" y="12"/>
                    <a:pt x="1" y="16"/>
                    <a:pt x="1" y="21"/>
                  </a:cubicBezTo>
                  <a:cubicBezTo>
                    <a:pt x="0" y="23"/>
                    <a:pt x="1" y="25"/>
                    <a:pt x="1" y="27"/>
                  </a:cubicBezTo>
                  <a:cubicBezTo>
                    <a:pt x="2" y="32"/>
                    <a:pt x="5" y="37"/>
                    <a:pt x="10" y="40"/>
                  </a:cubicBezTo>
                  <a:cubicBezTo>
                    <a:pt x="13" y="43"/>
                    <a:pt x="17" y="44"/>
                    <a:pt x="22" y="44"/>
                  </a:cubicBezTo>
                  <a:cubicBezTo>
                    <a:pt x="24" y="45"/>
                    <a:pt x="27" y="44"/>
                    <a:pt x="29" y="44"/>
                  </a:cubicBezTo>
                  <a:cubicBezTo>
                    <a:pt x="33" y="43"/>
                    <a:pt x="37" y="40"/>
                    <a:pt x="40" y="37"/>
                  </a:cubicBezTo>
                  <a:cubicBezTo>
                    <a:pt x="44" y="31"/>
                    <a:pt x="45" y="24"/>
                    <a:pt x="44" y="18"/>
                  </a:cubicBezTo>
                  <a:cubicBezTo>
                    <a:pt x="37" y="18"/>
                    <a:pt x="30" y="18"/>
                    <a:pt x="23"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sp>
          <p:nvSpPr>
            <p:cNvPr id="17" name="Freeform 12">
              <a:extLst>
                <a:ext uri="{FF2B5EF4-FFF2-40B4-BE49-F238E27FC236}">
                  <a16:creationId xmlns:a16="http://schemas.microsoft.com/office/drawing/2014/main" id="{E2582233-4E8F-4E8E-9EA8-DC5269ABB0C6}"/>
                </a:ext>
              </a:extLst>
            </p:cNvPr>
            <p:cNvSpPr>
              <a:spLocks/>
            </p:cNvSpPr>
            <p:nvPr/>
          </p:nvSpPr>
          <p:spPr bwMode="auto">
            <a:xfrm>
              <a:off x="4165600" y="2995613"/>
              <a:ext cx="66675" cy="66675"/>
            </a:xfrm>
            <a:custGeom>
              <a:avLst/>
              <a:gdLst>
                <a:gd name="T0" fmla="*/ 42 w 42"/>
                <a:gd name="T1" fmla="*/ 15 h 42"/>
                <a:gd name="T2" fmla="*/ 27 w 42"/>
                <a:gd name="T3" fmla="*/ 15 h 42"/>
                <a:gd name="T4" fmla="*/ 27 w 42"/>
                <a:gd name="T5" fmla="*/ 2 h 42"/>
                <a:gd name="T6" fmla="*/ 27 w 42"/>
                <a:gd name="T7" fmla="*/ 0 h 42"/>
                <a:gd name="T8" fmla="*/ 27 w 42"/>
                <a:gd name="T9" fmla="*/ 0 h 42"/>
                <a:gd name="T10" fmla="*/ 15 w 42"/>
                <a:gd name="T11" fmla="*/ 0 h 42"/>
                <a:gd name="T12" fmla="*/ 15 w 42"/>
                <a:gd name="T13" fmla="*/ 0 h 42"/>
                <a:gd name="T14" fmla="*/ 15 w 42"/>
                <a:gd name="T15" fmla="*/ 2 h 42"/>
                <a:gd name="T16" fmla="*/ 15 w 42"/>
                <a:gd name="T17" fmla="*/ 15 h 42"/>
                <a:gd name="T18" fmla="*/ 0 w 42"/>
                <a:gd name="T19" fmla="*/ 15 h 42"/>
                <a:gd name="T20" fmla="*/ 0 w 42"/>
                <a:gd name="T21" fmla="*/ 15 h 42"/>
                <a:gd name="T22" fmla="*/ 0 w 42"/>
                <a:gd name="T23" fmla="*/ 15 h 42"/>
                <a:gd name="T24" fmla="*/ 0 w 42"/>
                <a:gd name="T25" fmla="*/ 27 h 42"/>
                <a:gd name="T26" fmla="*/ 0 w 42"/>
                <a:gd name="T27" fmla="*/ 27 h 42"/>
                <a:gd name="T28" fmla="*/ 0 w 42"/>
                <a:gd name="T29" fmla="*/ 27 h 42"/>
                <a:gd name="T30" fmla="*/ 15 w 42"/>
                <a:gd name="T31" fmla="*/ 27 h 42"/>
                <a:gd name="T32" fmla="*/ 15 w 42"/>
                <a:gd name="T33" fmla="*/ 42 h 42"/>
                <a:gd name="T34" fmla="*/ 15 w 42"/>
                <a:gd name="T35" fmla="*/ 42 h 42"/>
                <a:gd name="T36" fmla="*/ 15 w 42"/>
                <a:gd name="T37" fmla="*/ 42 h 42"/>
                <a:gd name="T38" fmla="*/ 27 w 42"/>
                <a:gd name="T39" fmla="*/ 42 h 42"/>
                <a:gd name="T40" fmla="*/ 27 w 42"/>
                <a:gd name="T41" fmla="*/ 42 h 42"/>
                <a:gd name="T42" fmla="*/ 27 w 42"/>
                <a:gd name="T43" fmla="*/ 42 h 42"/>
                <a:gd name="T44" fmla="*/ 27 w 42"/>
                <a:gd name="T45" fmla="*/ 27 h 42"/>
                <a:gd name="T46" fmla="*/ 42 w 42"/>
                <a:gd name="T47" fmla="*/ 27 h 42"/>
                <a:gd name="T48" fmla="*/ 42 w 42"/>
                <a:gd name="T49" fmla="*/ 27 h 42"/>
                <a:gd name="T50" fmla="*/ 42 w 42"/>
                <a:gd name="T51" fmla="*/ 27 h 42"/>
                <a:gd name="T52" fmla="*/ 42 w 42"/>
                <a:gd name="T53" fmla="*/ 15 h 42"/>
                <a:gd name="T54" fmla="*/ 42 w 42"/>
                <a:gd name="T55" fmla="*/ 15 h 42"/>
                <a:gd name="T56" fmla="*/ 42 w 42"/>
                <a:gd name="T57" fmla="*/ 1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2" h="42">
                  <a:moveTo>
                    <a:pt x="42" y="15"/>
                  </a:moveTo>
                  <a:lnTo>
                    <a:pt x="27" y="15"/>
                  </a:lnTo>
                  <a:lnTo>
                    <a:pt x="27" y="2"/>
                  </a:lnTo>
                  <a:lnTo>
                    <a:pt x="27" y="0"/>
                  </a:lnTo>
                  <a:lnTo>
                    <a:pt x="27" y="0"/>
                  </a:lnTo>
                  <a:lnTo>
                    <a:pt x="15" y="0"/>
                  </a:lnTo>
                  <a:lnTo>
                    <a:pt x="15" y="0"/>
                  </a:lnTo>
                  <a:lnTo>
                    <a:pt x="15" y="2"/>
                  </a:lnTo>
                  <a:lnTo>
                    <a:pt x="15" y="15"/>
                  </a:lnTo>
                  <a:lnTo>
                    <a:pt x="0" y="15"/>
                  </a:lnTo>
                  <a:lnTo>
                    <a:pt x="0" y="15"/>
                  </a:lnTo>
                  <a:lnTo>
                    <a:pt x="0" y="15"/>
                  </a:lnTo>
                  <a:lnTo>
                    <a:pt x="0" y="27"/>
                  </a:lnTo>
                  <a:lnTo>
                    <a:pt x="0" y="27"/>
                  </a:lnTo>
                  <a:lnTo>
                    <a:pt x="0" y="27"/>
                  </a:lnTo>
                  <a:lnTo>
                    <a:pt x="15" y="27"/>
                  </a:lnTo>
                  <a:lnTo>
                    <a:pt x="15" y="42"/>
                  </a:lnTo>
                  <a:lnTo>
                    <a:pt x="15" y="42"/>
                  </a:lnTo>
                  <a:lnTo>
                    <a:pt x="15" y="42"/>
                  </a:lnTo>
                  <a:lnTo>
                    <a:pt x="27" y="42"/>
                  </a:lnTo>
                  <a:lnTo>
                    <a:pt x="27" y="42"/>
                  </a:lnTo>
                  <a:lnTo>
                    <a:pt x="27" y="42"/>
                  </a:lnTo>
                  <a:lnTo>
                    <a:pt x="27" y="27"/>
                  </a:lnTo>
                  <a:lnTo>
                    <a:pt x="42" y="27"/>
                  </a:lnTo>
                  <a:lnTo>
                    <a:pt x="42" y="27"/>
                  </a:lnTo>
                  <a:lnTo>
                    <a:pt x="42" y="27"/>
                  </a:lnTo>
                  <a:lnTo>
                    <a:pt x="42" y="15"/>
                  </a:lnTo>
                  <a:lnTo>
                    <a:pt x="42" y="15"/>
                  </a:lnTo>
                  <a:lnTo>
                    <a:pt x="42"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grpSp>
      <p:sp>
        <p:nvSpPr>
          <p:cNvPr id="25" name="TextBox 24">
            <a:extLst>
              <a:ext uri="{FF2B5EF4-FFF2-40B4-BE49-F238E27FC236}">
                <a16:creationId xmlns:a16="http://schemas.microsoft.com/office/drawing/2014/main" id="{00631C82-5010-41BA-B804-EE151E8AA998}"/>
              </a:ext>
            </a:extLst>
          </p:cNvPr>
          <p:cNvSpPr txBox="1"/>
          <p:nvPr/>
        </p:nvSpPr>
        <p:spPr>
          <a:xfrm>
            <a:off x="5019690" y="2564564"/>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6" name="TextBox 25">
            <a:extLst>
              <a:ext uri="{FF2B5EF4-FFF2-40B4-BE49-F238E27FC236}">
                <a16:creationId xmlns:a16="http://schemas.microsoft.com/office/drawing/2014/main" id="{5219B775-F579-4F13-99F3-CBFCC10355CD}"/>
              </a:ext>
            </a:extLst>
          </p:cNvPr>
          <p:cNvSpPr txBox="1"/>
          <p:nvPr/>
        </p:nvSpPr>
        <p:spPr>
          <a:xfrm>
            <a:off x="5019690" y="2826782"/>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Tree>
    <p:extLst>
      <p:ext uri="{BB962C8B-B14F-4D97-AF65-F5344CB8AC3E}">
        <p14:creationId xmlns:p14="http://schemas.microsoft.com/office/powerpoint/2010/main" val="3628244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TextBox 2"/>
          <p:cNvSpPr txBox="1"/>
          <p:nvPr/>
        </p:nvSpPr>
        <p:spPr>
          <a:xfrm>
            <a:off x="1706563" y="700088"/>
            <a:ext cx="8778875" cy="830997"/>
          </a:xfrm>
          <a:prstGeom prst="rect">
            <a:avLst/>
          </a:prstGeom>
          <a:noFill/>
        </p:spPr>
        <p:txBody>
          <a:bodyPr wrap="square" rtlCol="0">
            <a:spAutoFit/>
          </a:bodyPr>
          <a:lstStyle/>
          <a:p>
            <a:pPr algn="ctr"/>
            <a:r>
              <a:rPr lang="en-ID" sz="4800" b="1" dirty="0" smtClean="0">
                <a:latin typeface="+mj-lt"/>
              </a:rPr>
              <a:t>Our Today’s </a:t>
            </a:r>
            <a:r>
              <a:rPr lang="en-ID" sz="4800" b="1" dirty="0" smtClean="0">
                <a:solidFill>
                  <a:schemeClr val="accent1"/>
                </a:solidFill>
                <a:latin typeface="+mj-lt"/>
              </a:rPr>
              <a:t>Agenda</a:t>
            </a:r>
            <a:endParaRPr lang="en-ID" sz="4800" b="1" dirty="0">
              <a:solidFill>
                <a:schemeClr val="accent1"/>
              </a:solidFill>
              <a:latin typeface="+mj-lt"/>
            </a:endParaRPr>
          </a:p>
        </p:txBody>
      </p:sp>
      <p:sp>
        <p:nvSpPr>
          <p:cNvPr id="6" name="Rounded Rectangle 5"/>
          <p:cNvSpPr/>
          <p:nvPr/>
        </p:nvSpPr>
        <p:spPr>
          <a:xfrm>
            <a:off x="762000" y="1786046"/>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45834" y="2048757"/>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8" name="TextBox 7"/>
          <p:cNvSpPr txBox="1"/>
          <p:nvPr/>
        </p:nvSpPr>
        <p:spPr>
          <a:xfrm>
            <a:off x="945834" y="2365891"/>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1" name="Rounded Rectangle 10"/>
          <p:cNvSpPr/>
          <p:nvPr/>
        </p:nvSpPr>
        <p:spPr>
          <a:xfrm>
            <a:off x="4541044" y="1786046"/>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724878" y="2048757"/>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13" name="TextBox 12"/>
          <p:cNvSpPr txBox="1"/>
          <p:nvPr/>
        </p:nvSpPr>
        <p:spPr>
          <a:xfrm>
            <a:off x="4724878" y="23658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1" name="Rounded Rectangle 30"/>
          <p:cNvSpPr/>
          <p:nvPr/>
        </p:nvSpPr>
        <p:spPr>
          <a:xfrm>
            <a:off x="762000"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45834"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3" name="TextBox 32"/>
          <p:cNvSpPr txBox="1"/>
          <p:nvPr/>
        </p:nvSpPr>
        <p:spPr>
          <a:xfrm>
            <a:off x="945834"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4" name="Rounded Rectangle 33"/>
          <p:cNvSpPr/>
          <p:nvPr/>
        </p:nvSpPr>
        <p:spPr>
          <a:xfrm>
            <a:off x="4541044"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4724878"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6" name="TextBox 35"/>
          <p:cNvSpPr txBox="1"/>
          <p:nvPr/>
        </p:nvSpPr>
        <p:spPr>
          <a:xfrm>
            <a:off x="4724878"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7" name="Rounded Rectangle 36"/>
          <p:cNvSpPr/>
          <p:nvPr/>
        </p:nvSpPr>
        <p:spPr>
          <a:xfrm>
            <a:off x="8320088" y="3687418"/>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8503922" y="3950129"/>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39" name="TextBox 38"/>
          <p:cNvSpPr txBox="1"/>
          <p:nvPr/>
        </p:nvSpPr>
        <p:spPr>
          <a:xfrm>
            <a:off x="8503922" y="4267263"/>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40" name="TextBox 39"/>
          <p:cNvSpPr txBox="1"/>
          <p:nvPr/>
        </p:nvSpPr>
        <p:spPr>
          <a:xfrm>
            <a:off x="8320087" y="1925848"/>
            <a:ext cx="3109913" cy="369332"/>
          </a:xfrm>
          <a:prstGeom prst="rect">
            <a:avLst/>
          </a:prstGeom>
          <a:noFill/>
        </p:spPr>
        <p:txBody>
          <a:bodyPr wrap="square" rtlCol="0">
            <a:spAutoFit/>
          </a:bodyPr>
          <a:lstStyle/>
          <a:p>
            <a:pPr algn="just"/>
            <a:r>
              <a:rPr lang="en-US" dirty="0" smtClean="0">
                <a:solidFill>
                  <a:schemeClr val="accent1"/>
                </a:solidFill>
                <a:latin typeface="+mj-lt"/>
              </a:rPr>
              <a:t>About Description</a:t>
            </a:r>
            <a:endParaRPr lang="en-ID" dirty="0">
              <a:solidFill>
                <a:schemeClr val="accent1"/>
              </a:solidFill>
              <a:latin typeface="+mj-lt"/>
            </a:endParaRPr>
          </a:p>
        </p:txBody>
      </p:sp>
      <p:sp>
        <p:nvSpPr>
          <p:cNvPr id="41" name="TextBox 40"/>
          <p:cNvSpPr txBox="1"/>
          <p:nvPr/>
        </p:nvSpPr>
        <p:spPr>
          <a:xfrm>
            <a:off x="8320087" y="2242982"/>
            <a:ext cx="3109913" cy="893834"/>
          </a:xfrm>
          <a:prstGeom prst="rect">
            <a:avLst/>
          </a:prstGeom>
          <a:noFill/>
        </p:spPr>
        <p:txBody>
          <a:bodyPr wrap="square" rtlCol="0">
            <a:spAutoFit/>
          </a:bodyPr>
          <a:lstStyle/>
          <a:p>
            <a:pPr algn="just">
              <a:lnSpc>
                <a:spcPct val="150000"/>
              </a:lnSpc>
            </a:pPr>
            <a:r>
              <a:rPr lang="en-US" sz="1200" dirty="0"/>
              <a:t>The most dangerous poison is the feeling of achievement. The antidote is to every evening think what can be </a:t>
            </a:r>
            <a:r>
              <a:rPr lang="en-US" sz="1200" dirty="0" smtClean="0"/>
              <a:t>done</a:t>
            </a:r>
            <a:endParaRPr lang="en-ID" sz="1200" dirty="0"/>
          </a:p>
        </p:txBody>
      </p:sp>
    </p:spTree>
    <p:extLst>
      <p:ext uri="{BB962C8B-B14F-4D97-AF65-F5344CB8AC3E}">
        <p14:creationId xmlns:p14="http://schemas.microsoft.com/office/powerpoint/2010/main" val="18938595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sz="quarter" idx="13"/>
          </p:nvPr>
        </p:nvSpPr>
        <p:spPr/>
      </p:sp>
      <p:sp>
        <p:nvSpPr>
          <p:cNvPr id="6" name="Freeform 5"/>
          <p:cNvSpPr/>
          <p:nvPr/>
        </p:nvSpPr>
        <p:spPr>
          <a:xfrm>
            <a:off x="1" y="2212258"/>
            <a:ext cx="9468465" cy="4645742"/>
          </a:xfrm>
          <a:custGeom>
            <a:avLst/>
            <a:gdLst>
              <a:gd name="connsiteX0" fmla="*/ 0 w 9468465"/>
              <a:gd name="connsiteY0" fmla="*/ 0 h 4645742"/>
              <a:gd name="connsiteX1" fmla="*/ 8927671 w 9468465"/>
              <a:gd name="connsiteY1" fmla="*/ 0 h 4645742"/>
              <a:gd name="connsiteX2" fmla="*/ 9468465 w 9468465"/>
              <a:gd name="connsiteY2" fmla="*/ 540794 h 4645742"/>
              <a:gd name="connsiteX3" fmla="*/ 9468465 w 9468465"/>
              <a:gd name="connsiteY3" fmla="*/ 4645742 h 4645742"/>
              <a:gd name="connsiteX4" fmla="*/ 0 w 9468465"/>
              <a:gd name="connsiteY4" fmla="*/ 4645742 h 464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68465" h="4645742">
                <a:moveTo>
                  <a:pt x="0" y="0"/>
                </a:moveTo>
                <a:lnTo>
                  <a:pt x="8927671" y="0"/>
                </a:lnTo>
                <a:cubicBezTo>
                  <a:pt x="9226343" y="0"/>
                  <a:pt x="9468465" y="242122"/>
                  <a:pt x="9468465" y="540794"/>
                </a:cubicBezTo>
                <a:lnTo>
                  <a:pt x="9468465" y="4645742"/>
                </a:lnTo>
                <a:lnTo>
                  <a:pt x="0" y="4645742"/>
                </a:lnTo>
                <a:close/>
              </a:path>
            </a:pathLst>
          </a:custGeom>
          <a:solidFill>
            <a:schemeClr val="accent1">
              <a:alpha val="9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38766" y="3204081"/>
            <a:ext cx="8590934" cy="1862048"/>
          </a:xfrm>
          <a:prstGeom prst="rect">
            <a:avLst/>
          </a:prstGeom>
          <a:noFill/>
        </p:spPr>
        <p:txBody>
          <a:bodyPr wrap="square" rtlCol="0">
            <a:spAutoFit/>
          </a:bodyPr>
          <a:lstStyle/>
          <a:p>
            <a:pPr algn="ctr"/>
            <a:r>
              <a:rPr lang="en-ID" sz="11500" b="1" dirty="0" smtClean="0">
                <a:solidFill>
                  <a:schemeClr val="bg1"/>
                </a:solidFill>
                <a:latin typeface="+mj-lt"/>
              </a:rPr>
              <a:t>See You Soon</a:t>
            </a:r>
            <a:endParaRPr lang="en-ID" sz="11500" b="1" dirty="0">
              <a:solidFill>
                <a:schemeClr val="bg1"/>
              </a:solidFill>
              <a:latin typeface="+mj-lt"/>
            </a:endParaRPr>
          </a:p>
        </p:txBody>
      </p:sp>
      <p:sp>
        <p:nvSpPr>
          <p:cNvPr id="7" name="Rounded Rectangle 6"/>
          <p:cNvSpPr/>
          <p:nvPr/>
        </p:nvSpPr>
        <p:spPr>
          <a:xfrm>
            <a:off x="4793928" y="4894530"/>
            <a:ext cx="5971136" cy="69225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032053" y="4979045"/>
            <a:ext cx="5494886" cy="523220"/>
          </a:xfrm>
          <a:prstGeom prst="rect">
            <a:avLst/>
          </a:prstGeom>
          <a:noFill/>
        </p:spPr>
        <p:txBody>
          <a:bodyPr wrap="square" rtlCol="0">
            <a:spAutoFit/>
          </a:bodyPr>
          <a:lstStyle/>
          <a:p>
            <a:pPr algn="ctr"/>
            <a:r>
              <a:rPr lang="en-US" sz="2800" dirty="0" smtClean="0">
                <a:solidFill>
                  <a:schemeClr val="accent1"/>
                </a:solidFill>
                <a:latin typeface="+mj-lt"/>
              </a:rPr>
              <a:t>Improved Presentation Template Design</a:t>
            </a:r>
            <a:endParaRPr lang="en-ID" sz="2800" dirty="0">
              <a:solidFill>
                <a:schemeClr val="accent1"/>
              </a:solidFill>
              <a:latin typeface="+mj-lt"/>
            </a:endParaRPr>
          </a:p>
        </p:txBody>
      </p:sp>
      <p:sp>
        <p:nvSpPr>
          <p:cNvPr id="12" name="TextBox 11"/>
          <p:cNvSpPr txBox="1"/>
          <p:nvPr/>
        </p:nvSpPr>
        <p:spPr>
          <a:xfrm>
            <a:off x="739397" y="4917491"/>
            <a:ext cx="3816405" cy="646331"/>
          </a:xfrm>
          <a:prstGeom prst="rect">
            <a:avLst/>
          </a:prstGeom>
          <a:noFill/>
        </p:spPr>
        <p:txBody>
          <a:bodyPr wrap="square" rtlCol="0">
            <a:spAutoFit/>
          </a:bodyPr>
          <a:lstStyle/>
          <a:p>
            <a:pPr algn="just">
              <a:lnSpc>
                <a:spcPct val="150000"/>
              </a:lnSpc>
            </a:pPr>
            <a:r>
              <a:rPr lang="en-US" sz="1200" dirty="0">
                <a:solidFill>
                  <a:schemeClr val="bg1"/>
                </a:solidFill>
              </a:rPr>
              <a:t>Character cannot be developed in ease and quiet. Only through experience of trial and </a:t>
            </a:r>
            <a:r>
              <a:rPr lang="en-US" sz="1200" dirty="0" smtClean="0">
                <a:solidFill>
                  <a:schemeClr val="bg1"/>
                </a:solidFill>
              </a:rPr>
              <a:t>suffering</a:t>
            </a:r>
            <a:endParaRPr lang="en-ID" sz="1200" dirty="0">
              <a:solidFill>
                <a:schemeClr val="bg1"/>
              </a:solidFill>
            </a:endParaRPr>
          </a:p>
        </p:txBody>
      </p:sp>
    </p:spTree>
    <p:extLst>
      <p:ext uri="{BB962C8B-B14F-4D97-AF65-F5344CB8AC3E}">
        <p14:creationId xmlns:p14="http://schemas.microsoft.com/office/powerpoint/2010/main" val="582137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4" name="TextBox 13"/>
          <p:cNvSpPr txBox="1"/>
          <p:nvPr/>
        </p:nvSpPr>
        <p:spPr>
          <a:xfrm>
            <a:off x="762000" y="3368086"/>
            <a:ext cx="4441825" cy="1569660"/>
          </a:xfrm>
          <a:prstGeom prst="rect">
            <a:avLst/>
          </a:prstGeom>
          <a:noFill/>
        </p:spPr>
        <p:txBody>
          <a:bodyPr wrap="square" rtlCol="0">
            <a:spAutoFit/>
          </a:bodyPr>
          <a:lstStyle/>
          <a:p>
            <a:r>
              <a:rPr lang="en-US" sz="3200" b="1" dirty="0" smtClean="0">
                <a:latin typeface="+mj-lt"/>
              </a:rPr>
              <a:t>This Day Can </a:t>
            </a:r>
            <a:r>
              <a:rPr lang="en-US" sz="3200" b="1" dirty="0" smtClean="0">
                <a:solidFill>
                  <a:schemeClr val="accent1"/>
                </a:solidFill>
                <a:latin typeface="+mj-lt"/>
              </a:rPr>
              <a:t>Act As A Beacon </a:t>
            </a:r>
            <a:r>
              <a:rPr lang="en-US" sz="3200" b="1" dirty="0" smtClean="0">
                <a:latin typeface="+mj-lt"/>
              </a:rPr>
              <a:t>Of </a:t>
            </a:r>
            <a:r>
              <a:rPr lang="en-US" sz="3200" b="1" dirty="0" smtClean="0">
                <a:solidFill>
                  <a:schemeClr val="accent1"/>
                </a:solidFill>
                <a:latin typeface="+mj-lt"/>
              </a:rPr>
              <a:t>Hope</a:t>
            </a:r>
            <a:r>
              <a:rPr lang="en-US" sz="3200" b="1" dirty="0" smtClean="0">
                <a:latin typeface="+mj-lt"/>
              </a:rPr>
              <a:t> For The Days When I Need </a:t>
            </a:r>
            <a:r>
              <a:rPr lang="en-US" sz="3200" b="1" dirty="0" smtClean="0">
                <a:solidFill>
                  <a:schemeClr val="accent1"/>
                </a:solidFill>
                <a:latin typeface="+mj-lt"/>
              </a:rPr>
              <a:t>Inspiration</a:t>
            </a:r>
            <a:endParaRPr lang="en-ID" sz="3200" b="1" dirty="0">
              <a:solidFill>
                <a:schemeClr val="accent1"/>
              </a:solidFill>
              <a:latin typeface="+mj-lt"/>
            </a:endParaRPr>
          </a:p>
        </p:txBody>
      </p:sp>
      <p:sp>
        <p:nvSpPr>
          <p:cNvPr id="3" name="TextBox 2"/>
          <p:cNvSpPr txBox="1"/>
          <p:nvPr/>
        </p:nvSpPr>
        <p:spPr>
          <a:xfrm>
            <a:off x="762000" y="1920254"/>
            <a:ext cx="4441825" cy="1447832"/>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6" name="Freeform 5"/>
          <p:cNvSpPr/>
          <p:nvPr/>
        </p:nvSpPr>
        <p:spPr>
          <a:xfrm>
            <a:off x="7824650" y="0"/>
            <a:ext cx="4367350" cy="40084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619463" y="1291857"/>
            <a:ext cx="2770554" cy="923330"/>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772932" y="1291856"/>
            <a:ext cx="2463616" cy="923330"/>
          </a:xfrm>
          <a:prstGeom prst="rect">
            <a:avLst/>
          </a:prstGeom>
          <a:noFill/>
        </p:spPr>
        <p:txBody>
          <a:bodyPr wrap="square" rtlCol="0">
            <a:spAutoFit/>
          </a:bodyPr>
          <a:lstStyle/>
          <a:p>
            <a:pPr algn="ctr"/>
            <a:r>
              <a:rPr lang="en-US" sz="5400" b="1" dirty="0" smtClean="0">
                <a:solidFill>
                  <a:schemeClr val="accent1"/>
                </a:solidFill>
                <a:latin typeface="+mj-lt"/>
              </a:rPr>
              <a:t>2021</a:t>
            </a:r>
            <a:endParaRPr lang="en-ID" sz="5400" b="1" dirty="0">
              <a:solidFill>
                <a:schemeClr val="accent1"/>
              </a:solidFill>
              <a:latin typeface="+mj-lt"/>
            </a:endParaRPr>
          </a:p>
        </p:txBody>
      </p:sp>
      <p:sp>
        <p:nvSpPr>
          <p:cNvPr id="11" name="Rounded Rectangle 10"/>
          <p:cNvSpPr/>
          <p:nvPr/>
        </p:nvSpPr>
        <p:spPr>
          <a:xfrm>
            <a:off x="5465763" y="4878904"/>
            <a:ext cx="3532188" cy="1291242"/>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680007" y="5041950"/>
            <a:ext cx="3023446" cy="369332"/>
          </a:xfrm>
          <a:prstGeom prst="rect">
            <a:avLst/>
          </a:prstGeom>
          <a:noFill/>
        </p:spPr>
        <p:txBody>
          <a:bodyPr wrap="square" rtlCol="0">
            <a:spAutoFit/>
          </a:bodyPr>
          <a:lstStyle/>
          <a:p>
            <a:pPr algn="ctr"/>
            <a:r>
              <a:rPr lang="en-US" dirty="0" smtClean="0">
                <a:solidFill>
                  <a:schemeClr val="bg1"/>
                </a:solidFill>
                <a:latin typeface="+mj-lt"/>
              </a:rPr>
              <a:t>About Company Description</a:t>
            </a:r>
            <a:endParaRPr lang="en-ID" dirty="0">
              <a:solidFill>
                <a:schemeClr val="bg1"/>
              </a:solidFill>
              <a:latin typeface="+mj-lt"/>
            </a:endParaRPr>
          </a:p>
        </p:txBody>
      </p:sp>
      <p:sp>
        <p:nvSpPr>
          <p:cNvPr id="13" name="TextBox 12"/>
          <p:cNvSpPr txBox="1"/>
          <p:nvPr/>
        </p:nvSpPr>
        <p:spPr>
          <a:xfrm>
            <a:off x="5680007" y="5359084"/>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TextBox 14"/>
          <p:cNvSpPr txBox="1"/>
          <p:nvPr/>
        </p:nvSpPr>
        <p:spPr>
          <a:xfrm rot="16200000">
            <a:off x="7990671" y="2151727"/>
            <a:ext cx="5486400" cy="2554545"/>
          </a:xfrm>
          <a:prstGeom prst="rect">
            <a:avLst/>
          </a:prstGeom>
          <a:noFill/>
        </p:spPr>
        <p:txBody>
          <a:bodyPr wrap="square" rtlCol="0">
            <a:spAutoFit/>
          </a:bodyPr>
          <a:lstStyle/>
          <a:p>
            <a:pPr algn="ctr"/>
            <a:r>
              <a:rPr lang="en-US" sz="8000" b="1" dirty="0" smtClean="0">
                <a:ln w="25400">
                  <a:solidFill>
                    <a:schemeClr val="bg1"/>
                  </a:solidFill>
                </a:ln>
                <a:noFill/>
                <a:latin typeface="+mj-lt"/>
              </a:rPr>
              <a:t>ABOUT COMPANY</a:t>
            </a:r>
            <a:endParaRPr lang="en-ID" sz="8000" b="1" dirty="0">
              <a:ln w="25400">
                <a:solidFill>
                  <a:schemeClr val="bg1"/>
                </a:solidFill>
              </a:ln>
              <a:noFill/>
              <a:latin typeface="+mj-lt"/>
            </a:endParaRPr>
          </a:p>
        </p:txBody>
      </p:sp>
    </p:spTree>
    <p:extLst>
      <p:ext uri="{BB962C8B-B14F-4D97-AF65-F5344CB8AC3E}">
        <p14:creationId xmlns:p14="http://schemas.microsoft.com/office/powerpoint/2010/main" val="1978405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2" name="Rectangle 1"/>
          <p:cNvSpPr/>
          <p:nvPr/>
        </p:nvSpPr>
        <p:spPr>
          <a:xfrm>
            <a:off x="1905000" y="-1"/>
            <a:ext cx="10287000" cy="3863547"/>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19250" y="685800"/>
            <a:ext cx="8953500" cy="830997"/>
          </a:xfrm>
          <a:prstGeom prst="rect">
            <a:avLst/>
          </a:prstGeom>
          <a:noFill/>
        </p:spPr>
        <p:txBody>
          <a:bodyPr wrap="square" rtlCol="0">
            <a:spAutoFit/>
          </a:bodyPr>
          <a:lstStyle/>
          <a:p>
            <a:pPr algn="ctr"/>
            <a:r>
              <a:rPr lang="en-ID" sz="4800" b="1" dirty="0" smtClean="0">
                <a:solidFill>
                  <a:schemeClr val="accent1"/>
                </a:solidFill>
                <a:latin typeface="+mj-lt"/>
              </a:rPr>
              <a:t>Improved </a:t>
            </a:r>
            <a:r>
              <a:rPr lang="en-ID" sz="4800" b="1" dirty="0" smtClean="0">
                <a:solidFill>
                  <a:schemeClr val="bg1"/>
                </a:solidFill>
                <a:latin typeface="+mj-lt"/>
              </a:rPr>
              <a:t>Company Vision</a:t>
            </a:r>
            <a:endParaRPr lang="en-ID" sz="4800" b="1" dirty="0">
              <a:solidFill>
                <a:schemeClr val="bg1"/>
              </a:solidFill>
              <a:latin typeface="+mj-lt"/>
            </a:endParaRPr>
          </a:p>
        </p:txBody>
      </p:sp>
      <p:sp>
        <p:nvSpPr>
          <p:cNvPr id="4" name="Rounded Rectangle 3"/>
          <p:cNvSpPr/>
          <p:nvPr/>
        </p:nvSpPr>
        <p:spPr>
          <a:xfrm>
            <a:off x="762000" y="1847846"/>
            <a:ext cx="10668000" cy="3016250"/>
          </a:xfrm>
          <a:prstGeom prst="roundRect">
            <a:avLst>
              <a:gd name="adj" fmla="val 1008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5285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One</a:t>
            </a:r>
            <a:endParaRPr lang="en-ID" dirty="0">
              <a:solidFill>
                <a:schemeClr val="accent1"/>
              </a:solidFill>
              <a:latin typeface="+mj-lt"/>
            </a:endParaRPr>
          </a:p>
        </p:txBody>
      </p:sp>
      <p:sp>
        <p:nvSpPr>
          <p:cNvPr id="6" name="TextBox 5"/>
          <p:cNvSpPr txBox="1"/>
          <p:nvPr/>
        </p:nvSpPr>
        <p:spPr>
          <a:xfrm>
            <a:off x="13335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7" name="TextBox 6"/>
          <p:cNvSpPr txBox="1"/>
          <p:nvPr/>
        </p:nvSpPr>
        <p:spPr>
          <a:xfrm>
            <a:off x="15285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01</a:t>
            </a:r>
            <a:endParaRPr lang="en-ID" sz="6000" b="1" dirty="0">
              <a:solidFill>
                <a:schemeClr val="accent1"/>
              </a:solidFill>
              <a:latin typeface="+mj-lt"/>
            </a:endParaRPr>
          </a:p>
        </p:txBody>
      </p:sp>
      <p:sp>
        <p:nvSpPr>
          <p:cNvPr id="10" name="TextBox 9"/>
          <p:cNvSpPr txBox="1"/>
          <p:nvPr/>
        </p:nvSpPr>
        <p:spPr>
          <a:xfrm>
            <a:off x="51099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Two</a:t>
            </a:r>
            <a:endParaRPr lang="en-ID" dirty="0">
              <a:solidFill>
                <a:schemeClr val="accent1"/>
              </a:solidFill>
              <a:latin typeface="+mj-lt"/>
            </a:endParaRPr>
          </a:p>
        </p:txBody>
      </p:sp>
      <p:sp>
        <p:nvSpPr>
          <p:cNvPr id="11" name="TextBox 10"/>
          <p:cNvSpPr txBox="1"/>
          <p:nvPr/>
        </p:nvSpPr>
        <p:spPr>
          <a:xfrm>
            <a:off x="49149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12" name="TextBox 11"/>
          <p:cNvSpPr txBox="1"/>
          <p:nvPr/>
        </p:nvSpPr>
        <p:spPr>
          <a:xfrm>
            <a:off x="51099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02</a:t>
            </a:r>
            <a:endParaRPr lang="en-ID" sz="6000" b="1" dirty="0">
              <a:solidFill>
                <a:schemeClr val="accent1"/>
              </a:solidFill>
              <a:latin typeface="+mj-lt"/>
            </a:endParaRPr>
          </a:p>
        </p:txBody>
      </p:sp>
      <p:sp>
        <p:nvSpPr>
          <p:cNvPr id="14" name="TextBox 13"/>
          <p:cNvSpPr txBox="1"/>
          <p:nvPr/>
        </p:nvSpPr>
        <p:spPr>
          <a:xfrm>
            <a:off x="762000" y="5039020"/>
            <a:ext cx="7277100"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3" name="Picture Placeholder 2"/>
          <p:cNvSpPr>
            <a:spLocks noGrp="1"/>
          </p:cNvSpPr>
          <p:nvPr>
            <p:ph type="pic" sz="quarter" idx="14"/>
          </p:nvPr>
        </p:nvSpPr>
        <p:spPr/>
      </p:sp>
      <p:sp>
        <p:nvSpPr>
          <p:cNvPr id="16" name="Freeform 15"/>
          <p:cNvSpPr/>
          <p:nvPr/>
        </p:nvSpPr>
        <p:spPr>
          <a:xfrm rot="5400000">
            <a:off x="10781737" y="5447737"/>
            <a:ext cx="1470695" cy="1349829"/>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8281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1" name="TextBox 20"/>
          <p:cNvSpPr txBox="1"/>
          <p:nvPr/>
        </p:nvSpPr>
        <p:spPr>
          <a:xfrm>
            <a:off x="762001" y="1463675"/>
            <a:ext cx="4303485"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Mission</a:t>
            </a:r>
            <a:endParaRPr lang="en-ID" sz="4800" b="1" dirty="0">
              <a:solidFill>
                <a:schemeClr val="accent1"/>
              </a:solidFill>
              <a:latin typeface="+mj-lt"/>
            </a:endParaRPr>
          </a:p>
        </p:txBody>
      </p:sp>
      <p:sp>
        <p:nvSpPr>
          <p:cNvPr id="3" name="TextBox 2"/>
          <p:cNvSpPr txBox="1"/>
          <p:nvPr/>
        </p:nvSpPr>
        <p:spPr>
          <a:xfrm>
            <a:off x="762001" y="2294672"/>
            <a:ext cx="4303486"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4" name="TextBox 3"/>
          <p:cNvSpPr txBox="1"/>
          <p:nvPr/>
        </p:nvSpPr>
        <p:spPr>
          <a:xfrm>
            <a:off x="762001" y="3772000"/>
            <a:ext cx="4303486" cy="830997"/>
          </a:xfrm>
          <a:prstGeom prst="rect">
            <a:avLst/>
          </a:prstGeom>
          <a:noFill/>
        </p:spPr>
        <p:txBody>
          <a:bodyPr wrap="square" rtlCol="0">
            <a:spAutoFit/>
          </a:bodyPr>
          <a:lstStyle/>
          <a:p>
            <a:r>
              <a:rPr lang="en-US" sz="2400" dirty="0" smtClean="0">
                <a:latin typeface="+mj-lt"/>
              </a:rPr>
              <a:t>This Day Can Act As A </a:t>
            </a:r>
            <a:r>
              <a:rPr lang="en-US" sz="2400" dirty="0" smtClean="0">
                <a:solidFill>
                  <a:schemeClr val="accent1"/>
                </a:solidFill>
                <a:latin typeface="+mj-lt"/>
              </a:rPr>
              <a:t>Beacon Of Hope </a:t>
            </a:r>
            <a:r>
              <a:rPr lang="en-US" sz="2400" dirty="0" smtClean="0">
                <a:latin typeface="+mj-lt"/>
              </a:rPr>
              <a:t>For </a:t>
            </a:r>
            <a:r>
              <a:rPr lang="en-US" sz="2400" dirty="0" smtClean="0">
                <a:solidFill>
                  <a:schemeClr val="accent1"/>
                </a:solidFill>
                <a:latin typeface="+mj-lt"/>
              </a:rPr>
              <a:t>The Days</a:t>
            </a:r>
            <a:r>
              <a:rPr lang="en-US" sz="2400" dirty="0" smtClean="0">
                <a:latin typeface="+mj-lt"/>
              </a:rPr>
              <a:t> When I Need Inspiration</a:t>
            </a:r>
            <a:endParaRPr lang="en-ID" sz="2400" dirty="0">
              <a:latin typeface="+mj-lt"/>
            </a:endParaRPr>
          </a:p>
        </p:txBody>
      </p:sp>
      <p:sp>
        <p:nvSpPr>
          <p:cNvPr id="8" name="Rounded Rectangle 7"/>
          <p:cNvSpPr/>
          <p:nvPr/>
        </p:nvSpPr>
        <p:spPr>
          <a:xfrm>
            <a:off x="7309077" y="3772000"/>
            <a:ext cx="3532188" cy="1959193"/>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523321" y="4615697"/>
            <a:ext cx="3023446" cy="369332"/>
          </a:xfrm>
          <a:prstGeom prst="rect">
            <a:avLst/>
          </a:prstGeom>
          <a:noFill/>
        </p:spPr>
        <p:txBody>
          <a:bodyPr wrap="square" rtlCol="0">
            <a:spAutoFit/>
          </a:bodyPr>
          <a:lstStyle/>
          <a:p>
            <a:pPr algn="ctr"/>
            <a:r>
              <a:rPr lang="en-US" dirty="0" smtClean="0">
                <a:solidFill>
                  <a:schemeClr val="bg1"/>
                </a:solidFill>
                <a:latin typeface="+mj-lt"/>
              </a:rPr>
              <a:t>About Company Mission</a:t>
            </a:r>
            <a:endParaRPr lang="en-ID" dirty="0">
              <a:solidFill>
                <a:schemeClr val="bg1"/>
              </a:solidFill>
              <a:latin typeface="+mj-lt"/>
            </a:endParaRPr>
          </a:p>
        </p:txBody>
      </p:sp>
      <p:sp>
        <p:nvSpPr>
          <p:cNvPr id="10" name="TextBox 9"/>
          <p:cNvSpPr txBox="1"/>
          <p:nvPr/>
        </p:nvSpPr>
        <p:spPr>
          <a:xfrm>
            <a:off x="7523321" y="4932831"/>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11" name="Group 170"/>
          <p:cNvGrpSpPr>
            <a:grpSpLocks noChangeAspect="1"/>
          </p:cNvGrpSpPr>
          <p:nvPr/>
        </p:nvGrpSpPr>
        <p:grpSpPr bwMode="auto">
          <a:xfrm>
            <a:off x="8690775" y="3953649"/>
            <a:ext cx="688538" cy="662048"/>
            <a:chOff x="6031" y="2723"/>
            <a:chExt cx="3301" cy="3174"/>
          </a:xfrm>
          <a:solidFill>
            <a:schemeClr val="bg1"/>
          </a:solidFill>
        </p:grpSpPr>
        <p:sp>
          <p:nvSpPr>
            <p:cNvPr id="12" name="Freeform 171"/>
            <p:cNvSpPr>
              <a:spLocks noEditPoints="1"/>
            </p:cNvSpPr>
            <p:nvPr/>
          </p:nvSpPr>
          <p:spPr bwMode="auto">
            <a:xfrm>
              <a:off x="8718" y="4284"/>
              <a:ext cx="614" cy="1613"/>
            </a:xfrm>
            <a:custGeom>
              <a:avLst/>
              <a:gdLst>
                <a:gd name="T0" fmla="*/ 250 w 270"/>
                <a:gd name="T1" fmla="*/ 711 h 711"/>
                <a:gd name="T2" fmla="*/ 21 w 270"/>
                <a:gd name="T3" fmla="*/ 711 h 711"/>
                <a:gd name="T4" fmla="*/ 0 w 270"/>
                <a:gd name="T5" fmla="*/ 691 h 711"/>
                <a:gd name="T6" fmla="*/ 0 w 270"/>
                <a:gd name="T7" fmla="*/ 21 h 711"/>
                <a:gd name="T8" fmla="*/ 21 w 270"/>
                <a:gd name="T9" fmla="*/ 0 h 711"/>
                <a:gd name="T10" fmla="*/ 250 w 270"/>
                <a:gd name="T11" fmla="*/ 0 h 711"/>
                <a:gd name="T12" fmla="*/ 270 w 270"/>
                <a:gd name="T13" fmla="*/ 21 h 711"/>
                <a:gd name="T14" fmla="*/ 270 w 270"/>
                <a:gd name="T15" fmla="*/ 691 h 711"/>
                <a:gd name="T16" fmla="*/ 250 w 270"/>
                <a:gd name="T17" fmla="*/ 711 h 711"/>
                <a:gd name="T18" fmla="*/ 42 w 270"/>
                <a:gd name="T19" fmla="*/ 670 h 711"/>
                <a:gd name="T20" fmla="*/ 229 w 270"/>
                <a:gd name="T21" fmla="*/ 670 h 711"/>
                <a:gd name="T22" fmla="*/ 229 w 270"/>
                <a:gd name="T23" fmla="*/ 42 h 711"/>
                <a:gd name="T24" fmla="*/ 42 w 270"/>
                <a:gd name="T25" fmla="*/ 42 h 711"/>
                <a:gd name="T26" fmla="*/ 42 w 270"/>
                <a:gd name="T27" fmla="*/ 670 h 711"/>
                <a:gd name="T28" fmla="*/ 42 w 270"/>
                <a:gd name="T29" fmla="*/ 670 h 711"/>
                <a:gd name="T30" fmla="*/ 42 w 270"/>
                <a:gd name="T31" fmla="*/ 670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711">
                  <a:moveTo>
                    <a:pt x="250" y="711"/>
                  </a:moveTo>
                  <a:cubicBezTo>
                    <a:pt x="21" y="711"/>
                    <a:pt x="21" y="711"/>
                    <a:pt x="21" y="711"/>
                  </a:cubicBezTo>
                  <a:cubicBezTo>
                    <a:pt x="9" y="711"/>
                    <a:pt x="0" y="702"/>
                    <a:pt x="0" y="691"/>
                  </a:cubicBezTo>
                  <a:cubicBezTo>
                    <a:pt x="0" y="21"/>
                    <a:pt x="0" y="21"/>
                    <a:pt x="0" y="21"/>
                  </a:cubicBezTo>
                  <a:cubicBezTo>
                    <a:pt x="0" y="9"/>
                    <a:pt x="9" y="0"/>
                    <a:pt x="21" y="0"/>
                  </a:cubicBezTo>
                  <a:cubicBezTo>
                    <a:pt x="250" y="0"/>
                    <a:pt x="250" y="0"/>
                    <a:pt x="250" y="0"/>
                  </a:cubicBezTo>
                  <a:cubicBezTo>
                    <a:pt x="261" y="0"/>
                    <a:pt x="270" y="9"/>
                    <a:pt x="270" y="21"/>
                  </a:cubicBezTo>
                  <a:cubicBezTo>
                    <a:pt x="270" y="691"/>
                    <a:pt x="270" y="691"/>
                    <a:pt x="270" y="691"/>
                  </a:cubicBezTo>
                  <a:cubicBezTo>
                    <a:pt x="270" y="702"/>
                    <a:pt x="261" y="711"/>
                    <a:pt x="250" y="711"/>
                  </a:cubicBezTo>
                  <a:close/>
                  <a:moveTo>
                    <a:pt x="42" y="670"/>
                  </a:moveTo>
                  <a:cubicBezTo>
                    <a:pt x="229" y="670"/>
                    <a:pt x="229" y="670"/>
                    <a:pt x="229" y="670"/>
                  </a:cubicBezTo>
                  <a:cubicBezTo>
                    <a:pt x="229" y="42"/>
                    <a:pt x="229" y="42"/>
                    <a:pt x="229" y="42"/>
                  </a:cubicBezTo>
                  <a:cubicBezTo>
                    <a:pt x="42" y="42"/>
                    <a:pt x="42" y="42"/>
                    <a:pt x="42" y="42"/>
                  </a:cubicBezTo>
                  <a:lnTo>
                    <a:pt x="42" y="670"/>
                  </a:lnTo>
                  <a:close/>
                  <a:moveTo>
                    <a:pt x="42" y="670"/>
                  </a:moveTo>
                  <a:cubicBezTo>
                    <a:pt x="42" y="670"/>
                    <a:pt x="42" y="670"/>
                    <a:pt x="42" y="6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172"/>
            <p:cNvSpPr>
              <a:spLocks noEditPoints="1"/>
            </p:cNvSpPr>
            <p:nvPr/>
          </p:nvSpPr>
          <p:spPr bwMode="auto">
            <a:xfrm>
              <a:off x="8343" y="4917"/>
              <a:ext cx="93"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173"/>
            <p:cNvSpPr>
              <a:spLocks noEditPoints="1"/>
            </p:cNvSpPr>
            <p:nvPr/>
          </p:nvSpPr>
          <p:spPr bwMode="auto">
            <a:xfrm>
              <a:off x="7822" y="3535"/>
              <a:ext cx="614" cy="2362"/>
            </a:xfrm>
            <a:custGeom>
              <a:avLst/>
              <a:gdLst>
                <a:gd name="T0" fmla="*/ 250 w 270"/>
                <a:gd name="T1" fmla="*/ 1041 h 1041"/>
                <a:gd name="T2" fmla="*/ 21 w 270"/>
                <a:gd name="T3" fmla="*/ 1041 h 1041"/>
                <a:gd name="T4" fmla="*/ 0 w 270"/>
                <a:gd name="T5" fmla="*/ 1021 h 1041"/>
                <a:gd name="T6" fmla="*/ 0 w 270"/>
                <a:gd name="T7" fmla="*/ 20 h 1041"/>
                <a:gd name="T8" fmla="*/ 21 w 270"/>
                <a:gd name="T9" fmla="*/ 0 h 1041"/>
                <a:gd name="T10" fmla="*/ 250 w 270"/>
                <a:gd name="T11" fmla="*/ 0 h 1041"/>
                <a:gd name="T12" fmla="*/ 270 w 270"/>
                <a:gd name="T13" fmla="*/ 20 h 1041"/>
                <a:gd name="T14" fmla="*/ 270 w 270"/>
                <a:gd name="T15" fmla="*/ 286 h 1041"/>
                <a:gd name="T16" fmla="*/ 229 w 270"/>
                <a:gd name="T17" fmla="*/ 286 h 1041"/>
                <a:gd name="T18" fmla="*/ 229 w 270"/>
                <a:gd name="T19" fmla="*/ 41 h 1041"/>
                <a:gd name="T20" fmla="*/ 41 w 270"/>
                <a:gd name="T21" fmla="*/ 41 h 1041"/>
                <a:gd name="T22" fmla="*/ 41 w 270"/>
                <a:gd name="T23" fmla="*/ 1000 h 1041"/>
                <a:gd name="T24" fmla="*/ 229 w 270"/>
                <a:gd name="T25" fmla="*/ 1000 h 1041"/>
                <a:gd name="T26" fmla="*/ 229 w 270"/>
                <a:gd name="T27" fmla="*/ 844 h 1041"/>
                <a:gd name="T28" fmla="*/ 270 w 270"/>
                <a:gd name="T29" fmla="*/ 844 h 1041"/>
                <a:gd name="T30" fmla="*/ 270 w 270"/>
                <a:gd name="T31" fmla="*/ 1021 h 1041"/>
                <a:gd name="T32" fmla="*/ 250 w 270"/>
                <a:gd name="T33" fmla="*/ 1041 h 1041"/>
                <a:gd name="T34" fmla="*/ 250 w 270"/>
                <a:gd name="T35" fmla="*/ 1041 h 1041"/>
                <a:gd name="T36" fmla="*/ 250 w 270"/>
                <a:gd name="T37" fmla="*/ 1041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0" h="1041">
                  <a:moveTo>
                    <a:pt x="250" y="1041"/>
                  </a:moveTo>
                  <a:cubicBezTo>
                    <a:pt x="21" y="1041"/>
                    <a:pt x="21" y="1041"/>
                    <a:pt x="21" y="1041"/>
                  </a:cubicBezTo>
                  <a:cubicBezTo>
                    <a:pt x="9" y="1041"/>
                    <a:pt x="0" y="1032"/>
                    <a:pt x="0" y="1021"/>
                  </a:cubicBezTo>
                  <a:cubicBezTo>
                    <a:pt x="0" y="20"/>
                    <a:pt x="0" y="20"/>
                    <a:pt x="0" y="20"/>
                  </a:cubicBezTo>
                  <a:cubicBezTo>
                    <a:pt x="0" y="9"/>
                    <a:pt x="9" y="0"/>
                    <a:pt x="21" y="0"/>
                  </a:cubicBezTo>
                  <a:cubicBezTo>
                    <a:pt x="250" y="0"/>
                    <a:pt x="250" y="0"/>
                    <a:pt x="250" y="0"/>
                  </a:cubicBezTo>
                  <a:cubicBezTo>
                    <a:pt x="261" y="0"/>
                    <a:pt x="270" y="9"/>
                    <a:pt x="270" y="20"/>
                  </a:cubicBezTo>
                  <a:cubicBezTo>
                    <a:pt x="270" y="286"/>
                    <a:pt x="270" y="286"/>
                    <a:pt x="270" y="286"/>
                  </a:cubicBezTo>
                  <a:cubicBezTo>
                    <a:pt x="270" y="313"/>
                    <a:pt x="229" y="313"/>
                    <a:pt x="229" y="286"/>
                  </a:cubicBezTo>
                  <a:cubicBezTo>
                    <a:pt x="229" y="41"/>
                    <a:pt x="229" y="41"/>
                    <a:pt x="229" y="41"/>
                  </a:cubicBezTo>
                  <a:cubicBezTo>
                    <a:pt x="41" y="41"/>
                    <a:pt x="41" y="41"/>
                    <a:pt x="41" y="41"/>
                  </a:cubicBezTo>
                  <a:cubicBezTo>
                    <a:pt x="41" y="1000"/>
                    <a:pt x="41" y="1000"/>
                    <a:pt x="41" y="1000"/>
                  </a:cubicBezTo>
                  <a:cubicBezTo>
                    <a:pt x="229" y="1000"/>
                    <a:pt x="229" y="1000"/>
                    <a:pt x="229" y="1000"/>
                  </a:cubicBezTo>
                  <a:cubicBezTo>
                    <a:pt x="229" y="844"/>
                    <a:pt x="229" y="844"/>
                    <a:pt x="229" y="844"/>
                  </a:cubicBezTo>
                  <a:cubicBezTo>
                    <a:pt x="229" y="816"/>
                    <a:pt x="270" y="816"/>
                    <a:pt x="270" y="844"/>
                  </a:cubicBezTo>
                  <a:cubicBezTo>
                    <a:pt x="270" y="1021"/>
                    <a:pt x="270" y="1021"/>
                    <a:pt x="270" y="1021"/>
                  </a:cubicBezTo>
                  <a:cubicBezTo>
                    <a:pt x="270" y="1032"/>
                    <a:pt x="261" y="1041"/>
                    <a:pt x="250" y="1041"/>
                  </a:cubicBezTo>
                  <a:close/>
                  <a:moveTo>
                    <a:pt x="250" y="1041"/>
                  </a:moveTo>
                  <a:cubicBezTo>
                    <a:pt x="250" y="1041"/>
                    <a:pt x="250" y="1041"/>
                    <a:pt x="250" y="10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74"/>
            <p:cNvSpPr>
              <a:spLocks noEditPoints="1"/>
            </p:cNvSpPr>
            <p:nvPr/>
          </p:nvSpPr>
          <p:spPr bwMode="auto">
            <a:xfrm>
              <a:off x="8343" y="4449"/>
              <a:ext cx="93" cy="248"/>
            </a:xfrm>
            <a:custGeom>
              <a:avLst/>
              <a:gdLst>
                <a:gd name="T0" fmla="*/ 21 w 41"/>
                <a:gd name="T1" fmla="*/ 109 h 109"/>
                <a:gd name="T2" fmla="*/ 0 w 41"/>
                <a:gd name="T3" fmla="*/ 88 h 109"/>
                <a:gd name="T4" fmla="*/ 0 w 41"/>
                <a:gd name="T5" fmla="*/ 28 h 109"/>
                <a:gd name="T6" fmla="*/ 41 w 41"/>
                <a:gd name="T7" fmla="*/ 28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100"/>
                    <a:pt x="0" y="88"/>
                  </a:cubicBezTo>
                  <a:cubicBezTo>
                    <a:pt x="0" y="28"/>
                    <a:pt x="0" y="28"/>
                    <a:pt x="0" y="28"/>
                  </a:cubicBezTo>
                  <a:cubicBezTo>
                    <a:pt x="0" y="0"/>
                    <a:pt x="41" y="0"/>
                    <a:pt x="41" y="28"/>
                  </a:cubicBezTo>
                  <a:cubicBezTo>
                    <a:pt x="41" y="88"/>
                    <a:pt x="41" y="88"/>
                    <a:pt x="41" y="88"/>
                  </a:cubicBezTo>
                  <a:cubicBezTo>
                    <a:pt x="41" y="100"/>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75"/>
            <p:cNvSpPr>
              <a:spLocks noEditPoints="1"/>
            </p:cNvSpPr>
            <p:nvPr/>
          </p:nvSpPr>
          <p:spPr bwMode="auto">
            <a:xfrm>
              <a:off x="6926" y="4052"/>
              <a:ext cx="614" cy="1845"/>
            </a:xfrm>
            <a:custGeom>
              <a:avLst/>
              <a:gdLst>
                <a:gd name="T0" fmla="*/ 249 w 270"/>
                <a:gd name="T1" fmla="*/ 813 h 813"/>
                <a:gd name="T2" fmla="*/ 20 w 270"/>
                <a:gd name="T3" fmla="*/ 813 h 813"/>
                <a:gd name="T4" fmla="*/ 0 w 270"/>
                <a:gd name="T5" fmla="*/ 793 h 813"/>
                <a:gd name="T6" fmla="*/ 0 w 270"/>
                <a:gd name="T7" fmla="*/ 21 h 813"/>
                <a:gd name="T8" fmla="*/ 20 w 270"/>
                <a:gd name="T9" fmla="*/ 0 h 813"/>
                <a:gd name="T10" fmla="*/ 249 w 270"/>
                <a:gd name="T11" fmla="*/ 0 h 813"/>
                <a:gd name="T12" fmla="*/ 270 w 270"/>
                <a:gd name="T13" fmla="*/ 21 h 813"/>
                <a:gd name="T14" fmla="*/ 270 w 270"/>
                <a:gd name="T15" fmla="*/ 793 h 813"/>
                <a:gd name="T16" fmla="*/ 249 w 270"/>
                <a:gd name="T17" fmla="*/ 813 h 813"/>
                <a:gd name="T18" fmla="*/ 41 w 270"/>
                <a:gd name="T19" fmla="*/ 772 h 813"/>
                <a:gd name="T20" fmla="*/ 229 w 270"/>
                <a:gd name="T21" fmla="*/ 772 h 813"/>
                <a:gd name="T22" fmla="*/ 229 w 270"/>
                <a:gd name="T23" fmla="*/ 42 h 813"/>
                <a:gd name="T24" fmla="*/ 41 w 270"/>
                <a:gd name="T25" fmla="*/ 42 h 813"/>
                <a:gd name="T26" fmla="*/ 41 w 270"/>
                <a:gd name="T27" fmla="*/ 772 h 813"/>
                <a:gd name="T28" fmla="*/ 41 w 270"/>
                <a:gd name="T29" fmla="*/ 772 h 813"/>
                <a:gd name="T30" fmla="*/ 41 w 270"/>
                <a:gd name="T31" fmla="*/ 772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813">
                  <a:moveTo>
                    <a:pt x="249" y="813"/>
                  </a:moveTo>
                  <a:cubicBezTo>
                    <a:pt x="20" y="813"/>
                    <a:pt x="20" y="813"/>
                    <a:pt x="20" y="813"/>
                  </a:cubicBezTo>
                  <a:cubicBezTo>
                    <a:pt x="9" y="813"/>
                    <a:pt x="0" y="804"/>
                    <a:pt x="0" y="793"/>
                  </a:cubicBezTo>
                  <a:cubicBezTo>
                    <a:pt x="0" y="21"/>
                    <a:pt x="0" y="21"/>
                    <a:pt x="0" y="21"/>
                  </a:cubicBezTo>
                  <a:cubicBezTo>
                    <a:pt x="0" y="10"/>
                    <a:pt x="9" y="0"/>
                    <a:pt x="20" y="0"/>
                  </a:cubicBezTo>
                  <a:cubicBezTo>
                    <a:pt x="249" y="0"/>
                    <a:pt x="249" y="0"/>
                    <a:pt x="249" y="0"/>
                  </a:cubicBezTo>
                  <a:cubicBezTo>
                    <a:pt x="261" y="0"/>
                    <a:pt x="270" y="10"/>
                    <a:pt x="270" y="21"/>
                  </a:cubicBezTo>
                  <a:cubicBezTo>
                    <a:pt x="270" y="793"/>
                    <a:pt x="270" y="793"/>
                    <a:pt x="270" y="793"/>
                  </a:cubicBezTo>
                  <a:cubicBezTo>
                    <a:pt x="270" y="804"/>
                    <a:pt x="261" y="813"/>
                    <a:pt x="249" y="813"/>
                  </a:cubicBezTo>
                  <a:close/>
                  <a:moveTo>
                    <a:pt x="41" y="772"/>
                  </a:moveTo>
                  <a:cubicBezTo>
                    <a:pt x="229" y="772"/>
                    <a:pt x="229" y="772"/>
                    <a:pt x="229" y="772"/>
                  </a:cubicBezTo>
                  <a:cubicBezTo>
                    <a:pt x="229" y="42"/>
                    <a:pt x="229" y="42"/>
                    <a:pt x="229" y="42"/>
                  </a:cubicBezTo>
                  <a:cubicBezTo>
                    <a:pt x="41" y="42"/>
                    <a:pt x="41" y="42"/>
                    <a:pt x="41" y="42"/>
                  </a:cubicBezTo>
                  <a:lnTo>
                    <a:pt x="41" y="772"/>
                  </a:lnTo>
                  <a:close/>
                  <a:moveTo>
                    <a:pt x="41" y="772"/>
                  </a:moveTo>
                  <a:cubicBezTo>
                    <a:pt x="41" y="772"/>
                    <a:pt x="41" y="772"/>
                    <a:pt x="41" y="7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76"/>
            <p:cNvSpPr>
              <a:spLocks noEditPoints="1"/>
            </p:cNvSpPr>
            <p:nvPr/>
          </p:nvSpPr>
          <p:spPr bwMode="auto">
            <a:xfrm>
              <a:off x="6031" y="4399"/>
              <a:ext cx="613" cy="1498"/>
            </a:xfrm>
            <a:custGeom>
              <a:avLst/>
              <a:gdLst>
                <a:gd name="T0" fmla="*/ 249 w 270"/>
                <a:gd name="T1" fmla="*/ 660 h 660"/>
                <a:gd name="T2" fmla="*/ 20 w 270"/>
                <a:gd name="T3" fmla="*/ 660 h 660"/>
                <a:gd name="T4" fmla="*/ 0 w 270"/>
                <a:gd name="T5" fmla="*/ 640 h 660"/>
                <a:gd name="T6" fmla="*/ 0 w 270"/>
                <a:gd name="T7" fmla="*/ 21 h 660"/>
                <a:gd name="T8" fmla="*/ 20 w 270"/>
                <a:gd name="T9" fmla="*/ 0 h 660"/>
                <a:gd name="T10" fmla="*/ 249 w 270"/>
                <a:gd name="T11" fmla="*/ 0 h 660"/>
                <a:gd name="T12" fmla="*/ 270 w 270"/>
                <a:gd name="T13" fmla="*/ 21 h 660"/>
                <a:gd name="T14" fmla="*/ 270 w 270"/>
                <a:gd name="T15" fmla="*/ 640 h 660"/>
                <a:gd name="T16" fmla="*/ 249 w 270"/>
                <a:gd name="T17" fmla="*/ 660 h 660"/>
                <a:gd name="T18" fmla="*/ 41 w 270"/>
                <a:gd name="T19" fmla="*/ 619 h 660"/>
                <a:gd name="T20" fmla="*/ 228 w 270"/>
                <a:gd name="T21" fmla="*/ 619 h 660"/>
                <a:gd name="T22" fmla="*/ 228 w 270"/>
                <a:gd name="T23" fmla="*/ 42 h 660"/>
                <a:gd name="T24" fmla="*/ 41 w 270"/>
                <a:gd name="T25" fmla="*/ 42 h 660"/>
                <a:gd name="T26" fmla="*/ 41 w 270"/>
                <a:gd name="T27" fmla="*/ 619 h 660"/>
                <a:gd name="T28" fmla="*/ 41 w 270"/>
                <a:gd name="T29" fmla="*/ 619 h 660"/>
                <a:gd name="T30" fmla="*/ 41 w 270"/>
                <a:gd name="T31" fmla="*/ 619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660">
                  <a:moveTo>
                    <a:pt x="249" y="660"/>
                  </a:moveTo>
                  <a:cubicBezTo>
                    <a:pt x="20" y="660"/>
                    <a:pt x="20" y="660"/>
                    <a:pt x="20" y="660"/>
                  </a:cubicBezTo>
                  <a:cubicBezTo>
                    <a:pt x="9" y="660"/>
                    <a:pt x="0" y="651"/>
                    <a:pt x="0" y="640"/>
                  </a:cubicBezTo>
                  <a:cubicBezTo>
                    <a:pt x="0" y="21"/>
                    <a:pt x="0" y="21"/>
                    <a:pt x="0" y="21"/>
                  </a:cubicBezTo>
                  <a:cubicBezTo>
                    <a:pt x="0" y="9"/>
                    <a:pt x="9" y="0"/>
                    <a:pt x="20" y="0"/>
                  </a:cubicBezTo>
                  <a:cubicBezTo>
                    <a:pt x="249" y="0"/>
                    <a:pt x="249" y="0"/>
                    <a:pt x="249" y="0"/>
                  </a:cubicBezTo>
                  <a:cubicBezTo>
                    <a:pt x="261" y="0"/>
                    <a:pt x="270" y="9"/>
                    <a:pt x="270" y="21"/>
                  </a:cubicBezTo>
                  <a:cubicBezTo>
                    <a:pt x="270" y="640"/>
                    <a:pt x="270" y="640"/>
                    <a:pt x="270" y="640"/>
                  </a:cubicBezTo>
                  <a:cubicBezTo>
                    <a:pt x="270" y="651"/>
                    <a:pt x="261" y="660"/>
                    <a:pt x="249" y="660"/>
                  </a:cubicBezTo>
                  <a:close/>
                  <a:moveTo>
                    <a:pt x="41" y="619"/>
                  </a:moveTo>
                  <a:cubicBezTo>
                    <a:pt x="228" y="619"/>
                    <a:pt x="228" y="619"/>
                    <a:pt x="228" y="619"/>
                  </a:cubicBezTo>
                  <a:cubicBezTo>
                    <a:pt x="228" y="42"/>
                    <a:pt x="228" y="42"/>
                    <a:pt x="228" y="42"/>
                  </a:cubicBezTo>
                  <a:cubicBezTo>
                    <a:pt x="41" y="42"/>
                    <a:pt x="41" y="42"/>
                    <a:pt x="41" y="42"/>
                  </a:cubicBezTo>
                  <a:lnTo>
                    <a:pt x="41" y="619"/>
                  </a:lnTo>
                  <a:close/>
                  <a:moveTo>
                    <a:pt x="41" y="619"/>
                  </a:moveTo>
                  <a:cubicBezTo>
                    <a:pt x="41" y="619"/>
                    <a:pt x="41" y="619"/>
                    <a:pt x="41" y="6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77"/>
            <p:cNvSpPr>
              <a:spLocks noEditPoints="1"/>
            </p:cNvSpPr>
            <p:nvPr/>
          </p:nvSpPr>
          <p:spPr bwMode="auto">
            <a:xfrm>
              <a:off x="8770" y="3478"/>
              <a:ext cx="491" cy="488"/>
            </a:xfrm>
            <a:custGeom>
              <a:avLst/>
              <a:gdLst>
                <a:gd name="T0" fmla="*/ 112 w 216"/>
                <a:gd name="T1" fmla="*/ 215 h 215"/>
                <a:gd name="T2" fmla="*/ 16 w 216"/>
                <a:gd name="T3" fmla="*/ 151 h 215"/>
                <a:gd name="T4" fmla="*/ 39 w 216"/>
                <a:gd name="T5" fmla="*/ 38 h 215"/>
                <a:gd name="T6" fmla="*/ 152 w 216"/>
                <a:gd name="T7" fmla="*/ 16 h 215"/>
                <a:gd name="T8" fmla="*/ 216 w 216"/>
                <a:gd name="T9" fmla="*/ 112 h 215"/>
                <a:gd name="T10" fmla="*/ 112 w 216"/>
                <a:gd name="T11" fmla="*/ 215 h 215"/>
                <a:gd name="T12" fmla="*/ 112 w 216"/>
                <a:gd name="T13" fmla="*/ 49 h 215"/>
                <a:gd name="T14" fmla="*/ 55 w 216"/>
                <a:gd name="T15" fmla="*/ 88 h 215"/>
                <a:gd name="T16" fmla="*/ 68 w 216"/>
                <a:gd name="T17" fmla="*/ 156 h 215"/>
                <a:gd name="T18" fmla="*/ 136 w 216"/>
                <a:gd name="T19" fmla="*/ 169 h 215"/>
                <a:gd name="T20" fmla="*/ 175 w 216"/>
                <a:gd name="T21" fmla="*/ 112 h 215"/>
                <a:gd name="T22" fmla="*/ 112 w 216"/>
                <a:gd name="T23" fmla="*/ 49 h 215"/>
                <a:gd name="T24" fmla="*/ 112 w 216"/>
                <a:gd name="T25" fmla="*/ 49 h 215"/>
                <a:gd name="T26" fmla="*/ 112 w 216"/>
                <a:gd name="T27" fmla="*/ 49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5">
                  <a:moveTo>
                    <a:pt x="112" y="215"/>
                  </a:moveTo>
                  <a:cubicBezTo>
                    <a:pt x="70" y="215"/>
                    <a:pt x="32" y="190"/>
                    <a:pt x="16" y="151"/>
                  </a:cubicBezTo>
                  <a:cubicBezTo>
                    <a:pt x="0" y="112"/>
                    <a:pt x="9" y="68"/>
                    <a:pt x="39" y="38"/>
                  </a:cubicBezTo>
                  <a:cubicBezTo>
                    <a:pt x="69" y="8"/>
                    <a:pt x="113" y="0"/>
                    <a:pt x="152" y="16"/>
                  </a:cubicBezTo>
                  <a:cubicBezTo>
                    <a:pt x="191" y="32"/>
                    <a:pt x="216" y="70"/>
                    <a:pt x="216" y="112"/>
                  </a:cubicBezTo>
                  <a:cubicBezTo>
                    <a:pt x="216" y="169"/>
                    <a:pt x="170" y="215"/>
                    <a:pt x="112" y="215"/>
                  </a:cubicBezTo>
                  <a:close/>
                  <a:moveTo>
                    <a:pt x="112" y="49"/>
                  </a:moveTo>
                  <a:cubicBezTo>
                    <a:pt x="87" y="49"/>
                    <a:pt x="64" y="64"/>
                    <a:pt x="55" y="88"/>
                  </a:cubicBezTo>
                  <a:cubicBezTo>
                    <a:pt x="45" y="111"/>
                    <a:pt x="50" y="138"/>
                    <a:pt x="68" y="156"/>
                  </a:cubicBezTo>
                  <a:cubicBezTo>
                    <a:pt x="86" y="173"/>
                    <a:pt x="113" y="179"/>
                    <a:pt x="136" y="169"/>
                  </a:cubicBezTo>
                  <a:cubicBezTo>
                    <a:pt x="159" y="159"/>
                    <a:pt x="175" y="137"/>
                    <a:pt x="175" y="112"/>
                  </a:cubicBezTo>
                  <a:cubicBezTo>
                    <a:pt x="175" y="77"/>
                    <a:pt x="147" y="49"/>
                    <a:pt x="112" y="49"/>
                  </a:cubicBezTo>
                  <a:close/>
                  <a:moveTo>
                    <a:pt x="112" y="49"/>
                  </a:moveTo>
                  <a:cubicBezTo>
                    <a:pt x="112" y="49"/>
                    <a:pt x="112" y="49"/>
                    <a:pt x="112"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78"/>
            <p:cNvSpPr>
              <a:spLocks noEditPoints="1"/>
            </p:cNvSpPr>
            <p:nvPr/>
          </p:nvSpPr>
          <p:spPr bwMode="auto">
            <a:xfrm>
              <a:off x="7874" y="2723"/>
              <a:ext cx="492" cy="490"/>
            </a:xfrm>
            <a:custGeom>
              <a:avLst/>
              <a:gdLst>
                <a:gd name="T0" fmla="*/ 112 w 216"/>
                <a:gd name="T1" fmla="*/ 216 h 216"/>
                <a:gd name="T2" fmla="*/ 16 w 216"/>
                <a:gd name="T3" fmla="*/ 152 h 216"/>
                <a:gd name="T4" fmla="*/ 39 w 216"/>
                <a:gd name="T5" fmla="*/ 39 h 216"/>
                <a:gd name="T6" fmla="*/ 152 w 216"/>
                <a:gd name="T7" fmla="*/ 17 h 216"/>
                <a:gd name="T8" fmla="*/ 216 w 216"/>
                <a:gd name="T9" fmla="*/ 112 h 216"/>
                <a:gd name="T10" fmla="*/ 112 w 216"/>
                <a:gd name="T11" fmla="*/ 216 h 216"/>
                <a:gd name="T12" fmla="*/ 112 w 216"/>
                <a:gd name="T13" fmla="*/ 50 h 216"/>
                <a:gd name="T14" fmla="*/ 55 w 216"/>
                <a:gd name="T15" fmla="*/ 89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7"/>
                  </a:cubicBezTo>
                  <a:cubicBezTo>
                    <a:pt x="191" y="33"/>
                    <a:pt x="216" y="70"/>
                    <a:pt x="216" y="112"/>
                  </a:cubicBezTo>
                  <a:cubicBezTo>
                    <a:pt x="216" y="170"/>
                    <a:pt x="169" y="216"/>
                    <a:pt x="112" y="216"/>
                  </a:cubicBezTo>
                  <a:close/>
                  <a:moveTo>
                    <a:pt x="112" y="50"/>
                  </a:moveTo>
                  <a:cubicBezTo>
                    <a:pt x="87" y="50"/>
                    <a:pt x="64" y="65"/>
                    <a:pt x="55" y="89"/>
                  </a:cubicBezTo>
                  <a:cubicBezTo>
                    <a:pt x="45" y="112"/>
                    <a:pt x="50" y="139"/>
                    <a:pt x="68" y="156"/>
                  </a:cubicBezTo>
                  <a:cubicBezTo>
                    <a:pt x="86" y="174"/>
                    <a:pt x="113" y="180"/>
                    <a:pt x="136" y="170"/>
                  </a:cubicBezTo>
                  <a:cubicBezTo>
                    <a:pt x="159" y="160"/>
                    <a:pt x="174" y="138"/>
                    <a:pt x="174" y="112"/>
                  </a:cubicBezTo>
                  <a:cubicBezTo>
                    <a:pt x="174" y="78"/>
                    <a:pt x="147"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79"/>
            <p:cNvSpPr>
              <a:spLocks noEditPoints="1"/>
            </p:cNvSpPr>
            <p:nvPr/>
          </p:nvSpPr>
          <p:spPr bwMode="auto">
            <a:xfrm>
              <a:off x="6985" y="3147"/>
              <a:ext cx="492" cy="490"/>
            </a:xfrm>
            <a:custGeom>
              <a:avLst/>
              <a:gdLst>
                <a:gd name="T0" fmla="*/ 112 w 216"/>
                <a:gd name="T1" fmla="*/ 216 h 216"/>
                <a:gd name="T2" fmla="*/ 16 w 216"/>
                <a:gd name="T3" fmla="*/ 152 h 216"/>
                <a:gd name="T4" fmla="*/ 39 w 216"/>
                <a:gd name="T5" fmla="*/ 39 h 216"/>
                <a:gd name="T6" fmla="*/ 152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6"/>
                  </a:cubicBezTo>
                  <a:cubicBezTo>
                    <a:pt x="190" y="32"/>
                    <a:pt x="216" y="70"/>
                    <a:pt x="216" y="112"/>
                  </a:cubicBezTo>
                  <a:cubicBezTo>
                    <a:pt x="216" y="170"/>
                    <a:pt x="169" y="216"/>
                    <a:pt x="112" y="216"/>
                  </a:cubicBezTo>
                  <a:close/>
                  <a:moveTo>
                    <a:pt x="112" y="50"/>
                  </a:moveTo>
                  <a:cubicBezTo>
                    <a:pt x="87" y="50"/>
                    <a:pt x="64" y="65"/>
                    <a:pt x="54" y="88"/>
                  </a:cubicBezTo>
                  <a:cubicBezTo>
                    <a:pt x="45" y="112"/>
                    <a:pt x="50" y="138"/>
                    <a:pt x="68" y="156"/>
                  </a:cubicBezTo>
                  <a:cubicBezTo>
                    <a:pt x="86" y="174"/>
                    <a:pt x="113" y="179"/>
                    <a:pt x="136" y="170"/>
                  </a:cubicBezTo>
                  <a:cubicBezTo>
                    <a:pt x="159" y="160"/>
                    <a:pt x="174" y="137"/>
                    <a:pt x="174" y="112"/>
                  </a:cubicBezTo>
                  <a:cubicBezTo>
                    <a:pt x="174" y="78"/>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80"/>
            <p:cNvSpPr>
              <a:spLocks noEditPoints="1"/>
            </p:cNvSpPr>
            <p:nvPr/>
          </p:nvSpPr>
          <p:spPr bwMode="auto">
            <a:xfrm>
              <a:off x="6083" y="3619"/>
              <a:ext cx="491" cy="490"/>
            </a:xfrm>
            <a:custGeom>
              <a:avLst/>
              <a:gdLst>
                <a:gd name="T0" fmla="*/ 112 w 216"/>
                <a:gd name="T1" fmla="*/ 216 h 216"/>
                <a:gd name="T2" fmla="*/ 16 w 216"/>
                <a:gd name="T3" fmla="*/ 152 h 216"/>
                <a:gd name="T4" fmla="*/ 38 w 216"/>
                <a:gd name="T5" fmla="*/ 38 h 216"/>
                <a:gd name="T6" fmla="*/ 151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69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0"/>
                    <a:pt x="16" y="152"/>
                  </a:cubicBezTo>
                  <a:cubicBezTo>
                    <a:pt x="0" y="113"/>
                    <a:pt x="9" y="68"/>
                    <a:pt x="38" y="38"/>
                  </a:cubicBezTo>
                  <a:cubicBezTo>
                    <a:pt x="68" y="9"/>
                    <a:pt x="113" y="0"/>
                    <a:pt x="151" y="16"/>
                  </a:cubicBezTo>
                  <a:cubicBezTo>
                    <a:pt x="190" y="32"/>
                    <a:pt x="216" y="70"/>
                    <a:pt x="216" y="112"/>
                  </a:cubicBezTo>
                  <a:cubicBezTo>
                    <a:pt x="215" y="169"/>
                    <a:pt x="169" y="216"/>
                    <a:pt x="112" y="216"/>
                  </a:cubicBezTo>
                  <a:close/>
                  <a:moveTo>
                    <a:pt x="112" y="50"/>
                  </a:moveTo>
                  <a:cubicBezTo>
                    <a:pt x="87" y="50"/>
                    <a:pt x="64" y="65"/>
                    <a:pt x="54" y="88"/>
                  </a:cubicBezTo>
                  <a:cubicBezTo>
                    <a:pt x="45" y="111"/>
                    <a:pt x="50" y="138"/>
                    <a:pt x="68" y="156"/>
                  </a:cubicBezTo>
                  <a:cubicBezTo>
                    <a:pt x="86" y="174"/>
                    <a:pt x="112" y="179"/>
                    <a:pt x="136" y="169"/>
                  </a:cubicBezTo>
                  <a:cubicBezTo>
                    <a:pt x="159" y="160"/>
                    <a:pt x="174" y="137"/>
                    <a:pt x="174" y="112"/>
                  </a:cubicBezTo>
                  <a:cubicBezTo>
                    <a:pt x="174" y="77"/>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81"/>
            <p:cNvSpPr>
              <a:spLocks noEditPoints="1"/>
            </p:cNvSpPr>
            <p:nvPr/>
          </p:nvSpPr>
          <p:spPr bwMode="auto">
            <a:xfrm>
              <a:off x="6435" y="3426"/>
              <a:ext cx="719" cy="402"/>
            </a:xfrm>
            <a:custGeom>
              <a:avLst/>
              <a:gdLst>
                <a:gd name="T0" fmla="*/ 29 w 316"/>
                <a:gd name="T1" fmla="*/ 177 h 177"/>
                <a:gd name="T2" fmla="*/ 20 w 316"/>
                <a:gd name="T3" fmla="*/ 138 h 177"/>
                <a:gd name="T4" fmla="*/ 273 w 316"/>
                <a:gd name="T5" fmla="*/ 12 h 177"/>
                <a:gd name="T6" fmla="*/ 291 w 316"/>
                <a:gd name="T7" fmla="*/ 49 h 177"/>
                <a:gd name="T8" fmla="*/ 38 w 316"/>
                <a:gd name="T9" fmla="*/ 175 h 177"/>
                <a:gd name="T10" fmla="*/ 29 w 316"/>
                <a:gd name="T11" fmla="*/ 177 h 177"/>
                <a:gd name="T12" fmla="*/ 29 w 316"/>
                <a:gd name="T13" fmla="*/ 177 h 177"/>
                <a:gd name="T14" fmla="*/ 29 w 316"/>
                <a:gd name="T15" fmla="*/ 177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6" h="177">
                  <a:moveTo>
                    <a:pt x="29" y="177"/>
                  </a:moveTo>
                  <a:cubicBezTo>
                    <a:pt x="7" y="177"/>
                    <a:pt x="0" y="147"/>
                    <a:pt x="20" y="138"/>
                  </a:cubicBezTo>
                  <a:cubicBezTo>
                    <a:pt x="273" y="12"/>
                    <a:pt x="273" y="12"/>
                    <a:pt x="273" y="12"/>
                  </a:cubicBezTo>
                  <a:cubicBezTo>
                    <a:pt x="298" y="0"/>
                    <a:pt x="316" y="37"/>
                    <a:pt x="291" y="49"/>
                  </a:cubicBezTo>
                  <a:cubicBezTo>
                    <a:pt x="38" y="175"/>
                    <a:pt x="38" y="175"/>
                    <a:pt x="38" y="175"/>
                  </a:cubicBezTo>
                  <a:cubicBezTo>
                    <a:pt x="35" y="176"/>
                    <a:pt x="32" y="177"/>
                    <a:pt x="29" y="177"/>
                  </a:cubicBezTo>
                  <a:close/>
                  <a:moveTo>
                    <a:pt x="29" y="177"/>
                  </a:moveTo>
                  <a:cubicBezTo>
                    <a:pt x="29" y="177"/>
                    <a:pt x="29" y="177"/>
                    <a:pt x="29" y="17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82"/>
            <p:cNvSpPr>
              <a:spLocks noEditPoints="1"/>
            </p:cNvSpPr>
            <p:nvPr/>
          </p:nvSpPr>
          <p:spPr bwMode="auto">
            <a:xfrm>
              <a:off x="7338" y="3002"/>
              <a:ext cx="702" cy="352"/>
            </a:xfrm>
            <a:custGeom>
              <a:avLst/>
              <a:gdLst>
                <a:gd name="T0" fmla="*/ 29 w 309"/>
                <a:gd name="T1" fmla="*/ 155 h 155"/>
                <a:gd name="T2" fmla="*/ 21 w 309"/>
                <a:gd name="T3" fmla="*/ 116 h 155"/>
                <a:gd name="T4" fmla="*/ 267 w 309"/>
                <a:gd name="T5" fmla="*/ 11 h 155"/>
                <a:gd name="T6" fmla="*/ 284 w 309"/>
                <a:gd name="T7" fmla="*/ 49 h 155"/>
                <a:gd name="T8" fmla="*/ 37 w 309"/>
                <a:gd name="T9" fmla="*/ 154 h 155"/>
                <a:gd name="T10" fmla="*/ 29 w 309"/>
                <a:gd name="T11" fmla="*/ 155 h 155"/>
                <a:gd name="T12" fmla="*/ 29 w 309"/>
                <a:gd name="T13" fmla="*/ 155 h 155"/>
                <a:gd name="T14" fmla="*/ 29 w 309"/>
                <a:gd name="T15" fmla="*/ 155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9" h="155">
                  <a:moveTo>
                    <a:pt x="29" y="155"/>
                  </a:moveTo>
                  <a:cubicBezTo>
                    <a:pt x="6" y="155"/>
                    <a:pt x="0" y="124"/>
                    <a:pt x="21" y="116"/>
                  </a:cubicBezTo>
                  <a:cubicBezTo>
                    <a:pt x="267" y="11"/>
                    <a:pt x="267" y="11"/>
                    <a:pt x="267" y="11"/>
                  </a:cubicBezTo>
                  <a:cubicBezTo>
                    <a:pt x="293" y="0"/>
                    <a:pt x="309" y="38"/>
                    <a:pt x="284" y="49"/>
                  </a:cubicBezTo>
                  <a:cubicBezTo>
                    <a:pt x="37" y="154"/>
                    <a:pt x="37" y="154"/>
                    <a:pt x="37" y="154"/>
                  </a:cubicBezTo>
                  <a:cubicBezTo>
                    <a:pt x="34" y="155"/>
                    <a:pt x="32" y="155"/>
                    <a:pt x="29" y="155"/>
                  </a:cubicBezTo>
                  <a:close/>
                  <a:moveTo>
                    <a:pt x="29" y="155"/>
                  </a:moveTo>
                  <a:cubicBezTo>
                    <a:pt x="29" y="155"/>
                    <a:pt x="29" y="155"/>
                    <a:pt x="29" y="1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83"/>
            <p:cNvSpPr>
              <a:spLocks noEditPoints="1"/>
            </p:cNvSpPr>
            <p:nvPr/>
          </p:nvSpPr>
          <p:spPr bwMode="auto">
            <a:xfrm>
              <a:off x="8213" y="2995"/>
              <a:ext cx="753" cy="642"/>
            </a:xfrm>
            <a:custGeom>
              <a:avLst/>
              <a:gdLst>
                <a:gd name="T0" fmla="*/ 302 w 331"/>
                <a:gd name="T1" fmla="*/ 283 h 283"/>
                <a:gd name="T2" fmla="*/ 289 w 331"/>
                <a:gd name="T3" fmla="*/ 278 h 283"/>
                <a:gd name="T4" fmla="*/ 21 w 331"/>
                <a:gd name="T5" fmla="*/ 50 h 283"/>
                <a:gd name="T6" fmla="*/ 48 w 331"/>
                <a:gd name="T7" fmla="*/ 18 h 283"/>
                <a:gd name="T8" fmla="*/ 316 w 331"/>
                <a:gd name="T9" fmla="*/ 246 h 283"/>
                <a:gd name="T10" fmla="*/ 303 w 331"/>
                <a:gd name="T11" fmla="*/ 283 h 283"/>
                <a:gd name="T12" fmla="*/ 302 w 331"/>
                <a:gd name="T13" fmla="*/ 283 h 283"/>
                <a:gd name="T14" fmla="*/ 302 w 331"/>
                <a:gd name="T15" fmla="*/ 283 h 283"/>
                <a:gd name="T16" fmla="*/ 302 w 331"/>
                <a:gd name="T17" fmla="*/ 283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1" h="283">
                  <a:moveTo>
                    <a:pt x="302" y="283"/>
                  </a:moveTo>
                  <a:cubicBezTo>
                    <a:pt x="298" y="283"/>
                    <a:pt x="293" y="281"/>
                    <a:pt x="289" y="278"/>
                  </a:cubicBezTo>
                  <a:cubicBezTo>
                    <a:pt x="21" y="50"/>
                    <a:pt x="21" y="50"/>
                    <a:pt x="21" y="50"/>
                  </a:cubicBezTo>
                  <a:cubicBezTo>
                    <a:pt x="0" y="32"/>
                    <a:pt x="27" y="0"/>
                    <a:pt x="48" y="18"/>
                  </a:cubicBezTo>
                  <a:cubicBezTo>
                    <a:pt x="316" y="246"/>
                    <a:pt x="316" y="246"/>
                    <a:pt x="316" y="246"/>
                  </a:cubicBezTo>
                  <a:cubicBezTo>
                    <a:pt x="331" y="259"/>
                    <a:pt x="322" y="283"/>
                    <a:pt x="303" y="283"/>
                  </a:cubicBezTo>
                  <a:lnTo>
                    <a:pt x="302" y="283"/>
                  </a:lnTo>
                  <a:close/>
                  <a:moveTo>
                    <a:pt x="302" y="283"/>
                  </a:moveTo>
                  <a:cubicBezTo>
                    <a:pt x="302" y="283"/>
                    <a:pt x="302" y="283"/>
                    <a:pt x="302" y="28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6" name="Rounded Rectangle 25"/>
          <p:cNvSpPr/>
          <p:nvPr/>
        </p:nvSpPr>
        <p:spPr>
          <a:xfrm>
            <a:off x="5615729" y="2209444"/>
            <a:ext cx="2205726" cy="7604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754772" y="2266515"/>
            <a:ext cx="1927640" cy="646331"/>
          </a:xfrm>
          <a:prstGeom prst="rect">
            <a:avLst/>
          </a:prstGeom>
          <a:noFill/>
        </p:spPr>
        <p:txBody>
          <a:bodyPr wrap="square" rtlCol="0">
            <a:spAutoFit/>
          </a:bodyPr>
          <a:lstStyle/>
          <a:p>
            <a:pPr algn="ctr"/>
            <a:r>
              <a:rPr lang="en-US" sz="3600" b="1" dirty="0" smtClean="0">
                <a:solidFill>
                  <a:schemeClr val="accent1"/>
                </a:solidFill>
                <a:latin typeface="+mj-lt"/>
              </a:rPr>
              <a:t>189.253</a:t>
            </a:r>
            <a:endParaRPr lang="en-ID" sz="3600" b="1" dirty="0">
              <a:solidFill>
                <a:schemeClr val="accent1"/>
              </a:solidFill>
              <a:latin typeface="+mj-lt"/>
            </a:endParaRPr>
          </a:p>
        </p:txBody>
      </p:sp>
    </p:spTree>
    <p:extLst>
      <p:ext uri="{BB962C8B-B14F-4D97-AF65-F5344CB8AC3E}">
        <p14:creationId xmlns:p14="http://schemas.microsoft.com/office/powerpoint/2010/main" val="1743443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9" name="TextBox 18"/>
          <p:cNvSpPr txBox="1"/>
          <p:nvPr/>
        </p:nvSpPr>
        <p:spPr>
          <a:xfrm>
            <a:off x="761999" y="1859340"/>
            <a:ext cx="4332515" cy="830997"/>
          </a:xfrm>
          <a:prstGeom prst="rect">
            <a:avLst/>
          </a:prstGeom>
          <a:noFill/>
        </p:spPr>
        <p:txBody>
          <a:bodyPr wrap="square" rtlCol="0">
            <a:spAutoFit/>
          </a:bodyPr>
          <a:lstStyle/>
          <a:p>
            <a:r>
              <a:rPr lang="en-ID" sz="4800" b="1" dirty="0" smtClean="0">
                <a:latin typeface="+mj-lt"/>
              </a:rPr>
              <a:t>The </a:t>
            </a:r>
            <a:r>
              <a:rPr lang="en-ID" sz="4800" b="1" dirty="0" smtClean="0">
                <a:solidFill>
                  <a:schemeClr val="accent1"/>
                </a:solidFill>
                <a:latin typeface="+mj-lt"/>
              </a:rPr>
              <a:t>Achievement</a:t>
            </a:r>
            <a:endParaRPr lang="en-ID" sz="4800" b="1" dirty="0">
              <a:solidFill>
                <a:schemeClr val="accent1"/>
              </a:solidFill>
              <a:latin typeface="+mj-lt"/>
            </a:endParaRPr>
          </a:p>
        </p:txBody>
      </p:sp>
      <p:sp>
        <p:nvSpPr>
          <p:cNvPr id="3" name="TextBox 2"/>
          <p:cNvSpPr txBox="1"/>
          <p:nvPr/>
        </p:nvSpPr>
        <p:spPr>
          <a:xfrm>
            <a:off x="762000" y="2690337"/>
            <a:ext cx="3862251" cy="2308324"/>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Rounded Rectangle 5"/>
          <p:cNvSpPr/>
          <p:nvPr/>
        </p:nvSpPr>
        <p:spPr>
          <a:xfrm>
            <a:off x="6931115" y="1831386"/>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223761" y="1879479"/>
            <a:ext cx="2463616" cy="584775"/>
          </a:xfrm>
          <a:prstGeom prst="rect">
            <a:avLst/>
          </a:prstGeom>
          <a:noFill/>
        </p:spPr>
        <p:txBody>
          <a:bodyPr wrap="square" rtlCol="0">
            <a:spAutoFit/>
          </a:bodyPr>
          <a:lstStyle/>
          <a:p>
            <a:pPr algn="ctr"/>
            <a:r>
              <a:rPr lang="en-US" sz="3200" b="1" dirty="0" smtClean="0">
                <a:solidFill>
                  <a:schemeClr val="accent1"/>
                </a:solidFill>
                <a:latin typeface="+mj-lt"/>
              </a:rPr>
              <a:t>389.261</a:t>
            </a:r>
            <a:endParaRPr lang="en-ID" sz="3200" b="1" dirty="0">
              <a:solidFill>
                <a:schemeClr val="accent1"/>
              </a:solidFill>
              <a:latin typeface="+mj-lt"/>
            </a:endParaRPr>
          </a:p>
        </p:txBody>
      </p:sp>
      <p:sp>
        <p:nvSpPr>
          <p:cNvPr id="8" name="TextBox 7"/>
          <p:cNvSpPr txBox="1"/>
          <p:nvPr/>
        </p:nvSpPr>
        <p:spPr>
          <a:xfrm>
            <a:off x="7124573" y="2387144"/>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One</a:t>
            </a:r>
            <a:endParaRPr lang="en-ID" dirty="0">
              <a:solidFill>
                <a:schemeClr val="accent1"/>
              </a:solidFill>
              <a:latin typeface="+mj-lt"/>
            </a:endParaRPr>
          </a:p>
        </p:txBody>
      </p:sp>
      <p:sp>
        <p:nvSpPr>
          <p:cNvPr id="12" name="Rounded Rectangle 11"/>
          <p:cNvSpPr/>
          <p:nvPr/>
        </p:nvSpPr>
        <p:spPr>
          <a:xfrm>
            <a:off x="6126481" y="2916283"/>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419127" y="2964376"/>
            <a:ext cx="2463616" cy="584775"/>
          </a:xfrm>
          <a:prstGeom prst="rect">
            <a:avLst/>
          </a:prstGeom>
          <a:noFill/>
        </p:spPr>
        <p:txBody>
          <a:bodyPr wrap="square" rtlCol="0">
            <a:spAutoFit/>
          </a:bodyPr>
          <a:lstStyle/>
          <a:p>
            <a:pPr algn="ctr"/>
            <a:r>
              <a:rPr lang="en-US" sz="3200" b="1" dirty="0" smtClean="0">
                <a:solidFill>
                  <a:schemeClr val="bg1"/>
                </a:solidFill>
                <a:latin typeface="+mj-lt"/>
              </a:rPr>
              <a:t>+2.531</a:t>
            </a:r>
            <a:endParaRPr lang="en-ID" sz="3200" b="1" dirty="0">
              <a:solidFill>
                <a:schemeClr val="bg1"/>
              </a:solidFill>
              <a:latin typeface="+mj-lt"/>
            </a:endParaRPr>
          </a:p>
        </p:txBody>
      </p:sp>
      <p:sp>
        <p:nvSpPr>
          <p:cNvPr id="14" name="TextBox 13"/>
          <p:cNvSpPr txBox="1"/>
          <p:nvPr/>
        </p:nvSpPr>
        <p:spPr>
          <a:xfrm>
            <a:off x="6319939" y="3472041"/>
            <a:ext cx="2661992" cy="369332"/>
          </a:xfrm>
          <a:prstGeom prst="rect">
            <a:avLst/>
          </a:prstGeom>
          <a:noFill/>
        </p:spPr>
        <p:txBody>
          <a:bodyPr wrap="square" rtlCol="0">
            <a:spAutoFit/>
          </a:bodyPr>
          <a:lstStyle/>
          <a:p>
            <a:pPr algn="ctr"/>
            <a:r>
              <a:rPr lang="en-US" dirty="0" smtClean="0">
                <a:solidFill>
                  <a:schemeClr val="bg1"/>
                </a:solidFill>
                <a:latin typeface="+mj-lt"/>
              </a:rPr>
              <a:t>The Achievement Two</a:t>
            </a:r>
            <a:endParaRPr lang="en-ID" dirty="0">
              <a:solidFill>
                <a:schemeClr val="bg1"/>
              </a:solidFill>
              <a:latin typeface="+mj-lt"/>
            </a:endParaRPr>
          </a:p>
        </p:txBody>
      </p:sp>
      <p:sp>
        <p:nvSpPr>
          <p:cNvPr id="16" name="Rounded Rectangle 15"/>
          <p:cNvSpPr/>
          <p:nvPr/>
        </p:nvSpPr>
        <p:spPr>
          <a:xfrm>
            <a:off x="5321847" y="4001180"/>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614493" y="4049273"/>
            <a:ext cx="2463616" cy="584775"/>
          </a:xfrm>
          <a:prstGeom prst="rect">
            <a:avLst/>
          </a:prstGeom>
          <a:noFill/>
        </p:spPr>
        <p:txBody>
          <a:bodyPr wrap="square" rtlCol="0">
            <a:spAutoFit/>
          </a:bodyPr>
          <a:lstStyle/>
          <a:p>
            <a:pPr algn="ctr"/>
            <a:r>
              <a:rPr lang="en-US" sz="3200" b="1" dirty="0" smtClean="0">
                <a:solidFill>
                  <a:schemeClr val="accent1"/>
                </a:solidFill>
                <a:latin typeface="+mj-lt"/>
              </a:rPr>
              <a:t>$1.56M</a:t>
            </a:r>
            <a:endParaRPr lang="en-ID" sz="3200" b="1" dirty="0">
              <a:solidFill>
                <a:schemeClr val="accent1"/>
              </a:solidFill>
              <a:latin typeface="+mj-lt"/>
            </a:endParaRPr>
          </a:p>
        </p:txBody>
      </p:sp>
      <p:sp>
        <p:nvSpPr>
          <p:cNvPr id="18" name="TextBox 17"/>
          <p:cNvSpPr txBox="1"/>
          <p:nvPr/>
        </p:nvSpPr>
        <p:spPr>
          <a:xfrm>
            <a:off x="5515305" y="4556938"/>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Three</a:t>
            </a:r>
            <a:endParaRPr lang="en-ID" dirty="0">
              <a:solidFill>
                <a:schemeClr val="accent1"/>
              </a:solidFill>
              <a:latin typeface="+mj-lt"/>
            </a:endParaRPr>
          </a:p>
        </p:txBody>
      </p:sp>
      <p:sp>
        <p:nvSpPr>
          <p:cNvPr id="20" name="Freeform 19"/>
          <p:cNvSpPr/>
          <p:nvPr/>
        </p:nvSpPr>
        <p:spPr>
          <a:xfrm rot="5400000">
            <a:off x="9321435" y="3987436"/>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704796" y="4622548"/>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Tree>
    <p:extLst>
      <p:ext uri="{BB962C8B-B14F-4D97-AF65-F5344CB8AC3E}">
        <p14:creationId xmlns:p14="http://schemas.microsoft.com/office/powerpoint/2010/main" val="2732171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sz="quarter" idx="13"/>
          </p:nvPr>
        </p:nvSpPr>
        <p:spPr/>
      </p:sp>
      <p:sp>
        <p:nvSpPr>
          <p:cNvPr id="6" name="Freeform 5"/>
          <p:cNvSpPr/>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706561" y="947373"/>
            <a:ext cx="8778875" cy="830997"/>
          </a:xfrm>
          <a:prstGeom prst="rect">
            <a:avLst/>
          </a:prstGeom>
          <a:noFill/>
        </p:spPr>
        <p:txBody>
          <a:bodyPr wrap="square" rtlCol="0">
            <a:spAutoFit/>
          </a:bodyPr>
          <a:lstStyle/>
          <a:p>
            <a:pPr algn="ctr"/>
            <a:r>
              <a:rPr lang="en-ID" sz="4800" b="1" dirty="0" smtClean="0">
                <a:solidFill>
                  <a:schemeClr val="accent1"/>
                </a:solidFill>
                <a:latin typeface="+mj-lt"/>
              </a:rPr>
              <a:t>Improved History </a:t>
            </a:r>
            <a:r>
              <a:rPr lang="en-ID" sz="4800" b="1" dirty="0" smtClean="0">
                <a:solidFill>
                  <a:schemeClr val="bg1"/>
                </a:solidFill>
                <a:latin typeface="+mj-lt"/>
              </a:rPr>
              <a:t>Timeline</a:t>
            </a:r>
            <a:endParaRPr lang="en-ID" sz="4800" b="1" dirty="0">
              <a:solidFill>
                <a:schemeClr val="bg1"/>
              </a:solidFill>
              <a:latin typeface="+mj-lt"/>
            </a:endParaRPr>
          </a:p>
        </p:txBody>
      </p:sp>
      <p:sp>
        <p:nvSpPr>
          <p:cNvPr id="8" name="TextBox 7"/>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One</a:t>
            </a:r>
            <a:endParaRPr lang="en-ID" dirty="0">
              <a:solidFill>
                <a:schemeClr val="accent1"/>
              </a:solidFill>
              <a:latin typeface="+mj-lt"/>
            </a:endParaRPr>
          </a:p>
        </p:txBody>
      </p:sp>
      <p:sp>
        <p:nvSpPr>
          <p:cNvPr id="9" name="TextBox 8"/>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3" name="TextBox 12"/>
          <p:cNvSpPr txBox="1"/>
          <p:nvPr/>
        </p:nvSpPr>
        <p:spPr>
          <a:xfrm>
            <a:off x="476500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Two</a:t>
            </a:r>
            <a:endParaRPr lang="en-ID" dirty="0">
              <a:solidFill>
                <a:schemeClr val="accent1"/>
              </a:solidFill>
              <a:latin typeface="+mj-lt"/>
            </a:endParaRPr>
          </a:p>
        </p:txBody>
      </p:sp>
      <p:sp>
        <p:nvSpPr>
          <p:cNvPr id="15" name="TextBox 14"/>
          <p:cNvSpPr txBox="1"/>
          <p:nvPr/>
        </p:nvSpPr>
        <p:spPr>
          <a:xfrm>
            <a:off x="476500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7" name="Rounded Rectangle 16"/>
          <p:cNvSpPr/>
          <p:nvPr/>
        </p:nvSpPr>
        <p:spPr>
          <a:xfrm>
            <a:off x="8648699" y="2266950"/>
            <a:ext cx="2781301" cy="3755172"/>
          </a:xfrm>
          <a:prstGeom prst="roundRect">
            <a:avLst>
              <a:gd name="adj" fmla="val 1235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859155" y="3792616"/>
            <a:ext cx="2360388" cy="369332"/>
          </a:xfrm>
          <a:prstGeom prst="rect">
            <a:avLst/>
          </a:prstGeom>
          <a:noFill/>
        </p:spPr>
        <p:txBody>
          <a:bodyPr wrap="square" rtlCol="0">
            <a:spAutoFit/>
          </a:bodyPr>
          <a:lstStyle/>
          <a:p>
            <a:pPr algn="ctr"/>
            <a:r>
              <a:rPr lang="en-US" dirty="0" smtClean="0">
                <a:solidFill>
                  <a:schemeClr val="bg1"/>
                </a:solidFill>
                <a:latin typeface="+mj-lt"/>
              </a:rPr>
              <a:t>The History Three</a:t>
            </a:r>
            <a:endParaRPr lang="en-ID" dirty="0">
              <a:solidFill>
                <a:schemeClr val="bg1"/>
              </a:solidFill>
              <a:latin typeface="+mj-lt"/>
            </a:endParaRPr>
          </a:p>
        </p:txBody>
      </p:sp>
      <p:sp>
        <p:nvSpPr>
          <p:cNvPr id="19" name="TextBox 18"/>
          <p:cNvSpPr txBox="1"/>
          <p:nvPr/>
        </p:nvSpPr>
        <p:spPr>
          <a:xfrm>
            <a:off x="8859155" y="410975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20" name="TextBox 19"/>
          <p:cNvSpPr txBox="1"/>
          <p:nvPr/>
        </p:nvSpPr>
        <p:spPr>
          <a:xfrm>
            <a:off x="8859155" y="3008490"/>
            <a:ext cx="2360388" cy="830997"/>
          </a:xfrm>
          <a:prstGeom prst="rect">
            <a:avLst/>
          </a:prstGeom>
          <a:noFill/>
        </p:spPr>
        <p:txBody>
          <a:bodyPr wrap="square" rtlCol="0">
            <a:spAutoFit/>
          </a:bodyPr>
          <a:lstStyle/>
          <a:p>
            <a:pPr algn="ctr"/>
            <a:r>
              <a:rPr lang="en-US" sz="4800" b="1" dirty="0" smtClean="0">
                <a:solidFill>
                  <a:schemeClr val="bg1"/>
                </a:solidFill>
                <a:latin typeface="+mj-lt"/>
              </a:rPr>
              <a:t>2018</a:t>
            </a:r>
            <a:endParaRPr lang="en-ID" sz="4800" b="1" dirty="0">
              <a:solidFill>
                <a:schemeClr val="bg1"/>
              </a:solidFill>
              <a:latin typeface="+mj-lt"/>
            </a:endParaRPr>
          </a:p>
        </p:txBody>
      </p:sp>
      <p:sp>
        <p:nvSpPr>
          <p:cNvPr id="2" name="Picture Placeholder 1"/>
          <p:cNvSpPr>
            <a:spLocks noGrp="1"/>
          </p:cNvSpPr>
          <p:nvPr>
            <p:ph type="pic" sz="quarter" idx="15"/>
          </p:nvPr>
        </p:nvSpPr>
        <p:spPr/>
      </p:sp>
      <p:sp>
        <p:nvSpPr>
          <p:cNvPr id="3" name="Picture Placeholder 2"/>
          <p:cNvSpPr>
            <a:spLocks noGrp="1"/>
          </p:cNvSpPr>
          <p:nvPr>
            <p:ph type="pic" sz="quarter" idx="14"/>
          </p:nvPr>
        </p:nvSpPr>
        <p:spPr/>
      </p:sp>
    </p:spTree>
    <p:extLst>
      <p:ext uri="{BB962C8B-B14F-4D97-AF65-F5344CB8AC3E}">
        <p14:creationId xmlns:p14="http://schemas.microsoft.com/office/powerpoint/2010/main" val="4019125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p:sp>
      <p:sp>
        <p:nvSpPr>
          <p:cNvPr id="3" name="Freeform 2"/>
          <p:cNvSpPr/>
          <p:nvPr/>
        </p:nvSpPr>
        <p:spPr>
          <a:xfrm flipH="1">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Four</a:t>
            </a:r>
            <a:endParaRPr lang="en-ID" dirty="0">
              <a:solidFill>
                <a:schemeClr val="accent1"/>
              </a:solidFill>
              <a:latin typeface="+mj-lt"/>
            </a:endParaRPr>
          </a:p>
        </p:txBody>
      </p:sp>
      <p:sp>
        <p:nvSpPr>
          <p:cNvPr id="7" name="TextBox 6"/>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87083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Six</a:t>
            </a:r>
            <a:endParaRPr lang="en-ID" dirty="0">
              <a:solidFill>
                <a:schemeClr val="accent1"/>
              </a:solidFill>
              <a:latin typeface="+mj-lt"/>
            </a:endParaRPr>
          </a:p>
        </p:txBody>
      </p:sp>
      <p:sp>
        <p:nvSpPr>
          <p:cNvPr id="10" name="TextBox 9"/>
          <p:cNvSpPr txBox="1"/>
          <p:nvPr/>
        </p:nvSpPr>
        <p:spPr>
          <a:xfrm>
            <a:off x="87083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1" name="Rounded Rectangle 10"/>
          <p:cNvSpPr/>
          <p:nvPr/>
        </p:nvSpPr>
        <p:spPr>
          <a:xfrm>
            <a:off x="4705349" y="2266950"/>
            <a:ext cx="2781301" cy="3755172"/>
          </a:xfrm>
          <a:prstGeom prst="roundRect">
            <a:avLst>
              <a:gd name="adj" fmla="val 1235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915805" y="3792616"/>
            <a:ext cx="2360388" cy="369332"/>
          </a:xfrm>
          <a:prstGeom prst="rect">
            <a:avLst/>
          </a:prstGeom>
          <a:noFill/>
        </p:spPr>
        <p:txBody>
          <a:bodyPr wrap="square" rtlCol="0">
            <a:spAutoFit/>
          </a:bodyPr>
          <a:lstStyle/>
          <a:p>
            <a:pPr algn="ctr"/>
            <a:r>
              <a:rPr lang="en-US" dirty="0" smtClean="0">
                <a:solidFill>
                  <a:schemeClr val="accent1"/>
                </a:solidFill>
                <a:latin typeface="+mj-lt"/>
              </a:rPr>
              <a:t>The History Five</a:t>
            </a:r>
            <a:endParaRPr lang="en-ID" dirty="0">
              <a:solidFill>
                <a:schemeClr val="accent1"/>
              </a:solidFill>
              <a:latin typeface="+mj-lt"/>
            </a:endParaRPr>
          </a:p>
        </p:txBody>
      </p:sp>
      <p:sp>
        <p:nvSpPr>
          <p:cNvPr id="13" name="TextBox 12"/>
          <p:cNvSpPr txBox="1"/>
          <p:nvPr/>
        </p:nvSpPr>
        <p:spPr>
          <a:xfrm>
            <a:off x="4915805" y="4109750"/>
            <a:ext cx="2360388" cy="1200329"/>
          </a:xfrm>
          <a:prstGeom prst="rect">
            <a:avLst/>
          </a:prstGeom>
          <a:noFill/>
        </p:spPr>
        <p:txBody>
          <a:bodyPr wrap="square" rtlCol="0">
            <a:spAutoFit/>
          </a:bodyPr>
          <a:lstStyle/>
          <a:p>
            <a:pPr algn="ctr">
              <a:lnSpc>
                <a:spcPct val="150000"/>
              </a:lnSpc>
            </a:pPr>
            <a:r>
              <a:rPr lang="en-US" sz="1200" dirty="0"/>
              <a:t>Some people dream of success, while other people get up every morning and make it happen.</a:t>
            </a:r>
            <a:endParaRPr lang="en-ID" sz="1200" dirty="0"/>
          </a:p>
        </p:txBody>
      </p:sp>
      <p:sp>
        <p:nvSpPr>
          <p:cNvPr id="14" name="TextBox 13"/>
          <p:cNvSpPr txBox="1"/>
          <p:nvPr/>
        </p:nvSpPr>
        <p:spPr>
          <a:xfrm>
            <a:off x="4915805" y="3008490"/>
            <a:ext cx="2360388" cy="830997"/>
          </a:xfrm>
          <a:prstGeom prst="rect">
            <a:avLst/>
          </a:prstGeom>
          <a:noFill/>
        </p:spPr>
        <p:txBody>
          <a:bodyPr wrap="square" rtlCol="0">
            <a:spAutoFit/>
          </a:bodyPr>
          <a:lstStyle/>
          <a:p>
            <a:pPr algn="ctr"/>
            <a:r>
              <a:rPr lang="en-US" sz="4800" b="1" dirty="0" smtClean="0">
                <a:solidFill>
                  <a:schemeClr val="accent1"/>
                </a:solidFill>
                <a:latin typeface="+mj-lt"/>
              </a:rPr>
              <a:t>2020</a:t>
            </a:r>
            <a:endParaRPr lang="en-ID" sz="4800" b="1" dirty="0">
              <a:solidFill>
                <a:schemeClr val="accent1"/>
              </a:solidFill>
              <a:latin typeface="+mj-lt"/>
            </a:endParaRPr>
          </a:p>
        </p:txBody>
      </p:sp>
      <p:sp>
        <p:nvSpPr>
          <p:cNvPr id="17" name="TextBox 16"/>
          <p:cNvSpPr txBox="1"/>
          <p:nvPr/>
        </p:nvSpPr>
        <p:spPr>
          <a:xfrm>
            <a:off x="2162629" y="882729"/>
            <a:ext cx="7866742" cy="923330"/>
          </a:xfrm>
          <a:prstGeom prst="rect">
            <a:avLst/>
          </a:prstGeom>
          <a:noFill/>
        </p:spPr>
        <p:txBody>
          <a:bodyPr wrap="square" rtlCol="0">
            <a:spAutoFit/>
          </a:bodyPr>
          <a:lstStyle/>
          <a:p>
            <a:pPr algn="ctr">
              <a:lnSpc>
                <a:spcPct val="150000"/>
              </a:lnSpc>
            </a:pPr>
            <a:r>
              <a:rPr lang="en-US" sz="1200" dirty="0">
                <a:solidFill>
                  <a:schemeClr val="accent1"/>
                </a:solidFill>
              </a:rPr>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solidFill>
                <a:schemeClr val="accent1"/>
              </a:solidFill>
            </a:endParaRPr>
          </a:p>
        </p:txBody>
      </p:sp>
      <p:sp>
        <p:nvSpPr>
          <p:cNvPr id="2" name="Picture Placeholder 1"/>
          <p:cNvSpPr>
            <a:spLocks noGrp="1"/>
          </p:cNvSpPr>
          <p:nvPr>
            <p:ph type="pic" sz="quarter" idx="15"/>
          </p:nvPr>
        </p:nvSpPr>
        <p:spPr/>
      </p:sp>
      <p:sp>
        <p:nvSpPr>
          <p:cNvPr id="4" name="Picture Placeholder 3"/>
          <p:cNvSpPr>
            <a:spLocks noGrp="1"/>
          </p:cNvSpPr>
          <p:nvPr>
            <p:ph type="pic" sz="quarter" idx="14"/>
          </p:nvPr>
        </p:nvSpPr>
        <p:spPr/>
      </p:sp>
    </p:spTree>
    <p:extLst>
      <p:ext uri="{BB962C8B-B14F-4D97-AF65-F5344CB8AC3E}">
        <p14:creationId xmlns:p14="http://schemas.microsoft.com/office/powerpoint/2010/main" val="4260504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5">
      <a:dk1>
        <a:srgbClr val="363636"/>
      </a:dk1>
      <a:lt1>
        <a:srgbClr val="FFFFFF"/>
      </a:lt1>
      <a:dk2>
        <a:srgbClr val="414C54"/>
      </a:dk2>
      <a:lt2>
        <a:srgbClr val="FFFFFF"/>
      </a:lt2>
      <a:accent1>
        <a:srgbClr val="AA1EDC"/>
      </a:accent1>
      <a:accent2>
        <a:srgbClr val="8C14BE"/>
      </a:accent2>
      <a:accent3>
        <a:srgbClr val="6E1EA0"/>
      </a:accent3>
      <a:accent4>
        <a:srgbClr val="501482"/>
      </a:accent4>
      <a:accent5>
        <a:srgbClr val="322364"/>
      </a:accent5>
      <a:accent6>
        <a:srgbClr val="141446"/>
      </a:accent6>
      <a:hlink>
        <a:srgbClr val="0563C1"/>
      </a:hlink>
      <a:folHlink>
        <a:srgbClr val="954F72"/>
      </a:folHlink>
    </a:clrScheme>
    <a:fontScheme name="Custom 39">
      <a:majorFont>
        <a:latin typeface="Boogalo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1023</TotalTime>
  <Words>2444</Words>
  <PresentationFormat>Widescreen</PresentationFormat>
  <Paragraphs>241</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Boogaloo</vt:lpstr>
      <vt:lpstr>open sans</vt:lpstr>
      <vt:lpstr>Source Sans Pro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2020-02-17T06:10:48Z</dcterms:created>
  <dcterms:modified xsi:type="dcterms:W3CDTF">2021-03-09T04:05:24Z</dcterms:modified>
</cp:coreProperties>
</file>