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0.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75" r:id="rId2"/>
    <p:sldMasterId id="2147483699" r:id="rId3"/>
    <p:sldMasterId id="2147483710" r:id="rId4"/>
    <p:sldMasterId id="2147483743" r:id="rId5"/>
    <p:sldMasterId id="2147483755" r:id="rId6"/>
    <p:sldMasterId id="2147483794" r:id="rId7"/>
    <p:sldMasterId id="2147483830" r:id="rId8"/>
    <p:sldMasterId id="2147483909" r:id="rId9"/>
    <p:sldMasterId id="2147483921" r:id="rId10"/>
    <p:sldMasterId id="2147483926" r:id="rId11"/>
    <p:sldMasterId id="2147483940" r:id="rId12"/>
  </p:sldMasterIdLst>
  <p:notesMasterIdLst>
    <p:notesMasterId r:id="rId58"/>
  </p:notesMasterIdLst>
  <p:sldIdLst>
    <p:sldId id="301" r:id="rId13"/>
    <p:sldId id="359" r:id="rId14"/>
    <p:sldId id="373" r:id="rId15"/>
    <p:sldId id="358" r:id="rId16"/>
    <p:sldId id="371" r:id="rId17"/>
    <p:sldId id="300" r:id="rId18"/>
    <p:sldId id="374" r:id="rId19"/>
    <p:sldId id="376" r:id="rId20"/>
    <p:sldId id="408" r:id="rId21"/>
    <p:sldId id="377" r:id="rId22"/>
    <p:sldId id="379" r:id="rId23"/>
    <p:sldId id="381" r:id="rId24"/>
    <p:sldId id="380" r:id="rId25"/>
    <p:sldId id="382" r:id="rId26"/>
    <p:sldId id="332" r:id="rId27"/>
    <p:sldId id="383" r:id="rId28"/>
    <p:sldId id="320" r:id="rId29"/>
    <p:sldId id="384" r:id="rId30"/>
    <p:sldId id="385" r:id="rId31"/>
    <p:sldId id="386" r:id="rId32"/>
    <p:sldId id="389" r:id="rId33"/>
    <p:sldId id="387" r:id="rId34"/>
    <p:sldId id="336" r:id="rId35"/>
    <p:sldId id="392" r:id="rId36"/>
    <p:sldId id="391" r:id="rId37"/>
    <p:sldId id="393" r:id="rId38"/>
    <p:sldId id="394" r:id="rId39"/>
    <p:sldId id="395" r:id="rId40"/>
    <p:sldId id="355" r:id="rId41"/>
    <p:sldId id="409" r:id="rId42"/>
    <p:sldId id="303" r:id="rId43"/>
    <p:sldId id="396" r:id="rId44"/>
    <p:sldId id="413" r:id="rId45"/>
    <p:sldId id="410" r:id="rId46"/>
    <p:sldId id="411" r:id="rId47"/>
    <p:sldId id="412" r:id="rId48"/>
    <p:sldId id="399" r:id="rId49"/>
    <p:sldId id="400" r:id="rId50"/>
    <p:sldId id="401" r:id="rId51"/>
    <p:sldId id="402" r:id="rId52"/>
    <p:sldId id="403" r:id="rId53"/>
    <p:sldId id="404" r:id="rId54"/>
    <p:sldId id="405" r:id="rId55"/>
    <p:sldId id="407" r:id="rId56"/>
    <p:sldId id="331" r:id="rId57"/>
  </p:sldIdLst>
  <p:sldSz cx="9144000" cy="5143500" type="screen16x9"/>
  <p:notesSz cx="6858000" cy="9144000"/>
  <p:embeddedFontLst>
    <p:embeddedFont>
      <p:font typeface=".VnTime" panose="020B0604020202020204"/>
      <p:regular r:id="rId59"/>
      <p:bold r:id="rId60"/>
      <p:italic r:id="rId61"/>
      <p:boldItalic r:id="rId62"/>
    </p:embeddedFont>
    <p:embeddedFont>
      <p:font typeface="Calibri" panose="020F0502020204030204" pitchFamily="34" charset="0"/>
      <p:regular r:id="rId63"/>
      <p:bold r:id="rId64"/>
      <p:italic r:id="rId65"/>
      <p:boldItalic r:id="rId66"/>
    </p:embeddedFont>
    <p:embeddedFont>
      <p:font typeface="Calibri Light" panose="020F0302020204030204" pitchFamily="34" charset="0"/>
      <p:regular r:id="rId67"/>
      <p:italic r:id="rId68"/>
    </p:embeddedFont>
    <p:embeddedFont>
      <p:font typeface="Century Gothic" panose="020B0502020202020204" pitchFamily="34" charset="0"/>
      <p:regular r:id="rId69"/>
      <p:bold r:id="rId70"/>
      <p:italic r:id="rId71"/>
      <p:boldItalic r:id="rId72"/>
    </p:embeddedFont>
    <p:embeddedFont>
      <p:font typeface="Comic Sans MS" panose="030F0702030302020204" pitchFamily="66" charset="0"/>
      <p:regular r:id="rId73"/>
      <p:bold r:id="rId74"/>
      <p:italic r:id="rId75"/>
      <p:boldItalic r:id="rId76"/>
    </p:embeddedFont>
    <p:embeddedFont>
      <p:font typeface="Nixie One" panose="020B0604020202020204" charset="0"/>
      <p:regular r:id="rId77"/>
    </p:embeddedFont>
    <p:embeddedFont>
      <p:font typeface="Open Sans" panose="020B0606030504020204" pitchFamily="34" charset="0"/>
      <p:regular r:id="rId78"/>
      <p:bold r:id="rId79"/>
      <p:italic r:id="rId80"/>
      <p:boldItalic r:id="rId81"/>
    </p:embeddedFont>
    <p:embeddedFont>
      <p:font typeface="Segoe UI Semilight" panose="020B0402040204020203" pitchFamily="34" charset="0"/>
      <p:regular r:id="rId82"/>
      <p:italic r:id="rId83"/>
    </p:embeddedFont>
    <p:embeddedFont>
      <p:font typeface="Source Sans Pro" panose="020B0503030403020204" pitchFamily="34" charset="0"/>
      <p:regular r:id="rId84"/>
      <p:bold r:id="rId85"/>
      <p:italic r:id="rId86"/>
      <p:boldItalic r:id="rId87"/>
    </p:embeddedFont>
    <p:embeddedFont>
      <p:font typeface="Twinkl" panose="020B0604020202020204" charset="0"/>
      <p:regular r:id="rId88"/>
      <p:bold r:id="rId89"/>
    </p:embeddedFont>
    <p:embeddedFont>
      <p:font typeface="Varela Round" panose="00000500000000000000" pitchFamily="2" charset="-79"/>
      <p:regular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7E1D5D-9BEE-40F3-96EF-48A52E8CFB41}">
  <a:tblStyle styleId="{787E1D5D-9BEE-40F3-96EF-48A52E8CFB4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A09554C-31B0-4D6E-A9DC-44B345BA9086}"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43"/>
  </p:normalViewPr>
  <p:slideViewPr>
    <p:cSldViewPr snapToGrid="0">
      <p:cViewPr varScale="1">
        <p:scale>
          <a:sx n="141" d="100"/>
          <a:sy n="141" d="100"/>
        </p:scale>
        <p:origin x="74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font" Target="fonts/font26.fntdata"/><Relationship Id="rId89" Type="http://schemas.openxmlformats.org/officeDocument/2006/relationships/font" Target="fonts/font31.fntdata"/><Relationship Id="rId16" Type="http://schemas.openxmlformats.org/officeDocument/2006/relationships/slide" Target="slides/slide4.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notesMaster" Target="notesMasters/notes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5.xml"/><Relationship Id="rId90" Type="http://schemas.openxmlformats.org/officeDocument/2006/relationships/font" Target="fonts/font32.fntdata"/><Relationship Id="rId95" Type="http://schemas.microsoft.com/office/2016/11/relationships/changesInfo" Target="changesInfos/changesInfo1.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font" Target="fonts/font27.fntdata"/><Relationship Id="rId93"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openxmlformats.org/officeDocument/2006/relationships/font" Target="fonts/font30.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font" Target="fonts/font28.fntdata"/><Relationship Id="rId9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font" Target="fonts/font18.fntdata"/><Relationship Id="rId7" Type="http://schemas.openxmlformats.org/officeDocument/2006/relationships/slideMaster" Target="slideMasters/slideMaster7.xml"/><Relationship Id="rId71" Type="http://schemas.openxmlformats.org/officeDocument/2006/relationships/font" Target="fonts/font13.fntdata"/><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font" Target="fonts/font8.fntdata"/><Relationship Id="rId87" Type="http://schemas.openxmlformats.org/officeDocument/2006/relationships/font" Target="fonts/font29.fntdata"/><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font" Target="fonts/font19.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ược Phạm" userId="c0f37231bd06830c" providerId="LiveId" clId="{72ADD635-B9C6-D24B-8A58-93266523E371}"/>
    <pc:docChg chg="delSld modSld">
      <pc:chgData name="Lược Phạm" userId="c0f37231bd06830c" providerId="LiveId" clId="{72ADD635-B9C6-D24B-8A58-93266523E371}" dt="2023-07-31T09:53:51.002" v="1" actId="2696"/>
      <pc:docMkLst>
        <pc:docMk/>
      </pc:docMkLst>
      <pc:sldChg chg="del">
        <pc:chgData name="Lược Phạm" userId="c0f37231bd06830c" providerId="LiveId" clId="{72ADD635-B9C6-D24B-8A58-93266523E371}" dt="2023-07-31T09:53:51.002" v="1" actId="2696"/>
        <pc:sldMkLst>
          <pc:docMk/>
          <pc:sldMk cId="0" sldId="278"/>
        </pc:sldMkLst>
      </pc:sldChg>
      <pc:sldChg chg="modSp mod">
        <pc:chgData name="Lược Phạm" userId="c0f37231bd06830c" providerId="LiveId" clId="{72ADD635-B9C6-D24B-8A58-93266523E371}" dt="2023-07-30T13:13:35.018" v="0" actId="688"/>
        <pc:sldMkLst>
          <pc:docMk/>
          <pc:sldMk cId="3156791379" sldId="371"/>
        </pc:sldMkLst>
        <pc:spChg chg="mod">
          <ac:chgData name="Lược Phạm" userId="c0f37231bd06830c" providerId="LiveId" clId="{72ADD635-B9C6-D24B-8A58-93266523E371}" dt="2023-07-30T13:13:35.018" v="0" actId="688"/>
          <ac:spMkLst>
            <pc:docMk/>
            <pc:sldMk cId="3156791379" sldId="371"/>
            <ac:spMk id="5"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D027A1-7999-4277-B21D-9FA9C68C8C30}" type="doc">
      <dgm:prSet loTypeId="urn:microsoft.com/office/officeart/2008/layout/VerticalCurvedList" loCatId="list" qsTypeId="urn:microsoft.com/office/officeart/2005/8/quickstyle/3d4" qsCatId="3D" csTypeId="urn:microsoft.com/office/officeart/2005/8/colors/accent0_1" csCatId="mainScheme" phldr="1"/>
      <dgm:spPr/>
      <dgm:t>
        <a:bodyPr/>
        <a:lstStyle/>
        <a:p>
          <a:endParaRPr lang="en-US"/>
        </a:p>
      </dgm:t>
    </dgm:pt>
    <dgm:pt modelId="{8886338D-8E4B-44F6-BBB5-9BFDB4B9F453}">
      <dgm:prSet phldrT="[Text]" custT="1"/>
      <dgm:spPr/>
      <dgm:t>
        <a:bodyPr/>
        <a:lstStyle/>
        <a:p>
          <a:r>
            <a:rPr lang="vi-VN" sz="2000" b="1" dirty="0">
              <a:latin typeface="+mj-lt"/>
            </a:rPr>
            <a:t>1. </a:t>
          </a:r>
          <a:r>
            <a:rPr lang="en-US" sz="2000" b="1" dirty="0" err="1">
              <a:latin typeface="+mj-lt"/>
            </a:rPr>
            <a:t>Tác</a:t>
          </a:r>
          <a:r>
            <a:rPr lang="en-US" sz="2000" b="1" dirty="0">
              <a:latin typeface="+mj-lt"/>
            </a:rPr>
            <a:t> </a:t>
          </a:r>
          <a:r>
            <a:rPr lang="en-US" sz="2000" b="1" dirty="0" err="1">
              <a:latin typeface="+mj-lt"/>
            </a:rPr>
            <a:t>động</a:t>
          </a:r>
          <a:r>
            <a:rPr lang="en-US" sz="2000" b="1" dirty="0">
              <a:latin typeface="+mj-lt"/>
            </a:rPr>
            <a:t> </a:t>
          </a:r>
          <a:r>
            <a:rPr lang="en-US" sz="2000" b="1" dirty="0" err="1">
              <a:latin typeface="+mj-lt"/>
            </a:rPr>
            <a:t>từ</a:t>
          </a:r>
          <a:r>
            <a:rPr lang="en-US" sz="2000" b="1" dirty="0">
              <a:latin typeface="+mj-lt"/>
            </a:rPr>
            <a:t> </a:t>
          </a:r>
          <a:r>
            <a:rPr lang="en-US" sz="2000" b="1" dirty="0" err="1">
              <a:latin typeface="+mj-lt"/>
            </a:rPr>
            <a:t>cuộc</a:t>
          </a:r>
          <a:r>
            <a:rPr lang="en-US" sz="2000" b="1" dirty="0">
              <a:latin typeface="+mj-lt"/>
            </a:rPr>
            <a:t> </a:t>
          </a:r>
          <a:r>
            <a:rPr lang="en-US" sz="2000" b="1" dirty="0" err="1">
              <a:latin typeface="+mj-lt"/>
            </a:rPr>
            <a:t>khai</a:t>
          </a:r>
          <a:r>
            <a:rPr lang="en-US" sz="2000" b="1" dirty="0">
              <a:latin typeface="+mj-lt"/>
            </a:rPr>
            <a:t> </a:t>
          </a:r>
          <a:r>
            <a:rPr lang="en-US" sz="2000" b="1" dirty="0" err="1">
              <a:latin typeface="+mj-lt"/>
            </a:rPr>
            <a:t>thác</a:t>
          </a:r>
          <a:r>
            <a:rPr lang="en-US" sz="2000" b="1" dirty="0">
              <a:latin typeface="+mj-lt"/>
            </a:rPr>
            <a:t> </a:t>
          </a:r>
          <a:r>
            <a:rPr lang="en-US" sz="2000" b="1" dirty="0" err="1">
              <a:latin typeface="+mj-lt"/>
            </a:rPr>
            <a:t>thuộc</a:t>
          </a:r>
          <a:r>
            <a:rPr lang="en-US" sz="2000" b="1" dirty="0">
              <a:latin typeface="+mj-lt"/>
            </a:rPr>
            <a:t> </a:t>
          </a:r>
          <a:r>
            <a:rPr lang="en-US" sz="2000" b="1" dirty="0" err="1">
              <a:latin typeface="+mj-lt"/>
            </a:rPr>
            <a:t>địa</a:t>
          </a:r>
          <a:r>
            <a:rPr lang="en-US" sz="2000" b="1" dirty="0">
              <a:latin typeface="+mj-lt"/>
            </a:rPr>
            <a:t> </a:t>
          </a:r>
          <a:r>
            <a:rPr lang="en-US" sz="2000" b="1" dirty="0" err="1">
              <a:latin typeface="+mj-lt"/>
            </a:rPr>
            <a:t>lần</a:t>
          </a:r>
          <a:r>
            <a:rPr lang="en-US" sz="2000" b="1" dirty="0">
              <a:latin typeface="+mj-lt"/>
            </a:rPr>
            <a:t> </a:t>
          </a:r>
          <a:r>
            <a:rPr lang="en-US" sz="2000" b="1" dirty="0" err="1">
              <a:latin typeface="+mj-lt"/>
            </a:rPr>
            <a:t>thức</a:t>
          </a:r>
          <a:r>
            <a:rPr lang="en-US" sz="2000" b="1" dirty="0">
              <a:latin typeface="+mj-lt"/>
            </a:rPr>
            <a:t> </a:t>
          </a:r>
          <a:r>
            <a:rPr lang="en-US" sz="2000" b="1" dirty="0" err="1">
              <a:latin typeface="+mj-lt"/>
            </a:rPr>
            <a:t>nhất</a:t>
          </a:r>
          <a:r>
            <a:rPr lang="en-US" sz="2000" b="1" dirty="0">
              <a:latin typeface="+mj-lt"/>
            </a:rPr>
            <a:t> </a:t>
          </a:r>
          <a:r>
            <a:rPr lang="en-US" sz="2000" b="1" dirty="0" err="1">
              <a:latin typeface="+mj-lt"/>
            </a:rPr>
            <a:t>của</a:t>
          </a:r>
          <a:r>
            <a:rPr lang="en-US" sz="2000" b="1" dirty="0">
              <a:latin typeface="+mj-lt"/>
            </a:rPr>
            <a:t> </a:t>
          </a:r>
          <a:r>
            <a:rPr lang="en-US" sz="2000" b="1" dirty="0" err="1">
              <a:latin typeface="+mj-lt"/>
            </a:rPr>
            <a:t>thực</a:t>
          </a:r>
          <a:r>
            <a:rPr lang="en-US" sz="2000" b="1" dirty="0">
              <a:latin typeface="+mj-lt"/>
            </a:rPr>
            <a:t> </a:t>
          </a:r>
          <a:r>
            <a:rPr lang="en-US" sz="2000" b="1" dirty="0" err="1">
              <a:latin typeface="+mj-lt"/>
            </a:rPr>
            <a:t>dân</a:t>
          </a:r>
          <a:r>
            <a:rPr lang="en-US" sz="2000" b="1" dirty="0">
              <a:latin typeface="+mj-lt"/>
            </a:rPr>
            <a:t> </a:t>
          </a:r>
          <a:r>
            <a:rPr lang="en-US" sz="2000" b="1" dirty="0" err="1">
              <a:latin typeface="+mj-lt"/>
            </a:rPr>
            <a:t>Pháp</a:t>
          </a:r>
          <a:r>
            <a:rPr lang="en-US" sz="2000" b="1" dirty="0">
              <a:latin typeface="+mj-lt"/>
            </a:rPr>
            <a:t> </a:t>
          </a:r>
          <a:r>
            <a:rPr lang="en-US" sz="2000" b="1" dirty="0" err="1">
              <a:latin typeface="+mj-lt"/>
            </a:rPr>
            <a:t>đối</a:t>
          </a:r>
          <a:r>
            <a:rPr lang="en-US" sz="2000" b="1" dirty="0">
              <a:latin typeface="+mj-lt"/>
            </a:rPr>
            <a:t> </a:t>
          </a:r>
          <a:r>
            <a:rPr lang="en-US" sz="2000" b="1" dirty="0" err="1">
              <a:latin typeface="+mj-lt"/>
            </a:rPr>
            <a:t>với</a:t>
          </a:r>
          <a:r>
            <a:rPr lang="en-US" sz="2000" b="1" dirty="0">
              <a:latin typeface="+mj-lt"/>
            </a:rPr>
            <a:t> </a:t>
          </a:r>
          <a:r>
            <a:rPr lang="en-US" sz="2000" b="1" dirty="0" err="1">
              <a:latin typeface="+mj-lt"/>
            </a:rPr>
            <a:t>xã</a:t>
          </a:r>
          <a:r>
            <a:rPr lang="en-US" sz="2000" b="1" dirty="0">
              <a:latin typeface="+mj-lt"/>
            </a:rPr>
            <a:t> </a:t>
          </a:r>
          <a:r>
            <a:rPr lang="en-US" sz="2000" b="1" dirty="0" err="1">
              <a:latin typeface="+mj-lt"/>
            </a:rPr>
            <a:t>hội</a:t>
          </a:r>
          <a:r>
            <a:rPr lang="en-US" sz="2000" b="1" dirty="0">
              <a:latin typeface="+mj-lt"/>
            </a:rPr>
            <a:t> </a:t>
          </a:r>
          <a:r>
            <a:rPr lang="en-US" sz="2000" b="1" dirty="0" err="1">
              <a:latin typeface="+mj-lt"/>
            </a:rPr>
            <a:t>Việt</a:t>
          </a:r>
          <a:r>
            <a:rPr lang="en-US" sz="2000" b="1" dirty="0">
              <a:latin typeface="+mj-lt"/>
            </a:rPr>
            <a:t> Nam.</a:t>
          </a:r>
          <a:endParaRPr lang="en-US" sz="2000" dirty="0">
            <a:latin typeface="+mj-lt"/>
          </a:endParaRPr>
        </a:p>
      </dgm:t>
    </dgm:pt>
    <dgm:pt modelId="{F169A904-D46F-4646-969D-046770C2BDDC}" type="parTrans" cxnId="{A88EF223-7303-40B1-80ED-1F56694A0371}">
      <dgm:prSet/>
      <dgm:spPr/>
      <dgm:t>
        <a:bodyPr/>
        <a:lstStyle/>
        <a:p>
          <a:endParaRPr lang="en-US" sz="2000">
            <a:latin typeface="+mj-lt"/>
          </a:endParaRPr>
        </a:p>
      </dgm:t>
    </dgm:pt>
    <dgm:pt modelId="{6E08E806-7B97-419B-BCF7-B90236EE874A}" type="sibTrans" cxnId="{A88EF223-7303-40B1-80ED-1F56694A0371}">
      <dgm:prSet/>
      <dgm:spPr/>
      <dgm:t>
        <a:bodyPr/>
        <a:lstStyle/>
        <a:p>
          <a:endParaRPr lang="en-US" sz="2000">
            <a:latin typeface="+mj-lt"/>
          </a:endParaRPr>
        </a:p>
      </dgm:t>
    </dgm:pt>
    <dgm:pt modelId="{268562A7-ACAA-498E-BE0A-BF566ACE7E49}">
      <dgm:prSet custT="1"/>
      <dgm:spPr/>
      <dgm:t>
        <a:bodyPr/>
        <a:lstStyle/>
        <a:p>
          <a:r>
            <a:rPr lang="en-US" sz="2000" b="1" dirty="0">
              <a:latin typeface="+mj-lt"/>
            </a:rPr>
            <a:t>3. </a:t>
          </a:r>
          <a:r>
            <a:rPr lang="en-US" sz="2000" b="1" dirty="0" err="1">
              <a:latin typeface="+mj-lt"/>
            </a:rPr>
            <a:t>Những</a:t>
          </a:r>
          <a:r>
            <a:rPr lang="en-US" sz="2000" b="1" dirty="0">
              <a:latin typeface="+mj-lt"/>
            </a:rPr>
            <a:t> </a:t>
          </a:r>
          <a:r>
            <a:rPr lang="en-US" sz="2000" b="1" dirty="0" err="1">
              <a:latin typeface="+mj-lt"/>
            </a:rPr>
            <a:t>hoạt</a:t>
          </a:r>
          <a:r>
            <a:rPr lang="en-US" sz="2000" b="1" dirty="0">
              <a:latin typeface="+mj-lt"/>
            </a:rPr>
            <a:t> </a:t>
          </a:r>
          <a:r>
            <a:rPr lang="en-US" sz="2000" b="1" dirty="0" err="1">
              <a:latin typeface="+mj-lt"/>
            </a:rPr>
            <a:t>động</a:t>
          </a:r>
          <a:r>
            <a:rPr lang="en-US" sz="2000" b="1" dirty="0">
              <a:latin typeface="+mj-lt"/>
            </a:rPr>
            <a:t> </a:t>
          </a:r>
          <a:r>
            <a:rPr lang="en-US" sz="2000" b="1" dirty="0" err="1">
              <a:latin typeface="+mj-lt"/>
            </a:rPr>
            <a:t>yêu</a:t>
          </a:r>
          <a:r>
            <a:rPr lang="en-US" sz="2000" b="1" dirty="0">
              <a:latin typeface="+mj-lt"/>
            </a:rPr>
            <a:t> </a:t>
          </a:r>
          <a:r>
            <a:rPr lang="en-US" sz="2000" b="1" dirty="0" err="1">
              <a:latin typeface="+mj-lt"/>
            </a:rPr>
            <a:t>nước</a:t>
          </a:r>
          <a:r>
            <a:rPr lang="en-US" sz="2000" b="1" dirty="0">
              <a:latin typeface="+mj-lt"/>
            </a:rPr>
            <a:t> </a:t>
          </a:r>
          <a:r>
            <a:rPr lang="en-US" sz="2000" b="1" dirty="0" err="1">
              <a:latin typeface="+mj-lt"/>
            </a:rPr>
            <a:t>của</a:t>
          </a:r>
          <a:r>
            <a:rPr lang="en-US" sz="2000" b="1" dirty="0">
              <a:latin typeface="+mj-lt"/>
            </a:rPr>
            <a:t> </a:t>
          </a:r>
          <a:r>
            <a:rPr lang="en-US" sz="2000" b="1" dirty="0" err="1">
              <a:latin typeface="+mj-lt"/>
            </a:rPr>
            <a:t>Nguyễn</a:t>
          </a:r>
          <a:r>
            <a:rPr lang="en-US" sz="2000" b="1" dirty="0">
              <a:latin typeface="+mj-lt"/>
            </a:rPr>
            <a:t> </a:t>
          </a:r>
          <a:r>
            <a:rPr lang="en-US" sz="2000" b="1" dirty="0" err="1">
              <a:latin typeface="+mj-lt"/>
            </a:rPr>
            <a:t>Tất</a:t>
          </a:r>
          <a:r>
            <a:rPr lang="en-US" sz="2000" b="1" dirty="0">
              <a:latin typeface="+mj-lt"/>
            </a:rPr>
            <a:t> </a:t>
          </a:r>
          <a:r>
            <a:rPr lang="en-US" sz="2000" b="1" dirty="0" err="1">
              <a:latin typeface="+mj-lt"/>
            </a:rPr>
            <a:t>Thành</a:t>
          </a:r>
          <a:r>
            <a:rPr lang="en-US" sz="2000" b="1" dirty="0">
              <a:latin typeface="+mj-lt"/>
            </a:rPr>
            <a:t>.</a:t>
          </a:r>
          <a:endParaRPr lang="en-US" sz="2000" dirty="0">
            <a:latin typeface="+mj-lt"/>
          </a:endParaRPr>
        </a:p>
      </dgm:t>
    </dgm:pt>
    <dgm:pt modelId="{A2A18CAA-9010-40A5-9FCB-D2B901F7BE22}" type="parTrans" cxnId="{7FE64972-7F92-4402-BF4B-0C8FC6DE81F1}">
      <dgm:prSet/>
      <dgm:spPr/>
      <dgm:t>
        <a:bodyPr/>
        <a:lstStyle/>
        <a:p>
          <a:endParaRPr lang="en-US" sz="2000">
            <a:latin typeface="+mj-lt"/>
          </a:endParaRPr>
        </a:p>
      </dgm:t>
    </dgm:pt>
    <dgm:pt modelId="{5CD770FE-F84F-48DD-8902-F218B9D5DDEA}" type="sibTrans" cxnId="{7FE64972-7F92-4402-BF4B-0C8FC6DE81F1}">
      <dgm:prSet/>
      <dgm:spPr/>
      <dgm:t>
        <a:bodyPr/>
        <a:lstStyle/>
        <a:p>
          <a:endParaRPr lang="en-US" sz="2000">
            <a:latin typeface="+mj-lt"/>
          </a:endParaRPr>
        </a:p>
      </dgm:t>
    </dgm:pt>
    <dgm:pt modelId="{E87515B2-1191-4B65-BF8E-D7597419AC25}">
      <dgm:prSet custT="1"/>
      <dgm:spPr/>
      <dgm:t>
        <a:bodyPr/>
        <a:lstStyle/>
        <a:p>
          <a:r>
            <a:rPr lang="vi-VN" sz="2000" b="1" dirty="0">
              <a:latin typeface="+mj-lt"/>
            </a:rPr>
            <a:t>2. </a:t>
          </a:r>
          <a:r>
            <a:rPr lang="en-US" sz="2000" b="1" dirty="0">
              <a:latin typeface="+mj-lt"/>
            </a:rPr>
            <a:t>Phong </a:t>
          </a:r>
          <a:r>
            <a:rPr lang="en-US" sz="2000" b="1" dirty="0" err="1">
              <a:latin typeface="+mj-lt"/>
            </a:rPr>
            <a:t>trào</a:t>
          </a:r>
          <a:r>
            <a:rPr lang="en-US" sz="2000" b="1" dirty="0">
              <a:latin typeface="+mj-lt"/>
            </a:rPr>
            <a:t> </a:t>
          </a:r>
          <a:r>
            <a:rPr lang="en-US" sz="2000" b="1" dirty="0" err="1">
              <a:latin typeface="+mj-lt"/>
            </a:rPr>
            <a:t>yêu</a:t>
          </a:r>
          <a:r>
            <a:rPr lang="en-US" sz="2000" b="1" dirty="0">
              <a:latin typeface="+mj-lt"/>
            </a:rPr>
            <a:t> </a:t>
          </a:r>
          <a:r>
            <a:rPr lang="en-US" sz="2000" b="1" dirty="0" err="1">
              <a:latin typeface="+mj-lt"/>
            </a:rPr>
            <a:t>nước</a:t>
          </a:r>
          <a:r>
            <a:rPr lang="en-US" sz="2000" b="1" dirty="0">
              <a:latin typeface="+mj-lt"/>
            </a:rPr>
            <a:t> </a:t>
          </a:r>
          <a:r>
            <a:rPr lang="en-US" sz="2000" b="1" dirty="0" err="1">
              <a:latin typeface="+mj-lt"/>
            </a:rPr>
            <a:t>chống</a:t>
          </a:r>
          <a:r>
            <a:rPr lang="en-US" sz="2000" b="1" dirty="0">
              <a:latin typeface="+mj-lt"/>
            </a:rPr>
            <a:t> </a:t>
          </a:r>
          <a:r>
            <a:rPr lang="en-US" sz="2000" b="1" dirty="0" err="1">
              <a:latin typeface="+mj-lt"/>
            </a:rPr>
            <a:t>Pháp</a:t>
          </a:r>
          <a:r>
            <a:rPr lang="en-US" sz="2000" b="1" dirty="0">
              <a:latin typeface="+mj-lt"/>
            </a:rPr>
            <a:t> </a:t>
          </a:r>
          <a:r>
            <a:rPr lang="en-US" sz="2000" b="1" dirty="0" err="1">
              <a:latin typeface="+mj-lt"/>
            </a:rPr>
            <a:t>từ</a:t>
          </a:r>
          <a:r>
            <a:rPr lang="en-US" sz="2000" b="1" dirty="0">
              <a:latin typeface="+mj-lt"/>
            </a:rPr>
            <a:t> </a:t>
          </a:r>
          <a:r>
            <a:rPr lang="en-US" sz="2000" b="1" dirty="0" err="1">
              <a:latin typeface="+mj-lt"/>
            </a:rPr>
            <a:t>đầu</a:t>
          </a:r>
          <a:r>
            <a:rPr lang="en-US" sz="2000" b="1" dirty="0">
              <a:latin typeface="+mj-lt"/>
            </a:rPr>
            <a:t> </a:t>
          </a:r>
          <a:r>
            <a:rPr lang="en-US" sz="2000" b="1" dirty="0" err="1">
              <a:latin typeface="+mj-lt"/>
            </a:rPr>
            <a:t>thế</a:t>
          </a:r>
          <a:r>
            <a:rPr lang="en-US" sz="2000" b="1" dirty="0">
              <a:latin typeface="+mj-lt"/>
            </a:rPr>
            <a:t> XX </a:t>
          </a:r>
          <a:r>
            <a:rPr lang="en-US" sz="2000" b="1" dirty="0" err="1">
              <a:latin typeface="+mj-lt"/>
            </a:rPr>
            <a:t>đến</a:t>
          </a:r>
          <a:r>
            <a:rPr lang="en-US" sz="2000" b="1" dirty="0">
              <a:latin typeface="+mj-lt"/>
            </a:rPr>
            <a:t> </a:t>
          </a:r>
          <a:r>
            <a:rPr lang="en-US" sz="2000" b="1" dirty="0" err="1">
              <a:latin typeface="+mj-lt"/>
            </a:rPr>
            <a:t>năm</a:t>
          </a:r>
          <a:r>
            <a:rPr lang="en-US" sz="2000" b="1" dirty="0">
              <a:latin typeface="+mj-lt"/>
            </a:rPr>
            <a:t> 1918</a:t>
          </a:r>
          <a:endParaRPr lang="en-US" sz="2000" dirty="0">
            <a:latin typeface="+mj-lt"/>
            <a:cs typeface="Times New Roman" panose="02020603050405020304" pitchFamily="18" charset="0"/>
          </a:endParaRPr>
        </a:p>
      </dgm:t>
    </dgm:pt>
    <dgm:pt modelId="{68535B0B-E1BF-43FF-8B11-E5CA465C0493}" type="parTrans" cxnId="{F2E8D8D1-7B56-453F-9D98-1702C9626909}">
      <dgm:prSet/>
      <dgm:spPr/>
      <dgm:t>
        <a:bodyPr/>
        <a:lstStyle/>
        <a:p>
          <a:endParaRPr lang="en-US" sz="2000">
            <a:latin typeface="+mj-lt"/>
          </a:endParaRPr>
        </a:p>
      </dgm:t>
    </dgm:pt>
    <dgm:pt modelId="{42EF9623-745B-4B2E-BD6E-A6F063D9EEE4}" type="sibTrans" cxnId="{F2E8D8D1-7B56-453F-9D98-1702C9626909}">
      <dgm:prSet/>
      <dgm:spPr/>
      <dgm:t>
        <a:bodyPr/>
        <a:lstStyle/>
        <a:p>
          <a:endParaRPr lang="en-US" sz="2000">
            <a:latin typeface="+mj-lt"/>
          </a:endParaRPr>
        </a:p>
      </dgm:t>
    </dgm:pt>
    <dgm:pt modelId="{D004E19A-FF82-43B3-A8F1-A99A5F4D1AC3}" type="pres">
      <dgm:prSet presAssocID="{3ED027A1-7999-4277-B21D-9FA9C68C8C30}" presName="Name0" presStyleCnt="0">
        <dgm:presLayoutVars>
          <dgm:chMax val="7"/>
          <dgm:chPref val="7"/>
          <dgm:dir/>
        </dgm:presLayoutVars>
      </dgm:prSet>
      <dgm:spPr/>
    </dgm:pt>
    <dgm:pt modelId="{144DA2BF-41F0-4519-8F98-D7B6190F7126}" type="pres">
      <dgm:prSet presAssocID="{3ED027A1-7999-4277-B21D-9FA9C68C8C30}" presName="Name1" presStyleCnt="0"/>
      <dgm:spPr/>
    </dgm:pt>
    <dgm:pt modelId="{94C237F8-3261-4980-A430-9C2B5C43FC96}" type="pres">
      <dgm:prSet presAssocID="{3ED027A1-7999-4277-B21D-9FA9C68C8C30}" presName="cycle" presStyleCnt="0"/>
      <dgm:spPr/>
    </dgm:pt>
    <dgm:pt modelId="{D78607FE-EB8B-465D-8B33-C52B85B42770}" type="pres">
      <dgm:prSet presAssocID="{3ED027A1-7999-4277-B21D-9FA9C68C8C30}" presName="srcNode" presStyleLbl="node1" presStyleIdx="0" presStyleCnt="3"/>
      <dgm:spPr/>
    </dgm:pt>
    <dgm:pt modelId="{CAA3AD1A-2084-49DE-B607-9ABDEFFC52D6}" type="pres">
      <dgm:prSet presAssocID="{3ED027A1-7999-4277-B21D-9FA9C68C8C30}" presName="conn" presStyleLbl="parChTrans1D2" presStyleIdx="0" presStyleCnt="1"/>
      <dgm:spPr/>
    </dgm:pt>
    <dgm:pt modelId="{57B20AAF-3838-4641-B92F-37E42178A13D}" type="pres">
      <dgm:prSet presAssocID="{3ED027A1-7999-4277-B21D-9FA9C68C8C30}" presName="extraNode" presStyleLbl="node1" presStyleIdx="0" presStyleCnt="3"/>
      <dgm:spPr/>
    </dgm:pt>
    <dgm:pt modelId="{EDF57AA7-3F1D-4D8A-AE35-68E3E32C1F16}" type="pres">
      <dgm:prSet presAssocID="{3ED027A1-7999-4277-B21D-9FA9C68C8C30}" presName="dstNode" presStyleLbl="node1" presStyleIdx="0" presStyleCnt="3"/>
      <dgm:spPr/>
    </dgm:pt>
    <dgm:pt modelId="{7AC4CE78-83E4-4EA7-81E1-9DC62B5A4F4C}" type="pres">
      <dgm:prSet presAssocID="{8886338D-8E4B-44F6-BBB5-9BFDB4B9F453}" presName="text_1" presStyleLbl="node1" presStyleIdx="0" presStyleCnt="3">
        <dgm:presLayoutVars>
          <dgm:bulletEnabled val="1"/>
        </dgm:presLayoutVars>
      </dgm:prSet>
      <dgm:spPr/>
    </dgm:pt>
    <dgm:pt modelId="{9D50158D-2512-45B5-9CCD-1DC5BE30DBB0}" type="pres">
      <dgm:prSet presAssocID="{8886338D-8E4B-44F6-BBB5-9BFDB4B9F453}" presName="accent_1" presStyleCnt="0"/>
      <dgm:spPr/>
    </dgm:pt>
    <dgm:pt modelId="{CC861816-08F6-466D-B0FA-A3ECF197DA38}" type="pres">
      <dgm:prSet presAssocID="{8886338D-8E4B-44F6-BBB5-9BFDB4B9F453}" presName="accentRepeatNode" presStyleLbl="solidFgAcc1" presStyleIdx="0" presStyleCnt="3" custLinFactNeighborX="-5608" custLinFactNeighborY="1415"/>
      <dgm:spPr/>
    </dgm:pt>
    <dgm:pt modelId="{91652DB0-F039-4523-A268-86B1433D44AF}" type="pres">
      <dgm:prSet presAssocID="{E87515B2-1191-4B65-BF8E-D7597419AC25}" presName="text_2" presStyleLbl="node1" presStyleIdx="1" presStyleCnt="3">
        <dgm:presLayoutVars>
          <dgm:bulletEnabled val="1"/>
        </dgm:presLayoutVars>
      </dgm:prSet>
      <dgm:spPr/>
    </dgm:pt>
    <dgm:pt modelId="{D3241D3F-B311-4D1F-8E09-37AEBFDB672C}" type="pres">
      <dgm:prSet presAssocID="{E87515B2-1191-4B65-BF8E-D7597419AC25}" presName="accent_2" presStyleCnt="0"/>
      <dgm:spPr/>
    </dgm:pt>
    <dgm:pt modelId="{3992D64D-D83D-4BB4-9249-1C20ED70DF9F}" type="pres">
      <dgm:prSet presAssocID="{E87515B2-1191-4B65-BF8E-D7597419AC25}" presName="accentRepeatNode" presStyleLbl="solidFgAcc1" presStyleIdx="1" presStyleCnt="3"/>
      <dgm:spPr/>
    </dgm:pt>
    <dgm:pt modelId="{430923D0-91A9-4E95-AF4B-F72E936E7FAB}" type="pres">
      <dgm:prSet presAssocID="{268562A7-ACAA-498E-BE0A-BF566ACE7E49}" presName="text_3" presStyleLbl="node1" presStyleIdx="2" presStyleCnt="3">
        <dgm:presLayoutVars>
          <dgm:bulletEnabled val="1"/>
        </dgm:presLayoutVars>
      </dgm:prSet>
      <dgm:spPr/>
    </dgm:pt>
    <dgm:pt modelId="{F163A9EF-1E86-4C1B-BCAE-299896917709}" type="pres">
      <dgm:prSet presAssocID="{268562A7-ACAA-498E-BE0A-BF566ACE7E49}" presName="accent_3" presStyleCnt="0"/>
      <dgm:spPr/>
    </dgm:pt>
    <dgm:pt modelId="{8C1DC6DD-D999-4FA9-A5CD-76509E65EAF7}" type="pres">
      <dgm:prSet presAssocID="{268562A7-ACAA-498E-BE0A-BF566ACE7E49}" presName="accentRepeatNode" presStyleLbl="solidFgAcc1" presStyleIdx="2" presStyleCnt="3"/>
      <dgm:spPr/>
    </dgm:pt>
  </dgm:ptLst>
  <dgm:cxnLst>
    <dgm:cxn modelId="{12A19505-C719-4E18-80C5-14136FF86C36}" type="presOf" srcId="{268562A7-ACAA-498E-BE0A-BF566ACE7E49}" destId="{430923D0-91A9-4E95-AF4B-F72E936E7FAB}" srcOrd="0" destOrd="0" presId="urn:microsoft.com/office/officeart/2008/layout/VerticalCurvedList"/>
    <dgm:cxn modelId="{A88EF223-7303-40B1-80ED-1F56694A0371}" srcId="{3ED027A1-7999-4277-B21D-9FA9C68C8C30}" destId="{8886338D-8E4B-44F6-BBB5-9BFDB4B9F453}" srcOrd="0" destOrd="0" parTransId="{F169A904-D46F-4646-969D-046770C2BDDC}" sibTransId="{6E08E806-7B97-419B-BCF7-B90236EE874A}"/>
    <dgm:cxn modelId="{10B49933-C2D7-4678-9095-04D2ACAC7E86}" type="presOf" srcId="{6E08E806-7B97-419B-BCF7-B90236EE874A}" destId="{CAA3AD1A-2084-49DE-B607-9ABDEFFC52D6}" srcOrd="0" destOrd="0" presId="urn:microsoft.com/office/officeart/2008/layout/VerticalCurvedList"/>
    <dgm:cxn modelId="{7FE64972-7F92-4402-BF4B-0C8FC6DE81F1}" srcId="{3ED027A1-7999-4277-B21D-9FA9C68C8C30}" destId="{268562A7-ACAA-498E-BE0A-BF566ACE7E49}" srcOrd="2" destOrd="0" parTransId="{A2A18CAA-9010-40A5-9FCB-D2B901F7BE22}" sibTransId="{5CD770FE-F84F-48DD-8902-F218B9D5DDEA}"/>
    <dgm:cxn modelId="{297364B1-D297-45AD-ABDD-3C3625970A26}" type="presOf" srcId="{E87515B2-1191-4B65-BF8E-D7597419AC25}" destId="{91652DB0-F039-4523-A268-86B1433D44AF}" srcOrd="0" destOrd="0" presId="urn:microsoft.com/office/officeart/2008/layout/VerticalCurvedList"/>
    <dgm:cxn modelId="{511B82C1-A4A1-4C8E-8AC0-5CE1D3B841FF}" type="presOf" srcId="{3ED027A1-7999-4277-B21D-9FA9C68C8C30}" destId="{D004E19A-FF82-43B3-A8F1-A99A5F4D1AC3}" srcOrd="0" destOrd="0" presId="urn:microsoft.com/office/officeart/2008/layout/VerticalCurvedList"/>
    <dgm:cxn modelId="{F2E8D8D1-7B56-453F-9D98-1702C9626909}" srcId="{3ED027A1-7999-4277-B21D-9FA9C68C8C30}" destId="{E87515B2-1191-4B65-BF8E-D7597419AC25}" srcOrd="1" destOrd="0" parTransId="{68535B0B-E1BF-43FF-8B11-E5CA465C0493}" sibTransId="{42EF9623-745B-4B2E-BD6E-A6F063D9EEE4}"/>
    <dgm:cxn modelId="{157DECE2-E2C4-4E7C-93A8-805971B957CB}" type="presOf" srcId="{8886338D-8E4B-44F6-BBB5-9BFDB4B9F453}" destId="{7AC4CE78-83E4-4EA7-81E1-9DC62B5A4F4C}" srcOrd="0" destOrd="0" presId="urn:microsoft.com/office/officeart/2008/layout/VerticalCurvedList"/>
    <dgm:cxn modelId="{7D87A907-8116-442A-B568-11A674C2B0DD}" type="presParOf" srcId="{D004E19A-FF82-43B3-A8F1-A99A5F4D1AC3}" destId="{144DA2BF-41F0-4519-8F98-D7B6190F7126}" srcOrd="0" destOrd="0" presId="urn:microsoft.com/office/officeart/2008/layout/VerticalCurvedList"/>
    <dgm:cxn modelId="{540DEA55-0D47-4841-8F69-FF8F1D12072C}" type="presParOf" srcId="{144DA2BF-41F0-4519-8F98-D7B6190F7126}" destId="{94C237F8-3261-4980-A430-9C2B5C43FC96}" srcOrd="0" destOrd="0" presId="urn:microsoft.com/office/officeart/2008/layout/VerticalCurvedList"/>
    <dgm:cxn modelId="{4B9BE266-0101-47BE-821A-57BA53CCE998}" type="presParOf" srcId="{94C237F8-3261-4980-A430-9C2B5C43FC96}" destId="{D78607FE-EB8B-465D-8B33-C52B85B42770}" srcOrd="0" destOrd="0" presId="urn:microsoft.com/office/officeart/2008/layout/VerticalCurvedList"/>
    <dgm:cxn modelId="{AFB05845-F449-46F0-909F-B54096C79BC7}" type="presParOf" srcId="{94C237F8-3261-4980-A430-9C2B5C43FC96}" destId="{CAA3AD1A-2084-49DE-B607-9ABDEFFC52D6}" srcOrd="1" destOrd="0" presId="urn:microsoft.com/office/officeart/2008/layout/VerticalCurvedList"/>
    <dgm:cxn modelId="{EA3A00BE-FAF7-4C32-8FB3-798930F2D520}" type="presParOf" srcId="{94C237F8-3261-4980-A430-9C2B5C43FC96}" destId="{57B20AAF-3838-4641-B92F-37E42178A13D}" srcOrd="2" destOrd="0" presId="urn:microsoft.com/office/officeart/2008/layout/VerticalCurvedList"/>
    <dgm:cxn modelId="{A16CF968-0813-4109-8911-741607D73962}" type="presParOf" srcId="{94C237F8-3261-4980-A430-9C2B5C43FC96}" destId="{EDF57AA7-3F1D-4D8A-AE35-68E3E32C1F16}" srcOrd="3" destOrd="0" presId="urn:microsoft.com/office/officeart/2008/layout/VerticalCurvedList"/>
    <dgm:cxn modelId="{92A4455F-59EB-4B47-A822-421D73475D21}" type="presParOf" srcId="{144DA2BF-41F0-4519-8F98-D7B6190F7126}" destId="{7AC4CE78-83E4-4EA7-81E1-9DC62B5A4F4C}" srcOrd="1" destOrd="0" presId="urn:microsoft.com/office/officeart/2008/layout/VerticalCurvedList"/>
    <dgm:cxn modelId="{C0C3BFA1-9391-4657-8503-F97C99EA6E51}" type="presParOf" srcId="{144DA2BF-41F0-4519-8F98-D7B6190F7126}" destId="{9D50158D-2512-45B5-9CCD-1DC5BE30DBB0}" srcOrd="2" destOrd="0" presId="urn:microsoft.com/office/officeart/2008/layout/VerticalCurvedList"/>
    <dgm:cxn modelId="{AB471711-8E9C-4CF1-8201-441A36651F1D}" type="presParOf" srcId="{9D50158D-2512-45B5-9CCD-1DC5BE30DBB0}" destId="{CC861816-08F6-466D-B0FA-A3ECF197DA38}" srcOrd="0" destOrd="0" presId="urn:microsoft.com/office/officeart/2008/layout/VerticalCurvedList"/>
    <dgm:cxn modelId="{DEAB66D1-118F-4761-8251-7C63251FF8E1}" type="presParOf" srcId="{144DA2BF-41F0-4519-8F98-D7B6190F7126}" destId="{91652DB0-F039-4523-A268-86B1433D44AF}" srcOrd="3" destOrd="0" presId="urn:microsoft.com/office/officeart/2008/layout/VerticalCurvedList"/>
    <dgm:cxn modelId="{7FFE43A3-9665-4146-80C4-6740375E86EF}" type="presParOf" srcId="{144DA2BF-41F0-4519-8F98-D7B6190F7126}" destId="{D3241D3F-B311-4D1F-8E09-37AEBFDB672C}" srcOrd="4" destOrd="0" presId="urn:microsoft.com/office/officeart/2008/layout/VerticalCurvedList"/>
    <dgm:cxn modelId="{EC96F44A-C8EB-49F1-801A-E5EED99D8B75}" type="presParOf" srcId="{D3241D3F-B311-4D1F-8E09-37AEBFDB672C}" destId="{3992D64D-D83D-4BB4-9249-1C20ED70DF9F}" srcOrd="0" destOrd="0" presId="urn:microsoft.com/office/officeart/2008/layout/VerticalCurvedList"/>
    <dgm:cxn modelId="{B6860B19-4708-4C95-B91B-0B61B3CEE3BD}" type="presParOf" srcId="{144DA2BF-41F0-4519-8F98-D7B6190F7126}" destId="{430923D0-91A9-4E95-AF4B-F72E936E7FAB}" srcOrd="5" destOrd="0" presId="urn:microsoft.com/office/officeart/2008/layout/VerticalCurvedList"/>
    <dgm:cxn modelId="{AB9F8FFC-79F1-437F-9552-4F5630AC87FB}" type="presParOf" srcId="{144DA2BF-41F0-4519-8F98-D7B6190F7126}" destId="{F163A9EF-1E86-4C1B-BCAE-299896917709}" srcOrd="6" destOrd="0" presId="urn:microsoft.com/office/officeart/2008/layout/VerticalCurvedList"/>
    <dgm:cxn modelId="{41FE3A77-1EE8-479C-93A9-33B030D7C1D2}" type="presParOf" srcId="{F163A9EF-1E86-4C1B-BCAE-299896917709}" destId="{8C1DC6DD-D999-4FA9-A5CD-76509E65EAF7}" srcOrd="0" destOrd="0" presId="urn:microsoft.com/office/officeart/2008/layout/VerticalCurvedList"/>
  </dgm:cxnLst>
  <dgm:bg>
    <a:solidFill>
      <a:schemeClr val="accent5">
        <a:lumMod val="40000"/>
        <a:lumOff val="6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D6A0DD-03EF-46EC-9E16-5B819DBC2FEF}" type="doc">
      <dgm:prSet loTypeId="urn:microsoft.com/office/officeart/2005/8/layout/pyramid2" loCatId="list" qsTypeId="urn:microsoft.com/office/officeart/2005/8/quickstyle/simple4" qsCatId="simple" csTypeId="urn:microsoft.com/office/officeart/2005/8/colors/accent2_4" csCatId="accent2" phldr="1"/>
      <dgm:spPr/>
    </dgm:pt>
    <dgm:pt modelId="{E2E9BC2F-5BC5-42E5-BDB9-904E11B75344}">
      <dgm:prSet phldrT="[Text]" custT="1"/>
      <dgm:spPr/>
      <dgm:t>
        <a:bodyPr/>
        <a:lstStyle/>
        <a:p>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trị</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endParaRPr lang="en-US" sz="1800" dirty="0">
            <a:latin typeface="Times New Roman" panose="02020603050405020304" pitchFamily="18" charset="0"/>
            <a:cs typeface="Times New Roman" panose="02020603050405020304" pitchFamily="18" charset="0"/>
          </a:endParaRPr>
        </a:p>
      </dgm:t>
    </dgm:pt>
    <dgm:pt modelId="{6A3CA885-0FB3-462C-A2E1-563C42CA1ADC}" type="parTrans" cxnId="{9E987EED-7911-4348-9AA4-54AC7E218317}">
      <dgm:prSet/>
      <dgm:spPr/>
      <dgm:t>
        <a:bodyPr/>
        <a:lstStyle/>
        <a:p>
          <a:endParaRPr lang="en-US"/>
        </a:p>
      </dgm:t>
    </dgm:pt>
    <dgm:pt modelId="{E08919FA-33DF-4989-979C-30B525D9D1B6}" type="sibTrans" cxnId="{9E987EED-7911-4348-9AA4-54AC7E218317}">
      <dgm:prSet/>
      <dgm:spPr/>
      <dgm:t>
        <a:bodyPr/>
        <a:lstStyle/>
        <a:p>
          <a:endParaRPr lang="en-US"/>
        </a:p>
      </dgm:t>
    </dgm:pt>
    <dgm:pt modelId="{091475F2-626D-4DB8-B6B6-B070A5B482CA}">
      <dgm:prSet phldrT="[Text]" custT="1"/>
      <dgm:spPr/>
      <dgm:t>
        <a:bodyPr/>
        <a:lstStyle/>
        <a:p>
          <a:r>
            <a:rPr lang="en-US" sz="1600" dirty="0" err="1">
              <a:latin typeface="Times New Roman" panose="02020603050405020304" pitchFamily="18" charset="0"/>
              <a:cs typeface="Times New Roman" panose="02020603050405020304" pitchFamily="18" charset="0"/>
            </a:rPr>
            <a:t>Giai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cấp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làm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việc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tại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các</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đồn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điền</a:t>
          </a:r>
          <a:endParaRPr lang="en-US" sz="1600" dirty="0"/>
        </a:p>
      </dgm:t>
    </dgm:pt>
    <dgm:pt modelId="{8679B9B1-00E6-49D7-B70C-D7C01D740164}" type="parTrans" cxnId="{D1C13A6E-4691-4727-940A-9A0E25997464}">
      <dgm:prSet/>
      <dgm:spPr/>
      <dgm:t>
        <a:bodyPr/>
        <a:lstStyle/>
        <a:p>
          <a:endParaRPr lang="en-US"/>
        </a:p>
      </dgm:t>
    </dgm:pt>
    <dgm:pt modelId="{D7C70752-32BC-405C-A827-75EA6C669383}" type="sibTrans" cxnId="{D1C13A6E-4691-4727-940A-9A0E25997464}">
      <dgm:prSet/>
      <dgm:spPr/>
      <dgm:t>
        <a:bodyPr/>
        <a:lstStyle/>
        <a:p>
          <a:endParaRPr lang="en-US"/>
        </a:p>
      </dgm:t>
    </dgm:pt>
    <dgm:pt modelId="{5B9F7466-11AE-44E9-8C2E-85D514D47D39}">
      <dgm:prSet phldrT="[Text]" custT="1"/>
      <dgm:spPr/>
      <dgm:t>
        <a:bodyPr/>
        <a:lstStyle/>
        <a:p>
          <a:r>
            <a:rPr lang="en-US" sz="1600" dirty="0" err="1">
              <a:latin typeface="Times New Roman" panose="02020603050405020304" pitchFamily="18" charset="0"/>
              <a:cs typeface="Times New Roman" panose="02020603050405020304" pitchFamily="18" charset="0"/>
            </a:rPr>
            <a:t>Giai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cấp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lâm</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vào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cảnh</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nghèo</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khổ</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bần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cùng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hóa</a:t>
          </a:r>
          <a:endParaRPr lang="en-US" sz="1600" dirty="0"/>
        </a:p>
      </dgm:t>
    </dgm:pt>
    <dgm:pt modelId="{D3BB86B0-3578-4E87-9559-4D41F4299AF6}" type="parTrans" cxnId="{E13CA624-78D2-4240-BEB0-1CA5031D38A6}">
      <dgm:prSet/>
      <dgm:spPr/>
      <dgm:t>
        <a:bodyPr/>
        <a:lstStyle/>
        <a:p>
          <a:endParaRPr lang="en-US"/>
        </a:p>
      </dgm:t>
    </dgm:pt>
    <dgm:pt modelId="{5D83A449-2AB0-4806-95A9-717D79DA0512}" type="sibTrans" cxnId="{E13CA624-78D2-4240-BEB0-1CA5031D38A6}">
      <dgm:prSet/>
      <dgm:spPr/>
      <dgm:t>
        <a:bodyPr/>
        <a:lstStyle/>
        <a:p>
          <a:endParaRPr lang="en-US"/>
        </a:p>
      </dgm:t>
    </dgm:pt>
    <dgm:pt modelId="{A81925C6-F841-4FAD-8B22-1B0C7E125421}">
      <dgm:prSet custT="1"/>
      <dgm:spPr/>
      <dgm:t>
        <a:bodyPr/>
        <a:lstStyle/>
        <a:p>
          <a:r>
            <a:rPr lang="en-US" sz="1600" dirty="0" err="1">
              <a:latin typeface="Times New Roman" panose="02020603050405020304" pitchFamily="18" charset="0"/>
              <a:cs typeface="Times New Roman" panose="02020603050405020304" pitchFamily="18" charset="0"/>
            </a:rPr>
            <a:t>Tầng</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lớp</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mới</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xuất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do </a:t>
          </a:r>
          <a:r>
            <a:rPr lang="en-US" sz="1600" dirty="0" err="1">
              <a:latin typeface="Times New Roman" panose="02020603050405020304" pitchFamily="18" charset="0"/>
              <a:cs typeface="Times New Roman" panose="02020603050405020304" pitchFamily="18" charset="0"/>
            </a:rPr>
            <a:t>đô</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thị</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phát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triển</a:t>
          </a:r>
          <a:endParaRPr lang="en-US" sz="1600" dirty="0"/>
        </a:p>
      </dgm:t>
    </dgm:pt>
    <dgm:pt modelId="{6BAB3950-10DA-4553-8F7D-A8481802EFA8}" type="parTrans" cxnId="{235CA5DD-51B7-4703-861F-9D8E7D49ED92}">
      <dgm:prSet/>
      <dgm:spPr/>
      <dgm:t>
        <a:bodyPr/>
        <a:lstStyle/>
        <a:p>
          <a:endParaRPr lang="en-US"/>
        </a:p>
      </dgm:t>
    </dgm:pt>
    <dgm:pt modelId="{C44235B3-688B-4CAC-A0DF-F17DF97AAC86}" type="sibTrans" cxnId="{235CA5DD-51B7-4703-861F-9D8E7D49ED92}">
      <dgm:prSet/>
      <dgm:spPr/>
      <dgm:t>
        <a:bodyPr/>
        <a:lstStyle/>
        <a:p>
          <a:endParaRPr lang="en-US"/>
        </a:p>
      </dgm:t>
    </dgm:pt>
    <dgm:pt modelId="{E4046F0A-CF3D-403F-9ACB-0D2F2E1F7368}" type="pres">
      <dgm:prSet presAssocID="{17D6A0DD-03EF-46EC-9E16-5B819DBC2FEF}" presName="compositeShape" presStyleCnt="0">
        <dgm:presLayoutVars>
          <dgm:dir/>
          <dgm:resizeHandles/>
        </dgm:presLayoutVars>
      </dgm:prSet>
      <dgm:spPr/>
    </dgm:pt>
    <dgm:pt modelId="{464ED424-EC69-4497-BFD6-77BE1215348A}" type="pres">
      <dgm:prSet presAssocID="{17D6A0DD-03EF-46EC-9E16-5B819DBC2FEF}" presName="pyramid" presStyleLbl="node1" presStyleIdx="0" presStyleCnt="1" custLinFactNeighborY="-601"/>
      <dgm:spPr/>
    </dgm:pt>
    <dgm:pt modelId="{44FC9622-AB0B-40E3-A5DA-7013AE8170BE}" type="pres">
      <dgm:prSet presAssocID="{17D6A0DD-03EF-46EC-9E16-5B819DBC2FEF}" presName="theList" presStyleCnt="0"/>
      <dgm:spPr/>
    </dgm:pt>
    <dgm:pt modelId="{74A10A06-4D4B-4114-B7C1-12FDE7B12B5F}" type="pres">
      <dgm:prSet presAssocID="{E2E9BC2F-5BC5-42E5-BDB9-904E11B75344}" presName="aNode" presStyleLbl="fgAcc1" presStyleIdx="0" presStyleCnt="4" custScaleX="107357" custScaleY="127249">
        <dgm:presLayoutVars>
          <dgm:bulletEnabled val="1"/>
        </dgm:presLayoutVars>
      </dgm:prSet>
      <dgm:spPr/>
    </dgm:pt>
    <dgm:pt modelId="{904D5098-C3FE-43C1-B3A2-7E8BE18FA66D}" type="pres">
      <dgm:prSet presAssocID="{E2E9BC2F-5BC5-42E5-BDB9-904E11B75344}" presName="aSpace" presStyleCnt="0"/>
      <dgm:spPr/>
    </dgm:pt>
    <dgm:pt modelId="{F24C0ED7-BF76-4DB1-A2C8-875338B559A7}" type="pres">
      <dgm:prSet presAssocID="{A81925C6-F841-4FAD-8B22-1B0C7E125421}" presName="aNode" presStyleLbl="fgAcc1" presStyleIdx="1" presStyleCnt="4">
        <dgm:presLayoutVars>
          <dgm:bulletEnabled val="1"/>
        </dgm:presLayoutVars>
      </dgm:prSet>
      <dgm:spPr/>
    </dgm:pt>
    <dgm:pt modelId="{3F4EED78-4241-4907-8974-43A1F0AFCD6D}" type="pres">
      <dgm:prSet presAssocID="{A81925C6-F841-4FAD-8B22-1B0C7E125421}" presName="aSpace" presStyleCnt="0"/>
      <dgm:spPr/>
    </dgm:pt>
    <dgm:pt modelId="{884695F0-1FA8-4019-8EA8-F022D75B3C87}" type="pres">
      <dgm:prSet presAssocID="{091475F2-626D-4DB8-B6B6-B070A5B482CA}" presName="aNode" presStyleLbl="fgAcc1" presStyleIdx="2" presStyleCnt="4">
        <dgm:presLayoutVars>
          <dgm:bulletEnabled val="1"/>
        </dgm:presLayoutVars>
      </dgm:prSet>
      <dgm:spPr/>
    </dgm:pt>
    <dgm:pt modelId="{08F118CD-BFF1-47C4-B422-911CFE208E5F}" type="pres">
      <dgm:prSet presAssocID="{091475F2-626D-4DB8-B6B6-B070A5B482CA}" presName="aSpace" presStyleCnt="0"/>
      <dgm:spPr/>
    </dgm:pt>
    <dgm:pt modelId="{B147584B-C9A5-4B12-92F1-C4F4933CBC61}" type="pres">
      <dgm:prSet presAssocID="{5B9F7466-11AE-44E9-8C2E-85D514D47D39}" presName="aNode" presStyleLbl="fgAcc1" presStyleIdx="3" presStyleCnt="4">
        <dgm:presLayoutVars>
          <dgm:bulletEnabled val="1"/>
        </dgm:presLayoutVars>
      </dgm:prSet>
      <dgm:spPr/>
    </dgm:pt>
    <dgm:pt modelId="{9960221D-C282-4317-9A3B-C290D5D092A6}" type="pres">
      <dgm:prSet presAssocID="{5B9F7466-11AE-44E9-8C2E-85D514D47D39}" presName="aSpace" presStyleCnt="0"/>
      <dgm:spPr/>
    </dgm:pt>
  </dgm:ptLst>
  <dgm:cxnLst>
    <dgm:cxn modelId="{E13CA624-78D2-4240-BEB0-1CA5031D38A6}" srcId="{17D6A0DD-03EF-46EC-9E16-5B819DBC2FEF}" destId="{5B9F7466-11AE-44E9-8C2E-85D514D47D39}" srcOrd="3" destOrd="0" parTransId="{D3BB86B0-3578-4E87-9559-4D41F4299AF6}" sibTransId="{5D83A449-2AB0-4806-95A9-717D79DA0512}"/>
    <dgm:cxn modelId="{D1C13A6E-4691-4727-940A-9A0E25997464}" srcId="{17D6A0DD-03EF-46EC-9E16-5B819DBC2FEF}" destId="{091475F2-626D-4DB8-B6B6-B070A5B482CA}" srcOrd="2" destOrd="0" parTransId="{8679B9B1-00E6-49D7-B70C-D7C01D740164}" sibTransId="{D7C70752-32BC-405C-A827-75EA6C669383}"/>
    <dgm:cxn modelId="{ECFA3C55-F008-4015-B2C2-C93FF96BA26C}" type="presOf" srcId="{091475F2-626D-4DB8-B6B6-B070A5B482CA}" destId="{884695F0-1FA8-4019-8EA8-F022D75B3C87}" srcOrd="0" destOrd="0" presId="urn:microsoft.com/office/officeart/2005/8/layout/pyramid2"/>
    <dgm:cxn modelId="{D5B80DBB-DE64-4CB3-8593-CB0DB3F1AC43}" type="presOf" srcId="{17D6A0DD-03EF-46EC-9E16-5B819DBC2FEF}" destId="{E4046F0A-CF3D-403F-9ACB-0D2F2E1F7368}" srcOrd="0" destOrd="0" presId="urn:microsoft.com/office/officeart/2005/8/layout/pyramid2"/>
    <dgm:cxn modelId="{0E4E65C8-32D5-4C35-9F3F-042F9E7A7144}" type="presOf" srcId="{5B9F7466-11AE-44E9-8C2E-85D514D47D39}" destId="{B147584B-C9A5-4B12-92F1-C4F4933CBC61}" srcOrd="0" destOrd="0" presId="urn:microsoft.com/office/officeart/2005/8/layout/pyramid2"/>
    <dgm:cxn modelId="{235CA5DD-51B7-4703-861F-9D8E7D49ED92}" srcId="{17D6A0DD-03EF-46EC-9E16-5B819DBC2FEF}" destId="{A81925C6-F841-4FAD-8B22-1B0C7E125421}" srcOrd="1" destOrd="0" parTransId="{6BAB3950-10DA-4553-8F7D-A8481802EFA8}" sibTransId="{C44235B3-688B-4CAC-A0DF-F17DF97AAC86}"/>
    <dgm:cxn modelId="{0C3970E0-ADF1-497E-A68E-80C1521496A1}" type="presOf" srcId="{E2E9BC2F-5BC5-42E5-BDB9-904E11B75344}" destId="{74A10A06-4D4B-4114-B7C1-12FDE7B12B5F}" srcOrd="0" destOrd="0" presId="urn:microsoft.com/office/officeart/2005/8/layout/pyramid2"/>
    <dgm:cxn modelId="{82F8E4E2-2E68-49ED-BB0F-AB558816172E}" type="presOf" srcId="{A81925C6-F841-4FAD-8B22-1B0C7E125421}" destId="{F24C0ED7-BF76-4DB1-A2C8-875338B559A7}" srcOrd="0" destOrd="0" presId="urn:microsoft.com/office/officeart/2005/8/layout/pyramid2"/>
    <dgm:cxn modelId="{9E987EED-7911-4348-9AA4-54AC7E218317}" srcId="{17D6A0DD-03EF-46EC-9E16-5B819DBC2FEF}" destId="{E2E9BC2F-5BC5-42E5-BDB9-904E11B75344}" srcOrd="0" destOrd="0" parTransId="{6A3CA885-0FB3-462C-A2E1-563C42CA1ADC}" sibTransId="{E08919FA-33DF-4989-979C-30B525D9D1B6}"/>
    <dgm:cxn modelId="{3E01B6E2-9749-4B2A-AD75-A50F5736B237}" type="presParOf" srcId="{E4046F0A-CF3D-403F-9ACB-0D2F2E1F7368}" destId="{464ED424-EC69-4497-BFD6-77BE1215348A}" srcOrd="0" destOrd="0" presId="urn:microsoft.com/office/officeart/2005/8/layout/pyramid2"/>
    <dgm:cxn modelId="{5D2E17D2-69E5-450A-9829-86F63BD7BCB9}" type="presParOf" srcId="{E4046F0A-CF3D-403F-9ACB-0D2F2E1F7368}" destId="{44FC9622-AB0B-40E3-A5DA-7013AE8170BE}" srcOrd="1" destOrd="0" presId="urn:microsoft.com/office/officeart/2005/8/layout/pyramid2"/>
    <dgm:cxn modelId="{863BC63E-ACB9-4BEF-A6AD-78A8D381D2AD}" type="presParOf" srcId="{44FC9622-AB0B-40E3-A5DA-7013AE8170BE}" destId="{74A10A06-4D4B-4114-B7C1-12FDE7B12B5F}" srcOrd="0" destOrd="0" presId="urn:microsoft.com/office/officeart/2005/8/layout/pyramid2"/>
    <dgm:cxn modelId="{BE771915-DD11-41FD-BF93-E52FA55118BF}" type="presParOf" srcId="{44FC9622-AB0B-40E3-A5DA-7013AE8170BE}" destId="{904D5098-C3FE-43C1-B3A2-7E8BE18FA66D}" srcOrd="1" destOrd="0" presId="urn:microsoft.com/office/officeart/2005/8/layout/pyramid2"/>
    <dgm:cxn modelId="{6CAC3774-9BDF-4008-934D-BB049CA8C965}" type="presParOf" srcId="{44FC9622-AB0B-40E3-A5DA-7013AE8170BE}" destId="{F24C0ED7-BF76-4DB1-A2C8-875338B559A7}" srcOrd="2" destOrd="0" presId="urn:microsoft.com/office/officeart/2005/8/layout/pyramid2"/>
    <dgm:cxn modelId="{5CE93291-0908-4DAF-8418-A0A1F2E005D1}" type="presParOf" srcId="{44FC9622-AB0B-40E3-A5DA-7013AE8170BE}" destId="{3F4EED78-4241-4907-8974-43A1F0AFCD6D}" srcOrd="3" destOrd="0" presId="urn:microsoft.com/office/officeart/2005/8/layout/pyramid2"/>
    <dgm:cxn modelId="{0D87D9B3-86C6-4007-B225-7F8F336B2A27}" type="presParOf" srcId="{44FC9622-AB0B-40E3-A5DA-7013AE8170BE}" destId="{884695F0-1FA8-4019-8EA8-F022D75B3C87}" srcOrd="4" destOrd="0" presId="urn:microsoft.com/office/officeart/2005/8/layout/pyramid2"/>
    <dgm:cxn modelId="{6314C177-8EB1-4880-9096-920D2FD4DBE2}" type="presParOf" srcId="{44FC9622-AB0B-40E3-A5DA-7013AE8170BE}" destId="{08F118CD-BFF1-47C4-B422-911CFE208E5F}" srcOrd="5" destOrd="0" presId="urn:microsoft.com/office/officeart/2005/8/layout/pyramid2"/>
    <dgm:cxn modelId="{A55916B3-56C2-44AD-8399-AE7BB4A6E478}" type="presParOf" srcId="{44FC9622-AB0B-40E3-A5DA-7013AE8170BE}" destId="{B147584B-C9A5-4B12-92F1-C4F4933CBC61}" srcOrd="6" destOrd="0" presId="urn:microsoft.com/office/officeart/2005/8/layout/pyramid2"/>
    <dgm:cxn modelId="{6CECC49E-A3EC-47D5-A6F7-57D432CB7E72}" type="presParOf" srcId="{44FC9622-AB0B-40E3-A5DA-7013AE8170BE}" destId="{9960221D-C282-4317-9A3B-C290D5D092A6}"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D6A0DD-03EF-46EC-9E16-5B819DBC2FEF}" type="doc">
      <dgm:prSet loTypeId="urn:microsoft.com/office/officeart/2005/8/layout/pyramid2" loCatId="list" qsTypeId="urn:microsoft.com/office/officeart/2005/8/quickstyle/simple1" qsCatId="simple" csTypeId="urn:microsoft.com/office/officeart/2005/8/colors/accent2_4" csCatId="accent2" phldr="1"/>
      <dgm:spPr/>
    </dgm:pt>
    <dgm:pt modelId="{E2E9BC2F-5BC5-42E5-BDB9-904E11B75344}">
      <dgm:prSet phldrT="[Text]" custT="1"/>
      <dgm:spPr/>
      <dgm:t>
        <a:bodyPr/>
        <a:lstStyle/>
        <a:p>
          <a:r>
            <a:rPr lang="en-US" sz="1800" dirty="0" err="1">
              <a:latin typeface="Times New Roman" panose="02020603050405020304" pitchFamily="18" charset="0"/>
              <a:cs typeface="Times New Roman" panose="02020603050405020304" pitchFamily="18" charset="0"/>
            </a:rPr>
            <a:t>Là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cấp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vai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trò</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trị</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lượng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đông</a:t>
          </a:r>
          <a:endParaRPr lang="en-US" sz="1800" dirty="0">
            <a:latin typeface="Times New Roman" panose="02020603050405020304" pitchFamily="18" charset="0"/>
            <a:cs typeface="Times New Roman" panose="02020603050405020304" pitchFamily="18" charset="0"/>
          </a:endParaRPr>
        </a:p>
      </dgm:t>
    </dgm:pt>
    <dgm:pt modelId="{6A3CA885-0FB3-462C-A2E1-563C42CA1ADC}" type="parTrans" cxnId="{9E987EED-7911-4348-9AA4-54AC7E218317}">
      <dgm:prSet/>
      <dgm:spPr/>
      <dgm:t>
        <a:bodyPr/>
        <a:lstStyle/>
        <a:p>
          <a:endParaRPr lang="en-US"/>
        </a:p>
      </dgm:t>
    </dgm:pt>
    <dgm:pt modelId="{E08919FA-33DF-4989-979C-30B525D9D1B6}" type="sibTrans" cxnId="{9E987EED-7911-4348-9AA4-54AC7E218317}">
      <dgm:prSet/>
      <dgm:spPr/>
      <dgm:t>
        <a:bodyPr/>
        <a:lstStyle/>
        <a:p>
          <a:endParaRPr lang="en-US"/>
        </a:p>
      </dgm:t>
    </dgm:pt>
    <dgm:pt modelId="{091475F2-626D-4DB8-B6B6-B070A5B482CA}">
      <dgm:prSet phldrT="[Text]"/>
      <dgm:spPr/>
      <dgm:t>
        <a:bodyPr/>
        <a:lstStyle/>
        <a:p>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điền</a:t>
          </a:r>
          <a:endParaRPr lang="en-US" dirty="0"/>
        </a:p>
      </dgm:t>
    </dgm:pt>
    <dgm:pt modelId="{8679B9B1-00E6-49D7-B70C-D7C01D740164}" type="parTrans" cxnId="{D1C13A6E-4691-4727-940A-9A0E25997464}">
      <dgm:prSet/>
      <dgm:spPr/>
      <dgm:t>
        <a:bodyPr/>
        <a:lstStyle/>
        <a:p>
          <a:endParaRPr lang="en-US"/>
        </a:p>
      </dgm:t>
    </dgm:pt>
    <dgm:pt modelId="{D7C70752-32BC-405C-A827-75EA6C669383}" type="sibTrans" cxnId="{D1C13A6E-4691-4727-940A-9A0E25997464}">
      <dgm:prSet/>
      <dgm:spPr/>
      <dgm:t>
        <a:bodyPr/>
        <a:lstStyle/>
        <a:p>
          <a:endParaRPr lang="en-US"/>
        </a:p>
      </dgm:t>
    </dgm:pt>
    <dgm:pt modelId="{5B9F7466-11AE-44E9-8C2E-85D514D47D39}">
      <dgm:prSet phldrT="[Text]"/>
      <dgm:spPr/>
      <dgm:t>
        <a:bodyPr/>
        <a:lstStyle/>
        <a:p>
          <a:r>
            <a:rPr lang="en-US" dirty="0" err="1">
              <a:latin typeface="Times New Roman" panose="02020603050405020304" pitchFamily="18" charset="0"/>
              <a:cs typeface="Times New Roman" panose="02020603050405020304" pitchFamily="18" charset="0"/>
            </a:rPr>
            <a:t>Giai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cấp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lâm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nghèo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cùng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endParaRPr lang="en-US" dirty="0"/>
        </a:p>
      </dgm:t>
    </dgm:pt>
    <dgm:pt modelId="{D3BB86B0-3578-4E87-9559-4D41F4299AF6}" type="parTrans" cxnId="{E13CA624-78D2-4240-BEB0-1CA5031D38A6}">
      <dgm:prSet/>
      <dgm:spPr/>
      <dgm:t>
        <a:bodyPr/>
        <a:lstStyle/>
        <a:p>
          <a:endParaRPr lang="en-US"/>
        </a:p>
      </dgm:t>
    </dgm:pt>
    <dgm:pt modelId="{5D83A449-2AB0-4806-95A9-717D79DA0512}" type="sibTrans" cxnId="{E13CA624-78D2-4240-BEB0-1CA5031D38A6}">
      <dgm:prSet/>
      <dgm:spPr/>
      <dgm:t>
        <a:bodyPr/>
        <a:lstStyle/>
        <a:p>
          <a:endParaRPr lang="en-US"/>
        </a:p>
      </dgm:t>
    </dgm:pt>
    <dgm:pt modelId="{A81925C6-F841-4FAD-8B22-1B0C7E125421}">
      <dgm:prSet/>
      <dgm:spPr/>
      <dgm:t>
        <a:bodyPr/>
        <a:lstStyle/>
        <a:p>
          <a:r>
            <a:rPr lang="en-US" dirty="0" err="1">
              <a:latin typeface="Times New Roman" panose="02020603050405020304" pitchFamily="18" charset="0"/>
              <a:cs typeface="Times New Roman" panose="02020603050405020304" pitchFamily="18" charset="0"/>
            </a:rPr>
            <a:t>Tầng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xuất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đô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triển</a:t>
          </a:r>
          <a:endParaRPr lang="en-US" dirty="0"/>
        </a:p>
      </dgm:t>
    </dgm:pt>
    <dgm:pt modelId="{6BAB3950-10DA-4553-8F7D-A8481802EFA8}" type="parTrans" cxnId="{235CA5DD-51B7-4703-861F-9D8E7D49ED92}">
      <dgm:prSet/>
      <dgm:spPr/>
      <dgm:t>
        <a:bodyPr/>
        <a:lstStyle/>
        <a:p>
          <a:endParaRPr lang="en-US"/>
        </a:p>
      </dgm:t>
    </dgm:pt>
    <dgm:pt modelId="{C44235B3-688B-4CAC-A0DF-F17DF97AAC86}" type="sibTrans" cxnId="{235CA5DD-51B7-4703-861F-9D8E7D49ED92}">
      <dgm:prSet/>
      <dgm:spPr/>
      <dgm:t>
        <a:bodyPr/>
        <a:lstStyle/>
        <a:p>
          <a:endParaRPr lang="en-US"/>
        </a:p>
      </dgm:t>
    </dgm:pt>
    <dgm:pt modelId="{E4046F0A-CF3D-403F-9ACB-0D2F2E1F7368}" type="pres">
      <dgm:prSet presAssocID="{17D6A0DD-03EF-46EC-9E16-5B819DBC2FEF}" presName="compositeShape" presStyleCnt="0">
        <dgm:presLayoutVars>
          <dgm:dir/>
          <dgm:resizeHandles/>
        </dgm:presLayoutVars>
      </dgm:prSet>
      <dgm:spPr/>
    </dgm:pt>
    <dgm:pt modelId="{464ED424-EC69-4497-BFD6-77BE1215348A}" type="pres">
      <dgm:prSet presAssocID="{17D6A0DD-03EF-46EC-9E16-5B819DBC2FEF}" presName="pyramid" presStyleLbl="node1" presStyleIdx="0" presStyleCnt="1" custLinFactNeighborY="-601"/>
      <dgm:spPr/>
    </dgm:pt>
    <dgm:pt modelId="{44FC9622-AB0B-40E3-A5DA-7013AE8170BE}" type="pres">
      <dgm:prSet presAssocID="{17D6A0DD-03EF-46EC-9E16-5B819DBC2FEF}" presName="theList" presStyleCnt="0"/>
      <dgm:spPr/>
    </dgm:pt>
    <dgm:pt modelId="{74A10A06-4D4B-4114-B7C1-12FDE7B12B5F}" type="pres">
      <dgm:prSet presAssocID="{E2E9BC2F-5BC5-42E5-BDB9-904E11B75344}" presName="aNode" presStyleLbl="fgAcc1" presStyleIdx="0" presStyleCnt="4" custScaleX="107357" custScaleY="127249">
        <dgm:presLayoutVars>
          <dgm:bulletEnabled val="1"/>
        </dgm:presLayoutVars>
      </dgm:prSet>
      <dgm:spPr/>
    </dgm:pt>
    <dgm:pt modelId="{904D5098-C3FE-43C1-B3A2-7E8BE18FA66D}" type="pres">
      <dgm:prSet presAssocID="{E2E9BC2F-5BC5-42E5-BDB9-904E11B75344}" presName="aSpace" presStyleCnt="0"/>
      <dgm:spPr/>
    </dgm:pt>
    <dgm:pt modelId="{F24C0ED7-BF76-4DB1-A2C8-875338B559A7}" type="pres">
      <dgm:prSet presAssocID="{A81925C6-F841-4FAD-8B22-1B0C7E125421}" presName="aNode" presStyleLbl="fgAcc1" presStyleIdx="1" presStyleCnt="4">
        <dgm:presLayoutVars>
          <dgm:bulletEnabled val="1"/>
        </dgm:presLayoutVars>
      </dgm:prSet>
      <dgm:spPr/>
    </dgm:pt>
    <dgm:pt modelId="{3F4EED78-4241-4907-8974-43A1F0AFCD6D}" type="pres">
      <dgm:prSet presAssocID="{A81925C6-F841-4FAD-8B22-1B0C7E125421}" presName="aSpace" presStyleCnt="0"/>
      <dgm:spPr/>
    </dgm:pt>
    <dgm:pt modelId="{884695F0-1FA8-4019-8EA8-F022D75B3C87}" type="pres">
      <dgm:prSet presAssocID="{091475F2-626D-4DB8-B6B6-B070A5B482CA}" presName="aNode" presStyleLbl="fgAcc1" presStyleIdx="2" presStyleCnt="4">
        <dgm:presLayoutVars>
          <dgm:bulletEnabled val="1"/>
        </dgm:presLayoutVars>
      </dgm:prSet>
      <dgm:spPr/>
    </dgm:pt>
    <dgm:pt modelId="{08F118CD-BFF1-47C4-B422-911CFE208E5F}" type="pres">
      <dgm:prSet presAssocID="{091475F2-626D-4DB8-B6B6-B070A5B482CA}" presName="aSpace" presStyleCnt="0"/>
      <dgm:spPr/>
    </dgm:pt>
    <dgm:pt modelId="{B147584B-C9A5-4B12-92F1-C4F4933CBC61}" type="pres">
      <dgm:prSet presAssocID="{5B9F7466-11AE-44E9-8C2E-85D514D47D39}" presName="aNode" presStyleLbl="fgAcc1" presStyleIdx="3" presStyleCnt="4">
        <dgm:presLayoutVars>
          <dgm:bulletEnabled val="1"/>
        </dgm:presLayoutVars>
      </dgm:prSet>
      <dgm:spPr/>
    </dgm:pt>
    <dgm:pt modelId="{9960221D-C282-4317-9A3B-C290D5D092A6}" type="pres">
      <dgm:prSet presAssocID="{5B9F7466-11AE-44E9-8C2E-85D514D47D39}" presName="aSpace" presStyleCnt="0"/>
      <dgm:spPr/>
    </dgm:pt>
  </dgm:ptLst>
  <dgm:cxnLst>
    <dgm:cxn modelId="{E13CA624-78D2-4240-BEB0-1CA5031D38A6}" srcId="{17D6A0DD-03EF-46EC-9E16-5B819DBC2FEF}" destId="{5B9F7466-11AE-44E9-8C2E-85D514D47D39}" srcOrd="3" destOrd="0" parTransId="{D3BB86B0-3578-4E87-9559-4D41F4299AF6}" sibTransId="{5D83A449-2AB0-4806-95A9-717D79DA0512}"/>
    <dgm:cxn modelId="{D1C13A6E-4691-4727-940A-9A0E25997464}" srcId="{17D6A0DD-03EF-46EC-9E16-5B819DBC2FEF}" destId="{091475F2-626D-4DB8-B6B6-B070A5B482CA}" srcOrd="2" destOrd="0" parTransId="{8679B9B1-00E6-49D7-B70C-D7C01D740164}" sibTransId="{D7C70752-32BC-405C-A827-75EA6C669383}"/>
    <dgm:cxn modelId="{ECFA3C55-F008-4015-B2C2-C93FF96BA26C}" type="presOf" srcId="{091475F2-626D-4DB8-B6B6-B070A5B482CA}" destId="{884695F0-1FA8-4019-8EA8-F022D75B3C87}" srcOrd="0" destOrd="0" presId="urn:microsoft.com/office/officeart/2005/8/layout/pyramid2"/>
    <dgm:cxn modelId="{D5B80DBB-DE64-4CB3-8593-CB0DB3F1AC43}" type="presOf" srcId="{17D6A0DD-03EF-46EC-9E16-5B819DBC2FEF}" destId="{E4046F0A-CF3D-403F-9ACB-0D2F2E1F7368}" srcOrd="0" destOrd="0" presId="urn:microsoft.com/office/officeart/2005/8/layout/pyramid2"/>
    <dgm:cxn modelId="{0E4E65C8-32D5-4C35-9F3F-042F9E7A7144}" type="presOf" srcId="{5B9F7466-11AE-44E9-8C2E-85D514D47D39}" destId="{B147584B-C9A5-4B12-92F1-C4F4933CBC61}" srcOrd="0" destOrd="0" presId="urn:microsoft.com/office/officeart/2005/8/layout/pyramid2"/>
    <dgm:cxn modelId="{235CA5DD-51B7-4703-861F-9D8E7D49ED92}" srcId="{17D6A0DD-03EF-46EC-9E16-5B819DBC2FEF}" destId="{A81925C6-F841-4FAD-8B22-1B0C7E125421}" srcOrd="1" destOrd="0" parTransId="{6BAB3950-10DA-4553-8F7D-A8481802EFA8}" sibTransId="{C44235B3-688B-4CAC-A0DF-F17DF97AAC86}"/>
    <dgm:cxn modelId="{0C3970E0-ADF1-497E-A68E-80C1521496A1}" type="presOf" srcId="{E2E9BC2F-5BC5-42E5-BDB9-904E11B75344}" destId="{74A10A06-4D4B-4114-B7C1-12FDE7B12B5F}" srcOrd="0" destOrd="0" presId="urn:microsoft.com/office/officeart/2005/8/layout/pyramid2"/>
    <dgm:cxn modelId="{82F8E4E2-2E68-49ED-BB0F-AB558816172E}" type="presOf" srcId="{A81925C6-F841-4FAD-8B22-1B0C7E125421}" destId="{F24C0ED7-BF76-4DB1-A2C8-875338B559A7}" srcOrd="0" destOrd="0" presId="urn:microsoft.com/office/officeart/2005/8/layout/pyramid2"/>
    <dgm:cxn modelId="{9E987EED-7911-4348-9AA4-54AC7E218317}" srcId="{17D6A0DD-03EF-46EC-9E16-5B819DBC2FEF}" destId="{E2E9BC2F-5BC5-42E5-BDB9-904E11B75344}" srcOrd="0" destOrd="0" parTransId="{6A3CA885-0FB3-462C-A2E1-563C42CA1ADC}" sibTransId="{E08919FA-33DF-4989-979C-30B525D9D1B6}"/>
    <dgm:cxn modelId="{3E01B6E2-9749-4B2A-AD75-A50F5736B237}" type="presParOf" srcId="{E4046F0A-CF3D-403F-9ACB-0D2F2E1F7368}" destId="{464ED424-EC69-4497-BFD6-77BE1215348A}" srcOrd="0" destOrd="0" presId="urn:microsoft.com/office/officeart/2005/8/layout/pyramid2"/>
    <dgm:cxn modelId="{5D2E17D2-69E5-450A-9829-86F63BD7BCB9}" type="presParOf" srcId="{E4046F0A-CF3D-403F-9ACB-0D2F2E1F7368}" destId="{44FC9622-AB0B-40E3-A5DA-7013AE8170BE}" srcOrd="1" destOrd="0" presId="urn:microsoft.com/office/officeart/2005/8/layout/pyramid2"/>
    <dgm:cxn modelId="{863BC63E-ACB9-4BEF-A6AD-78A8D381D2AD}" type="presParOf" srcId="{44FC9622-AB0B-40E3-A5DA-7013AE8170BE}" destId="{74A10A06-4D4B-4114-B7C1-12FDE7B12B5F}" srcOrd="0" destOrd="0" presId="urn:microsoft.com/office/officeart/2005/8/layout/pyramid2"/>
    <dgm:cxn modelId="{BE771915-DD11-41FD-BF93-E52FA55118BF}" type="presParOf" srcId="{44FC9622-AB0B-40E3-A5DA-7013AE8170BE}" destId="{904D5098-C3FE-43C1-B3A2-7E8BE18FA66D}" srcOrd="1" destOrd="0" presId="urn:microsoft.com/office/officeart/2005/8/layout/pyramid2"/>
    <dgm:cxn modelId="{6CAC3774-9BDF-4008-934D-BB049CA8C965}" type="presParOf" srcId="{44FC9622-AB0B-40E3-A5DA-7013AE8170BE}" destId="{F24C0ED7-BF76-4DB1-A2C8-875338B559A7}" srcOrd="2" destOrd="0" presId="urn:microsoft.com/office/officeart/2005/8/layout/pyramid2"/>
    <dgm:cxn modelId="{5CE93291-0908-4DAF-8418-A0A1F2E005D1}" type="presParOf" srcId="{44FC9622-AB0B-40E3-A5DA-7013AE8170BE}" destId="{3F4EED78-4241-4907-8974-43A1F0AFCD6D}" srcOrd="3" destOrd="0" presId="urn:microsoft.com/office/officeart/2005/8/layout/pyramid2"/>
    <dgm:cxn modelId="{0D87D9B3-86C6-4007-B225-7F8F336B2A27}" type="presParOf" srcId="{44FC9622-AB0B-40E3-A5DA-7013AE8170BE}" destId="{884695F0-1FA8-4019-8EA8-F022D75B3C87}" srcOrd="4" destOrd="0" presId="urn:microsoft.com/office/officeart/2005/8/layout/pyramid2"/>
    <dgm:cxn modelId="{6314C177-8EB1-4880-9096-920D2FD4DBE2}" type="presParOf" srcId="{44FC9622-AB0B-40E3-A5DA-7013AE8170BE}" destId="{08F118CD-BFF1-47C4-B422-911CFE208E5F}" srcOrd="5" destOrd="0" presId="urn:microsoft.com/office/officeart/2005/8/layout/pyramid2"/>
    <dgm:cxn modelId="{A55916B3-56C2-44AD-8399-AE7BB4A6E478}" type="presParOf" srcId="{44FC9622-AB0B-40E3-A5DA-7013AE8170BE}" destId="{B147584B-C9A5-4B12-92F1-C4F4933CBC61}" srcOrd="6" destOrd="0" presId="urn:microsoft.com/office/officeart/2005/8/layout/pyramid2"/>
    <dgm:cxn modelId="{6CECC49E-A3EC-47D5-A6F7-57D432CB7E72}" type="presParOf" srcId="{44FC9622-AB0B-40E3-A5DA-7013AE8170BE}" destId="{9960221D-C282-4317-9A3B-C290D5D092A6}"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16A83BC-3865-49C1-AA95-2971D447DFE7}" type="doc">
      <dgm:prSet loTypeId="urn:microsoft.com/office/officeart/2005/8/layout/hProcess3" loCatId="process" qsTypeId="urn:microsoft.com/office/officeart/2005/8/quickstyle/simple1" qsCatId="simple" csTypeId="urn:microsoft.com/office/officeart/2005/8/colors/accent0_2" csCatId="mainScheme" phldr="1"/>
      <dgm:spPr/>
    </dgm:pt>
    <dgm:pt modelId="{53C339DA-017C-4A12-922D-B7EF0BBE4A73}">
      <dgm:prSet phldrT="[Text]">
        <dgm:style>
          <a:lnRef idx="2">
            <a:schemeClr val="accent3"/>
          </a:lnRef>
          <a:fillRef idx="1">
            <a:schemeClr val="lt1"/>
          </a:fillRef>
          <a:effectRef idx="0">
            <a:schemeClr val="accent3"/>
          </a:effectRef>
          <a:fontRef idx="minor">
            <a:schemeClr val="dk1"/>
          </a:fontRef>
        </dgm:style>
      </dgm:prSet>
      <dgm:spPr/>
      <dgm:t>
        <a:bodyPr/>
        <a:lstStyle/>
        <a:p>
          <a:r>
            <a:rPr lang="en-US" dirty="0" err="1"/>
            <a:t>Dân</a:t>
          </a:r>
          <a:r>
            <a:rPr lang="en-US" dirty="0"/>
            <a:t> </a:t>
          </a:r>
          <a:r>
            <a:rPr lang="en-US" dirty="0" err="1"/>
            <a:t>chủ</a:t>
          </a:r>
          <a:r>
            <a:rPr lang="en-US" dirty="0"/>
            <a:t> </a:t>
          </a:r>
          <a:r>
            <a:rPr lang="en-US" dirty="0" err="1"/>
            <a:t>tư</a:t>
          </a:r>
          <a:r>
            <a:rPr lang="en-US" dirty="0"/>
            <a:t> </a:t>
          </a:r>
          <a:r>
            <a:rPr lang="en-US" dirty="0" err="1"/>
            <a:t>sản</a:t>
          </a:r>
          <a:endParaRPr lang="en-US" dirty="0"/>
        </a:p>
      </dgm:t>
    </dgm:pt>
    <dgm:pt modelId="{ABC515D8-AC3B-435F-A78A-7A268CC3EE48}" type="parTrans" cxnId="{21477FBF-EF91-4B05-BDB1-6C797E3F8437}">
      <dgm:prSet/>
      <dgm:spPr/>
      <dgm:t>
        <a:bodyPr/>
        <a:lstStyle/>
        <a:p>
          <a:endParaRPr lang="en-US"/>
        </a:p>
      </dgm:t>
    </dgm:pt>
    <dgm:pt modelId="{35811175-4EB4-436A-A3E4-6B1AB6D9F6AD}" type="sibTrans" cxnId="{21477FBF-EF91-4B05-BDB1-6C797E3F8437}">
      <dgm:prSet/>
      <dgm:spPr/>
      <dgm:t>
        <a:bodyPr/>
        <a:lstStyle/>
        <a:p>
          <a:endParaRPr lang="en-US"/>
        </a:p>
      </dgm:t>
    </dgm:pt>
    <dgm:pt modelId="{BCFAED0A-E08D-4141-8CF1-AEDE17C14262}">
      <dgm:prSet phldrT="[Text]"/>
      <dgm:spPr/>
      <dgm:t>
        <a:bodyPr/>
        <a:lstStyle/>
        <a:p>
          <a:r>
            <a:rPr lang="en-US" dirty="0" err="1"/>
            <a:t>Sĩ</a:t>
          </a:r>
          <a:r>
            <a:rPr lang="en-US" dirty="0"/>
            <a:t> </a:t>
          </a:r>
          <a:r>
            <a:rPr lang="en-US" dirty="0" err="1"/>
            <a:t>phu</a:t>
          </a:r>
          <a:r>
            <a:rPr lang="en-US" dirty="0"/>
            <a:t> </a:t>
          </a:r>
          <a:r>
            <a:rPr lang="en-US" dirty="0" err="1"/>
            <a:t>yêu</a:t>
          </a:r>
          <a:r>
            <a:rPr lang="en-US" dirty="0"/>
            <a:t> </a:t>
          </a:r>
          <a:r>
            <a:rPr lang="en-US" dirty="0" err="1"/>
            <a:t>nước</a:t>
          </a:r>
          <a:r>
            <a:rPr lang="en-US" dirty="0"/>
            <a:t> </a:t>
          </a:r>
          <a:r>
            <a:rPr lang="en-US" dirty="0" err="1"/>
            <a:t>đón</a:t>
          </a:r>
          <a:r>
            <a:rPr lang="en-US" dirty="0"/>
            <a:t> </a:t>
          </a:r>
          <a:r>
            <a:rPr lang="en-US" dirty="0" err="1"/>
            <a:t>nhận</a:t>
          </a:r>
          <a:endParaRPr lang="en-US" dirty="0"/>
        </a:p>
      </dgm:t>
    </dgm:pt>
    <dgm:pt modelId="{49D9914B-3BB3-4A17-BFA4-7FCCC52CE98F}" type="parTrans" cxnId="{270EFD49-4E9D-4C76-97B7-70BEDF54BB68}">
      <dgm:prSet/>
      <dgm:spPr/>
      <dgm:t>
        <a:bodyPr/>
        <a:lstStyle/>
        <a:p>
          <a:endParaRPr lang="en-US"/>
        </a:p>
      </dgm:t>
    </dgm:pt>
    <dgm:pt modelId="{3655FC44-BB63-4F2A-9743-763D54AFCB32}" type="sibTrans" cxnId="{270EFD49-4E9D-4C76-97B7-70BEDF54BB68}">
      <dgm:prSet/>
      <dgm:spPr/>
      <dgm:t>
        <a:bodyPr/>
        <a:lstStyle/>
        <a:p>
          <a:endParaRPr lang="en-US"/>
        </a:p>
      </dgm:t>
    </dgm:pt>
    <dgm:pt modelId="{2FBA9CF9-15EF-4110-86E0-455D8C226F9E}">
      <dgm:prSet phldrT="[Text]">
        <dgm:style>
          <a:lnRef idx="2">
            <a:schemeClr val="accent1"/>
          </a:lnRef>
          <a:fillRef idx="1">
            <a:schemeClr val="lt1"/>
          </a:fillRef>
          <a:effectRef idx="0">
            <a:schemeClr val="accent1"/>
          </a:effectRef>
          <a:fontRef idx="minor">
            <a:schemeClr val="dk1"/>
          </a:fontRef>
        </dgm:style>
      </dgm:prSet>
      <dgm:spPr/>
      <dgm:t>
        <a:bodyPr/>
        <a:lstStyle/>
        <a:p>
          <a:r>
            <a:rPr lang="en-US" dirty="0" err="1"/>
            <a:t>Đề</a:t>
          </a:r>
          <a:r>
            <a:rPr lang="en-US" dirty="0"/>
            <a:t> </a:t>
          </a:r>
          <a:r>
            <a:rPr lang="en-US" dirty="0" err="1"/>
            <a:t>cao</a:t>
          </a:r>
          <a:r>
            <a:rPr lang="en-US" dirty="0"/>
            <a:t> “</a:t>
          </a:r>
          <a:r>
            <a:rPr lang="en-US" dirty="0" err="1"/>
            <a:t>Khai</a:t>
          </a:r>
          <a:r>
            <a:rPr lang="en-US" dirty="0"/>
            <a:t> </a:t>
          </a:r>
          <a:r>
            <a:rPr lang="en-US" dirty="0" err="1"/>
            <a:t>dân</a:t>
          </a:r>
          <a:r>
            <a:rPr lang="en-US" dirty="0"/>
            <a:t> </a:t>
          </a:r>
          <a:r>
            <a:rPr lang="en-US" dirty="0" err="1"/>
            <a:t>trí</a:t>
          </a:r>
          <a:r>
            <a:rPr lang="en-US" dirty="0"/>
            <a:t>”, “</a:t>
          </a:r>
          <a:r>
            <a:rPr lang="en-US" dirty="0" err="1"/>
            <a:t>Chấn</a:t>
          </a:r>
          <a:r>
            <a:rPr lang="en-US" dirty="0"/>
            <a:t> </a:t>
          </a:r>
          <a:r>
            <a:rPr lang="en-US" dirty="0" err="1"/>
            <a:t>dân</a:t>
          </a:r>
          <a:r>
            <a:rPr lang="en-US" dirty="0"/>
            <a:t> </a:t>
          </a:r>
          <a:r>
            <a:rPr lang="en-US" dirty="0" err="1"/>
            <a:t>khí</a:t>
          </a:r>
          <a:r>
            <a:rPr lang="en-US" dirty="0"/>
            <a:t>”.</a:t>
          </a:r>
        </a:p>
      </dgm:t>
    </dgm:pt>
    <dgm:pt modelId="{1A9941A8-CC5B-47A2-BB78-0F0675B5D9FD}" type="parTrans" cxnId="{28B59947-4CFC-440C-995C-8C1731A1DEDC}">
      <dgm:prSet/>
      <dgm:spPr/>
      <dgm:t>
        <a:bodyPr/>
        <a:lstStyle/>
        <a:p>
          <a:endParaRPr lang="en-US"/>
        </a:p>
      </dgm:t>
    </dgm:pt>
    <dgm:pt modelId="{F1BC2716-8731-4A2E-BC19-DB9C6E08807E}" type="sibTrans" cxnId="{28B59947-4CFC-440C-995C-8C1731A1DEDC}">
      <dgm:prSet/>
      <dgm:spPr/>
      <dgm:t>
        <a:bodyPr/>
        <a:lstStyle/>
        <a:p>
          <a:endParaRPr lang="en-US"/>
        </a:p>
      </dgm:t>
    </dgm:pt>
    <dgm:pt modelId="{3919AD28-0E83-4A90-95F1-E2E1C043CDA3}" type="pres">
      <dgm:prSet presAssocID="{B16A83BC-3865-49C1-AA95-2971D447DFE7}" presName="Name0" presStyleCnt="0">
        <dgm:presLayoutVars>
          <dgm:dir/>
          <dgm:animLvl val="lvl"/>
          <dgm:resizeHandles val="exact"/>
        </dgm:presLayoutVars>
      </dgm:prSet>
      <dgm:spPr/>
    </dgm:pt>
    <dgm:pt modelId="{655174CD-7D4E-45B5-B804-2F24EC122525}" type="pres">
      <dgm:prSet presAssocID="{B16A83BC-3865-49C1-AA95-2971D447DFE7}" presName="dummy" presStyleCnt="0"/>
      <dgm:spPr/>
    </dgm:pt>
    <dgm:pt modelId="{8D39B546-DEB3-4423-ADB2-63855763D678}" type="pres">
      <dgm:prSet presAssocID="{B16A83BC-3865-49C1-AA95-2971D447DFE7}" presName="linH" presStyleCnt="0"/>
      <dgm:spPr/>
    </dgm:pt>
    <dgm:pt modelId="{2E68E989-4A97-448D-8F75-D93A45FABE5C}" type="pres">
      <dgm:prSet presAssocID="{B16A83BC-3865-49C1-AA95-2971D447DFE7}" presName="padding1" presStyleCnt="0"/>
      <dgm:spPr/>
    </dgm:pt>
    <dgm:pt modelId="{D844F6C2-C853-4884-8C40-0F4D8529F98A}" type="pres">
      <dgm:prSet presAssocID="{53C339DA-017C-4A12-922D-B7EF0BBE4A73}" presName="linV" presStyleCnt="0"/>
      <dgm:spPr/>
    </dgm:pt>
    <dgm:pt modelId="{9DE7E10C-289A-4140-AC28-A7F2E52D0A6A}" type="pres">
      <dgm:prSet presAssocID="{53C339DA-017C-4A12-922D-B7EF0BBE4A73}" presName="spVertical1" presStyleCnt="0"/>
      <dgm:spPr/>
    </dgm:pt>
    <dgm:pt modelId="{0A7EC0EA-0409-4327-959F-C4C95E9B065A}" type="pres">
      <dgm:prSet presAssocID="{53C339DA-017C-4A12-922D-B7EF0BBE4A73}" presName="parTx" presStyleLbl="revTx" presStyleIdx="0" presStyleCnt="3">
        <dgm:presLayoutVars>
          <dgm:chMax val="0"/>
          <dgm:chPref val="0"/>
          <dgm:bulletEnabled val="1"/>
        </dgm:presLayoutVars>
      </dgm:prSet>
      <dgm:spPr/>
    </dgm:pt>
    <dgm:pt modelId="{124825B6-CF62-4EC2-A5AF-C89E08998D86}" type="pres">
      <dgm:prSet presAssocID="{53C339DA-017C-4A12-922D-B7EF0BBE4A73}" presName="spVertical2" presStyleCnt="0"/>
      <dgm:spPr/>
    </dgm:pt>
    <dgm:pt modelId="{86106AC4-7C3B-413A-9FED-041624C166C5}" type="pres">
      <dgm:prSet presAssocID="{53C339DA-017C-4A12-922D-B7EF0BBE4A73}" presName="spVertical3" presStyleCnt="0"/>
      <dgm:spPr/>
    </dgm:pt>
    <dgm:pt modelId="{79227AEA-6DD9-4ACB-ACBF-1485CDFB1D7A}" type="pres">
      <dgm:prSet presAssocID="{35811175-4EB4-436A-A3E4-6B1AB6D9F6AD}" presName="space" presStyleCnt="0"/>
      <dgm:spPr/>
    </dgm:pt>
    <dgm:pt modelId="{56BA0501-76F9-4716-8723-DB542B53DF6A}" type="pres">
      <dgm:prSet presAssocID="{BCFAED0A-E08D-4141-8CF1-AEDE17C14262}" presName="linV" presStyleCnt="0"/>
      <dgm:spPr/>
    </dgm:pt>
    <dgm:pt modelId="{10015484-D790-4E1A-8826-551D9DDAA6AF}" type="pres">
      <dgm:prSet presAssocID="{BCFAED0A-E08D-4141-8CF1-AEDE17C14262}" presName="spVertical1" presStyleCnt="0"/>
      <dgm:spPr/>
    </dgm:pt>
    <dgm:pt modelId="{33437FB8-B2F6-4735-9034-392CC41D24E1}" type="pres">
      <dgm:prSet presAssocID="{BCFAED0A-E08D-4141-8CF1-AEDE17C14262}" presName="parTx" presStyleLbl="revTx" presStyleIdx="1" presStyleCnt="3">
        <dgm:presLayoutVars>
          <dgm:chMax val="0"/>
          <dgm:chPref val="0"/>
          <dgm:bulletEnabled val="1"/>
        </dgm:presLayoutVars>
      </dgm:prSet>
      <dgm:spPr/>
    </dgm:pt>
    <dgm:pt modelId="{0291FBC5-B3BD-47AC-8C3C-436FD6819512}" type="pres">
      <dgm:prSet presAssocID="{BCFAED0A-E08D-4141-8CF1-AEDE17C14262}" presName="spVertical2" presStyleCnt="0"/>
      <dgm:spPr/>
    </dgm:pt>
    <dgm:pt modelId="{CED69C5D-0892-4828-875A-15F9CE03885D}" type="pres">
      <dgm:prSet presAssocID="{BCFAED0A-E08D-4141-8CF1-AEDE17C14262}" presName="spVertical3" presStyleCnt="0"/>
      <dgm:spPr/>
    </dgm:pt>
    <dgm:pt modelId="{A5F6B0B7-08BD-4284-82F1-03A2DA053B65}" type="pres">
      <dgm:prSet presAssocID="{3655FC44-BB63-4F2A-9743-763D54AFCB32}" presName="space" presStyleCnt="0"/>
      <dgm:spPr/>
    </dgm:pt>
    <dgm:pt modelId="{11403647-49E3-4A01-884E-187AC8040C08}" type="pres">
      <dgm:prSet presAssocID="{2FBA9CF9-15EF-4110-86E0-455D8C226F9E}" presName="linV" presStyleCnt="0"/>
      <dgm:spPr/>
    </dgm:pt>
    <dgm:pt modelId="{242FEEEA-357F-4CC0-BE0D-BAA8E93B5757}" type="pres">
      <dgm:prSet presAssocID="{2FBA9CF9-15EF-4110-86E0-455D8C226F9E}" presName="spVertical1" presStyleCnt="0"/>
      <dgm:spPr/>
    </dgm:pt>
    <dgm:pt modelId="{4B7CB241-2FF1-4620-85F2-FA0AEC6DB9A1}" type="pres">
      <dgm:prSet presAssocID="{2FBA9CF9-15EF-4110-86E0-455D8C226F9E}" presName="parTx" presStyleLbl="revTx" presStyleIdx="2" presStyleCnt="3">
        <dgm:presLayoutVars>
          <dgm:chMax val="0"/>
          <dgm:chPref val="0"/>
          <dgm:bulletEnabled val="1"/>
        </dgm:presLayoutVars>
      </dgm:prSet>
      <dgm:spPr/>
    </dgm:pt>
    <dgm:pt modelId="{0193C5CE-C6C9-4B23-811D-74F79B89408F}" type="pres">
      <dgm:prSet presAssocID="{2FBA9CF9-15EF-4110-86E0-455D8C226F9E}" presName="spVertical2" presStyleCnt="0"/>
      <dgm:spPr/>
    </dgm:pt>
    <dgm:pt modelId="{9B28727C-714E-43AB-A8DA-2685A13BBF89}" type="pres">
      <dgm:prSet presAssocID="{2FBA9CF9-15EF-4110-86E0-455D8C226F9E}" presName="spVertical3" presStyleCnt="0"/>
      <dgm:spPr/>
    </dgm:pt>
    <dgm:pt modelId="{0470CAEF-5811-4C29-9F4C-98153C819564}" type="pres">
      <dgm:prSet presAssocID="{B16A83BC-3865-49C1-AA95-2971D447DFE7}" presName="padding2" presStyleCnt="0"/>
      <dgm:spPr/>
    </dgm:pt>
    <dgm:pt modelId="{D5149923-7039-4310-8D7C-75350A6E5A70}" type="pres">
      <dgm:prSet presAssocID="{B16A83BC-3865-49C1-AA95-2971D447DFE7}" presName="negArrow" presStyleCnt="0"/>
      <dgm:spPr/>
    </dgm:pt>
    <dgm:pt modelId="{96C28D2E-DD45-46FA-B029-4001524254C6}" type="pres">
      <dgm:prSet presAssocID="{B16A83BC-3865-49C1-AA95-2971D447DFE7}" presName="backgroundArrow" presStyleLbl="node1" presStyleIdx="0" presStyleCnt="1">
        <dgm:style>
          <a:lnRef idx="2">
            <a:schemeClr val="accent5"/>
          </a:lnRef>
          <a:fillRef idx="1">
            <a:schemeClr val="lt1"/>
          </a:fillRef>
          <a:effectRef idx="0">
            <a:schemeClr val="accent5"/>
          </a:effectRef>
          <a:fontRef idx="minor">
            <a:schemeClr val="dk1"/>
          </a:fontRef>
        </dgm:style>
      </dgm:prSet>
      <dgm:spPr/>
    </dgm:pt>
  </dgm:ptLst>
  <dgm:cxnLst>
    <dgm:cxn modelId="{D2430E3E-E862-44CE-9944-ACC1E54F2394}" type="presOf" srcId="{2FBA9CF9-15EF-4110-86E0-455D8C226F9E}" destId="{4B7CB241-2FF1-4620-85F2-FA0AEC6DB9A1}" srcOrd="0" destOrd="0" presId="urn:microsoft.com/office/officeart/2005/8/layout/hProcess3"/>
    <dgm:cxn modelId="{FC10AE45-5B0A-498E-BA8E-A8BA519D1BA0}" type="presOf" srcId="{53C339DA-017C-4A12-922D-B7EF0BBE4A73}" destId="{0A7EC0EA-0409-4327-959F-C4C95E9B065A}" srcOrd="0" destOrd="0" presId="urn:microsoft.com/office/officeart/2005/8/layout/hProcess3"/>
    <dgm:cxn modelId="{28B59947-4CFC-440C-995C-8C1731A1DEDC}" srcId="{B16A83BC-3865-49C1-AA95-2971D447DFE7}" destId="{2FBA9CF9-15EF-4110-86E0-455D8C226F9E}" srcOrd="2" destOrd="0" parTransId="{1A9941A8-CC5B-47A2-BB78-0F0675B5D9FD}" sibTransId="{F1BC2716-8731-4A2E-BC19-DB9C6E08807E}"/>
    <dgm:cxn modelId="{270EFD49-4E9D-4C76-97B7-70BEDF54BB68}" srcId="{B16A83BC-3865-49C1-AA95-2971D447DFE7}" destId="{BCFAED0A-E08D-4141-8CF1-AEDE17C14262}" srcOrd="1" destOrd="0" parTransId="{49D9914B-3BB3-4A17-BFA4-7FCCC52CE98F}" sibTransId="{3655FC44-BB63-4F2A-9743-763D54AFCB32}"/>
    <dgm:cxn modelId="{DE02D773-1A77-474B-BB89-7B2AA77E4AA3}" type="presOf" srcId="{B16A83BC-3865-49C1-AA95-2971D447DFE7}" destId="{3919AD28-0E83-4A90-95F1-E2E1C043CDA3}" srcOrd="0" destOrd="0" presId="urn:microsoft.com/office/officeart/2005/8/layout/hProcess3"/>
    <dgm:cxn modelId="{21477FBF-EF91-4B05-BDB1-6C797E3F8437}" srcId="{B16A83BC-3865-49C1-AA95-2971D447DFE7}" destId="{53C339DA-017C-4A12-922D-B7EF0BBE4A73}" srcOrd="0" destOrd="0" parTransId="{ABC515D8-AC3B-435F-A78A-7A268CC3EE48}" sibTransId="{35811175-4EB4-436A-A3E4-6B1AB6D9F6AD}"/>
    <dgm:cxn modelId="{2DAB9DDD-416C-418D-AD78-FFCED4B43296}" type="presOf" srcId="{BCFAED0A-E08D-4141-8CF1-AEDE17C14262}" destId="{33437FB8-B2F6-4735-9034-392CC41D24E1}" srcOrd="0" destOrd="0" presId="urn:microsoft.com/office/officeart/2005/8/layout/hProcess3"/>
    <dgm:cxn modelId="{A30F3173-86EE-443F-B6FD-9FD7F095ED00}" type="presParOf" srcId="{3919AD28-0E83-4A90-95F1-E2E1C043CDA3}" destId="{655174CD-7D4E-45B5-B804-2F24EC122525}" srcOrd="0" destOrd="0" presId="urn:microsoft.com/office/officeart/2005/8/layout/hProcess3"/>
    <dgm:cxn modelId="{530FAF66-A923-4D30-AC98-669EB1B36D5C}" type="presParOf" srcId="{3919AD28-0E83-4A90-95F1-E2E1C043CDA3}" destId="{8D39B546-DEB3-4423-ADB2-63855763D678}" srcOrd="1" destOrd="0" presId="urn:microsoft.com/office/officeart/2005/8/layout/hProcess3"/>
    <dgm:cxn modelId="{D66D1EA3-8CAA-4555-969F-73402CAFF6AB}" type="presParOf" srcId="{8D39B546-DEB3-4423-ADB2-63855763D678}" destId="{2E68E989-4A97-448D-8F75-D93A45FABE5C}" srcOrd="0" destOrd="0" presId="urn:microsoft.com/office/officeart/2005/8/layout/hProcess3"/>
    <dgm:cxn modelId="{305AD49F-BA04-464B-A7E7-1E17C203CD6B}" type="presParOf" srcId="{8D39B546-DEB3-4423-ADB2-63855763D678}" destId="{D844F6C2-C853-4884-8C40-0F4D8529F98A}" srcOrd="1" destOrd="0" presId="urn:microsoft.com/office/officeart/2005/8/layout/hProcess3"/>
    <dgm:cxn modelId="{6B26978F-D2BB-4481-9FD2-673BDF976CF6}" type="presParOf" srcId="{D844F6C2-C853-4884-8C40-0F4D8529F98A}" destId="{9DE7E10C-289A-4140-AC28-A7F2E52D0A6A}" srcOrd="0" destOrd="0" presId="urn:microsoft.com/office/officeart/2005/8/layout/hProcess3"/>
    <dgm:cxn modelId="{A6D414F9-43A7-4B30-AC3D-680883118914}" type="presParOf" srcId="{D844F6C2-C853-4884-8C40-0F4D8529F98A}" destId="{0A7EC0EA-0409-4327-959F-C4C95E9B065A}" srcOrd="1" destOrd="0" presId="urn:microsoft.com/office/officeart/2005/8/layout/hProcess3"/>
    <dgm:cxn modelId="{525A747E-8186-4F6E-817E-4E8A789F8919}" type="presParOf" srcId="{D844F6C2-C853-4884-8C40-0F4D8529F98A}" destId="{124825B6-CF62-4EC2-A5AF-C89E08998D86}" srcOrd="2" destOrd="0" presId="urn:microsoft.com/office/officeart/2005/8/layout/hProcess3"/>
    <dgm:cxn modelId="{AC4380B3-F8BA-4916-BD06-D1E11653983A}" type="presParOf" srcId="{D844F6C2-C853-4884-8C40-0F4D8529F98A}" destId="{86106AC4-7C3B-413A-9FED-041624C166C5}" srcOrd="3" destOrd="0" presId="urn:microsoft.com/office/officeart/2005/8/layout/hProcess3"/>
    <dgm:cxn modelId="{55ED8016-A617-4478-A92E-01B79E2569F1}" type="presParOf" srcId="{8D39B546-DEB3-4423-ADB2-63855763D678}" destId="{79227AEA-6DD9-4ACB-ACBF-1485CDFB1D7A}" srcOrd="2" destOrd="0" presId="urn:microsoft.com/office/officeart/2005/8/layout/hProcess3"/>
    <dgm:cxn modelId="{5C5AAC02-F451-490D-AB0B-9DCC953AF3B7}" type="presParOf" srcId="{8D39B546-DEB3-4423-ADB2-63855763D678}" destId="{56BA0501-76F9-4716-8723-DB542B53DF6A}" srcOrd="3" destOrd="0" presId="urn:microsoft.com/office/officeart/2005/8/layout/hProcess3"/>
    <dgm:cxn modelId="{E55A3A6D-9311-46C1-BEAB-8F40C33314FB}" type="presParOf" srcId="{56BA0501-76F9-4716-8723-DB542B53DF6A}" destId="{10015484-D790-4E1A-8826-551D9DDAA6AF}" srcOrd="0" destOrd="0" presId="urn:microsoft.com/office/officeart/2005/8/layout/hProcess3"/>
    <dgm:cxn modelId="{46362E28-9522-4AE3-B729-DE217B092E4A}" type="presParOf" srcId="{56BA0501-76F9-4716-8723-DB542B53DF6A}" destId="{33437FB8-B2F6-4735-9034-392CC41D24E1}" srcOrd="1" destOrd="0" presId="urn:microsoft.com/office/officeart/2005/8/layout/hProcess3"/>
    <dgm:cxn modelId="{5B88472B-2CFF-4BE4-B8FA-0E2CC5C326B0}" type="presParOf" srcId="{56BA0501-76F9-4716-8723-DB542B53DF6A}" destId="{0291FBC5-B3BD-47AC-8C3C-436FD6819512}" srcOrd="2" destOrd="0" presId="urn:microsoft.com/office/officeart/2005/8/layout/hProcess3"/>
    <dgm:cxn modelId="{30155DC2-B1E2-419F-94F6-CDEBBA7AC617}" type="presParOf" srcId="{56BA0501-76F9-4716-8723-DB542B53DF6A}" destId="{CED69C5D-0892-4828-875A-15F9CE03885D}" srcOrd="3" destOrd="0" presId="urn:microsoft.com/office/officeart/2005/8/layout/hProcess3"/>
    <dgm:cxn modelId="{A23F0063-36B3-45E1-B1E1-9FE41F2EE978}" type="presParOf" srcId="{8D39B546-DEB3-4423-ADB2-63855763D678}" destId="{A5F6B0B7-08BD-4284-82F1-03A2DA053B65}" srcOrd="4" destOrd="0" presId="urn:microsoft.com/office/officeart/2005/8/layout/hProcess3"/>
    <dgm:cxn modelId="{4E9EFE4C-09FA-4568-9210-330020D0295F}" type="presParOf" srcId="{8D39B546-DEB3-4423-ADB2-63855763D678}" destId="{11403647-49E3-4A01-884E-187AC8040C08}" srcOrd="5" destOrd="0" presId="urn:microsoft.com/office/officeart/2005/8/layout/hProcess3"/>
    <dgm:cxn modelId="{5305A017-56F3-4912-ACBE-4E8CC7E1F393}" type="presParOf" srcId="{11403647-49E3-4A01-884E-187AC8040C08}" destId="{242FEEEA-357F-4CC0-BE0D-BAA8E93B5757}" srcOrd="0" destOrd="0" presId="urn:microsoft.com/office/officeart/2005/8/layout/hProcess3"/>
    <dgm:cxn modelId="{40120715-7212-4F21-A84D-5FE202ADE16D}" type="presParOf" srcId="{11403647-49E3-4A01-884E-187AC8040C08}" destId="{4B7CB241-2FF1-4620-85F2-FA0AEC6DB9A1}" srcOrd="1" destOrd="0" presId="urn:microsoft.com/office/officeart/2005/8/layout/hProcess3"/>
    <dgm:cxn modelId="{2BB4F5B0-2D41-4F0F-9ABE-7BB133BD1A0E}" type="presParOf" srcId="{11403647-49E3-4A01-884E-187AC8040C08}" destId="{0193C5CE-C6C9-4B23-811D-74F79B89408F}" srcOrd="2" destOrd="0" presId="urn:microsoft.com/office/officeart/2005/8/layout/hProcess3"/>
    <dgm:cxn modelId="{16F5F7D8-4B87-4651-BEE7-10CEF63C5E45}" type="presParOf" srcId="{11403647-49E3-4A01-884E-187AC8040C08}" destId="{9B28727C-714E-43AB-A8DA-2685A13BBF89}" srcOrd="3" destOrd="0" presId="urn:microsoft.com/office/officeart/2005/8/layout/hProcess3"/>
    <dgm:cxn modelId="{5AB906D8-F454-421F-B879-F35E0E8AC8A5}" type="presParOf" srcId="{8D39B546-DEB3-4423-ADB2-63855763D678}" destId="{0470CAEF-5811-4C29-9F4C-98153C819564}" srcOrd="6" destOrd="0" presId="urn:microsoft.com/office/officeart/2005/8/layout/hProcess3"/>
    <dgm:cxn modelId="{AD3D2607-6DC7-49F0-A2BC-517EB21110A9}" type="presParOf" srcId="{8D39B546-DEB3-4423-ADB2-63855763D678}" destId="{D5149923-7039-4310-8D7C-75350A6E5A70}" srcOrd="7" destOrd="0" presId="urn:microsoft.com/office/officeart/2005/8/layout/hProcess3"/>
    <dgm:cxn modelId="{720D8D4D-1CAB-4C35-AD43-0A01DD6E41E7}" type="presParOf" srcId="{8D39B546-DEB3-4423-ADB2-63855763D678}" destId="{96C28D2E-DD45-46FA-B029-4001524254C6}"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A3AD1A-2084-49DE-B607-9ABDEFFC52D6}">
      <dsp:nvSpPr>
        <dsp:cNvPr id="0" name=""/>
        <dsp:cNvSpPr/>
      </dsp:nvSpPr>
      <dsp:spPr>
        <a:xfrm>
          <a:off x="-4594335" y="-704407"/>
          <a:ext cx="5472816" cy="5472816"/>
        </a:xfrm>
        <a:prstGeom prst="blockArc">
          <a:avLst>
            <a:gd name="adj1" fmla="val 18900000"/>
            <a:gd name="adj2" fmla="val 2700000"/>
            <a:gd name="adj3" fmla="val 395"/>
          </a:avLst>
        </a:prstGeom>
        <a:noFill/>
        <a:ln w="25400" cap="flat" cmpd="sng" algn="ctr">
          <a:solidFill>
            <a:schemeClr val="dk1">
              <a:shade val="60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7AC4CE78-83E4-4EA7-81E1-9DC62B5A4F4C}">
      <dsp:nvSpPr>
        <dsp:cNvPr id="0" name=""/>
        <dsp:cNvSpPr/>
      </dsp:nvSpPr>
      <dsp:spPr>
        <a:xfrm>
          <a:off x="564979" y="406400"/>
          <a:ext cx="8449405" cy="81280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5160" tIns="50800" rIns="50800" bIns="50800" numCol="1" spcCol="1270" anchor="ctr" anchorCtr="0">
          <a:noAutofit/>
        </a:bodyPr>
        <a:lstStyle/>
        <a:p>
          <a:pPr marL="0" lvl="0" indent="0" algn="l" defTabSz="889000">
            <a:lnSpc>
              <a:spcPct val="90000"/>
            </a:lnSpc>
            <a:spcBef>
              <a:spcPct val="0"/>
            </a:spcBef>
            <a:spcAft>
              <a:spcPct val="35000"/>
            </a:spcAft>
            <a:buNone/>
          </a:pPr>
          <a:r>
            <a:rPr lang="vi-VN" sz="2000" b="1" kern="1200" dirty="0">
              <a:latin typeface="+mj-lt"/>
            </a:rPr>
            <a:t>1. </a:t>
          </a:r>
          <a:r>
            <a:rPr lang="en-US" sz="2000" b="1" kern="1200" dirty="0" err="1">
              <a:latin typeface="+mj-lt"/>
            </a:rPr>
            <a:t>Tác</a:t>
          </a:r>
          <a:r>
            <a:rPr lang="en-US" sz="2000" b="1" kern="1200" dirty="0">
              <a:latin typeface="+mj-lt"/>
            </a:rPr>
            <a:t> </a:t>
          </a:r>
          <a:r>
            <a:rPr lang="en-US" sz="2000" b="1" kern="1200" dirty="0" err="1">
              <a:latin typeface="+mj-lt"/>
            </a:rPr>
            <a:t>động</a:t>
          </a:r>
          <a:r>
            <a:rPr lang="en-US" sz="2000" b="1" kern="1200" dirty="0">
              <a:latin typeface="+mj-lt"/>
            </a:rPr>
            <a:t> </a:t>
          </a:r>
          <a:r>
            <a:rPr lang="en-US" sz="2000" b="1" kern="1200" dirty="0" err="1">
              <a:latin typeface="+mj-lt"/>
            </a:rPr>
            <a:t>từ</a:t>
          </a:r>
          <a:r>
            <a:rPr lang="en-US" sz="2000" b="1" kern="1200" dirty="0">
              <a:latin typeface="+mj-lt"/>
            </a:rPr>
            <a:t> </a:t>
          </a:r>
          <a:r>
            <a:rPr lang="en-US" sz="2000" b="1" kern="1200" dirty="0" err="1">
              <a:latin typeface="+mj-lt"/>
            </a:rPr>
            <a:t>cuộc</a:t>
          </a:r>
          <a:r>
            <a:rPr lang="en-US" sz="2000" b="1" kern="1200" dirty="0">
              <a:latin typeface="+mj-lt"/>
            </a:rPr>
            <a:t> </a:t>
          </a:r>
          <a:r>
            <a:rPr lang="en-US" sz="2000" b="1" kern="1200" dirty="0" err="1">
              <a:latin typeface="+mj-lt"/>
            </a:rPr>
            <a:t>khai</a:t>
          </a:r>
          <a:r>
            <a:rPr lang="en-US" sz="2000" b="1" kern="1200" dirty="0">
              <a:latin typeface="+mj-lt"/>
            </a:rPr>
            <a:t> </a:t>
          </a:r>
          <a:r>
            <a:rPr lang="en-US" sz="2000" b="1" kern="1200" dirty="0" err="1">
              <a:latin typeface="+mj-lt"/>
            </a:rPr>
            <a:t>thác</a:t>
          </a:r>
          <a:r>
            <a:rPr lang="en-US" sz="2000" b="1" kern="1200" dirty="0">
              <a:latin typeface="+mj-lt"/>
            </a:rPr>
            <a:t> </a:t>
          </a:r>
          <a:r>
            <a:rPr lang="en-US" sz="2000" b="1" kern="1200" dirty="0" err="1">
              <a:latin typeface="+mj-lt"/>
            </a:rPr>
            <a:t>thuộc</a:t>
          </a:r>
          <a:r>
            <a:rPr lang="en-US" sz="2000" b="1" kern="1200" dirty="0">
              <a:latin typeface="+mj-lt"/>
            </a:rPr>
            <a:t> </a:t>
          </a:r>
          <a:r>
            <a:rPr lang="en-US" sz="2000" b="1" kern="1200" dirty="0" err="1">
              <a:latin typeface="+mj-lt"/>
            </a:rPr>
            <a:t>địa</a:t>
          </a:r>
          <a:r>
            <a:rPr lang="en-US" sz="2000" b="1" kern="1200" dirty="0">
              <a:latin typeface="+mj-lt"/>
            </a:rPr>
            <a:t> </a:t>
          </a:r>
          <a:r>
            <a:rPr lang="en-US" sz="2000" b="1" kern="1200" dirty="0" err="1">
              <a:latin typeface="+mj-lt"/>
            </a:rPr>
            <a:t>lần</a:t>
          </a:r>
          <a:r>
            <a:rPr lang="en-US" sz="2000" b="1" kern="1200" dirty="0">
              <a:latin typeface="+mj-lt"/>
            </a:rPr>
            <a:t> </a:t>
          </a:r>
          <a:r>
            <a:rPr lang="en-US" sz="2000" b="1" kern="1200" dirty="0" err="1">
              <a:latin typeface="+mj-lt"/>
            </a:rPr>
            <a:t>thức</a:t>
          </a:r>
          <a:r>
            <a:rPr lang="en-US" sz="2000" b="1" kern="1200" dirty="0">
              <a:latin typeface="+mj-lt"/>
            </a:rPr>
            <a:t> </a:t>
          </a:r>
          <a:r>
            <a:rPr lang="en-US" sz="2000" b="1" kern="1200" dirty="0" err="1">
              <a:latin typeface="+mj-lt"/>
            </a:rPr>
            <a:t>nhất</a:t>
          </a:r>
          <a:r>
            <a:rPr lang="en-US" sz="2000" b="1" kern="1200" dirty="0">
              <a:latin typeface="+mj-lt"/>
            </a:rPr>
            <a:t> </a:t>
          </a:r>
          <a:r>
            <a:rPr lang="en-US" sz="2000" b="1" kern="1200" dirty="0" err="1">
              <a:latin typeface="+mj-lt"/>
            </a:rPr>
            <a:t>của</a:t>
          </a:r>
          <a:r>
            <a:rPr lang="en-US" sz="2000" b="1" kern="1200" dirty="0">
              <a:latin typeface="+mj-lt"/>
            </a:rPr>
            <a:t> </a:t>
          </a:r>
          <a:r>
            <a:rPr lang="en-US" sz="2000" b="1" kern="1200" dirty="0" err="1">
              <a:latin typeface="+mj-lt"/>
            </a:rPr>
            <a:t>thực</a:t>
          </a:r>
          <a:r>
            <a:rPr lang="en-US" sz="2000" b="1" kern="1200" dirty="0">
              <a:latin typeface="+mj-lt"/>
            </a:rPr>
            <a:t> </a:t>
          </a:r>
          <a:r>
            <a:rPr lang="en-US" sz="2000" b="1" kern="1200" dirty="0" err="1">
              <a:latin typeface="+mj-lt"/>
            </a:rPr>
            <a:t>dân</a:t>
          </a:r>
          <a:r>
            <a:rPr lang="en-US" sz="2000" b="1" kern="1200" dirty="0">
              <a:latin typeface="+mj-lt"/>
            </a:rPr>
            <a:t> </a:t>
          </a:r>
          <a:r>
            <a:rPr lang="en-US" sz="2000" b="1" kern="1200" dirty="0" err="1">
              <a:latin typeface="+mj-lt"/>
            </a:rPr>
            <a:t>Pháp</a:t>
          </a:r>
          <a:r>
            <a:rPr lang="en-US" sz="2000" b="1" kern="1200" dirty="0">
              <a:latin typeface="+mj-lt"/>
            </a:rPr>
            <a:t> </a:t>
          </a:r>
          <a:r>
            <a:rPr lang="en-US" sz="2000" b="1" kern="1200" dirty="0" err="1">
              <a:latin typeface="+mj-lt"/>
            </a:rPr>
            <a:t>đối</a:t>
          </a:r>
          <a:r>
            <a:rPr lang="en-US" sz="2000" b="1" kern="1200" dirty="0">
              <a:latin typeface="+mj-lt"/>
            </a:rPr>
            <a:t> </a:t>
          </a:r>
          <a:r>
            <a:rPr lang="en-US" sz="2000" b="1" kern="1200" dirty="0" err="1">
              <a:latin typeface="+mj-lt"/>
            </a:rPr>
            <a:t>với</a:t>
          </a:r>
          <a:r>
            <a:rPr lang="en-US" sz="2000" b="1" kern="1200" dirty="0">
              <a:latin typeface="+mj-lt"/>
            </a:rPr>
            <a:t> </a:t>
          </a:r>
          <a:r>
            <a:rPr lang="en-US" sz="2000" b="1" kern="1200" dirty="0" err="1">
              <a:latin typeface="+mj-lt"/>
            </a:rPr>
            <a:t>xã</a:t>
          </a:r>
          <a:r>
            <a:rPr lang="en-US" sz="2000" b="1" kern="1200" dirty="0">
              <a:latin typeface="+mj-lt"/>
            </a:rPr>
            <a:t> </a:t>
          </a:r>
          <a:r>
            <a:rPr lang="en-US" sz="2000" b="1" kern="1200" dirty="0" err="1">
              <a:latin typeface="+mj-lt"/>
            </a:rPr>
            <a:t>hội</a:t>
          </a:r>
          <a:r>
            <a:rPr lang="en-US" sz="2000" b="1" kern="1200" dirty="0">
              <a:latin typeface="+mj-lt"/>
            </a:rPr>
            <a:t> </a:t>
          </a:r>
          <a:r>
            <a:rPr lang="en-US" sz="2000" b="1" kern="1200" dirty="0" err="1">
              <a:latin typeface="+mj-lt"/>
            </a:rPr>
            <a:t>Việt</a:t>
          </a:r>
          <a:r>
            <a:rPr lang="en-US" sz="2000" b="1" kern="1200" dirty="0">
              <a:latin typeface="+mj-lt"/>
            </a:rPr>
            <a:t> Nam.</a:t>
          </a:r>
          <a:endParaRPr lang="en-US" sz="2000" kern="1200" dirty="0">
            <a:latin typeface="+mj-lt"/>
          </a:endParaRPr>
        </a:p>
      </dsp:txBody>
      <dsp:txXfrm>
        <a:off x="564979" y="406400"/>
        <a:ext cx="8449405" cy="812800"/>
      </dsp:txXfrm>
    </dsp:sp>
    <dsp:sp modelId="{CC861816-08F6-466D-B0FA-A3ECF197DA38}">
      <dsp:nvSpPr>
        <dsp:cNvPr id="0" name=""/>
        <dsp:cNvSpPr/>
      </dsp:nvSpPr>
      <dsp:spPr>
        <a:xfrm>
          <a:off x="2" y="319176"/>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91652DB0-F039-4523-A268-86B1433D44AF}">
      <dsp:nvSpPr>
        <dsp:cNvPr id="0" name=""/>
        <dsp:cNvSpPr/>
      </dsp:nvSpPr>
      <dsp:spPr>
        <a:xfrm>
          <a:off x="860432" y="1625599"/>
          <a:ext cx="8153952" cy="81280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5160" tIns="50800" rIns="50800" bIns="50800" numCol="1" spcCol="1270" anchor="ctr" anchorCtr="0">
          <a:noAutofit/>
        </a:bodyPr>
        <a:lstStyle/>
        <a:p>
          <a:pPr marL="0" lvl="0" indent="0" algn="l" defTabSz="889000">
            <a:lnSpc>
              <a:spcPct val="90000"/>
            </a:lnSpc>
            <a:spcBef>
              <a:spcPct val="0"/>
            </a:spcBef>
            <a:spcAft>
              <a:spcPct val="35000"/>
            </a:spcAft>
            <a:buNone/>
          </a:pPr>
          <a:r>
            <a:rPr lang="vi-VN" sz="2000" b="1" kern="1200" dirty="0">
              <a:latin typeface="+mj-lt"/>
            </a:rPr>
            <a:t>2. </a:t>
          </a:r>
          <a:r>
            <a:rPr lang="en-US" sz="2000" b="1" kern="1200" dirty="0">
              <a:latin typeface="+mj-lt"/>
            </a:rPr>
            <a:t>Phong </a:t>
          </a:r>
          <a:r>
            <a:rPr lang="en-US" sz="2000" b="1" kern="1200" dirty="0" err="1">
              <a:latin typeface="+mj-lt"/>
            </a:rPr>
            <a:t>trào</a:t>
          </a:r>
          <a:r>
            <a:rPr lang="en-US" sz="2000" b="1" kern="1200" dirty="0">
              <a:latin typeface="+mj-lt"/>
            </a:rPr>
            <a:t> </a:t>
          </a:r>
          <a:r>
            <a:rPr lang="en-US" sz="2000" b="1" kern="1200" dirty="0" err="1">
              <a:latin typeface="+mj-lt"/>
            </a:rPr>
            <a:t>yêu</a:t>
          </a:r>
          <a:r>
            <a:rPr lang="en-US" sz="2000" b="1" kern="1200" dirty="0">
              <a:latin typeface="+mj-lt"/>
            </a:rPr>
            <a:t> </a:t>
          </a:r>
          <a:r>
            <a:rPr lang="en-US" sz="2000" b="1" kern="1200" dirty="0" err="1">
              <a:latin typeface="+mj-lt"/>
            </a:rPr>
            <a:t>nước</a:t>
          </a:r>
          <a:r>
            <a:rPr lang="en-US" sz="2000" b="1" kern="1200" dirty="0">
              <a:latin typeface="+mj-lt"/>
            </a:rPr>
            <a:t> </a:t>
          </a:r>
          <a:r>
            <a:rPr lang="en-US" sz="2000" b="1" kern="1200" dirty="0" err="1">
              <a:latin typeface="+mj-lt"/>
            </a:rPr>
            <a:t>chống</a:t>
          </a:r>
          <a:r>
            <a:rPr lang="en-US" sz="2000" b="1" kern="1200" dirty="0">
              <a:latin typeface="+mj-lt"/>
            </a:rPr>
            <a:t> </a:t>
          </a:r>
          <a:r>
            <a:rPr lang="en-US" sz="2000" b="1" kern="1200" dirty="0" err="1">
              <a:latin typeface="+mj-lt"/>
            </a:rPr>
            <a:t>Pháp</a:t>
          </a:r>
          <a:r>
            <a:rPr lang="en-US" sz="2000" b="1" kern="1200" dirty="0">
              <a:latin typeface="+mj-lt"/>
            </a:rPr>
            <a:t> </a:t>
          </a:r>
          <a:r>
            <a:rPr lang="en-US" sz="2000" b="1" kern="1200" dirty="0" err="1">
              <a:latin typeface="+mj-lt"/>
            </a:rPr>
            <a:t>từ</a:t>
          </a:r>
          <a:r>
            <a:rPr lang="en-US" sz="2000" b="1" kern="1200" dirty="0">
              <a:latin typeface="+mj-lt"/>
            </a:rPr>
            <a:t> </a:t>
          </a:r>
          <a:r>
            <a:rPr lang="en-US" sz="2000" b="1" kern="1200" dirty="0" err="1">
              <a:latin typeface="+mj-lt"/>
            </a:rPr>
            <a:t>đầu</a:t>
          </a:r>
          <a:r>
            <a:rPr lang="en-US" sz="2000" b="1" kern="1200" dirty="0">
              <a:latin typeface="+mj-lt"/>
            </a:rPr>
            <a:t> </a:t>
          </a:r>
          <a:r>
            <a:rPr lang="en-US" sz="2000" b="1" kern="1200" dirty="0" err="1">
              <a:latin typeface="+mj-lt"/>
            </a:rPr>
            <a:t>thế</a:t>
          </a:r>
          <a:r>
            <a:rPr lang="en-US" sz="2000" b="1" kern="1200" dirty="0">
              <a:latin typeface="+mj-lt"/>
            </a:rPr>
            <a:t> XX </a:t>
          </a:r>
          <a:r>
            <a:rPr lang="en-US" sz="2000" b="1" kern="1200" dirty="0" err="1">
              <a:latin typeface="+mj-lt"/>
            </a:rPr>
            <a:t>đến</a:t>
          </a:r>
          <a:r>
            <a:rPr lang="en-US" sz="2000" b="1" kern="1200" dirty="0">
              <a:latin typeface="+mj-lt"/>
            </a:rPr>
            <a:t> </a:t>
          </a:r>
          <a:r>
            <a:rPr lang="en-US" sz="2000" b="1" kern="1200" dirty="0" err="1">
              <a:latin typeface="+mj-lt"/>
            </a:rPr>
            <a:t>năm</a:t>
          </a:r>
          <a:r>
            <a:rPr lang="en-US" sz="2000" b="1" kern="1200" dirty="0">
              <a:latin typeface="+mj-lt"/>
            </a:rPr>
            <a:t> 1918</a:t>
          </a:r>
          <a:endParaRPr lang="en-US" sz="2000" kern="1200" dirty="0">
            <a:latin typeface="+mj-lt"/>
            <a:cs typeface="Times New Roman" panose="02020603050405020304" pitchFamily="18" charset="0"/>
          </a:endParaRPr>
        </a:p>
      </dsp:txBody>
      <dsp:txXfrm>
        <a:off x="860432" y="1625599"/>
        <a:ext cx="8153952" cy="812800"/>
      </dsp:txXfrm>
    </dsp:sp>
    <dsp:sp modelId="{3992D64D-D83D-4BB4-9249-1C20ED70DF9F}">
      <dsp:nvSpPr>
        <dsp:cNvPr id="0" name=""/>
        <dsp:cNvSpPr/>
      </dsp:nvSpPr>
      <dsp:spPr>
        <a:xfrm>
          <a:off x="352432" y="1523999"/>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30923D0-91A9-4E95-AF4B-F72E936E7FAB}">
      <dsp:nvSpPr>
        <dsp:cNvPr id="0" name=""/>
        <dsp:cNvSpPr/>
      </dsp:nvSpPr>
      <dsp:spPr>
        <a:xfrm>
          <a:off x="564979" y="2844800"/>
          <a:ext cx="8449405" cy="812800"/>
        </a:xfrm>
        <a:prstGeom prst="rect">
          <a:avLst/>
        </a:prstGeom>
        <a:solidFill>
          <a:schemeClr val="l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45160" tIns="50800" rIns="50800" bIns="508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mj-lt"/>
            </a:rPr>
            <a:t>3. </a:t>
          </a:r>
          <a:r>
            <a:rPr lang="en-US" sz="2000" b="1" kern="1200" dirty="0" err="1">
              <a:latin typeface="+mj-lt"/>
            </a:rPr>
            <a:t>Những</a:t>
          </a:r>
          <a:r>
            <a:rPr lang="en-US" sz="2000" b="1" kern="1200" dirty="0">
              <a:latin typeface="+mj-lt"/>
            </a:rPr>
            <a:t> </a:t>
          </a:r>
          <a:r>
            <a:rPr lang="en-US" sz="2000" b="1" kern="1200" dirty="0" err="1">
              <a:latin typeface="+mj-lt"/>
            </a:rPr>
            <a:t>hoạt</a:t>
          </a:r>
          <a:r>
            <a:rPr lang="en-US" sz="2000" b="1" kern="1200" dirty="0">
              <a:latin typeface="+mj-lt"/>
            </a:rPr>
            <a:t> </a:t>
          </a:r>
          <a:r>
            <a:rPr lang="en-US" sz="2000" b="1" kern="1200" dirty="0" err="1">
              <a:latin typeface="+mj-lt"/>
            </a:rPr>
            <a:t>động</a:t>
          </a:r>
          <a:r>
            <a:rPr lang="en-US" sz="2000" b="1" kern="1200" dirty="0">
              <a:latin typeface="+mj-lt"/>
            </a:rPr>
            <a:t> </a:t>
          </a:r>
          <a:r>
            <a:rPr lang="en-US" sz="2000" b="1" kern="1200" dirty="0" err="1">
              <a:latin typeface="+mj-lt"/>
            </a:rPr>
            <a:t>yêu</a:t>
          </a:r>
          <a:r>
            <a:rPr lang="en-US" sz="2000" b="1" kern="1200" dirty="0">
              <a:latin typeface="+mj-lt"/>
            </a:rPr>
            <a:t> </a:t>
          </a:r>
          <a:r>
            <a:rPr lang="en-US" sz="2000" b="1" kern="1200" dirty="0" err="1">
              <a:latin typeface="+mj-lt"/>
            </a:rPr>
            <a:t>nước</a:t>
          </a:r>
          <a:r>
            <a:rPr lang="en-US" sz="2000" b="1" kern="1200" dirty="0">
              <a:latin typeface="+mj-lt"/>
            </a:rPr>
            <a:t> </a:t>
          </a:r>
          <a:r>
            <a:rPr lang="en-US" sz="2000" b="1" kern="1200" dirty="0" err="1">
              <a:latin typeface="+mj-lt"/>
            </a:rPr>
            <a:t>của</a:t>
          </a:r>
          <a:r>
            <a:rPr lang="en-US" sz="2000" b="1" kern="1200" dirty="0">
              <a:latin typeface="+mj-lt"/>
            </a:rPr>
            <a:t> </a:t>
          </a:r>
          <a:r>
            <a:rPr lang="en-US" sz="2000" b="1" kern="1200" dirty="0" err="1">
              <a:latin typeface="+mj-lt"/>
            </a:rPr>
            <a:t>Nguyễn</a:t>
          </a:r>
          <a:r>
            <a:rPr lang="en-US" sz="2000" b="1" kern="1200" dirty="0">
              <a:latin typeface="+mj-lt"/>
            </a:rPr>
            <a:t> </a:t>
          </a:r>
          <a:r>
            <a:rPr lang="en-US" sz="2000" b="1" kern="1200" dirty="0" err="1">
              <a:latin typeface="+mj-lt"/>
            </a:rPr>
            <a:t>Tất</a:t>
          </a:r>
          <a:r>
            <a:rPr lang="en-US" sz="2000" b="1" kern="1200" dirty="0">
              <a:latin typeface="+mj-lt"/>
            </a:rPr>
            <a:t> </a:t>
          </a:r>
          <a:r>
            <a:rPr lang="en-US" sz="2000" b="1" kern="1200" dirty="0" err="1">
              <a:latin typeface="+mj-lt"/>
            </a:rPr>
            <a:t>Thành</a:t>
          </a:r>
          <a:r>
            <a:rPr lang="en-US" sz="2000" b="1" kern="1200" dirty="0">
              <a:latin typeface="+mj-lt"/>
            </a:rPr>
            <a:t>.</a:t>
          </a:r>
          <a:endParaRPr lang="en-US" sz="2000" kern="1200" dirty="0">
            <a:latin typeface="+mj-lt"/>
          </a:endParaRPr>
        </a:p>
      </dsp:txBody>
      <dsp:txXfrm>
        <a:off x="564979" y="2844800"/>
        <a:ext cx="8449405" cy="812800"/>
      </dsp:txXfrm>
    </dsp:sp>
    <dsp:sp modelId="{8C1DC6DD-D999-4FA9-A5CD-76509E65EAF7}">
      <dsp:nvSpPr>
        <dsp:cNvPr id="0" name=""/>
        <dsp:cNvSpPr/>
      </dsp:nvSpPr>
      <dsp:spPr>
        <a:xfrm>
          <a:off x="56979" y="2743200"/>
          <a:ext cx="1016000" cy="1016000"/>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ED424-EC69-4497-BFD6-77BE1215348A}">
      <dsp:nvSpPr>
        <dsp:cNvPr id="0" name=""/>
        <dsp:cNvSpPr/>
      </dsp:nvSpPr>
      <dsp:spPr>
        <a:xfrm>
          <a:off x="1018933" y="0"/>
          <a:ext cx="3456936" cy="3456936"/>
        </a:xfrm>
        <a:prstGeom prst="triangle">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74A10A06-4D4B-4114-B7C1-12FDE7B12B5F}">
      <dsp:nvSpPr>
        <dsp:cNvPr id="0" name=""/>
        <dsp:cNvSpPr/>
      </dsp:nvSpPr>
      <dsp:spPr>
        <a:xfrm>
          <a:off x="2664745" y="346099"/>
          <a:ext cx="2412320" cy="737162"/>
        </a:xfrm>
        <a:prstGeom prst="roundRect">
          <a:avLst/>
        </a:prstGeom>
        <a:solidFill>
          <a:schemeClr val="lt1">
            <a:alpha val="90000"/>
            <a:hueOff val="0"/>
            <a:satOff val="0"/>
            <a:lumOff val="0"/>
            <a:alphaOff val="0"/>
          </a:schemeClr>
        </a:solidFill>
        <a:ln w="6350" cap="flat" cmpd="sng" algn="ctr">
          <a:solidFill>
            <a:schemeClr val="accent2">
              <a:shade val="5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cấp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trò</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thống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trị</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số</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lượng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đông</a:t>
          </a:r>
          <a:endParaRPr lang="en-US" sz="1800" kern="1200" dirty="0">
            <a:latin typeface="Times New Roman" panose="02020603050405020304" pitchFamily="18" charset="0"/>
            <a:cs typeface="Times New Roman" panose="02020603050405020304" pitchFamily="18" charset="0"/>
          </a:endParaRPr>
        </a:p>
      </dsp:txBody>
      <dsp:txXfrm>
        <a:off x="2700730" y="382084"/>
        <a:ext cx="2340350" cy="665192"/>
      </dsp:txXfrm>
    </dsp:sp>
    <dsp:sp modelId="{F24C0ED7-BF76-4DB1-A2C8-875338B559A7}">
      <dsp:nvSpPr>
        <dsp:cNvPr id="0" name=""/>
        <dsp:cNvSpPr/>
      </dsp:nvSpPr>
      <dsp:spPr>
        <a:xfrm>
          <a:off x="2747401" y="1155675"/>
          <a:ext cx="2247008" cy="579306"/>
        </a:xfrm>
        <a:prstGeom prst="roundRect">
          <a:avLst/>
        </a:prstGeom>
        <a:solidFill>
          <a:schemeClr val="lt1">
            <a:alpha val="90000"/>
            <a:hueOff val="0"/>
            <a:satOff val="0"/>
            <a:lumOff val="0"/>
            <a:alphaOff val="0"/>
          </a:schemeClr>
        </a:solidFill>
        <a:ln w="6350" cap="flat" cmpd="sng" algn="ctr">
          <a:solidFill>
            <a:schemeClr val="accent2">
              <a:shade val="50000"/>
              <a:hueOff val="-277996"/>
              <a:satOff val="4329"/>
              <a:lumOff val="2156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Tầng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lớp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mới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xuất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hiện</a:t>
          </a:r>
          <a:r>
            <a:rPr lang="en-US" sz="1600" kern="1200" dirty="0">
              <a:latin typeface="Times New Roman" panose="02020603050405020304" pitchFamily="18" charset="0"/>
              <a:cs typeface="Times New Roman" panose="02020603050405020304" pitchFamily="18" charset="0"/>
            </a:rPr>
            <a:t> do </a:t>
          </a:r>
          <a:r>
            <a:rPr lang="en-US" sz="1600" kern="1200" dirty="0" err="1">
              <a:latin typeface="Times New Roman" panose="02020603050405020304" pitchFamily="18" charset="0"/>
              <a:cs typeface="Times New Roman" panose="02020603050405020304" pitchFamily="18" charset="0"/>
            </a:rPr>
            <a:t>đô</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thị</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phát</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triển</a:t>
          </a:r>
          <a:endParaRPr lang="en-US" sz="1600" kern="1200" dirty="0"/>
        </a:p>
      </dsp:txBody>
      <dsp:txXfrm>
        <a:off x="2775680" y="1183954"/>
        <a:ext cx="2190450" cy="522748"/>
      </dsp:txXfrm>
    </dsp:sp>
    <dsp:sp modelId="{884695F0-1FA8-4019-8EA8-F022D75B3C87}">
      <dsp:nvSpPr>
        <dsp:cNvPr id="0" name=""/>
        <dsp:cNvSpPr/>
      </dsp:nvSpPr>
      <dsp:spPr>
        <a:xfrm>
          <a:off x="2747401" y="1807395"/>
          <a:ext cx="2247008" cy="579306"/>
        </a:xfrm>
        <a:prstGeom prst="roundRect">
          <a:avLst/>
        </a:prstGeom>
        <a:solidFill>
          <a:schemeClr val="lt1">
            <a:alpha val="90000"/>
            <a:hueOff val="0"/>
            <a:satOff val="0"/>
            <a:lumOff val="0"/>
            <a:alphaOff val="0"/>
          </a:schemeClr>
        </a:solidFill>
        <a:ln w="6350" cap="flat" cmpd="sng" algn="ctr">
          <a:solidFill>
            <a:schemeClr val="accent2">
              <a:shade val="50000"/>
              <a:hueOff val="-555991"/>
              <a:satOff val="8658"/>
              <a:lumOff val="431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Giai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cấp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làm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việc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tại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các</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đồn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điền</a:t>
          </a:r>
          <a:endParaRPr lang="en-US" sz="1600" kern="1200" dirty="0"/>
        </a:p>
      </dsp:txBody>
      <dsp:txXfrm>
        <a:off x="2775680" y="1835674"/>
        <a:ext cx="2190450" cy="522748"/>
      </dsp:txXfrm>
    </dsp:sp>
    <dsp:sp modelId="{B147584B-C9A5-4B12-92F1-C4F4933CBC61}">
      <dsp:nvSpPr>
        <dsp:cNvPr id="0" name=""/>
        <dsp:cNvSpPr/>
      </dsp:nvSpPr>
      <dsp:spPr>
        <a:xfrm>
          <a:off x="2747401" y="2459115"/>
          <a:ext cx="2247008" cy="579306"/>
        </a:xfrm>
        <a:prstGeom prst="roundRect">
          <a:avLst/>
        </a:prstGeom>
        <a:solidFill>
          <a:schemeClr val="lt1">
            <a:alpha val="90000"/>
            <a:hueOff val="0"/>
            <a:satOff val="0"/>
            <a:lumOff val="0"/>
            <a:alphaOff val="0"/>
          </a:schemeClr>
        </a:solidFill>
        <a:ln w="6350" cap="flat" cmpd="sng" algn="ctr">
          <a:solidFill>
            <a:schemeClr val="accent2">
              <a:shade val="50000"/>
              <a:hueOff val="-277996"/>
              <a:satOff val="4329"/>
              <a:lumOff val="2156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err="1">
              <a:latin typeface="Times New Roman" panose="02020603050405020304" pitchFamily="18" charset="0"/>
              <a:cs typeface="Times New Roman" panose="02020603050405020304" pitchFamily="18" charset="0"/>
            </a:rPr>
            <a:t>Giai</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cấp</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lâm</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vào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cảnh</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nghèo</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khổ</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bị</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bần</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cùng</a:t>
          </a:r>
          <a:r>
            <a:rPr lang="en-US" sz="1600" kern="1200" dirty="0">
              <a:latin typeface="Times New Roman" panose="02020603050405020304" pitchFamily="18" charset="0"/>
              <a:cs typeface="Times New Roman" panose="02020603050405020304" pitchFamily="18" charset="0"/>
            </a:rPr>
            <a:t> </a:t>
          </a:r>
          <a:r>
            <a:rPr lang="en-US" sz="1600" kern="1200" dirty="0" err="1">
              <a:latin typeface="Times New Roman" panose="02020603050405020304" pitchFamily="18" charset="0"/>
              <a:cs typeface="Times New Roman" panose="02020603050405020304" pitchFamily="18" charset="0"/>
            </a:rPr>
            <a:t>hóa</a:t>
          </a:r>
          <a:endParaRPr lang="en-US" sz="1600" kern="1200" dirty="0"/>
        </a:p>
      </dsp:txBody>
      <dsp:txXfrm>
        <a:off x="2775680" y="2487394"/>
        <a:ext cx="2190450" cy="5227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4ED424-EC69-4497-BFD6-77BE1215348A}">
      <dsp:nvSpPr>
        <dsp:cNvPr id="0" name=""/>
        <dsp:cNvSpPr/>
      </dsp:nvSpPr>
      <dsp:spPr>
        <a:xfrm>
          <a:off x="1018933" y="0"/>
          <a:ext cx="3456936" cy="3456936"/>
        </a:xfrm>
        <a:prstGeom prst="triangle">
          <a:avLst/>
        </a:prstGeom>
        <a:solidFill>
          <a:schemeClr val="accent2">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A10A06-4D4B-4114-B7C1-12FDE7B12B5F}">
      <dsp:nvSpPr>
        <dsp:cNvPr id="0" name=""/>
        <dsp:cNvSpPr/>
      </dsp:nvSpPr>
      <dsp:spPr>
        <a:xfrm>
          <a:off x="2664745" y="346099"/>
          <a:ext cx="2412320" cy="737162"/>
        </a:xfrm>
        <a:prstGeom prst="roundRect">
          <a:avLst/>
        </a:prstGeom>
        <a:solidFill>
          <a:schemeClr val="lt1">
            <a:alpha val="90000"/>
            <a:hueOff val="0"/>
            <a:satOff val="0"/>
            <a:lumOff val="0"/>
            <a:alphaOff val="0"/>
          </a:schemeClr>
        </a:solidFill>
        <a:ln w="12700" cap="flat" cmpd="sng" algn="ctr">
          <a:solidFill>
            <a:schemeClr val="accent2">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err="1">
              <a:latin typeface="Times New Roman" panose="02020603050405020304" pitchFamily="18" charset="0"/>
              <a:cs typeface="Times New Roman" panose="02020603050405020304" pitchFamily="18" charset="0"/>
            </a:rPr>
            <a:t>Là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cấp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mất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vai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trò</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thống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trị</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số</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lượng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đông</a:t>
          </a:r>
          <a:endParaRPr lang="en-US" sz="1800" kern="1200" dirty="0">
            <a:latin typeface="Times New Roman" panose="02020603050405020304" pitchFamily="18" charset="0"/>
            <a:cs typeface="Times New Roman" panose="02020603050405020304" pitchFamily="18" charset="0"/>
          </a:endParaRPr>
        </a:p>
      </dsp:txBody>
      <dsp:txXfrm>
        <a:off x="2700730" y="382084"/>
        <a:ext cx="2340350" cy="665192"/>
      </dsp:txXfrm>
    </dsp:sp>
    <dsp:sp modelId="{F24C0ED7-BF76-4DB1-A2C8-875338B559A7}">
      <dsp:nvSpPr>
        <dsp:cNvPr id="0" name=""/>
        <dsp:cNvSpPr/>
      </dsp:nvSpPr>
      <dsp:spPr>
        <a:xfrm>
          <a:off x="2747401" y="1155675"/>
          <a:ext cx="2247008" cy="579306"/>
        </a:xfrm>
        <a:prstGeom prst="roundRect">
          <a:avLst/>
        </a:prstGeom>
        <a:solidFill>
          <a:schemeClr val="lt1">
            <a:alpha val="90000"/>
            <a:hueOff val="0"/>
            <a:satOff val="0"/>
            <a:lumOff val="0"/>
            <a:alphaOff val="0"/>
          </a:schemeClr>
        </a:solidFill>
        <a:ln w="12700" cap="flat" cmpd="sng" algn="ctr">
          <a:solidFill>
            <a:schemeClr val="accent2">
              <a:shade val="50000"/>
              <a:hueOff val="-277996"/>
              <a:satOff val="4329"/>
              <a:lumOff val="215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Tầng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lớp</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mới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xuất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hiện</a:t>
          </a:r>
          <a:r>
            <a:rPr lang="en-US" sz="1400" kern="1200" dirty="0">
              <a:latin typeface="Times New Roman" panose="02020603050405020304" pitchFamily="18" charset="0"/>
              <a:cs typeface="Times New Roman" panose="02020603050405020304" pitchFamily="18" charset="0"/>
            </a:rPr>
            <a:t> do </a:t>
          </a:r>
          <a:r>
            <a:rPr lang="en-US" sz="1400" kern="1200" dirty="0" err="1">
              <a:latin typeface="Times New Roman" panose="02020603050405020304" pitchFamily="18" charset="0"/>
              <a:cs typeface="Times New Roman" panose="02020603050405020304" pitchFamily="18" charset="0"/>
            </a:rPr>
            <a:t>đô</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thị</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phát</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triển</a:t>
          </a:r>
          <a:endParaRPr lang="en-US" sz="1400" kern="1200" dirty="0"/>
        </a:p>
      </dsp:txBody>
      <dsp:txXfrm>
        <a:off x="2775680" y="1183954"/>
        <a:ext cx="2190450" cy="522748"/>
      </dsp:txXfrm>
    </dsp:sp>
    <dsp:sp modelId="{884695F0-1FA8-4019-8EA8-F022D75B3C87}">
      <dsp:nvSpPr>
        <dsp:cNvPr id="0" name=""/>
        <dsp:cNvSpPr/>
      </dsp:nvSpPr>
      <dsp:spPr>
        <a:xfrm>
          <a:off x="2747401" y="1807395"/>
          <a:ext cx="2247008" cy="579306"/>
        </a:xfrm>
        <a:prstGeom prst="roundRect">
          <a:avLst/>
        </a:prstGeom>
        <a:solidFill>
          <a:schemeClr val="lt1">
            <a:alpha val="90000"/>
            <a:hueOff val="0"/>
            <a:satOff val="0"/>
            <a:lumOff val="0"/>
            <a:alphaOff val="0"/>
          </a:schemeClr>
        </a:solidFill>
        <a:ln w="12700" cap="flat" cmpd="sng" algn="ctr">
          <a:solidFill>
            <a:schemeClr val="accent2">
              <a:shade val="50000"/>
              <a:hueOff val="-555991"/>
              <a:satOff val="8658"/>
              <a:lumOff val="431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Giai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cấp</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làm</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việc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tại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các</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đồn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điền</a:t>
          </a:r>
          <a:endParaRPr lang="en-US" sz="1400" kern="1200" dirty="0"/>
        </a:p>
      </dsp:txBody>
      <dsp:txXfrm>
        <a:off x="2775680" y="1835674"/>
        <a:ext cx="2190450" cy="522748"/>
      </dsp:txXfrm>
    </dsp:sp>
    <dsp:sp modelId="{B147584B-C9A5-4B12-92F1-C4F4933CBC61}">
      <dsp:nvSpPr>
        <dsp:cNvPr id="0" name=""/>
        <dsp:cNvSpPr/>
      </dsp:nvSpPr>
      <dsp:spPr>
        <a:xfrm>
          <a:off x="2747401" y="2459115"/>
          <a:ext cx="2247008" cy="579306"/>
        </a:xfrm>
        <a:prstGeom prst="roundRect">
          <a:avLst/>
        </a:prstGeom>
        <a:solidFill>
          <a:schemeClr val="lt1">
            <a:alpha val="90000"/>
            <a:hueOff val="0"/>
            <a:satOff val="0"/>
            <a:lumOff val="0"/>
            <a:alphaOff val="0"/>
          </a:schemeClr>
        </a:solidFill>
        <a:ln w="12700" cap="flat" cmpd="sng" algn="ctr">
          <a:solidFill>
            <a:schemeClr val="accent2">
              <a:shade val="50000"/>
              <a:hueOff val="-277996"/>
              <a:satOff val="4329"/>
              <a:lumOff val="2156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err="1">
              <a:latin typeface="Times New Roman" panose="02020603050405020304" pitchFamily="18" charset="0"/>
              <a:cs typeface="Times New Roman" panose="02020603050405020304" pitchFamily="18" charset="0"/>
            </a:rPr>
            <a:t>Giai</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cấp</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lâm</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vào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cảnh</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nghèo</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khổ</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bị</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bần</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cùng</a:t>
          </a:r>
          <a:r>
            <a:rPr lang="en-US" sz="1400" kern="1200" dirty="0">
              <a:latin typeface="Times New Roman" panose="02020603050405020304" pitchFamily="18" charset="0"/>
              <a:cs typeface="Times New Roman" panose="02020603050405020304" pitchFamily="18" charset="0"/>
            </a:rPr>
            <a:t> </a:t>
          </a:r>
          <a:r>
            <a:rPr lang="en-US" sz="1400" kern="1200" dirty="0" err="1">
              <a:latin typeface="Times New Roman" panose="02020603050405020304" pitchFamily="18" charset="0"/>
              <a:cs typeface="Times New Roman" panose="02020603050405020304" pitchFamily="18" charset="0"/>
            </a:rPr>
            <a:t>hóa</a:t>
          </a:r>
          <a:endParaRPr lang="en-US" sz="1400" kern="1200" dirty="0"/>
        </a:p>
      </dsp:txBody>
      <dsp:txXfrm>
        <a:off x="2775680" y="2487394"/>
        <a:ext cx="2190450" cy="5227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28D2E-DD45-46FA-B029-4001524254C6}">
      <dsp:nvSpPr>
        <dsp:cNvPr id="0" name=""/>
        <dsp:cNvSpPr/>
      </dsp:nvSpPr>
      <dsp:spPr>
        <a:xfrm>
          <a:off x="0" y="850431"/>
          <a:ext cx="6096000" cy="2363137"/>
        </a:xfrm>
        <a:prstGeom prst="rightArrow">
          <a:avLst/>
        </a:prstGeom>
        <a:solidFill>
          <a:schemeClr val="lt1"/>
        </a:solidFill>
        <a:ln w="25400" cap="flat" cmpd="sng" algn="ctr">
          <a:solidFill>
            <a:schemeClr val="accent5"/>
          </a:solidFill>
          <a:prstDash val="solid"/>
        </a:ln>
        <a:effectLst/>
      </dsp:spPr>
      <dsp:style>
        <a:lnRef idx="2">
          <a:schemeClr val="accent5"/>
        </a:lnRef>
        <a:fillRef idx="1">
          <a:schemeClr val="lt1"/>
        </a:fillRef>
        <a:effectRef idx="0">
          <a:schemeClr val="accent5"/>
        </a:effectRef>
        <a:fontRef idx="minor">
          <a:schemeClr val="dk1"/>
        </a:fontRef>
      </dsp:style>
    </dsp:sp>
    <dsp:sp modelId="{4B7CB241-2FF1-4620-85F2-FA0AEC6DB9A1}">
      <dsp:nvSpPr>
        <dsp:cNvPr id="0" name=""/>
        <dsp:cNvSpPr/>
      </dsp:nvSpPr>
      <dsp:spPr>
        <a:xfrm>
          <a:off x="4017466" y="1441215"/>
          <a:ext cx="1468933" cy="1181568"/>
        </a:xfrm>
        <a:prstGeom prst="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0" tIns="193040" rIns="0" bIns="193040" numCol="1" spcCol="1270" anchor="ctr" anchorCtr="0">
          <a:noAutofit/>
        </a:bodyPr>
        <a:lstStyle/>
        <a:p>
          <a:pPr marL="0" lvl="0" indent="0" algn="ctr" defTabSz="844550">
            <a:lnSpc>
              <a:spcPct val="90000"/>
            </a:lnSpc>
            <a:spcBef>
              <a:spcPct val="0"/>
            </a:spcBef>
            <a:spcAft>
              <a:spcPct val="35000"/>
            </a:spcAft>
            <a:buNone/>
          </a:pPr>
          <a:r>
            <a:rPr lang="en-US" sz="1900" kern="1200" dirty="0" err="1"/>
            <a:t>Đề</a:t>
          </a:r>
          <a:r>
            <a:rPr lang="en-US" sz="1900" kern="1200" dirty="0"/>
            <a:t> </a:t>
          </a:r>
          <a:r>
            <a:rPr lang="en-US" sz="1900" kern="1200" dirty="0" err="1"/>
            <a:t>cao</a:t>
          </a:r>
          <a:r>
            <a:rPr lang="en-US" sz="1900" kern="1200" dirty="0"/>
            <a:t> “</a:t>
          </a:r>
          <a:r>
            <a:rPr lang="en-US" sz="1900" kern="1200" dirty="0" err="1"/>
            <a:t>Khai</a:t>
          </a:r>
          <a:r>
            <a:rPr lang="en-US" sz="1900" kern="1200" dirty="0"/>
            <a:t> </a:t>
          </a:r>
          <a:r>
            <a:rPr lang="en-US" sz="1900" kern="1200" dirty="0" err="1"/>
            <a:t>dân</a:t>
          </a:r>
          <a:r>
            <a:rPr lang="en-US" sz="1900" kern="1200" dirty="0"/>
            <a:t> </a:t>
          </a:r>
          <a:r>
            <a:rPr lang="en-US" sz="1900" kern="1200" dirty="0" err="1"/>
            <a:t>trí</a:t>
          </a:r>
          <a:r>
            <a:rPr lang="en-US" sz="1900" kern="1200" dirty="0"/>
            <a:t>”, “</a:t>
          </a:r>
          <a:r>
            <a:rPr lang="en-US" sz="1900" kern="1200" dirty="0" err="1"/>
            <a:t>Chấn</a:t>
          </a:r>
          <a:r>
            <a:rPr lang="en-US" sz="1900" kern="1200" dirty="0"/>
            <a:t> </a:t>
          </a:r>
          <a:r>
            <a:rPr lang="en-US" sz="1900" kern="1200" dirty="0" err="1"/>
            <a:t>dân</a:t>
          </a:r>
          <a:r>
            <a:rPr lang="en-US" sz="1900" kern="1200" dirty="0"/>
            <a:t> </a:t>
          </a:r>
          <a:r>
            <a:rPr lang="en-US" sz="1900" kern="1200" dirty="0" err="1"/>
            <a:t>khí</a:t>
          </a:r>
          <a:r>
            <a:rPr lang="en-US" sz="1900" kern="1200" dirty="0"/>
            <a:t>”.</a:t>
          </a:r>
        </a:p>
      </dsp:txBody>
      <dsp:txXfrm>
        <a:off x="4017466" y="1441215"/>
        <a:ext cx="1468933" cy="1181568"/>
      </dsp:txXfrm>
    </dsp:sp>
    <dsp:sp modelId="{33437FB8-B2F6-4735-9034-392CC41D24E1}">
      <dsp:nvSpPr>
        <dsp:cNvPr id="0" name=""/>
        <dsp:cNvSpPr/>
      </dsp:nvSpPr>
      <dsp:spPr>
        <a:xfrm>
          <a:off x="2254746" y="1441215"/>
          <a:ext cx="1468933" cy="1181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93040" rIns="0" bIns="193040" numCol="1" spcCol="1270" anchor="ctr" anchorCtr="0">
          <a:noAutofit/>
        </a:bodyPr>
        <a:lstStyle/>
        <a:p>
          <a:pPr marL="0" lvl="0" indent="0" algn="ctr" defTabSz="844550">
            <a:lnSpc>
              <a:spcPct val="90000"/>
            </a:lnSpc>
            <a:spcBef>
              <a:spcPct val="0"/>
            </a:spcBef>
            <a:spcAft>
              <a:spcPct val="35000"/>
            </a:spcAft>
            <a:buNone/>
          </a:pPr>
          <a:r>
            <a:rPr lang="en-US" sz="1900" kern="1200" dirty="0" err="1"/>
            <a:t>Sĩ</a:t>
          </a:r>
          <a:r>
            <a:rPr lang="en-US" sz="1900" kern="1200" dirty="0"/>
            <a:t> </a:t>
          </a:r>
          <a:r>
            <a:rPr lang="en-US" sz="1900" kern="1200" dirty="0" err="1"/>
            <a:t>phu</a:t>
          </a:r>
          <a:r>
            <a:rPr lang="en-US" sz="1900" kern="1200" dirty="0"/>
            <a:t> </a:t>
          </a:r>
          <a:r>
            <a:rPr lang="en-US" sz="1900" kern="1200" dirty="0" err="1"/>
            <a:t>yêu</a:t>
          </a:r>
          <a:r>
            <a:rPr lang="en-US" sz="1900" kern="1200" dirty="0"/>
            <a:t> </a:t>
          </a:r>
          <a:r>
            <a:rPr lang="en-US" sz="1900" kern="1200" dirty="0" err="1"/>
            <a:t>nước</a:t>
          </a:r>
          <a:r>
            <a:rPr lang="en-US" sz="1900" kern="1200" dirty="0"/>
            <a:t> </a:t>
          </a:r>
          <a:r>
            <a:rPr lang="en-US" sz="1900" kern="1200" dirty="0" err="1"/>
            <a:t>đón</a:t>
          </a:r>
          <a:r>
            <a:rPr lang="en-US" sz="1900" kern="1200" dirty="0"/>
            <a:t> </a:t>
          </a:r>
          <a:r>
            <a:rPr lang="en-US" sz="1900" kern="1200" dirty="0" err="1"/>
            <a:t>nhận</a:t>
          </a:r>
          <a:endParaRPr lang="en-US" sz="1900" kern="1200" dirty="0"/>
        </a:p>
      </dsp:txBody>
      <dsp:txXfrm>
        <a:off x="2254746" y="1441215"/>
        <a:ext cx="1468933" cy="1181568"/>
      </dsp:txXfrm>
    </dsp:sp>
    <dsp:sp modelId="{0A7EC0EA-0409-4327-959F-C4C95E9B065A}">
      <dsp:nvSpPr>
        <dsp:cNvPr id="0" name=""/>
        <dsp:cNvSpPr/>
      </dsp:nvSpPr>
      <dsp:spPr>
        <a:xfrm>
          <a:off x="492025" y="1441215"/>
          <a:ext cx="1468933" cy="1181568"/>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0" tIns="193040" rIns="0" bIns="193040" numCol="1" spcCol="1270" anchor="ctr" anchorCtr="0">
          <a:noAutofit/>
        </a:bodyPr>
        <a:lstStyle/>
        <a:p>
          <a:pPr marL="0" lvl="0" indent="0" algn="ctr" defTabSz="844550">
            <a:lnSpc>
              <a:spcPct val="90000"/>
            </a:lnSpc>
            <a:spcBef>
              <a:spcPct val="0"/>
            </a:spcBef>
            <a:spcAft>
              <a:spcPct val="35000"/>
            </a:spcAft>
            <a:buNone/>
          </a:pPr>
          <a:r>
            <a:rPr lang="en-US" sz="1900" kern="1200" dirty="0" err="1"/>
            <a:t>Dân</a:t>
          </a:r>
          <a:r>
            <a:rPr lang="en-US" sz="1900" kern="1200" dirty="0"/>
            <a:t> </a:t>
          </a:r>
          <a:r>
            <a:rPr lang="en-US" sz="1900" kern="1200" dirty="0" err="1"/>
            <a:t>chủ</a:t>
          </a:r>
          <a:r>
            <a:rPr lang="en-US" sz="1900" kern="1200" dirty="0"/>
            <a:t> </a:t>
          </a:r>
          <a:r>
            <a:rPr lang="en-US" sz="1900" kern="1200" dirty="0" err="1"/>
            <a:t>tư</a:t>
          </a:r>
          <a:r>
            <a:rPr lang="en-US" sz="1900" kern="1200" dirty="0"/>
            <a:t> </a:t>
          </a:r>
          <a:r>
            <a:rPr lang="en-US" sz="1900" kern="1200" dirty="0" err="1"/>
            <a:t>sản</a:t>
          </a:r>
          <a:endParaRPr lang="en-US" sz="1900" kern="1200" dirty="0"/>
        </a:p>
      </dsp:txBody>
      <dsp:txXfrm>
        <a:off x="492025" y="1441215"/>
        <a:ext cx="1468933" cy="118156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3507908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2914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37643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070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780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8"/>
        <p:cNvGrpSpPr/>
        <p:nvPr/>
      </p:nvGrpSpPr>
      <p:grpSpPr>
        <a:xfrm>
          <a:off x="0" y="0"/>
          <a:ext cx="0" cy="0"/>
          <a:chOff x="0" y="0"/>
          <a:chExt cx="0" cy="0"/>
        </a:xfrm>
      </p:grpSpPr>
      <p:sp>
        <p:nvSpPr>
          <p:cNvPr id="5639" name="Google Shape;5639;ga9179a95dd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0" name="Google Shape;5640;ga9179a95dd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2881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78A7C3-90FE-4E69-A113-B13BD82A07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141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32499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837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66953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5f391192_0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5f391192_0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604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7485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6401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0982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1526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24412-6333-4155-B28A-DE21EC909E8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CC7B8B4B-8B37-4D70-A7A9-7A115C94BEFB}"/>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9CE7823D-2936-451F-A998-0DD95AF805AE}" type="datetimeFigureOut">
              <a:rPr lang="en-US"/>
              <a:pPr>
                <a:defRPr/>
              </a:pPr>
              <a:t>9/6/2023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EF91BAF6-2D34-4B36-AC9B-FFF84C95844E}" type="slidenum">
              <a:rPr lang="en-US"/>
              <a:pPr>
                <a:defRPr/>
              </a:pPr>
              <a:t>‹#›</a:t>
            </a:fld>
            <a:endParaRPr lang="en-US"/>
          </a:p>
        </p:txBody>
      </p:sp>
    </p:spTree>
    <p:extLst>
      <p:ext uri="{BB962C8B-B14F-4D97-AF65-F5344CB8AC3E}">
        <p14:creationId xmlns:p14="http://schemas.microsoft.com/office/powerpoint/2010/main" val="736081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284FDAD2-08EB-4996-8B0A-8858A0F83783}" type="datetimeFigureOut">
              <a:rPr lang="en-US"/>
              <a:pPr>
                <a:defRPr/>
              </a:pPr>
              <a:t>9/6/2023</a:t>
            </a:fld>
            <a:endParaRPr lang="en-US"/>
          </a:p>
        </p:txBody>
      </p:sp>
      <p:sp>
        <p:nvSpPr>
          <p:cNvPr id="3"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B48A5C81-F36A-41CB-9737-B67DB97399D1}" type="slidenum">
              <a:rPr lang="en-US"/>
              <a:pPr>
                <a:defRPr/>
              </a:pPr>
              <a:t>‹#›</a:t>
            </a:fld>
            <a:endParaRPr lang="en-US"/>
          </a:p>
        </p:txBody>
      </p:sp>
    </p:spTree>
    <p:extLst>
      <p:ext uri="{BB962C8B-B14F-4D97-AF65-F5344CB8AC3E}">
        <p14:creationId xmlns:p14="http://schemas.microsoft.com/office/powerpoint/2010/main" val="1743545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4E3614A-1DB9-4101-8116-1CEEC5C09C2F}"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3"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4"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14B64E31-5F9D-4F57-B07F-3F0F4CE6F5B4}"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7471766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FEA9176-4D79-48C6-B123-7106BFE1244D}"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7"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682BB28C-545B-4555-B9F4-CDE17C099B4E}"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62467143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C9ED3B3-EFA2-4FC0-9F54-0C8A4FC423A6}"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7"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5FB6125F-77AA-4AD0-8AF0-DD5ACAE75162}"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650124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7E339BA-2AB1-4126-9436-FFE4816D3DB6}"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3B2119BC-3326-45A2-8A00-50C9AA4BEE93}"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9374718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258647E-F381-42F1-803C-3231BFB864F0}"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5E43E84-CCF5-4861-B9D6-EB64644DD691}"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226455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685800" y="2503200"/>
            <a:ext cx="43239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7" name="Google Shape;107;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0112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01127"/>
              </a:solidFill>
              <a:effectLst/>
              <a:uLnTx/>
              <a:uFillTx/>
              <a:latin typeface="Arial"/>
              <a:cs typeface="Arial"/>
              <a:sym typeface="Arial"/>
            </a:endParaRPr>
          </a:p>
        </p:txBody>
      </p:sp>
      <p:sp>
        <p:nvSpPr>
          <p:cNvPr id="108" name="Google Shape;108;p3"/>
          <p:cNvSpPr txBox="1">
            <a:spLocks noGrp="1"/>
          </p:cNvSpPr>
          <p:nvPr>
            <p:ph type="title" idx="2" hasCustomPrompt="1"/>
          </p:nvPr>
        </p:nvSpPr>
        <p:spPr>
          <a:xfrm>
            <a:off x="685800" y="1335000"/>
            <a:ext cx="4323900" cy="11682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7000"/>
            </a:lvl1pPr>
            <a:lvl2pPr lvl="1" algn="ctr" rtl="0">
              <a:spcBef>
                <a:spcPts val="0"/>
              </a:spcBef>
              <a:spcAft>
                <a:spcPts val="0"/>
              </a:spcAft>
              <a:buSzPts val="7000"/>
              <a:buNone/>
              <a:defRPr sz="7000"/>
            </a:lvl2pPr>
            <a:lvl3pPr lvl="2" algn="ctr" rtl="0">
              <a:spcBef>
                <a:spcPts val="0"/>
              </a:spcBef>
              <a:spcAft>
                <a:spcPts val="0"/>
              </a:spcAft>
              <a:buSzPts val="7000"/>
              <a:buNone/>
              <a:defRPr sz="7000"/>
            </a:lvl3pPr>
            <a:lvl4pPr lvl="3" algn="ctr" rtl="0">
              <a:spcBef>
                <a:spcPts val="0"/>
              </a:spcBef>
              <a:spcAft>
                <a:spcPts val="0"/>
              </a:spcAft>
              <a:buSzPts val="7000"/>
              <a:buNone/>
              <a:defRPr sz="7000"/>
            </a:lvl4pPr>
            <a:lvl5pPr lvl="4" algn="ctr" rtl="0">
              <a:spcBef>
                <a:spcPts val="0"/>
              </a:spcBef>
              <a:spcAft>
                <a:spcPts val="0"/>
              </a:spcAft>
              <a:buSzPts val="7000"/>
              <a:buNone/>
              <a:defRPr sz="7000"/>
            </a:lvl5pPr>
            <a:lvl6pPr lvl="5" algn="ctr" rtl="0">
              <a:spcBef>
                <a:spcPts val="0"/>
              </a:spcBef>
              <a:spcAft>
                <a:spcPts val="0"/>
              </a:spcAft>
              <a:buSzPts val="7000"/>
              <a:buNone/>
              <a:defRPr sz="7000"/>
            </a:lvl6pPr>
            <a:lvl7pPr lvl="6" algn="ctr" rtl="0">
              <a:spcBef>
                <a:spcPts val="0"/>
              </a:spcBef>
              <a:spcAft>
                <a:spcPts val="0"/>
              </a:spcAft>
              <a:buSzPts val="7000"/>
              <a:buNone/>
              <a:defRPr sz="7000"/>
            </a:lvl7pPr>
            <a:lvl8pPr lvl="7" algn="ctr" rtl="0">
              <a:spcBef>
                <a:spcPts val="0"/>
              </a:spcBef>
              <a:spcAft>
                <a:spcPts val="0"/>
              </a:spcAft>
              <a:buSzPts val="7000"/>
              <a:buNone/>
              <a:defRPr sz="7000"/>
            </a:lvl8pPr>
            <a:lvl9pPr lvl="8" algn="ctr" rtl="0">
              <a:spcBef>
                <a:spcPts val="0"/>
              </a:spcBef>
              <a:spcAft>
                <a:spcPts val="0"/>
              </a:spcAft>
              <a:buSzPts val="7000"/>
              <a:buNone/>
              <a:defRPr sz="7000"/>
            </a:lvl9pPr>
          </a:lstStyle>
          <a:p>
            <a:r>
              <a:t>xx%</a:t>
            </a:r>
          </a:p>
        </p:txBody>
      </p:sp>
      <p:sp>
        <p:nvSpPr>
          <p:cNvPr id="109" name="Google Shape;109;p3"/>
          <p:cNvSpPr txBox="1">
            <a:spLocks noGrp="1"/>
          </p:cNvSpPr>
          <p:nvPr>
            <p:ph type="subTitle" idx="1"/>
          </p:nvPr>
        </p:nvSpPr>
        <p:spPr>
          <a:xfrm>
            <a:off x="685800" y="3345000"/>
            <a:ext cx="4323900" cy="463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781404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664005" y="536350"/>
            <a:ext cx="7453562" cy="4147729"/>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430300" y="1822650"/>
            <a:ext cx="6283500" cy="11682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7000"/>
            </a:lvl1pPr>
            <a:lvl2pPr lvl="1" algn="ctr">
              <a:spcBef>
                <a:spcPts val="0"/>
              </a:spcBef>
              <a:spcAft>
                <a:spcPts val="0"/>
              </a:spcAft>
              <a:buSzPts val="7000"/>
              <a:buNone/>
              <a:defRPr sz="7000"/>
            </a:lvl2pPr>
            <a:lvl3pPr lvl="2" algn="ctr">
              <a:spcBef>
                <a:spcPts val="0"/>
              </a:spcBef>
              <a:spcAft>
                <a:spcPts val="0"/>
              </a:spcAft>
              <a:buSzPts val="7000"/>
              <a:buNone/>
              <a:defRPr sz="7000"/>
            </a:lvl3pPr>
            <a:lvl4pPr lvl="3" algn="ctr">
              <a:spcBef>
                <a:spcPts val="0"/>
              </a:spcBef>
              <a:spcAft>
                <a:spcPts val="0"/>
              </a:spcAft>
              <a:buSzPts val="7000"/>
              <a:buNone/>
              <a:defRPr sz="7000"/>
            </a:lvl4pPr>
            <a:lvl5pPr lvl="4" algn="ctr">
              <a:spcBef>
                <a:spcPts val="0"/>
              </a:spcBef>
              <a:spcAft>
                <a:spcPts val="0"/>
              </a:spcAft>
              <a:buSzPts val="7000"/>
              <a:buNone/>
              <a:defRPr sz="7000"/>
            </a:lvl5pPr>
            <a:lvl6pPr lvl="5" algn="ctr">
              <a:spcBef>
                <a:spcPts val="0"/>
              </a:spcBef>
              <a:spcAft>
                <a:spcPts val="0"/>
              </a:spcAft>
              <a:buSzPts val="7000"/>
              <a:buNone/>
              <a:defRPr sz="7000"/>
            </a:lvl6pPr>
            <a:lvl7pPr lvl="6" algn="ctr">
              <a:spcBef>
                <a:spcPts val="0"/>
              </a:spcBef>
              <a:spcAft>
                <a:spcPts val="0"/>
              </a:spcAft>
              <a:buSzPts val="7000"/>
              <a:buNone/>
              <a:defRPr sz="7000"/>
            </a:lvl7pPr>
            <a:lvl8pPr lvl="7" algn="ctr">
              <a:spcBef>
                <a:spcPts val="0"/>
              </a:spcBef>
              <a:spcAft>
                <a:spcPts val="0"/>
              </a:spcAft>
              <a:buSzPts val="7000"/>
              <a:buNone/>
              <a:defRPr sz="7000"/>
            </a:lvl8pPr>
            <a:lvl9pPr lvl="8" algn="ctr">
              <a:spcBef>
                <a:spcPts val="0"/>
              </a:spcBef>
              <a:spcAft>
                <a:spcPts val="0"/>
              </a:spcAft>
              <a:buSzPts val="7000"/>
              <a:buNone/>
              <a:defRPr sz="7000"/>
            </a:lvl9pPr>
          </a:lstStyle>
          <a:p>
            <a:r>
              <a:t>xx%</a:t>
            </a:r>
          </a:p>
        </p:txBody>
      </p:sp>
      <p:sp>
        <p:nvSpPr>
          <p:cNvPr id="192" name="Google Shape;192;p11"/>
          <p:cNvSpPr txBox="1">
            <a:spLocks noGrp="1"/>
          </p:cNvSpPr>
          <p:nvPr>
            <p:ph type="subTitle" idx="1"/>
          </p:nvPr>
        </p:nvSpPr>
        <p:spPr>
          <a:xfrm>
            <a:off x="2438888" y="2990850"/>
            <a:ext cx="4266000" cy="444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6164757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3"/>
        <p:cNvGrpSpPr/>
        <p:nvPr/>
      </p:nvGrpSpPr>
      <p:grpSpPr>
        <a:xfrm>
          <a:off x="0" y="0"/>
          <a:ext cx="0" cy="0"/>
          <a:chOff x="0" y="0"/>
          <a:chExt cx="0" cy="0"/>
        </a:xfrm>
      </p:grpSpPr>
      <p:sp>
        <p:nvSpPr>
          <p:cNvPr id="194" name="Google Shape;19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0112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01127"/>
              </a:solidFill>
              <a:effectLst/>
              <a:uLnTx/>
              <a:uFillTx/>
              <a:latin typeface="Arial"/>
              <a:cs typeface="Arial"/>
              <a:sym typeface="Arial"/>
            </a:endParaRPr>
          </a:p>
        </p:txBody>
      </p:sp>
    </p:spTree>
    <p:extLst>
      <p:ext uri="{BB962C8B-B14F-4D97-AF65-F5344CB8AC3E}">
        <p14:creationId xmlns:p14="http://schemas.microsoft.com/office/powerpoint/2010/main" val="396391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75" y="0"/>
            <a:ext cx="9143916" cy="5136681"/>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5"/>
          <p:cNvSpPr/>
          <p:nvPr/>
        </p:nvSpPr>
        <p:spPr>
          <a:xfrm>
            <a:off x="332394" y="170115"/>
            <a:ext cx="8531705" cy="4789449"/>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5"/>
          <p:cNvSpPr/>
          <p:nvPr/>
        </p:nvSpPr>
        <p:spPr>
          <a:xfrm>
            <a:off x="311803" y="151249"/>
            <a:ext cx="8567604" cy="4817802"/>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54720414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7C524936-8C71-4E2D-AF17-6B1DA6AFD877}"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90312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2327C-E21C-497D-80F5-CEFF52215C03}"/>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2C149E8-95CE-430E-8F51-152B6D70D95D}"/>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730EE1-B13F-47A4-B276-6A4199D1321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3F6763BD-9B37-4B86-B786-50F63DF555DD}" type="datetimeFigureOut">
              <a:rPr lang="en-US"/>
              <a:pPr>
                <a:defRPr/>
              </a:pPr>
              <a:t>9/6/2023</a:t>
            </a:fld>
            <a:endParaRPr lang="en-US"/>
          </a:p>
        </p:txBody>
      </p:sp>
      <p:sp>
        <p:nvSpPr>
          <p:cNvPr id="6"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86C946D7-3AA2-4DF1-970B-D30230923B8D}" type="slidenum">
              <a:rPr lang="en-US"/>
              <a:pPr>
                <a:defRPr/>
              </a:pPr>
              <a:t>‹#›</a:t>
            </a:fld>
            <a:endParaRPr lang="en-US"/>
          </a:p>
        </p:txBody>
      </p:sp>
    </p:spTree>
    <p:extLst>
      <p:ext uri="{BB962C8B-B14F-4D97-AF65-F5344CB8AC3E}">
        <p14:creationId xmlns:p14="http://schemas.microsoft.com/office/powerpoint/2010/main" val="17979425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03A83341-3151-46AE-AEEE-61E2FCC84372}"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7765396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F5872129-446B-403F-A270-63E9EBB4166F}"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8241583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8A6BA5A3-04D1-4CCB-9C7F-8CDCC500B022}"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4152406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8"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9"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3E52C249-9652-4491-9C89-67C7B09EC45E}"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0791103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4"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5"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B47F720-AC66-4B91-902F-26CD88B53C5C}"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8499810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3"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4"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4AF90D00-6FF5-4951-A77E-D665CDC4081B}"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217363637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6ECE398D-9149-4D23-BC52-3227D5B1680D}"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77115516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7"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4DC7CE1-5925-439D-B87D-84F8392A062A}"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3187514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E08A16E-086E-4F95-A60F-20ADC847C5E4}"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63060372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5" name="Footer Placeholder 4"/>
          <p:cNvSpPr>
            <a:spLocks noGrp="1"/>
          </p:cNvSpPr>
          <p:nvPr>
            <p:ph type="ftr" sz="quarter" idx="11"/>
          </p:nvPr>
        </p:nvSpPr>
        <p:spPr/>
        <p:txBody>
          <a:bodyPr/>
          <a:lstStyle>
            <a:lvl1pPr>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Slide Number Placeholder 5"/>
          <p:cNvSpPr>
            <a:spLocks noGrp="1"/>
          </p:cNvSpPr>
          <p:nvPr>
            <p:ph type="sldNum" sz="quarter" idx="12"/>
          </p:nvPr>
        </p:nvSpPr>
        <p:spPr/>
        <p:txBody>
          <a:bodyPr/>
          <a:lstStyle>
            <a:lvl1pPr>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7E92204A-EB1F-44C8-8F29-9D62AF0BC286}"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355297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C353E-EA35-4A08-9C43-7C717E91D0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1569C23-8CDD-4060-A266-B7A6C6E3CE12}"/>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a:extLst>
              <a:ext uri="{FF2B5EF4-FFF2-40B4-BE49-F238E27FC236}">
                <a16:creationId xmlns:a16="http://schemas.microsoft.com/office/drawing/2014/main" id="{F8BA496B-198E-466E-A82A-F10573FC6A27}"/>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8B257400-5569-45DB-AE60-FE425335C3E2}" type="datetimeFigureOut">
              <a:rPr lang="en-US"/>
              <a:pPr>
                <a:defRPr/>
              </a:pPr>
              <a:t>9/6/2023</a:t>
            </a:fld>
            <a:endParaRPr lang="en-US"/>
          </a:p>
        </p:txBody>
      </p:sp>
      <p:sp>
        <p:nvSpPr>
          <p:cNvPr id="6"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102E428E-AED6-44E7-A8BB-EC476B7AE295}" type="slidenum">
              <a:rPr lang="en-US"/>
              <a:pPr>
                <a:defRPr/>
              </a:pPr>
              <a:t>‹#›</a:t>
            </a:fld>
            <a:endParaRPr lang="en-US"/>
          </a:p>
        </p:txBody>
      </p:sp>
    </p:spTree>
    <p:extLst>
      <p:ext uri="{BB962C8B-B14F-4D97-AF65-F5344CB8AC3E}">
        <p14:creationId xmlns:p14="http://schemas.microsoft.com/office/powerpoint/2010/main" val="37001841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328613"/>
            <a:ext cx="8220075" cy="4468416"/>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0" i="0" u="none" strike="noStrike" kern="1200" cap="none" spc="0" normalizeH="0" baseline="0" noProof="0" dirty="0">
                <a:ln>
                  <a:noFill/>
                </a:ln>
                <a:solidFill>
                  <a:prstClr val="white"/>
                </a:solidFill>
                <a:effectLst/>
                <a:uLnTx/>
                <a:uFillTx/>
                <a:latin typeface="Twinkl" pitchFamily="50" charset="0"/>
                <a:ea typeface="+mn-ea"/>
                <a:cs typeface="+mn-cs"/>
                <a:sym typeface="Arial"/>
              </a:rPr>
              <a:t> </a:t>
            </a:r>
          </a:p>
        </p:txBody>
      </p:sp>
      <p:sp>
        <p:nvSpPr>
          <p:cNvPr id="8" name="Title 5"/>
          <p:cNvSpPr>
            <a:spLocks noGrp="1"/>
          </p:cNvSpPr>
          <p:nvPr>
            <p:ph type="title"/>
          </p:nvPr>
        </p:nvSpPr>
        <p:spPr>
          <a:xfrm>
            <a:off x="457199" y="359171"/>
            <a:ext cx="8220075" cy="745730"/>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845231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457200" y="328613"/>
            <a:ext cx="8220075" cy="4468416"/>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013" b="0" i="0" u="none" strike="noStrike" kern="1200" cap="none" spc="0" normalizeH="0" baseline="0" noProof="0" dirty="0">
                <a:ln>
                  <a:noFill/>
                </a:ln>
                <a:solidFill>
                  <a:prstClr val="white"/>
                </a:solidFill>
                <a:effectLst/>
                <a:uLnTx/>
                <a:uFillTx/>
                <a:latin typeface="Twinkl" pitchFamily="50" charset="0"/>
                <a:ea typeface="+mn-ea"/>
                <a:cs typeface="+mn-cs"/>
                <a:sym typeface="Arial"/>
              </a:rPr>
              <a:t> </a:t>
            </a:r>
          </a:p>
        </p:txBody>
      </p:sp>
      <p:sp>
        <p:nvSpPr>
          <p:cNvPr id="8" name="Title 5"/>
          <p:cNvSpPr>
            <a:spLocks noGrp="1"/>
          </p:cNvSpPr>
          <p:nvPr>
            <p:ph type="title"/>
          </p:nvPr>
        </p:nvSpPr>
        <p:spPr>
          <a:xfrm>
            <a:off x="457199" y="359171"/>
            <a:ext cx="8220075" cy="745730"/>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97853936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151578922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8562111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23509842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31500894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2237637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20641241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27030478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2015076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4C948-B81A-44DC-90E5-4E18E1805F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8ACEC7-0369-4615-9F8B-8F7E91B5F1D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0D97961C-DF5C-4D67-AAE1-64A4864E1B40}" type="datetimeFigureOut">
              <a:rPr lang="en-US"/>
              <a:pPr>
                <a:defRPr/>
              </a:pPr>
              <a:t>9/6/2023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AE3E5FFD-FD26-4C4C-BCBF-E48DB197F890}" type="slidenum">
              <a:rPr lang="en-US"/>
              <a:pPr>
                <a:defRPr/>
              </a:pPr>
              <a:t>‹#›</a:t>
            </a:fld>
            <a:endParaRPr lang="en-US"/>
          </a:p>
        </p:txBody>
      </p:sp>
    </p:spTree>
    <p:extLst>
      <p:ext uri="{BB962C8B-B14F-4D97-AF65-F5344CB8AC3E}">
        <p14:creationId xmlns:p14="http://schemas.microsoft.com/office/powerpoint/2010/main" val="24474226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15886047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293123959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2417119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D8346-B3A0-443D-B5F1-01C044F71CCC}"/>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A8FE19B-DBE7-4826-8572-B12A28E6A742}"/>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72AAA277-2ACE-4714-9943-AFBBF7BF8C3A}" type="datetimeFigureOut">
              <a:rPr lang="en-US"/>
              <a:pPr>
                <a:defRPr/>
              </a:pPr>
              <a:t>9/6/2023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BCB45889-F04F-4D0E-AA72-98662169E5A5}" type="slidenum">
              <a:rPr lang="en-US"/>
              <a:pPr>
                <a:defRPr/>
              </a:pPr>
              <a:t>‹#›</a:t>
            </a:fld>
            <a:endParaRPr lang="en-US"/>
          </a:p>
        </p:txBody>
      </p:sp>
    </p:spTree>
    <p:extLst>
      <p:ext uri="{BB962C8B-B14F-4D97-AF65-F5344CB8AC3E}">
        <p14:creationId xmlns:p14="http://schemas.microsoft.com/office/powerpoint/2010/main" val="25362235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6"/>
        <p:cNvGrpSpPr/>
        <p:nvPr/>
      </p:nvGrpSpPr>
      <p:grpSpPr>
        <a:xfrm>
          <a:off x="0" y="0"/>
          <a:ext cx="0" cy="0"/>
          <a:chOff x="0" y="0"/>
          <a:chExt cx="0" cy="0"/>
        </a:xfrm>
      </p:grpSpPr>
      <p:sp>
        <p:nvSpPr>
          <p:cNvPr id="28" name="Google Shape;28;p3"/>
          <p:cNvSpPr txBox="1">
            <a:spLocks noGrp="1"/>
          </p:cNvSpPr>
          <p:nvPr>
            <p:ph type="ctrTitle"/>
          </p:nvPr>
        </p:nvSpPr>
        <p:spPr>
          <a:xfrm>
            <a:off x="1773750" y="2421550"/>
            <a:ext cx="55965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
        <p:nvSpPr>
          <p:cNvPr id="29" name="Google Shape;29;p3"/>
          <p:cNvSpPr txBox="1">
            <a:spLocks noGrp="1"/>
          </p:cNvSpPr>
          <p:nvPr>
            <p:ph type="subTitle" idx="1"/>
          </p:nvPr>
        </p:nvSpPr>
        <p:spPr>
          <a:xfrm>
            <a:off x="1773750" y="3449654"/>
            <a:ext cx="55965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A1BECC"/>
              </a:buClr>
              <a:buSzPts val="2400"/>
              <a:buNone/>
              <a:defRPr b="1">
                <a:solidFill>
                  <a:srgbClr val="A1BECC"/>
                </a:solidFill>
              </a:defRPr>
            </a:lvl1pPr>
            <a:lvl2pPr lvl="1" algn="ctr" rtl="0">
              <a:spcBef>
                <a:spcPts val="0"/>
              </a:spcBef>
              <a:spcAft>
                <a:spcPts val="0"/>
              </a:spcAft>
              <a:buClr>
                <a:srgbClr val="A1BECC"/>
              </a:buClr>
              <a:buSzPts val="3000"/>
              <a:buNone/>
              <a:defRPr sz="3000" b="1">
                <a:solidFill>
                  <a:srgbClr val="A1BECC"/>
                </a:solidFill>
              </a:defRPr>
            </a:lvl2pPr>
            <a:lvl3pPr lvl="2" algn="ctr" rtl="0">
              <a:spcBef>
                <a:spcPts val="0"/>
              </a:spcBef>
              <a:spcAft>
                <a:spcPts val="0"/>
              </a:spcAft>
              <a:buClr>
                <a:srgbClr val="A1BECC"/>
              </a:buClr>
              <a:buSzPts val="3000"/>
              <a:buNone/>
              <a:defRPr sz="3000" b="1">
                <a:solidFill>
                  <a:srgbClr val="A1BECC"/>
                </a:solidFill>
              </a:defRPr>
            </a:lvl3pPr>
            <a:lvl4pPr lvl="3" algn="ctr" rtl="0">
              <a:spcBef>
                <a:spcPts val="0"/>
              </a:spcBef>
              <a:spcAft>
                <a:spcPts val="0"/>
              </a:spcAft>
              <a:buClr>
                <a:srgbClr val="A1BECC"/>
              </a:buClr>
              <a:buSzPts val="3000"/>
              <a:buNone/>
              <a:defRPr sz="3000" b="1">
                <a:solidFill>
                  <a:srgbClr val="A1BECC"/>
                </a:solidFill>
              </a:defRPr>
            </a:lvl4pPr>
            <a:lvl5pPr lvl="4" algn="ctr" rtl="0">
              <a:spcBef>
                <a:spcPts val="0"/>
              </a:spcBef>
              <a:spcAft>
                <a:spcPts val="0"/>
              </a:spcAft>
              <a:buClr>
                <a:srgbClr val="A1BECC"/>
              </a:buClr>
              <a:buSzPts val="3000"/>
              <a:buNone/>
              <a:defRPr sz="3000" b="1">
                <a:solidFill>
                  <a:srgbClr val="A1BECC"/>
                </a:solidFill>
              </a:defRPr>
            </a:lvl5pPr>
            <a:lvl6pPr lvl="5" algn="ctr" rtl="0">
              <a:spcBef>
                <a:spcPts val="0"/>
              </a:spcBef>
              <a:spcAft>
                <a:spcPts val="0"/>
              </a:spcAft>
              <a:buClr>
                <a:srgbClr val="A1BECC"/>
              </a:buClr>
              <a:buSzPts val="3000"/>
              <a:buNone/>
              <a:defRPr sz="3000" b="1">
                <a:solidFill>
                  <a:srgbClr val="A1BECC"/>
                </a:solidFill>
              </a:defRPr>
            </a:lvl6pPr>
            <a:lvl7pPr lvl="6" algn="ctr" rtl="0">
              <a:spcBef>
                <a:spcPts val="0"/>
              </a:spcBef>
              <a:spcAft>
                <a:spcPts val="0"/>
              </a:spcAft>
              <a:buClr>
                <a:srgbClr val="A1BECC"/>
              </a:buClr>
              <a:buSzPts val="3000"/>
              <a:buNone/>
              <a:defRPr sz="3000" b="1">
                <a:solidFill>
                  <a:srgbClr val="A1BECC"/>
                </a:solidFill>
              </a:defRPr>
            </a:lvl7pPr>
            <a:lvl8pPr lvl="7" algn="ctr" rtl="0">
              <a:spcBef>
                <a:spcPts val="0"/>
              </a:spcBef>
              <a:spcAft>
                <a:spcPts val="0"/>
              </a:spcAft>
              <a:buClr>
                <a:srgbClr val="A1BECC"/>
              </a:buClr>
              <a:buSzPts val="3000"/>
              <a:buNone/>
              <a:defRPr sz="3000" b="1">
                <a:solidFill>
                  <a:srgbClr val="A1BECC"/>
                </a:solidFill>
              </a:defRPr>
            </a:lvl8pPr>
            <a:lvl9pPr lvl="8" algn="ctr" rtl="0">
              <a:spcBef>
                <a:spcPts val="0"/>
              </a:spcBef>
              <a:spcAft>
                <a:spcPts val="0"/>
              </a:spcAft>
              <a:buClr>
                <a:srgbClr val="A1BECC"/>
              </a:buClr>
              <a:buSzPts val="3000"/>
              <a:buNone/>
              <a:defRPr sz="3000" b="1">
                <a:solidFill>
                  <a:srgbClr val="A1BECC"/>
                </a:solidFill>
              </a:defRPr>
            </a:lvl9pPr>
          </a:lstStyle>
          <a:p>
            <a:endParaRPr/>
          </a:p>
        </p:txBody>
      </p:sp>
      <p:sp>
        <p:nvSpPr>
          <p:cNvPr id="45" name="Google Shape;45;p3"/>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536311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243085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532787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BA32C21-FD13-4697-ADCD-F9E33DDFF06F}" type="datetimeFigureOut">
              <a:rPr lang="vi-VN" smtClean="0"/>
              <a:t>06/09/2023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621321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DBA32C21-FD13-4697-ADCD-F9E33DDFF06F}" type="datetimeFigureOut">
              <a:rPr lang="vi-VN" smtClean="0"/>
              <a:t>06/09/2023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69695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4900774" y="1402423"/>
            <a:ext cx="3614576" cy="3251771"/>
          </a:xfrm>
          <a:prstGeom prst="rect">
            <a:avLst/>
          </a:prstGeom>
        </p:spPr>
        <p:txBody>
          <a:bodyPr/>
          <a:lstStyle/>
          <a:p>
            <a:pPr lvl="0"/>
            <a:endParaRPr lang="en-US" noProof="0"/>
          </a:p>
        </p:txBody>
      </p:sp>
      <p:sp>
        <p:nvSpPr>
          <p:cNvPr id="4" name="Slide Number Placeholder 4">
            <a:extLst>
              <a:ext uri="{FF2B5EF4-FFF2-40B4-BE49-F238E27FC236}">
                <a16:creationId xmlns:a16="http://schemas.microsoft.com/office/drawing/2014/main" id="{B447C8A3-2EEF-45F1-8470-C4F791D0C3C6}"/>
              </a:ext>
            </a:extLst>
          </p:cNvPr>
          <p:cNvSpPr>
            <a:spLocks noGrp="1"/>
          </p:cNvSpPr>
          <p:nvPr>
            <p:ph type="sldNum" sz="quarter" idx="14"/>
          </p:nvPr>
        </p:nvSpPr>
        <p:spPr/>
        <p:txBody>
          <a:bodyPr/>
          <a:lstStyle>
            <a:lvl1pPr>
              <a:defRPr/>
            </a:lvl1pPr>
          </a:lstStyle>
          <a:p>
            <a:pPr>
              <a:defRPr/>
            </a:pPr>
            <a:fld id="{B13F31A7-1A1F-4EB7-9774-D369E17063B0}" type="slidenum">
              <a:rPr lang="en-US"/>
              <a:pPr>
                <a:defRPr/>
              </a:pPr>
              <a:t>‹#›</a:t>
            </a:fld>
            <a:endParaRPr lang="en-US"/>
          </a:p>
        </p:txBody>
      </p:sp>
    </p:spTree>
    <p:extLst>
      <p:ext uri="{BB962C8B-B14F-4D97-AF65-F5344CB8AC3E}">
        <p14:creationId xmlns:p14="http://schemas.microsoft.com/office/powerpoint/2010/main" val="2952180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DBA32C21-FD13-4697-ADCD-F9E33DDFF06F}" type="datetimeFigureOut">
              <a:rPr lang="vi-VN" smtClean="0"/>
              <a:t>06/09/2023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36110334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DBA32C21-FD13-4697-ADCD-F9E33DDFF06F}" type="datetimeFigureOut">
              <a:rPr lang="vi-VN" smtClean="0"/>
              <a:t>06/09/2023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002856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A32C21-FD13-4697-ADCD-F9E33DDFF06F}" type="datetimeFigureOut">
              <a:rPr lang="vi-VN" smtClean="0"/>
              <a:t>06/09/2023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179929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06/09/2023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594189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BA32C21-FD13-4697-ADCD-F9E33DDFF06F}" type="datetimeFigureOut">
              <a:rPr lang="vi-VN" smtClean="0"/>
              <a:t>06/09/2023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2031596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4084901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DBA32C21-FD13-4697-ADCD-F9E33DDFF06F}" type="datetimeFigureOut">
              <a:rPr lang="vi-VN" smtClean="0"/>
              <a:t>06/09/2023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2885D699-091F-4322-9983-565B97A178FD}" type="slidenum">
              <a:rPr lang="vi-VN" smtClean="0"/>
              <a:t>‹#›</a:t>
            </a:fld>
            <a:endParaRPr lang="vi-VN"/>
          </a:p>
        </p:txBody>
      </p:sp>
    </p:spTree>
    <p:extLst>
      <p:ext uri="{BB962C8B-B14F-4D97-AF65-F5344CB8AC3E}">
        <p14:creationId xmlns:p14="http://schemas.microsoft.com/office/powerpoint/2010/main" val="1327087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25" y="0"/>
            <a:ext cx="9144000" cy="51435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 name="Google Shape;11;p2"/>
          <p:cNvSpPr txBox="1">
            <a:spLocks noGrp="1"/>
          </p:cNvSpPr>
          <p:nvPr>
            <p:ph type="ctrTitle"/>
          </p:nvPr>
        </p:nvSpPr>
        <p:spPr>
          <a:xfrm>
            <a:off x="2068850" y="1991825"/>
            <a:ext cx="50064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2" name="Google Shape;12;p2"/>
          <p:cNvSpPr/>
          <p:nvPr/>
        </p:nvSpPr>
        <p:spPr>
          <a:xfrm>
            <a:off x="7613863" y="4623011"/>
            <a:ext cx="559200" cy="559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700000">
            <a:off x="24133" y="2719061"/>
            <a:ext cx="542634" cy="54263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2700000">
            <a:off x="8500119" y="1033337"/>
            <a:ext cx="805677" cy="805677"/>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4450" y="1432591"/>
            <a:ext cx="625800" cy="6258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1799860">
            <a:off x="8472675" y="3105703"/>
            <a:ext cx="607243" cy="607243"/>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1527899">
            <a:off x="453203" y="3864921"/>
            <a:ext cx="901480" cy="90148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775778" y="3374078"/>
            <a:ext cx="450000" cy="4500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505617" y="831025"/>
            <a:ext cx="436800" cy="4368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rot="-722907">
            <a:off x="1483696" y="647226"/>
            <a:ext cx="648178" cy="648178"/>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72950" y="-36363"/>
            <a:ext cx="398100" cy="398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1498435">
            <a:off x="553712" y="273510"/>
            <a:ext cx="386542" cy="386542"/>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040268" y="3312272"/>
            <a:ext cx="573600" cy="5736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893300" y="20997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423393" y="4259284"/>
            <a:ext cx="260100" cy="2601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029015" y="425479"/>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701275" y="2148500"/>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415225" y="4449550"/>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479240" y="2220579"/>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5371265" y="4390604"/>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2700000">
            <a:off x="6337338" y="4348472"/>
            <a:ext cx="260074" cy="26007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5567943" y="263309"/>
            <a:ext cx="260100" cy="2601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68411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3"/>
        <p:cNvGrpSpPr/>
        <p:nvPr/>
      </p:nvGrpSpPr>
      <p:grpSpPr>
        <a:xfrm>
          <a:off x="0" y="0"/>
          <a:ext cx="0" cy="0"/>
          <a:chOff x="0" y="0"/>
          <a:chExt cx="0" cy="0"/>
        </a:xfrm>
      </p:grpSpPr>
      <p:sp>
        <p:nvSpPr>
          <p:cNvPr id="34" name="Google Shape;34;p3"/>
          <p:cNvSpPr/>
          <p:nvPr/>
        </p:nvSpPr>
        <p:spPr>
          <a:xfrm>
            <a:off x="-25" y="0"/>
            <a:ext cx="9144000" cy="51435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35" name="Google Shape;35;p3"/>
          <p:cNvSpPr/>
          <p:nvPr/>
        </p:nvSpPr>
        <p:spPr>
          <a:xfrm>
            <a:off x="7613863" y="4623011"/>
            <a:ext cx="559200" cy="559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2700000">
            <a:off x="24133" y="2719061"/>
            <a:ext cx="542634" cy="54263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rot="2700000">
            <a:off x="8500119" y="1033337"/>
            <a:ext cx="805677" cy="805677"/>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a:off x="544450" y="1432591"/>
            <a:ext cx="625800" cy="6258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rot="-1799860">
            <a:off x="8472675" y="3105703"/>
            <a:ext cx="607243" cy="607243"/>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rot="-1527899">
            <a:off x="453203" y="3864921"/>
            <a:ext cx="901480" cy="90148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1775778" y="3374078"/>
            <a:ext cx="450000" cy="4500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7505617" y="831025"/>
            <a:ext cx="436800" cy="4368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rot="-722907">
            <a:off x="1483696" y="647226"/>
            <a:ext cx="648178" cy="648178"/>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6772950" y="-36363"/>
            <a:ext cx="398100" cy="398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498435">
            <a:off x="553712" y="273510"/>
            <a:ext cx="386542" cy="386542"/>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7040268" y="3312272"/>
            <a:ext cx="573600" cy="5736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2893300" y="20997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2423393" y="4259284"/>
            <a:ext cx="260100" cy="2601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4029015" y="425479"/>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701275" y="2148500"/>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3415225" y="4449550"/>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1479240" y="2220579"/>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5371265" y="4390604"/>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2700000">
            <a:off x="6337338" y="4348472"/>
            <a:ext cx="260074" cy="26007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a:off x="5567943" y="263309"/>
            <a:ext cx="260100" cy="2601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txBox="1">
            <a:spLocks noGrp="1"/>
          </p:cNvSpPr>
          <p:nvPr>
            <p:ph type="ctrTitle"/>
          </p:nvPr>
        </p:nvSpPr>
        <p:spPr>
          <a:xfrm>
            <a:off x="2068850" y="1354750"/>
            <a:ext cx="5006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7" name="Google Shape;57;p3"/>
          <p:cNvSpPr txBox="1">
            <a:spLocks noGrp="1"/>
          </p:cNvSpPr>
          <p:nvPr>
            <p:ph type="subTitle" idx="1"/>
          </p:nvPr>
        </p:nvSpPr>
        <p:spPr>
          <a:xfrm>
            <a:off x="2961650" y="2992450"/>
            <a:ext cx="32208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434343"/>
              </a:buClr>
              <a:buSzPts val="1800"/>
              <a:buNone/>
              <a:defRPr sz="1800">
                <a:solidFill>
                  <a:srgbClr val="434343"/>
                </a:solidFill>
              </a:defRPr>
            </a:lvl1pPr>
            <a:lvl2pPr lvl="1" algn="ctr" rtl="0">
              <a:spcBef>
                <a:spcPts val="0"/>
              </a:spcBef>
              <a:spcAft>
                <a:spcPts val="0"/>
              </a:spcAft>
              <a:buClr>
                <a:srgbClr val="434343"/>
              </a:buClr>
              <a:buSzPts val="1800"/>
              <a:buNone/>
              <a:defRPr sz="1800">
                <a:solidFill>
                  <a:srgbClr val="434343"/>
                </a:solidFill>
              </a:defRPr>
            </a:lvl2pPr>
            <a:lvl3pPr lvl="2" algn="ctr" rtl="0">
              <a:spcBef>
                <a:spcPts val="0"/>
              </a:spcBef>
              <a:spcAft>
                <a:spcPts val="0"/>
              </a:spcAft>
              <a:buClr>
                <a:srgbClr val="434343"/>
              </a:buClr>
              <a:buSzPts val="1800"/>
              <a:buNone/>
              <a:defRPr sz="1800">
                <a:solidFill>
                  <a:srgbClr val="434343"/>
                </a:solidFill>
              </a:defRPr>
            </a:lvl3pPr>
            <a:lvl4pPr lvl="3" algn="ctr" rtl="0">
              <a:spcBef>
                <a:spcPts val="0"/>
              </a:spcBef>
              <a:spcAft>
                <a:spcPts val="0"/>
              </a:spcAft>
              <a:buClr>
                <a:srgbClr val="434343"/>
              </a:buClr>
              <a:buSzPts val="1800"/>
              <a:buNone/>
              <a:defRPr>
                <a:solidFill>
                  <a:srgbClr val="434343"/>
                </a:solidFill>
              </a:defRPr>
            </a:lvl4pPr>
            <a:lvl5pPr lvl="4" algn="ctr" rtl="0">
              <a:spcBef>
                <a:spcPts val="0"/>
              </a:spcBef>
              <a:spcAft>
                <a:spcPts val="0"/>
              </a:spcAft>
              <a:buClr>
                <a:srgbClr val="434343"/>
              </a:buClr>
              <a:buSzPts val="1800"/>
              <a:buNone/>
              <a:defRPr>
                <a:solidFill>
                  <a:srgbClr val="434343"/>
                </a:solidFill>
              </a:defRPr>
            </a:lvl5pPr>
            <a:lvl6pPr lvl="5" algn="ctr" rtl="0">
              <a:spcBef>
                <a:spcPts val="0"/>
              </a:spcBef>
              <a:spcAft>
                <a:spcPts val="0"/>
              </a:spcAft>
              <a:buClr>
                <a:srgbClr val="434343"/>
              </a:buClr>
              <a:buSzPts val="1800"/>
              <a:buNone/>
              <a:defRPr>
                <a:solidFill>
                  <a:srgbClr val="434343"/>
                </a:solidFill>
              </a:defRPr>
            </a:lvl6pPr>
            <a:lvl7pPr lvl="6" algn="ctr" rtl="0">
              <a:spcBef>
                <a:spcPts val="0"/>
              </a:spcBef>
              <a:spcAft>
                <a:spcPts val="0"/>
              </a:spcAft>
              <a:buClr>
                <a:srgbClr val="434343"/>
              </a:buClr>
              <a:buSzPts val="1800"/>
              <a:buNone/>
              <a:defRPr>
                <a:solidFill>
                  <a:srgbClr val="434343"/>
                </a:solidFill>
              </a:defRPr>
            </a:lvl7pPr>
            <a:lvl8pPr lvl="7" algn="ctr" rtl="0">
              <a:spcBef>
                <a:spcPts val="0"/>
              </a:spcBef>
              <a:spcAft>
                <a:spcPts val="0"/>
              </a:spcAft>
              <a:buClr>
                <a:srgbClr val="434343"/>
              </a:buClr>
              <a:buSzPts val="1800"/>
              <a:buNone/>
              <a:defRPr>
                <a:solidFill>
                  <a:srgbClr val="434343"/>
                </a:solidFill>
              </a:defRPr>
            </a:lvl8pPr>
            <a:lvl9pPr lvl="8" algn="ctr" rtl="0">
              <a:spcBef>
                <a:spcPts val="0"/>
              </a:spcBef>
              <a:spcAft>
                <a:spcPts val="0"/>
              </a:spcAft>
              <a:buClr>
                <a:srgbClr val="434343"/>
              </a:buClr>
              <a:buSzPts val="1800"/>
              <a:buNone/>
              <a:defRPr>
                <a:solidFill>
                  <a:srgbClr val="434343"/>
                </a:solidFill>
              </a:defRPr>
            </a:lvl9pPr>
          </a:lstStyle>
          <a:p>
            <a:endParaRPr/>
          </a:p>
        </p:txBody>
      </p:sp>
      <p:sp>
        <p:nvSpPr>
          <p:cNvPr id="58" name="Google Shape;58;p3"/>
          <p:cNvSpPr/>
          <p:nvPr/>
        </p:nvSpPr>
        <p:spPr>
          <a:xfrm>
            <a:off x="4409077" y="2598899"/>
            <a:ext cx="325800" cy="325800"/>
          </a:xfrm>
          <a:prstGeom prst="mathMultiply">
            <a:avLst>
              <a:gd name="adj1" fmla="val 2352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5587617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60"/>
        <p:cNvGrpSpPr/>
        <p:nvPr/>
      </p:nvGrpSpPr>
      <p:grpSpPr>
        <a:xfrm>
          <a:off x="0" y="0"/>
          <a:ext cx="0" cy="0"/>
          <a:chOff x="0" y="0"/>
          <a:chExt cx="0" cy="0"/>
        </a:xfrm>
      </p:grpSpPr>
      <p:sp>
        <p:nvSpPr>
          <p:cNvPr id="61" name="Google Shape;61;p4"/>
          <p:cNvSpPr txBox="1">
            <a:spLocks noGrp="1"/>
          </p:cNvSpPr>
          <p:nvPr>
            <p:ph type="body" idx="1"/>
          </p:nvPr>
        </p:nvSpPr>
        <p:spPr>
          <a:xfrm>
            <a:off x="2032675" y="2161800"/>
            <a:ext cx="5078700" cy="819900"/>
          </a:xfrm>
          <a:prstGeom prst="rect">
            <a:avLst/>
          </a:prstGeom>
        </p:spPr>
        <p:txBody>
          <a:bodyPr spcFirstLastPara="1" wrap="square" lIns="91425" tIns="91425" rIns="91425" bIns="91425" anchor="ctr" anchorCtr="0">
            <a:noAutofit/>
          </a:bodyPr>
          <a:lstStyle>
            <a:lvl1pPr marL="457200" lvl="0" indent="-381000" algn="ctr" rtl="0">
              <a:spcBef>
                <a:spcPts val="600"/>
              </a:spcBef>
              <a:spcAft>
                <a:spcPts val="0"/>
              </a:spcAft>
              <a:buSzPts val="2400"/>
              <a:buChar char="×"/>
              <a:defRPr sz="2400" i="1"/>
            </a:lvl1pPr>
            <a:lvl2pPr marL="914400" lvl="1" indent="-381000" algn="ctr" rtl="0">
              <a:spcBef>
                <a:spcPts val="0"/>
              </a:spcBef>
              <a:spcAft>
                <a:spcPts val="0"/>
              </a:spcAft>
              <a:buSzPts val="2400"/>
              <a:buChar char="×"/>
              <a:defRPr i="1"/>
            </a:lvl2pPr>
            <a:lvl3pPr marL="1371600" lvl="2" indent="-381000" algn="ctr" rtl="0">
              <a:spcBef>
                <a:spcPts val="0"/>
              </a:spcBef>
              <a:spcAft>
                <a:spcPts val="0"/>
              </a:spcAft>
              <a:buSzPts val="2400"/>
              <a:buChar char="×"/>
              <a:defRPr i="1"/>
            </a:lvl3pPr>
            <a:lvl4pPr marL="1828800" lvl="3" indent="-381000" algn="ctr" rtl="0">
              <a:spcBef>
                <a:spcPts val="0"/>
              </a:spcBef>
              <a:spcAft>
                <a:spcPts val="0"/>
              </a:spcAft>
              <a:buSzPts val="2400"/>
              <a:buChar char="×"/>
              <a:defRPr sz="2400" i="1"/>
            </a:lvl4pPr>
            <a:lvl5pPr marL="2286000" lvl="4" indent="-381000" algn="ctr" rtl="0">
              <a:spcBef>
                <a:spcPts val="0"/>
              </a:spcBef>
              <a:spcAft>
                <a:spcPts val="0"/>
              </a:spcAft>
              <a:buSzPts val="2400"/>
              <a:buChar char="×"/>
              <a:defRPr sz="2400" i="1"/>
            </a:lvl5pPr>
            <a:lvl6pPr marL="2743200" lvl="5" indent="-381000" algn="ctr" rtl="0">
              <a:spcBef>
                <a:spcPts val="0"/>
              </a:spcBef>
              <a:spcAft>
                <a:spcPts val="0"/>
              </a:spcAft>
              <a:buSzPts val="2400"/>
              <a:buChar char="×"/>
              <a:defRPr sz="2400" i="1"/>
            </a:lvl6pPr>
            <a:lvl7pPr marL="3200400" lvl="6" indent="-381000" algn="ctr" rtl="0">
              <a:spcBef>
                <a:spcPts val="0"/>
              </a:spcBef>
              <a:spcAft>
                <a:spcPts val="0"/>
              </a:spcAft>
              <a:buSzPts val="2400"/>
              <a:buChar char="●"/>
              <a:defRPr sz="2400" i="1"/>
            </a:lvl7pPr>
            <a:lvl8pPr marL="3657600" lvl="7" indent="-381000" algn="ctr" rtl="0">
              <a:spcBef>
                <a:spcPts val="0"/>
              </a:spcBef>
              <a:spcAft>
                <a:spcPts val="0"/>
              </a:spcAft>
              <a:buSzPts val="2400"/>
              <a:buChar char="○"/>
              <a:defRPr sz="2400" i="1"/>
            </a:lvl8pPr>
            <a:lvl9pPr marL="4114800" lvl="8" indent="-381000" algn="ctr">
              <a:spcBef>
                <a:spcPts val="0"/>
              </a:spcBef>
              <a:spcAft>
                <a:spcPts val="0"/>
              </a:spcAft>
              <a:buSzPts val="2400"/>
              <a:buChar char="■"/>
              <a:defRPr sz="2400" i="1"/>
            </a:lvl9pPr>
          </a:lstStyle>
          <a:p>
            <a:endParaRPr/>
          </a:p>
        </p:txBody>
      </p:sp>
      <p:sp>
        <p:nvSpPr>
          <p:cNvPr id="62" name="Google Shape;62;p4"/>
          <p:cNvSpPr txBox="1"/>
          <p:nvPr/>
        </p:nvSpPr>
        <p:spPr>
          <a:xfrm>
            <a:off x="3593400" y="705169"/>
            <a:ext cx="19572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600">
                <a:solidFill>
                  <a:schemeClr val="accent1"/>
                </a:solidFill>
                <a:latin typeface="Varela Round"/>
                <a:ea typeface="Varela Round"/>
                <a:cs typeface="Varela Round"/>
                <a:sym typeface="Varela Round"/>
              </a:rPr>
              <a:t>“</a:t>
            </a:r>
            <a:endParaRPr sz="9600">
              <a:solidFill>
                <a:schemeClr val="accent1"/>
              </a:solidFill>
              <a:latin typeface="Varela Round"/>
              <a:ea typeface="Varela Round"/>
              <a:cs typeface="Varela Round"/>
              <a:sym typeface="Varela Round"/>
            </a:endParaRPr>
          </a:p>
        </p:txBody>
      </p:sp>
      <p:sp>
        <p:nvSpPr>
          <p:cNvPr id="63" name="Google Shape;63;p4"/>
          <p:cNvSpPr/>
          <p:nvPr/>
        </p:nvSpPr>
        <p:spPr>
          <a:xfrm>
            <a:off x="7613863" y="4623011"/>
            <a:ext cx="559200" cy="559200"/>
          </a:xfrm>
          <a:prstGeom prst="donut">
            <a:avLst>
              <a:gd name="adj" fmla="val 3104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2700000">
            <a:off x="24133" y="2719061"/>
            <a:ext cx="542634" cy="542634"/>
          </a:xfrm>
          <a:prstGeom prst="frame">
            <a:avLst>
              <a:gd name="adj1" fmla="val 28897"/>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4"/>
          <p:cNvSpPr/>
          <p:nvPr/>
        </p:nvSpPr>
        <p:spPr>
          <a:xfrm rot="2700000">
            <a:off x="8500119" y="1033337"/>
            <a:ext cx="805677" cy="805677"/>
          </a:xfrm>
          <a:prstGeom prst="mathMultiply">
            <a:avLst>
              <a:gd name="adj1" fmla="val 2352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p:nvPr/>
        </p:nvSpPr>
        <p:spPr>
          <a:xfrm>
            <a:off x="544450" y="1432591"/>
            <a:ext cx="625800" cy="625800"/>
          </a:xfrm>
          <a:prstGeom prst="donut">
            <a:avLst>
              <a:gd name="adj" fmla="val 3104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rot="-1799860">
            <a:off x="8472675" y="3105703"/>
            <a:ext cx="607243" cy="607243"/>
          </a:xfrm>
          <a:prstGeom prst="frame">
            <a:avLst>
              <a:gd name="adj1" fmla="val 28897"/>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rot="-1527899">
            <a:off x="453203" y="3864921"/>
            <a:ext cx="901480" cy="901480"/>
          </a:xfrm>
          <a:prstGeom prst="mathMultiply">
            <a:avLst>
              <a:gd name="adj1" fmla="val 2352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p:nvPr/>
        </p:nvSpPr>
        <p:spPr>
          <a:xfrm>
            <a:off x="1775778" y="3374078"/>
            <a:ext cx="450000" cy="450000"/>
          </a:xfrm>
          <a:prstGeom prst="donut">
            <a:avLst>
              <a:gd name="adj" fmla="val 3104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4"/>
          <p:cNvSpPr/>
          <p:nvPr/>
        </p:nvSpPr>
        <p:spPr>
          <a:xfrm>
            <a:off x="7505617" y="831025"/>
            <a:ext cx="436800" cy="436800"/>
          </a:xfrm>
          <a:prstGeom prst="frame">
            <a:avLst>
              <a:gd name="adj1" fmla="val 28897"/>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4"/>
          <p:cNvSpPr/>
          <p:nvPr/>
        </p:nvSpPr>
        <p:spPr>
          <a:xfrm rot="-722907">
            <a:off x="1483696" y="647226"/>
            <a:ext cx="648178" cy="648178"/>
          </a:xfrm>
          <a:prstGeom prst="mathMultiply">
            <a:avLst>
              <a:gd name="adj1" fmla="val 2352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4"/>
          <p:cNvSpPr/>
          <p:nvPr/>
        </p:nvSpPr>
        <p:spPr>
          <a:xfrm>
            <a:off x="6772950" y="-36363"/>
            <a:ext cx="398100" cy="398100"/>
          </a:xfrm>
          <a:prstGeom prst="donut">
            <a:avLst>
              <a:gd name="adj" fmla="val 3104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4"/>
          <p:cNvSpPr/>
          <p:nvPr/>
        </p:nvSpPr>
        <p:spPr>
          <a:xfrm rot="1498435">
            <a:off x="553712" y="273510"/>
            <a:ext cx="386542" cy="386542"/>
          </a:xfrm>
          <a:prstGeom prst="frame">
            <a:avLst>
              <a:gd name="adj1" fmla="val 28897"/>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p:nvPr/>
        </p:nvSpPr>
        <p:spPr>
          <a:xfrm>
            <a:off x="7040268" y="3312272"/>
            <a:ext cx="573600" cy="573600"/>
          </a:xfrm>
          <a:prstGeom prst="mathMultiply">
            <a:avLst>
              <a:gd name="adj1" fmla="val 2352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4"/>
          <p:cNvSpPr/>
          <p:nvPr/>
        </p:nvSpPr>
        <p:spPr>
          <a:xfrm>
            <a:off x="2893300" y="209975"/>
            <a:ext cx="268200" cy="268200"/>
          </a:xfrm>
          <a:prstGeom prst="donut">
            <a:avLst>
              <a:gd name="adj" fmla="val 3104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p:nvPr/>
        </p:nvSpPr>
        <p:spPr>
          <a:xfrm>
            <a:off x="2423393" y="4259284"/>
            <a:ext cx="260100" cy="260100"/>
          </a:xfrm>
          <a:prstGeom prst="frame">
            <a:avLst>
              <a:gd name="adj1" fmla="val 28897"/>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4"/>
          <p:cNvSpPr/>
          <p:nvPr/>
        </p:nvSpPr>
        <p:spPr>
          <a:xfrm>
            <a:off x="4029015" y="425479"/>
            <a:ext cx="386100" cy="386100"/>
          </a:xfrm>
          <a:prstGeom prst="mathMultiply">
            <a:avLst>
              <a:gd name="adj1" fmla="val 2352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p:nvPr/>
        </p:nvSpPr>
        <p:spPr>
          <a:xfrm>
            <a:off x="7701275" y="2148500"/>
            <a:ext cx="268200" cy="268200"/>
          </a:xfrm>
          <a:prstGeom prst="donut">
            <a:avLst>
              <a:gd name="adj" fmla="val 3104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4"/>
          <p:cNvSpPr/>
          <p:nvPr/>
        </p:nvSpPr>
        <p:spPr>
          <a:xfrm>
            <a:off x="3415225" y="4449550"/>
            <a:ext cx="268200" cy="268200"/>
          </a:xfrm>
          <a:prstGeom prst="donut">
            <a:avLst>
              <a:gd name="adj" fmla="val 3104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4"/>
          <p:cNvSpPr/>
          <p:nvPr/>
        </p:nvSpPr>
        <p:spPr>
          <a:xfrm>
            <a:off x="1479240" y="2220579"/>
            <a:ext cx="386100" cy="386100"/>
          </a:xfrm>
          <a:prstGeom prst="mathMultiply">
            <a:avLst>
              <a:gd name="adj1" fmla="val 2352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4"/>
          <p:cNvSpPr/>
          <p:nvPr/>
        </p:nvSpPr>
        <p:spPr>
          <a:xfrm>
            <a:off x="5371265" y="4390604"/>
            <a:ext cx="386100" cy="386100"/>
          </a:xfrm>
          <a:prstGeom prst="mathMultiply">
            <a:avLst>
              <a:gd name="adj1" fmla="val 23520"/>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4"/>
          <p:cNvSpPr/>
          <p:nvPr/>
        </p:nvSpPr>
        <p:spPr>
          <a:xfrm rot="-2700000">
            <a:off x="6337338" y="4348472"/>
            <a:ext cx="260074" cy="260074"/>
          </a:xfrm>
          <a:prstGeom prst="frame">
            <a:avLst>
              <a:gd name="adj1" fmla="val 28897"/>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p:nvPr/>
        </p:nvSpPr>
        <p:spPr>
          <a:xfrm>
            <a:off x="5567943" y="263309"/>
            <a:ext cx="260100" cy="260100"/>
          </a:xfrm>
          <a:prstGeom prst="frame">
            <a:avLst>
              <a:gd name="adj1" fmla="val 28897"/>
            </a:avLst>
          </a:prstGeom>
          <a:solidFill>
            <a:srgbClr val="667F8C">
              <a:alpha val="1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50756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631852" y="1402423"/>
            <a:ext cx="3614576" cy="3251771"/>
          </a:xfrm>
          <a:prstGeom prst="rect">
            <a:avLst/>
          </a:prstGeom>
        </p:spPr>
        <p:txBody>
          <a:bodyPr/>
          <a:lstStyle/>
          <a:p>
            <a:pPr lvl="0"/>
            <a:endParaRPr lang="en-US" noProof="0"/>
          </a:p>
        </p:txBody>
      </p:sp>
      <p:sp>
        <p:nvSpPr>
          <p:cNvPr id="4" name="Slide Number Placeholder 4">
            <a:extLst>
              <a:ext uri="{FF2B5EF4-FFF2-40B4-BE49-F238E27FC236}">
                <a16:creationId xmlns:a16="http://schemas.microsoft.com/office/drawing/2014/main" id="{B447C8A3-2EEF-45F1-8470-C4F791D0C3C6}"/>
              </a:ext>
            </a:extLst>
          </p:cNvPr>
          <p:cNvSpPr>
            <a:spLocks noGrp="1"/>
          </p:cNvSpPr>
          <p:nvPr>
            <p:ph type="sldNum" sz="quarter" idx="14"/>
          </p:nvPr>
        </p:nvSpPr>
        <p:spPr/>
        <p:txBody>
          <a:bodyPr/>
          <a:lstStyle>
            <a:lvl1pPr>
              <a:defRPr/>
            </a:lvl1pPr>
          </a:lstStyle>
          <a:p>
            <a:pPr>
              <a:defRPr/>
            </a:pPr>
            <a:fld id="{0B649FC6-E712-4741-8837-F17454A470EB}" type="slidenum">
              <a:rPr lang="en-US"/>
              <a:pPr>
                <a:defRPr/>
              </a:pPr>
              <a:t>‹#›</a:t>
            </a:fld>
            <a:endParaRPr lang="en-US"/>
          </a:p>
        </p:txBody>
      </p:sp>
    </p:spTree>
    <p:extLst>
      <p:ext uri="{BB962C8B-B14F-4D97-AF65-F5344CB8AC3E}">
        <p14:creationId xmlns:p14="http://schemas.microsoft.com/office/powerpoint/2010/main" val="30635677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03"/>
        <p:cNvGrpSpPr/>
        <p:nvPr/>
      </p:nvGrpSpPr>
      <p:grpSpPr>
        <a:xfrm>
          <a:off x="0" y="0"/>
          <a:ext cx="0" cy="0"/>
          <a:chOff x="0" y="0"/>
          <a:chExt cx="0" cy="0"/>
        </a:xfrm>
      </p:grpSpPr>
      <p:sp>
        <p:nvSpPr>
          <p:cNvPr id="104" name="Google Shape;104;p6"/>
          <p:cNvSpPr/>
          <p:nvPr/>
        </p:nvSpPr>
        <p:spPr>
          <a:xfrm>
            <a:off x="-25" y="0"/>
            <a:ext cx="9144000" cy="10635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6"/>
          <p:cNvSpPr/>
          <p:nvPr/>
        </p:nvSpPr>
        <p:spPr>
          <a:xfrm>
            <a:off x="0" y="1063500"/>
            <a:ext cx="9144000" cy="408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6"/>
          <p:cNvSpPr/>
          <p:nvPr/>
        </p:nvSpPr>
        <p:spPr>
          <a:xfrm>
            <a:off x="600350" y="31917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6"/>
          <p:cNvSpPr/>
          <p:nvPr/>
        </p:nvSpPr>
        <p:spPr>
          <a:xfrm>
            <a:off x="1771440" y="586479"/>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6"/>
          <p:cNvSpPr/>
          <p:nvPr/>
        </p:nvSpPr>
        <p:spPr>
          <a:xfrm rot="-1295565">
            <a:off x="1719773" y="-14241"/>
            <a:ext cx="260049" cy="260049"/>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6"/>
          <p:cNvSpPr/>
          <p:nvPr/>
        </p:nvSpPr>
        <p:spPr>
          <a:xfrm>
            <a:off x="7099000" y="-1832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6"/>
          <p:cNvSpPr/>
          <p:nvPr/>
        </p:nvSpPr>
        <p:spPr>
          <a:xfrm rot="1050327">
            <a:off x="7064662" y="770637"/>
            <a:ext cx="385975" cy="385975"/>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6"/>
          <p:cNvSpPr/>
          <p:nvPr/>
        </p:nvSpPr>
        <p:spPr>
          <a:xfrm rot="1498139">
            <a:off x="8048547" y="796761"/>
            <a:ext cx="260111" cy="260111"/>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6"/>
          <p:cNvSpPr/>
          <p:nvPr/>
        </p:nvSpPr>
        <p:spPr>
          <a:xfrm>
            <a:off x="272750" y="914514"/>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6"/>
          <p:cNvSpPr/>
          <p:nvPr/>
        </p:nvSpPr>
        <p:spPr>
          <a:xfrm rot="1222482">
            <a:off x="108247" y="115143"/>
            <a:ext cx="266258" cy="266258"/>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6"/>
          <p:cNvSpPr/>
          <p:nvPr/>
        </p:nvSpPr>
        <p:spPr>
          <a:xfrm rot="2700000">
            <a:off x="1130105" y="721484"/>
            <a:ext cx="179464" cy="17946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6"/>
          <p:cNvSpPr/>
          <p:nvPr/>
        </p:nvSpPr>
        <p:spPr>
          <a:xfrm>
            <a:off x="8797925" y="686964"/>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6"/>
          <p:cNvSpPr/>
          <p:nvPr/>
        </p:nvSpPr>
        <p:spPr>
          <a:xfrm>
            <a:off x="8434357" y="190568"/>
            <a:ext cx="266400" cy="2664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6"/>
          <p:cNvSpPr/>
          <p:nvPr/>
        </p:nvSpPr>
        <p:spPr>
          <a:xfrm>
            <a:off x="7656287" y="319171"/>
            <a:ext cx="179400" cy="1794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txBox="1">
            <a:spLocks noGrp="1"/>
          </p:cNvSpPr>
          <p:nvPr>
            <p:ph type="title"/>
          </p:nvPr>
        </p:nvSpPr>
        <p:spPr>
          <a:xfrm>
            <a:off x="457200" y="-1"/>
            <a:ext cx="8229600" cy="10635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19" name="Google Shape;119;p6"/>
          <p:cNvSpPr txBox="1">
            <a:spLocks noGrp="1"/>
          </p:cNvSpPr>
          <p:nvPr>
            <p:ph type="body" idx="1"/>
          </p:nvPr>
        </p:nvSpPr>
        <p:spPr>
          <a:xfrm>
            <a:off x="717750" y="1357125"/>
            <a:ext cx="3741600" cy="35688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120" name="Google Shape;120;p6"/>
          <p:cNvSpPr txBox="1">
            <a:spLocks noGrp="1"/>
          </p:cNvSpPr>
          <p:nvPr>
            <p:ph type="body" idx="2"/>
          </p:nvPr>
        </p:nvSpPr>
        <p:spPr>
          <a:xfrm>
            <a:off x="4684654" y="1357125"/>
            <a:ext cx="3741600" cy="3568800"/>
          </a:xfrm>
          <a:prstGeom prst="rect">
            <a:avLst/>
          </a:prstGeom>
        </p:spPr>
        <p:txBody>
          <a:bodyPr spcFirstLastPara="1" wrap="square" lIns="91425" tIns="91425" rIns="91425" bIns="91425" anchor="t" anchorCtr="0">
            <a:noAutofit/>
          </a:bodyPr>
          <a:lstStyle>
            <a:lvl1pPr marL="457200" lvl="0" indent="-381000">
              <a:spcBef>
                <a:spcPts val="600"/>
              </a:spcBef>
              <a:spcAft>
                <a:spcPts val="0"/>
              </a:spcAft>
              <a:buSzPts val="2400"/>
              <a:buChar char="×"/>
              <a:defRPr sz="2400"/>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sz="2400"/>
            </a:lvl4pPr>
            <a:lvl5pPr marL="2286000" lvl="4" indent="-381000">
              <a:spcBef>
                <a:spcPts val="0"/>
              </a:spcBef>
              <a:spcAft>
                <a:spcPts val="0"/>
              </a:spcAft>
              <a:buSzPts val="2400"/>
              <a:buChar char="×"/>
              <a:defRPr sz="2400"/>
            </a:lvl5pPr>
            <a:lvl6pPr marL="2743200" lvl="5" indent="-381000">
              <a:spcBef>
                <a:spcPts val="0"/>
              </a:spcBef>
              <a:spcAft>
                <a:spcPts val="0"/>
              </a:spcAft>
              <a:buSzPts val="2400"/>
              <a:buChar char="×"/>
              <a:defRPr sz="2400"/>
            </a:lvl6pPr>
            <a:lvl7pPr marL="3200400" lvl="6" indent="-381000">
              <a:spcBef>
                <a:spcPts val="0"/>
              </a:spcBef>
              <a:spcAft>
                <a:spcPts val="0"/>
              </a:spcAft>
              <a:buSzPts val="2400"/>
              <a:buChar char="●"/>
              <a:defRPr sz="2400"/>
            </a:lvl7pPr>
            <a:lvl8pPr marL="3657600" lvl="7" indent="-381000">
              <a:spcBef>
                <a:spcPts val="0"/>
              </a:spcBef>
              <a:spcAft>
                <a:spcPts val="0"/>
              </a:spcAft>
              <a:buSzPts val="2400"/>
              <a:buChar char="○"/>
              <a:defRPr sz="2400"/>
            </a:lvl8pPr>
            <a:lvl9pPr marL="4114800" lvl="8" indent="-381000">
              <a:spcBef>
                <a:spcPts val="0"/>
              </a:spcBef>
              <a:spcAft>
                <a:spcPts val="0"/>
              </a:spcAft>
              <a:buSzPts val="2400"/>
              <a:buChar char="■"/>
              <a:defRPr sz="2400"/>
            </a:lvl9pPr>
          </a:lstStyle>
          <a:p>
            <a:endParaRPr/>
          </a:p>
        </p:txBody>
      </p:sp>
      <p:sp>
        <p:nvSpPr>
          <p:cNvPr id="121" name="Google Shape;121;p6"/>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3457467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122"/>
        <p:cNvGrpSpPr/>
        <p:nvPr/>
      </p:nvGrpSpPr>
      <p:grpSpPr>
        <a:xfrm>
          <a:off x="0" y="0"/>
          <a:ext cx="0" cy="0"/>
          <a:chOff x="0" y="0"/>
          <a:chExt cx="0" cy="0"/>
        </a:xfrm>
      </p:grpSpPr>
      <p:sp>
        <p:nvSpPr>
          <p:cNvPr id="123" name="Google Shape;123;p7"/>
          <p:cNvSpPr/>
          <p:nvPr/>
        </p:nvSpPr>
        <p:spPr>
          <a:xfrm>
            <a:off x="-25" y="0"/>
            <a:ext cx="9144000" cy="10635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24" name="Google Shape;124;p7"/>
          <p:cNvSpPr/>
          <p:nvPr/>
        </p:nvSpPr>
        <p:spPr>
          <a:xfrm>
            <a:off x="0" y="1063500"/>
            <a:ext cx="9144000" cy="408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p:nvPr/>
        </p:nvSpPr>
        <p:spPr>
          <a:xfrm>
            <a:off x="600350" y="31917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7"/>
          <p:cNvSpPr/>
          <p:nvPr/>
        </p:nvSpPr>
        <p:spPr>
          <a:xfrm>
            <a:off x="1771440" y="586479"/>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7"/>
          <p:cNvSpPr/>
          <p:nvPr/>
        </p:nvSpPr>
        <p:spPr>
          <a:xfrm rot="-1295565">
            <a:off x="1719773" y="-14241"/>
            <a:ext cx="260049" cy="260049"/>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a:off x="7099000" y="-1832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rot="1050327">
            <a:off x="7064662" y="770637"/>
            <a:ext cx="385975" cy="385975"/>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7"/>
          <p:cNvSpPr/>
          <p:nvPr/>
        </p:nvSpPr>
        <p:spPr>
          <a:xfrm rot="1498139">
            <a:off x="8048547" y="796761"/>
            <a:ext cx="260111" cy="260111"/>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7"/>
          <p:cNvSpPr/>
          <p:nvPr/>
        </p:nvSpPr>
        <p:spPr>
          <a:xfrm>
            <a:off x="272750" y="914514"/>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1222482">
            <a:off x="108247" y="115143"/>
            <a:ext cx="266258" cy="266258"/>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7"/>
          <p:cNvSpPr/>
          <p:nvPr/>
        </p:nvSpPr>
        <p:spPr>
          <a:xfrm rot="2700000">
            <a:off x="1130105" y="721484"/>
            <a:ext cx="179464" cy="17946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7"/>
          <p:cNvSpPr/>
          <p:nvPr/>
        </p:nvSpPr>
        <p:spPr>
          <a:xfrm>
            <a:off x="8797925" y="686964"/>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7"/>
          <p:cNvSpPr/>
          <p:nvPr/>
        </p:nvSpPr>
        <p:spPr>
          <a:xfrm>
            <a:off x="8434357" y="190568"/>
            <a:ext cx="266400" cy="2664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a:off x="7656287" y="319171"/>
            <a:ext cx="179400" cy="1794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7"/>
          <p:cNvSpPr txBox="1">
            <a:spLocks noGrp="1"/>
          </p:cNvSpPr>
          <p:nvPr>
            <p:ph type="title"/>
          </p:nvPr>
        </p:nvSpPr>
        <p:spPr>
          <a:xfrm>
            <a:off x="457200" y="-1"/>
            <a:ext cx="8229600" cy="10635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138" name="Google Shape;138;p7"/>
          <p:cNvSpPr txBox="1">
            <a:spLocks noGrp="1"/>
          </p:cNvSpPr>
          <p:nvPr>
            <p:ph type="body" idx="1"/>
          </p:nvPr>
        </p:nvSpPr>
        <p:spPr>
          <a:xfrm>
            <a:off x="457200" y="1363150"/>
            <a:ext cx="2631900" cy="3562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39" name="Google Shape;139;p7"/>
          <p:cNvSpPr txBox="1">
            <a:spLocks noGrp="1"/>
          </p:cNvSpPr>
          <p:nvPr>
            <p:ph type="body" idx="2"/>
          </p:nvPr>
        </p:nvSpPr>
        <p:spPr>
          <a:xfrm>
            <a:off x="3223964" y="1363150"/>
            <a:ext cx="2631900" cy="3562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40" name="Google Shape;140;p7"/>
          <p:cNvSpPr txBox="1">
            <a:spLocks noGrp="1"/>
          </p:cNvSpPr>
          <p:nvPr>
            <p:ph type="body" idx="3"/>
          </p:nvPr>
        </p:nvSpPr>
        <p:spPr>
          <a:xfrm>
            <a:off x="5990727" y="1363150"/>
            <a:ext cx="2631900" cy="35628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a:endParaRPr/>
          </a:p>
        </p:txBody>
      </p:sp>
      <p:sp>
        <p:nvSpPr>
          <p:cNvPr id="141" name="Google Shape;141;p7"/>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18975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42"/>
        <p:cNvGrpSpPr/>
        <p:nvPr/>
      </p:nvGrpSpPr>
      <p:grpSpPr>
        <a:xfrm>
          <a:off x="0" y="0"/>
          <a:ext cx="0" cy="0"/>
          <a:chOff x="0" y="0"/>
          <a:chExt cx="0" cy="0"/>
        </a:xfrm>
      </p:grpSpPr>
      <p:sp>
        <p:nvSpPr>
          <p:cNvPr id="143" name="Google Shape;143;p8"/>
          <p:cNvSpPr/>
          <p:nvPr/>
        </p:nvSpPr>
        <p:spPr>
          <a:xfrm>
            <a:off x="-25" y="0"/>
            <a:ext cx="9144000" cy="10635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4" name="Google Shape;144;p8"/>
          <p:cNvSpPr/>
          <p:nvPr/>
        </p:nvSpPr>
        <p:spPr>
          <a:xfrm>
            <a:off x="0" y="1063500"/>
            <a:ext cx="9144000" cy="4080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600350" y="31917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1771440" y="586479"/>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rot="-1295565">
            <a:off x="1719773" y="-14241"/>
            <a:ext cx="260049" cy="260049"/>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7099000" y="-18325"/>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rot="1050327">
            <a:off x="7064662" y="770637"/>
            <a:ext cx="385975" cy="385975"/>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rot="1498139">
            <a:off x="8048547" y="796761"/>
            <a:ext cx="260111" cy="260111"/>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272750" y="914514"/>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rot="1222482">
            <a:off x="108247" y="115143"/>
            <a:ext cx="266258" cy="266258"/>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rot="2700000">
            <a:off x="1130105" y="721484"/>
            <a:ext cx="179464" cy="17946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8797925" y="686964"/>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8434357" y="190568"/>
            <a:ext cx="266400" cy="2664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8"/>
          <p:cNvSpPr/>
          <p:nvPr/>
        </p:nvSpPr>
        <p:spPr>
          <a:xfrm>
            <a:off x="7656287" y="319171"/>
            <a:ext cx="179400" cy="1794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8"/>
          <p:cNvSpPr txBox="1">
            <a:spLocks noGrp="1"/>
          </p:cNvSpPr>
          <p:nvPr>
            <p:ph type="title"/>
          </p:nvPr>
        </p:nvSpPr>
        <p:spPr>
          <a:xfrm>
            <a:off x="457200" y="-1"/>
            <a:ext cx="8229600" cy="10635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158" name="Google Shape;158;p8"/>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264837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59"/>
        <p:cNvGrpSpPr/>
        <p:nvPr/>
      </p:nvGrpSpPr>
      <p:grpSpPr>
        <a:xfrm>
          <a:off x="0" y="0"/>
          <a:ext cx="0" cy="0"/>
          <a:chOff x="0" y="0"/>
          <a:chExt cx="0" cy="0"/>
        </a:xfrm>
      </p:grpSpPr>
      <p:sp>
        <p:nvSpPr>
          <p:cNvPr id="160" name="Google Shape;160;p9"/>
          <p:cNvSpPr/>
          <p:nvPr/>
        </p:nvSpPr>
        <p:spPr>
          <a:xfrm rot="10800000" flipH="1">
            <a:off x="0" y="4394700"/>
            <a:ext cx="9144000" cy="7488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1" name="Google Shape;161;p9"/>
          <p:cNvSpPr/>
          <p:nvPr/>
        </p:nvSpPr>
        <p:spPr>
          <a:xfrm rot="10800000" flipH="1">
            <a:off x="25" y="0"/>
            <a:ext cx="9144000" cy="4394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rot="10800000" flipH="1">
            <a:off x="600363" y="4468213"/>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rot="10800000" flipH="1">
            <a:off x="2072752" y="4305585"/>
            <a:ext cx="386100" cy="3861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rot="-9504435" flipH="1">
            <a:off x="1719786" y="4902830"/>
            <a:ext cx="260049" cy="260049"/>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rot="10800000" flipH="1">
            <a:off x="7099013" y="4898763"/>
            <a:ext cx="268200" cy="268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rot="9749673" flipH="1">
            <a:off x="6663925" y="4453738"/>
            <a:ext cx="385975" cy="385975"/>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rot="9301861" flipH="1">
            <a:off x="8006334" y="4368566"/>
            <a:ext cx="260111" cy="260111"/>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rot="10800000" flipH="1">
            <a:off x="990538" y="4864100"/>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rot="9577518" flipH="1">
            <a:off x="108260" y="4767237"/>
            <a:ext cx="266258" cy="266258"/>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rot="8100000" flipH="1">
            <a:off x="1289705" y="4512591"/>
            <a:ext cx="179464" cy="179464"/>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rot="10800000" flipH="1">
            <a:off x="8761763" y="4596250"/>
            <a:ext cx="185100" cy="1851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rot="10800000" flipH="1">
            <a:off x="8309194" y="4823445"/>
            <a:ext cx="266400" cy="2664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rot="10800000" flipH="1">
            <a:off x="7656300" y="4650068"/>
            <a:ext cx="179400" cy="1794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txBox="1">
            <a:spLocks noGrp="1"/>
          </p:cNvSpPr>
          <p:nvPr>
            <p:ph type="body" idx="1"/>
          </p:nvPr>
        </p:nvSpPr>
        <p:spPr>
          <a:xfrm>
            <a:off x="1280850" y="4406300"/>
            <a:ext cx="6582300" cy="484200"/>
          </a:xfrm>
          <a:prstGeom prst="rect">
            <a:avLst/>
          </a:prstGeom>
        </p:spPr>
        <p:txBody>
          <a:bodyPr spcFirstLastPara="1" wrap="square" lIns="91425" tIns="91425" rIns="91425" bIns="91425" anchor="ctr" anchorCtr="0">
            <a:noAutofit/>
          </a:bodyPr>
          <a:lstStyle>
            <a:lvl1pPr marL="457200" lvl="0" indent="-228600" algn="ctr">
              <a:spcBef>
                <a:spcPts val="360"/>
              </a:spcBef>
              <a:spcAft>
                <a:spcPts val="0"/>
              </a:spcAft>
              <a:buClr>
                <a:srgbClr val="FFFFFF"/>
              </a:buClr>
              <a:buSzPts val="1400"/>
              <a:buNone/>
              <a:defRPr sz="1400">
                <a:solidFill>
                  <a:srgbClr val="FFFFFF"/>
                </a:solidFill>
              </a:defRPr>
            </a:lvl1pPr>
          </a:lstStyle>
          <a:p>
            <a:endParaRPr/>
          </a:p>
        </p:txBody>
      </p:sp>
      <p:sp>
        <p:nvSpPr>
          <p:cNvPr id="175" name="Google Shape;175;p9"/>
          <p:cNvSpPr txBox="1">
            <a:spLocks noGrp="1"/>
          </p:cNvSpPr>
          <p:nvPr>
            <p:ph type="sldNum" idx="12"/>
          </p:nvPr>
        </p:nvSpPr>
        <p:spPr>
          <a:xfrm>
            <a:off x="4297650" y="4829475"/>
            <a:ext cx="548700" cy="3141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030085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10"/>
          <p:cNvSpPr/>
          <p:nvPr/>
        </p:nvSpPr>
        <p:spPr>
          <a:xfrm>
            <a:off x="-25" y="0"/>
            <a:ext cx="9144000" cy="51435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8" name="Google Shape;178;p10"/>
          <p:cNvSpPr/>
          <p:nvPr/>
        </p:nvSpPr>
        <p:spPr>
          <a:xfrm>
            <a:off x="7813718" y="4683129"/>
            <a:ext cx="499200" cy="499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0"/>
          <p:cNvSpPr/>
          <p:nvPr/>
        </p:nvSpPr>
        <p:spPr>
          <a:xfrm rot="2700000">
            <a:off x="14775" y="2902622"/>
            <a:ext cx="497237" cy="497237"/>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0"/>
          <p:cNvSpPr/>
          <p:nvPr/>
        </p:nvSpPr>
        <p:spPr>
          <a:xfrm rot="2700000">
            <a:off x="8520218" y="1141799"/>
            <a:ext cx="719128" cy="719128"/>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0"/>
          <p:cNvSpPr/>
          <p:nvPr/>
        </p:nvSpPr>
        <p:spPr>
          <a:xfrm>
            <a:off x="310640" y="1552220"/>
            <a:ext cx="573600" cy="5736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0"/>
          <p:cNvSpPr/>
          <p:nvPr/>
        </p:nvSpPr>
        <p:spPr>
          <a:xfrm rot="-1799089">
            <a:off x="8562084" y="3081720"/>
            <a:ext cx="542049" cy="542049"/>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0"/>
          <p:cNvSpPr/>
          <p:nvPr/>
        </p:nvSpPr>
        <p:spPr>
          <a:xfrm rot="-1528015">
            <a:off x="184406" y="4107717"/>
            <a:ext cx="826066" cy="826066"/>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0"/>
          <p:cNvSpPr/>
          <p:nvPr/>
        </p:nvSpPr>
        <p:spPr>
          <a:xfrm>
            <a:off x="1240046" y="3562976"/>
            <a:ext cx="412500" cy="4125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0"/>
          <p:cNvSpPr/>
          <p:nvPr/>
        </p:nvSpPr>
        <p:spPr>
          <a:xfrm>
            <a:off x="7555136" y="603174"/>
            <a:ext cx="389700" cy="3897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0"/>
          <p:cNvSpPr/>
          <p:nvPr/>
        </p:nvSpPr>
        <p:spPr>
          <a:xfrm rot="-722532">
            <a:off x="970776" y="658602"/>
            <a:ext cx="593869" cy="593869"/>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0"/>
          <p:cNvSpPr/>
          <p:nvPr/>
        </p:nvSpPr>
        <p:spPr>
          <a:xfrm>
            <a:off x="7957723" y="-74674"/>
            <a:ext cx="355200" cy="3552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0"/>
          <p:cNvSpPr/>
          <p:nvPr/>
        </p:nvSpPr>
        <p:spPr>
          <a:xfrm rot="1500134">
            <a:off x="270777" y="190736"/>
            <a:ext cx="354191" cy="354191"/>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p:nvPr/>
        </p:nvSpPr>
        <p:spPr>
          <a:xfrm>
            <a:off x="7675748" y="3826977"/>
            <a:ext cx="511800" cy="5118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0"/>
          <p:cNvSpPr/>
          <p:nvPr/>
        </p:nvSpPr>
        <p:spPr>
          <a:xfrm>
            <a:off x="2065152" y="244976"/>
            <a:ext cx="245700" cy="2457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0"/>
          <p:cNvSpPr/>
          <p:nvPr/>
        </p:nvSpPr>
        <p:spPr>
          <a:xfrm>
            <a:off x="1857705" y="4581900"/>
            <a:ext cx="238500" cy="2385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0"/>
          <p:cNvSpPr/>
          <p:nvPr/>
        </p:nvSpPr>
        <p:spPr>
          <a:xfrm>
            <a:off x="3015532" y="94100"/>
            <a:ext cx="353700" cy="3537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0"/>
          <p:cNvSpPr/>
          <p:nvPr/>
        </p:nvSpPr>
        <p:spPr>
          <a:xfrm>
            <a:off x="8066932" y="2335938"/>
            <a:ext cx="239400" cy="2394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0"/>
          <p:cNvSpPr/>
          <p:nvPr/>
        </p:nvSpPr>
        <p:spPr>
          <a:xfrm>
            <a:off x="3200947" y="4718270"/>
            <a:ext cx="245700" cy="245700"/>
          </a:xfrm>
          <a:prstGeom prst="donut">
            <a:avLst>
              <a:gd name="adj" fmla="val 3104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0"/>
          <p:cNvSpPr/>
          <p:nvPr/>
        </p:nvSpPr>
        <p:spPr>
          <a:xfrm>
            <a:off x="1348282" y="2445799"/>
            <a:ext cx="353700" cy="3537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0"/>
          <p:cNvSpPr/>
          <p:nvPr/>
        </p:nvSpPr>
        <p:spPr>
          <a:xfrm>
            <a:off x="5643076" y="4619286"/>
            <a:ext cx="344700" cy="344700"/>
          </a:xfrm>
          <a:prstGeom prst="mathMultiply">
            <a:avLst>
              <a:gd name="adj1" fmla="val 23520"/>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0"/>
          <p:cNvSpPr/>
          <p:nvPr/>
        </p:nvSpPr>
        <p:spPr>
          <a:xfrm rot="-2700000">
            <a:off x="6674441" y="4438128"/>
            <a:ext cx="232072" cy="232072"/>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0"/>
          <p:cNvSpPr/>
          <p:nvPr/>
        </p:nvSpPr>
        <p:spPr>
          <a:xfrm>
            <a:off x="6422057" y="132477"/>
            <a:ext cx="232200" cy="232200"/>
          </a:xfrm>
          <a:prstGeom prst="frame">
            <a:avLst>
              <a:gd name="adj1" fmla="val 28897"/>
            </a:avLst>
          </a:prstGeom>
          <a:solidFill>
            <a:srgbClr val="FFFFFF">
              <a:alpha val="24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0"/>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497392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without decoration">
  <p:cSld name="Blank without decoration">
    <p:spTree>
      <p:nvGrpSpPr>
        <p:cNvPr id="1" name="Shape 200"/>
        <p:cNvGrpSpPr/>
        <p:nvPr/>
      </p:nvGrpSpPr>
      <p:grpSpPr>
        <a:xfrm>
          <a:off x="0" y="0"/>
          <a:ext cx="0" cy="0"/>
          <a:chOff x="0" y="0"/>
          <a:chExt cx="0" cy="0"/>
        </a:xfrm>
      </p:grpSpPr>
      <p:sp>
        <p:nvSpPr>
          <p:cNvPr id="201" name="Google Shape;201;p11"/>
          <p:cNvSpPr/>
          <p:nvPr/>
        </p:nvSpPr>
        <p:spPr>
          <a:xfrm>
            <a:off x="-25" y="0"/>
            <a:ext cx="9144000" cy="5143500"/>
          </a:xfrm>
          <a:prstGeom prst="rect">
            <a:avLst/>
          </a:prstGeom>
          <a:gradFill>
            <a:gsLst>
              <a:gs pos="0">
                <a:srgbClr val="000000">
                  <a:alpha val="0"/>
                </a:srgbClr>
              </a:gs>
              <a:gs pos="100000">
                <a:srgbClr val="000000">
                  <a:alpha val="2980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202" name="Google Shape;202;p11"/>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930146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aphic 185">
            <a:extLst>
              <a:ext uri="{FF2B5EF4-FFF2-40B4-BE49-F238E27FC236}">
                <a16:creationId xmlns:a16="http://schemas.microsoft.com/office/drawing/2014/main" id="{8A351602-3772-4279-B0D3-A523F6F6EAB3}"/>
              </a:ext>
            </a:extLst>
          </p:cNvPr>
          <p:cNvGrpSpPr/>
          <p:nvPr/>
        </p:nvGrpSpPr>
        <p:grpSpPr>
          <a:xfrm>
            <a:off x="8249673" y="4490298"/>
            <a:ext cx="790850" cy="352267"/>
            <a:chOff x="9841624" y="4115729"/>
            <a:chExt cx="602170" cy="268223"/>
          </a:xfrm>
          <a:solidFill>
            <a:schemeClr val="tx1"/>
          </a:solidFill>
        </p:grpSpPr>
        <p:sp>
          <p:nvSpPr>
            <p:cNvPr id="5" name="Freeform: Shape 7">
              <a:extLst>
                <a:ext uri="{FF2B5EF4-FFF2-40B4-BE49-F238E27FC236}">
                  <a16:creationId xmlns:a16="http://schemas.microsoft.com/office/drawing/2014/main" id="{A5AAAA75-5FFB-4C07-AD4A-3146773E6CDD}"/>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6" name="Freeform: Shape 8">
              <a:extLst>
                <a:ext uri="{FF2B5EF4-FFF2-40B4-BE49-F238E27FC236}">
                  <a16:creationId xmlns:a16="http://schemas.microsoft.com/office/drawing/2014/main" id="{1479895E-3847-44BB-8404-28F14219FB7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50E02F68-8149-4236-8D9F-6B550F78B93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956FCAAB-F073-4561-A484-42C7DD10DC26}"/>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6CF8DB94-87A3-43E9-9BBB-301CFF0FB05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0" name="Oval 9">
            <a:extLst>
              <a:ext uri="{FF2B5EF4-FFF2-40B4-BE49-F238E27FC236}">
                <a16:creationId xmlns:a16="http://schemas.microsoft.com/office/drawing/2014/main" id="{7D6BF779-0B8C-4CC2-9268-9506AD0C5331}"/>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2886847D-1CF6-46BA-B46B-48BED0604A28}"/>
              </a:ext>
            </a:extLst>
          </p:cNvPr>
          <p:cNvSpPr>
            <a:spLocks noGrp="1"/>
          </p:cNvSpPr>
          <p:nvPr>
            <p:ph type="ctrTitle"/>
          </p:nvPr>
        </p:nvSpPr>
        <p:spPr>
          <a:xfrm>
            <a:off x="1143000" y="841772"/>
            <a:ext cx="6858000" cy="1790700"/>
          </a:xfrm>
        </p:spPr>
        <p:txBody>
          <a:bodyPr anchor="b"/>
          <a:lstStyle>
            <a:lvl1pPr algn="ctr">
              <a:defRPr sz="4500" b="1" cap="all" spc="1125" baseline="0">
                <a:latin typeface="+mj-lt"/>
                <a:ea typeface="Source Sans Pro SemiBold" panose="020B06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FB4F5A5-C931-4A4C-B6B1-EF4C95965BFF}"/>
              </a:ext>
            </a:extLst>
          </p:cNvPr>
          <p:cNvSpPr>
            <a:spLocks noGrp="1"/>
          </p:cNvSpPr>
          <p:nvPr>
            <p:ph type="subTitle" idx="1"/>
          </p:nvPr>
        </p:nvSpPr>
        <p:spPr>
          <a:xfrm>
            <a:off x="1143000" y="2701528"/>
            <a:ext cx="6858000" cy="1241822"/>
          </a:xfrm>
        </p:spPr>
        <p:txBody>
          <a:bodyPr/>
          <a:lstStyle>
            <a:lvl1pPr marL="0" indent="0" algn="ctr">
              <a:buNone/>
              <a:defRPr sz="1800" cap="all" spc="300"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11" name="Date Placeholder 3">
            <a:extLst>
              <a:ext uri="{FF2B5EF4-FFF2-40B4-BE49-F238E27FC236}">
                <a16:creationId xmlns:a16="http://schemas.microsoft.com/office/drawing/2014/main" id="{35DE4AEC-B6E4-439C-B716-EBE3D4D1DC76}"/>
              </a:ext>
            </a:extLst>
          </p:cNvPr>
          <p:cNvSpPr>
            <a:spLocks noGrp="1"/>
          </p:cNvSpPr>
          <p:nvPr>
            <p:ph type="dt" sz="half" idx="10"/>
          </p:nvPr>
        </p:nvSpPr>
        <p:spPr/>
        <p:txBody>
          <a:bodyPr/>
          <a:lstStyle>
            <a:lvl1pPr>
              <a:defRPr/>
            </a:lvl1pPr>
          </a:lstStyle>
          <a:p>
            <a:pPr>
              <a:defRPr/>
            </a:pPr>
            <a:fld id="{2E3DFA33-29F7-4609-9D27-67AF690E94E9}" type="datetime1">
              <a:rPr lang="en-US"/>
              <a:pPr>
                <a:defRPr/>
              </a:pPr>
              <a:t>9/6/2023</a:t>
            </a:fld>
            <a:endParaRPr lang="en-US" dirty="0"/>
          </a:p>
        </p:txBody>
      </p:sp>
      <p:sp>
        <p:nvSpPr>
          <p:cNvPr id="12" name="Footer Placeholder 4">
            <a:extLst>
              <a:ext uri="{FF2B5EF4-FFF2-40B4-BE49-F238E27FC236}">
                <a16:creationId xmlns:a16="http://schemas.microsoft.com/office/drawing/2014/main" id="{F478BC18-102E-45BF-8FEA-801E9C59D143}"/>
              </a:ext>
            </a:extLst>
          </p:cNvPr>
          <p:cNvSpPr>
            <a:spLocks noGrp="1"/>
          </p:cNvSpPr>
          <p:nvPr>
            <p:ph type="ftr" sz="quarter" idx="11"/>
          </p:nvPr>
        </p:nvSpPr>
        <p:spPr/>
        <p:txBody>
          <a:bodyPr/>
          <a:lstStyle>
            <a:lvl1pPr>
              <a:defRPr/>
            </a:lvl1pPr>
          </a:lstStyle>
          <a:p>
            <a:pPr>
              <a:defRPr/>
            </a:pPr>
            <a:r>
              <a:rPr lang="en-US"/>
              <a:t>Sample Footer Text</a:t>
            </a:r>
          </a:p>
        </p:txBody>
      </p:sp>
      <p:sp>
        <p:nvSpPr>
          <p:cNvPr id="13" name="Slide Number Placeholder 5">
            <a:extLst>
              <a:ext uri="{FF2B5EF4-FFF2-40B4-BE49-F238E27FC236}">
                <a16:creationId xmlns:a16="http://schemas.microsoft.com/office/drawing/2014/main" id="{FAA8BF5F-B1F8-461F-9B3D-7D50D02423E7}"/>
              </a:ext>
            </a:extLst>
          </p:cNvPr>
          <p:cNvSpPr>
            <a:spLocks noGrp="1"/>
          </p:cNvSpPr>
          <p:nvPr>
            <p:ph type="sldNum" sz="quarter" idx="12"/>
          </p:nvPr>
        </p:nvSpPr>
        <p:spPr/>
        <p:txBody>
          <a:bodyPr/>
          <a:lstStyle>
            <a:lvl1pPr>
              <a:defRPr/>
            </a:lvl1pPr>
          </a:lstStyle>
          <a:p>
            <a:pPr>
              <a:defRPr/>
            </a:pPr>
            <a:fld id="{57AB07E3-FC96-42E8-ABC5-A107B3F0017F}" type="slidenum">
              <a:rPr lang="en-US"/>
              <a:pPr>
                <a:defRPr/>
              </a:pPr>
              <a:t>‹#›</a:t>
            </a:fld>
            <a:endParaRPr lang="en-US" dirty="0"/>
          </a:p>
        </p:txBody>
      </p:sp>
    </p:spTree>
    <p:extLst>
      <p:ext uri="{BB962C8B-B14F-4D97-AF65-F5344CB8AC3E}">
        <p14:creationId xmlns:p14="http://schemas.microsoft.com/office/powerpoint/2010/main" val="22674560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aphic 185">
            <a:extLst>
              <a:ext uri="{FF2B5EF4-FFF2-40B4-BE49-F238E27FC236}">
                <a16:creationId xmlns:a16="http://schemas.microsoft.com/office/drawing/2014/main" id="{8997F1B7-1EE7-4EA5-A5A4-866F9A810C9F}"/>
              </a:ext>
            </a:extLst>
          </p:cNvPr>
          <p:cNvGrpSpPr/>
          <p:nvPr/>
        </p:nvGrpSpPr>
        <p:grpSpPr>
          <a:xfrm>
            <a:off x="8249673" y="4490298"/>
            <a:ext cx="790850" cy="352267"/>
            <a:chOff x="9841624" y="4115729"/>
            <a:chExt cx="602170" cy="268223"/>
          </a:xfrm>
          <a:solidFill>
            <a:schemeClr val="tx1"/>
          </a:solidFill>
        </p:grpSpPr>
        <p:sp>
          <p:nvSpPr>
            <p:cNvPr id="5" name="Freeform: Shape 8">
              <a:extLst>
                <a:ext uri="{FF2B5EF4-FFF2-40B4-BE49-F238E27FC236}">
                  <a16:creationId xmlns:a16="http://schemas.microsoft.com/office/drawing/2014/main" id="{B5E13483-2FB6-4753-8402-06FDC3498E0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6" name="Freeform: Shape 9">
              <a:extLst>
                <a:ext uri="{FF2B5EF4-FFF2-40B4-BE49-F238E27FC236}">
                  <a16:creationId xmlns:a16="http://schemas.microsoft.com/office/drawing/2014/main" id="{88F0DF22-F640-4002-B783-DF1C6A9473F6}"/>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10">
              <a:extLst>
                <a:ext uri="{FF2B5EF4-FFF2-40B4-BE49-F238E27FC236}">
                  <a16:creationId xmlns:a16="http://schemas.microsoft.com/office/drawing/2014/main" id="{9C2787B8-7984-4332-B611-D3D3DE898FE0}"/>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1">
              <a:extLst>
                <a:ext uri="{FF2B5EF4-FFF2-40B4-BE49-F238E27FC236}">
                  <a16:creationId xmlns:a16="http://schemas.microsoft.com/office/drawing/2014/main" id="{5AF3646C-B3D7-4F57-8FD2-CD93CEB3921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2">
              <a:extLst>
                <a:ext uri="{FF2B5EF4-FFF2-40B4-BE49-F238E27FC236}">
                  <a16:creationId xmlns:a16="http://schemas.microsoft.com/office/drawing/2014/main" id="{C65FA7DA-93A0-43A4-834C-0F1BB9806A8C}"/>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0" name="Oval 9">
            <a:extLst>
              <a:ext uri="{FF2B5EF4-FFF2-40B4-BE49-F238E27FC236}">
                <a16:creationId xmlns:a16="http://schemas.microsoft.com/office/drawing/2014/main" id="{104332FF-8349-42A5-B5C8-5EE3825CE252}"/>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3DF88500-1605-41EA-A15F-9B79DF7E40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B14AC8-25A5-4D7F-BF23-CB20AA2ECF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21995D22-0146-4DE2-9E78-4C00333D499A}"/>
              </a:ext>
            </a:extLst>
          </p:cNvPr>
          <p:cNvSpPr>
            <a:spLocks noGrp="1"/>
          </p:cNvSpPr>
          <p:nvPr>
            <p:ph type="dt" sz="half" idx="10"/>
          </p:nvPr>
        </p:nvSpPr>
        <p:spPr/>
        <p:txBody>
          <a:bodyPr/>
          <a:lstStyle>
            <a:lvl1pPr>
              <a:defRPr/>
            </a:lvl1pPr>
          </a:lstStyle>
          <a:p>
            <a:pPr>
              <a:defRPr/>
            </a:pPr>
            <a:fld id="{E2E34F95-10E5-4272-96DE-7612A87A42AC}" type="datetime1">
              <a:rPr lang="en-US"/>
              <a:pPr>
                <a:defRPr/>
              </a:pPr>
              <a:t>9/6/2023</a:t>
            </a:fld>
            <a:endParaRPr lang="en-US" dirty="0"/>
          </a:p>
        </p:txBody>
      </p:sp>
      <p:sp>
        <p:nvSpPr>
          <p:cNvPr id="12" name="Footer Placeholder 4">
            <a:extLst>
              <a:ext uri="{FF2B5EF4-FFF2-40B4-BE49-F238E27FC236}">
                <a16:creationId xmlns:a16="http://schemas.microsoft.com/office/drawing/2014/main" id="{6459717A-A1FE-485D-AFFF-2C7026C710AA}"/>
              </a:ext>
            </a:extLst>
          </p:cNvPr>
          <p:cNvSpPr>
            <a:spLocks noGrp="1"/>
          </p:cNvSpPr>
          <p:nvPr>
            <p:ph type="ftr" sz="quarter" idx="11"/>
          </p:nvPr>
        </p:nvSpPr>
        <p:spPr/>
        <p:txBody>
          <a:bodyPr/>
          <a:lstStyle>
            <a:lvl1pPr>
              <a:defRPr/>
            </a:lvl1pPr>
          </a:lstStyle>
          <a:p>
            <a:pPr>
              <a:defRPr/>
            </a:pPr>
            <a:r>
              <a:rPr lang="en-US"/>
              <a:t>Sample Footer Text</a:t>
            </a:r>
          </a:p>
        </p:txBody>
      </p:sp>
      <p:sp>
        <p:nvSpPr>
          <p:cNvPr id="13" name="Slide Number Placeholder 5">
            <a:extLst>
              <a:ext uri="{FF2B5EF4-FFF2-40B4-BE49-F238E27FC236}">
                <a16:creationId xmlns:a16="http://schemas.microsoft.com/office/drawing/2014/main" id="{076DB88B-64CF-4100-8F07-D191DD7939F9}"/>
              </a:ext>
            </a:extLst>
          </p:cNvPr>
          <p:cNvSpPr>
            <a:spLocks noGrp="1"/>
          </p:cNvSpPr>
          <p:nvPr>
            <p:ph type="sldNum" sz="quarter" idx="12"/>
          </p:nvPr>
        </p:nvSpPr>
        <p:spPr/>
        <p:txBody>
          <a:bodyPr/>
          <a:lstStyle>
            <a:lvl1pPr>
              <a:defRPr/>
            </a:lvl1pPr>
          </a:lstStyle>
          <a:p>
            <a:pPr>
              <a:defRPr/>
            </a:pPr>
            <a:fld id="{1917D65D-065A-4829-9C32-8AD3C219C785}" type="slidenum">
              <a:rPr lang="en-US"/>
              <a:pPr>
                <a:defRPr/>
              </a:pPr>
              <a:t>‹#›</a:t>
            </a:fld>
            <a:endParaRPr lang="en-US" dirty="0"/>
          </a:p>
        </p:txBody>
      </p:sp>
    </p:spTree>
    <p:extLst>
      <p:ext uri="{BB962C8B-B14F-4D97-AF65-F5344CB8AC3E}">
        <p14:creationId xmlns:p14="http://schemas.microsoft.com/office/powerpoint/2010/main" val="1557966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aphic 185">
            <a:extLst>
              <a:ext uri="{FF2B5EF4-FFF2-40B4-BE49-F238E27FC236}">
                <a16:creationId xmlns:a16="http://schemas.microsoft.com/office/drawing/2014/main" id="{A8C5E768-0E62-4DE7-A0AF-93121DA8439E}"/>
              </a:ext>
            </a:extLst>
          </p:cNvPr>
          <p:cNvGrpSpPr/>
          <p:nvPr/>
        </p:nvGrpSpPr>
        <p:grpSpPr>
          <a:xfrm>
            <a:off x="8249673" y="4490298"/>
            <a:ext cx="790850" cy="352267"/>
            <a:chOff x="9841624" y="4115729"/>
            <a:chExt cx="602170" cy="268223"/>
          </a:xfrm>
          <a:solidFill>
            <a:schemeClr val="tx1"/>
          </a:solidFill>
        </p:grpSpPr>
        <p:sp>
          <p:nvSpPr>
            <p:cNvPr id="5" name="Freeform: Shape 7">
              <a:extLst>
                <a:ext uri="{FF2B5EF4-FFF2-40B4-BE49-F238E27FC236}">
                  <a16:creationId xmlns:a16="http://schemas.microsoft.com/office/drawing/2014/main" id="{6402845F-9E8A-41E1-B051-1AAA46C997A2}"/>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6" name="Freeform: Shape 8">
              <a:extLst>
                <a:ext uri="{FF2B5EF4-FFF2-40B4-BE49-F238E27FC236}">
                  <a16:creationId xmlns:a16="http://schemas.microsoft.com/office/drawing/2014/main" id="{AA45C410-5FD0-4339-A3BC-A865DE4190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C7B0B703-8BA8-483C-A433-C44C809687D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ECCFA03D-B879-419B-88B9-F4F3645C8AF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B6B0260A-6B2D-4F54-8614-60BC3103E166}"/>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0" name="Oval 9">
            <a:extLst>
              <a:ext uri="{FF2B5EF4-FFF2-40B4-BE49-F238E27FC236}">
                <a16:creationId xmlns:a16="http://schemas.microsoft.com/office/drawing/2014/main" id="{464F5FEB-DE92-47DA-8C46-DC088E8960A4}"/>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202BFE6C-EBF1-47DE-8468-E7125172B735}"/>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4104992-D139-48DC-BCCE-D71EA23CA2E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1" name="Date Placeholder 3">
            <a:extLst>
              <a:ext uri="{FF2B5EF4-FFF2-40B4-BE49-F238E27FC236}">
                <a16:creationId xmlns:a16="http://schemas.microsoft.com/office/drawing/2014/main" id="{751AB8F6-0796-47E9-B1D4-760B7CCFC75D}"/>
              </a:ext>
            </a:extLst>
          </p:cNvPr>
          <p:cNvSpPr>
            <a:spLocks noGrp="1"/>
          </p:cNvSpPr>
          <p:nvPr>
            <p:ph type="dt" sz="half" idx="10"/>
          </p:nvPr>
        </p:nvSpPr>
        <p:spPr/>
        <p:txBody>
          <a:bodyPr/>
          <a:lstStyle>
            <a:lvl1pPr>
              <a:defRPr/>
            </a:lvl1pPr>
          </a:lstStyle>
          <a:p>
            <a:pPr>
              <a:defRPr/>
            </a:pPr>
            <a:fld id="{E2BDB44B-0005-4DCB-A8C9-D25536DF3B9C}" type="datetime1">
              <a:rPr lang="en-US"/>
              <a:pPr>
                <a:defRPr/>
              </a:pPr>
              <a:t>9/6/2023</a:t>
            </a:fld>
            <a:endParaRPr lang="en-US" dirty="0"/>
          </a:p>
        </p:txBody>
      </p:sp>
      <p:sp>
        <p:nvSpPr>
          <p:cNvPr id="12" name="Footer Placeholder 4">
            <a:extLst>
              <a:ext uri="{FF2B5EF4-FFF2-40B4-BE49-F238E27FC236}">
                <a16:creationId xmlns:a16="http://schemas.microsoft.com/office/drawing/2014/main" id="{37886FC0-7327-44D9-B689-0AE73FD25596}"/>
              </a:ext>
            </a:extLst>
          </p:cNvPr>
          <p:cNvSpPr>
            <a:spLocks noGrp="1"/>
          </p:cNvSpPr>
          <p:nvPr>
            <p:ph type="ftr" sz="quarter" idx="11"/>
          </p:nvPr>
        </p:nvSpPr>
        <p:spPr/>
        <p:txBody>
          <a:bodyPr/>
          <a:lstStyle>
            <a:lvl1pPr>
              <a:defRPr/>
            </a:lvl1pPr>
          </a:lstStyle>
          <a:p>
            <a:pPr>
              <a:defRPr/>
            </a:pPr>
            <a:r>
              <a:rPr lang="en-US"/>
              <a:t>Sample Footer Text</a:t>
            </a:r>
          </a:p>
        </p:txBody>
      </p:sp>
      <p:sp>
        <p:nvSpPr>
          <p:cNvPr id="13" name="Slide Number Placeholder 5">
            <a:extLst>
              <a:ext uri="{FF2B5EF4-FFF2-40B4-BE49-F238E27FC236}">
                <a16:creationId xmlns:a16="http://schemas.microsoft.com/office/drawing/2014/main" id="{1219D265-BFBA-4C93-9B1A-B9483AE6BF32}"/>
              </a:ext>
            </a:extLst>
          </p:cNvPr>
          <p:cNvSpPr>
            <a:spLocks noGrp="1"/>
          </p:cNvSpPr>
          <p:nvPr>
            <p:ph type="sldNum" sz="quarter" idx="12"/>
          </p:nvPr>
        </p:nvSpPr>
        <p:spPr/>
        <p:txBody>
          <a:bodyPr/>
          <a:lstStyle>
            <a:lvl1pPr>
              <a:defRPr/>
            </a:lvl1pPr>
          </a:lstStyle>
          <a:p>
            <a:pPr>
              <a:defRPr/>
            </a:pPr>
            <a:fld id="{21155968-5625-433A-BE23-95835034F320}" type="slidenum">
              <a:rPr lang="en-US"/>
              <a:pPr>
                <a:defRPr/>
              </a:pPr>
              <a:t>‹#›</a:t>
            </a:fld>
            <a:endParaRPr lang="en-US" dirty="0"/>
          </a:p>
        </p:txBody>
      </p:sp>
    </p:spTree>
    <p:extLst>
      <p:ext uri="{BB962C8B-B14F-4D97-AF65-F5344CB8AC3E}">
        <p14:creationId xmlns:p14="http://schemas.microsoft.com/office/powerpoint/2010/main" val="31696824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E6190A1E-5381-43C4-B058-7758339984D6}"/>
              </a:ext>
            </a:extLst>
          </p:cNvPr>
          <p:cNvGrpSpPr/>
          <p:nvPr/>
        </p:nvGrpSpPr>
        <p:grpSpPr>
          <a:xfrm>
            <a:off x="8249673" y="4490298"/>
            <a:ext cx="790850" cy="352267"/>
            <a:chOff x="9841624" y="4115729"/>
            <a:chExt cx="602170" cy="268223"/>
          </a:xfrm>
          <a:solidFill>
            <a:schemeClr val="tx1"/>
          </a:solidFill>
        </p:grpSpPr>
        <p:sp>
          <p:nvSpPr>
            <p:cNvPr id="6" name="Freeform: Shape 8">
              <a:extLst>
                <a:ext uri="{FF2B5EF4-FFF2-40B4-BE49-F238E27FC236}">
                  <a16:creationId xmlns:a16="http://schemas.microsoft.com/office/drawing/2014/main" id="{F7E35469-0BEA-4E5E-955F-1AA300A62DE5}"/>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58F650BE-565E-4A52-8143-7A87700FC5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286A3F89-AA2A-44E5-915E-C47A069EB68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5C57F514-AB27-4489-8D3C-01DD1025DDA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10" name="Freeform: Shape 12">
              <a:extLst>
                <a:ext uri="{FF2B5EF4-FFF2-40B4-BE49-F238E27FC236}">
                  <a16:creationId xmlns:a16="http://schemas.microsoft.com/office/drawing/2014/main" id="{0141169F-1C39-4D04-AF32-D0D14D004B05}"/>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1" name="Oval 10">
            <a:extLst>
              <a:ext uri="{FF2B5EF4-FFF2-40B4-BE49-F238E27FC236}">
                <a16:creationId xmlns:a16="http://schemas.microsoft.com/office/drawing/2014/main" id="{2793E083-ADC4-4391-83DD-781529A66110}"/>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6C7637BE-B22F-40EE-94F0-04549BC5623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A71582-4BAF-4211-AD4A-476ED6EB1155}"/>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99DCF6B-C800-4345-BAE9-EE9FA65903F2}"/>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a:extLst>
              <a:ext uri="{FF2B5EF4-FFF2-40B4-BE49-F238E27FC236}">
                <a16:creationId xmlns:a16="http://schemas.microsoft.com/office/drawing/2014/main" id="{93087465-759F-4895-8FC6-DD464FB918CA}"/>
              </a:ext>
            </a:extLst>
          </p:cNvPr>
          <p:cNvSpPr>
            <a:spLocks noGrp="1"/>
          </p:cNvSpPr>
          <p:nvPr>
            <p:ph type="dt" sz="half" idx="10"/>
          </p:nvPr>
        </p:nvSpPr>
        <p:spPr/>
        <p:txBody>
          <a:bodyPr/>
          <a:lstStyle>
            <a:lvl1pPr>
              <a:defRPr/>
            </a:lvl1pPr>
          </a:lstStyle>
          <a:p>
            <a:pPr>
              <a:defRPr/>
            </a:pPr>
            <a:fld id="{06638BDB-1BD6-454E-BE12-0CECA7C8D748}" type="datetime1">
              <a:rPr lang="en-US"/>
              <a:pPr>
                <a:defRPr/>
              </a:pPr>
              <a:t>9/6/2023</a:t>
            </a:fld>
            <a:endParaRPr lang="en-US" dirty="0"/>
          </a:p>
        </p:txBody>
      </p:sp>
      <p:sp>
        <p:nvSpPr>
          <p:cNvPr id="13" name="Footer Placeholder 5">
            <a:extLst>
              <a:ext uri="{FF2B5EF4-FFF2-40B4-BE49-F238E27FC236}">
                <a16:creationId xmlns:a16="http://schemas.microsoft.com/office/drawing/2014/main" id="{92F1AA18-D8A5-44D9-881C-522258ED54D7}"/>
              </a:ext>
            </a:extLst>
          </p:cNvPr>
          <p:cNvSpPr>
            <a:spLocks noGrp="1"/>
          </p:cNvSpPr>
          <p:nvPr>
            <p:ph type="ftr" sz="quarter" idx="11"/>
          </p:nvPr>
        </p:nvSpPr>
        <p:spPr/>
        <p:txBody>
          <a:bodyPr/>
          <a:lstStyle>
            <a:lvl1pPr>
              <a:defRPr/>
            </a:lvl1pPr>
          </a:lstStyle>
          <a:p>
            <a:pPr>
              <a:defRPr/>
            </a:pPr>
            <a:r>
              <a:rPr lang="en-US"/>
              <a:t>Sample Footer Text</a:t>
            </a:r>
          </a:p>
        </p:txBody>
      </p:sp>
      <p:sp>
        <p:nvSpPr>
          <p:cNvPr id="14" name="Slide Number Placeholder 6">
            <a:extLst>
              <a:ext uri="{FF2B5EF4-FFF2-40B4-BE49-F238E27FC236}">
                <a16:creationId xmlns:a16="http://schemas.microsoft.com/office/drawing/2014/main" id="{1C1BA574-A76A-4F4C-8CBD-768278B66E72}"/>
              </a:ext>
            </a:extLst>
          </p:cNvPr>
          <p:cNvSpPr>
            <a:spLocks noGrp="1"/>
          </p:cNvSpPr>
          <p:nvPr>
            <p:ph type="sldNum" sz="quarter" idx="12"/>
          </p:nvPr>
        </p:nvSpPr>
        <p:spPr/>
        <p:txBody>
          <a:bodyPr/>
          <a:lstStyle>
            <a:lvl1pPr>
              <a:defRPr/>
            </a:lvl1pPr>
          </a:lstStyle>
          <a:p>
            <a:pPr>
              <a:defRPr/>
            </a:pPr>
            <a:fld id="{89B740CA-6017-44A1-B9DB-B36C1AB9E93A}" type="slidenum">
              <a:rPr lang="en-US"/>
              <a:pPr>
                <a:defRPr/>
              </a:pPr>
              <a:t>‹#›</a:t>
            </a:fld>
            <a:endParaRPr lang="en-US" dirty="0"/>
          </a:p>
        </p:txBody>
      </p:sp>
    </p:spTree>
    <p:extLst>
      <p:ext uri="{BB962C8B-B14F-4D97-AF65-F5344CB8AC3E}">
        <p14:creationId xmlns:p14="http://schemas.microsoft.com/office/powerpoint/2010/main" val="2606262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5662E-7949-4670-9744-6DF4810EEF32}"/>
              </a:ext>
            </a:extLst>
          </p:cNvPr>
          <p:cNvSpPr>
            <a:spLocks noGrp="1"/>
          </p:cNvSpPr>
          <p:nvPr>
            <p:ph type="title"/>
          </p:nvPr>
        </p:nvSpPr>
        <p:spPr/>
        <p:txBody>
          <a:bodyPr/>
          <a:lstStyle>
            <a:lvl1pPr algn="ctr">
              <a:defRPr>
                <a:latin typeface="#9Slide03 Bebas Neue Bold" panose="020B0606020202050201" pitchFamily="34" charset="0"/>
                <a:cs typeface="#9Slide03 Arima Madurai Black" panose="00000A00000000000000" pitchFamily="2" charset="0"/>
              </a:defRPr>
            </a:lvl1pPr>
          </a:lstStyle>
          <a:p>
            <a:r>
              <a:rPr lang="en-US" dirty="0"/>
              <a:t>Click to edit Master title style</a:t>
            </a:r>
          </a:p>
        </p:txBody>
      </p:sp>
      <p:sp>
        <p:nvSpPr>
          <p:cNvPr id="7" name="Picture Placeholder 6">
            <a:extLst>
              <a:ext uri="{FF2B5EF4-FFF2-40B4-BE49-F238E27FC236}">
                <a16:creationId xmlns:a16="http://schemas.microsoft.com/office/drawing/2014/main" id="{8606397A-B8EE-4559-8891-0365B0F9D8A5}"/>
              </a:ext>
            </a:extLst>
          </p:cNvPr>
          <p:cNvSpPr>
            <a:spLocks noGrp="1"/>
          </p:cNvSpPr>
          <p:nvPr>
            <p:ph type="pic" sz="quarter" idx="13"/>
          </p:nvPr>
        </p:nvSpPr>
        <p:spPr>
          <a:xfrm>
            <a:off x="4900774" y="1402423"/>
            <a:ext cx="3614576" cy="3251771"/>
          </a:xfrm>
          <a:prstGeom prst="rect">
            <a:avLst/>
          </a:prstGeom>
        </p:spPr>
        <p:txBody>
          <a:bodyPr/>
          <a:lstStyle/>
          <a:p>
            <a:pPr lvl="0"/>
            <a:endParaRPr lang="en-US" noProof="0"/>
          </a:p>
        </p:txBody>
      </p:sp>
      <p:sp>
        <p:nvSpPr>
          <p:cNvPr id="4" name="Slide Number Placeholder 4">
            <a:extLst>
              <a:ext uri="{FF2B5EF4-FFF2-40B4-BE49-F238E27FC236}">
                <a16:creationId xmlns:a16="http://schemas.microsoft.com/office/drawing/2014/main" id="{B447C8A3-2EEF-45F1-8470-C4F791D0C3C6}"/>
              </a:ext>
            </a:extLst>
          </p:cNvPr>
          <p:cNvSpPr>
            <a:spLocks noGrp="1"/>
          </p:cNvSpPr>
          <p:nvPr>
            <p:ph type="sldNum" sz="quarter" idx="14"/>
          </p:nvPr>
        </p:nvSpPr>
        <p:spPr/>
        <p:txBody>
          <a:bodyPr/>
          <a:lstStyle>
            <a:lvl1pPr>
              <a:defRPr/>
            </a:lvl1pPr>
          </a:lstStyle>
          <a:p>
            <a:pPr>
              <a:defRPr/>
            </a:pPr>
            <a:fld id="{596FCAB2-9AEB-46A4-B83F-4F6E90B3F81D}" type="slidenum">
              <a:rPr lang="en-US"/>
              <a:pPr>
                <a:defRPr/>
              </a:pPr>
              <a:t>‹#›</a:t>
            </a:fld>
            <a:endParaRPr lang="en-US"/>
          </a:p>
        </p:txBody>
      </p:sp>
    </p:spTree>
    <p:extLst>
      <p:ext uri="{BB962C8B-B14F-4D97-AF65-F5344CB8AC3E}">
        <p14:creationId xmlns:p14="http://schemas.microsoft.com/office/powerpoint/2010/main" val="35681746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aphic 185">
            <a:extLst>
              <a:ext uri="{FF2B5EF4-FFF2-40B4-BE49-F238E27FC236}">
                <a16:creationId xmlns:a16="http://schemas.microsoft.com/office/drawing/2014/main" id="{81B934BF-E239-47E1-93E9-EA3182162D21}"/>
              </a:ext>
            </a:extLst>
          </p:cNvPr>
          <p:cNvGrpSpPr/>
          <p:nvPr/>
        </p:nvGrpSpPr>
        <p:grpSpPr>
          <a:xfrm>
            <a:off x="8249673" y="4490298"/>
            <a:ext cx="790850" cy="352267"/>
            <a:chOff x="9841624" y="4115729"/>
            <a:chExt cx="602170" cy="268223"/>
          </a:xfrm>
          <a:solidFill>
            <a:schemeClr val="tx1"/>
          </a:solidFill>
        </p:grpSpPr>
        <p:sp>
          <p:nvSpPr>
            <p:cNvPr id="8" name="Freeform: Shape 10">
              <a:extLst>
                <a:ext uri="{FF2B5EF4-FFF2-40B4-BE49-F238E27FC236}">
                  <a16:creationId xmlns:a16="http://schemas.microsoft.com/office/drawing/2014/main" id="{C3BBF177-5044-426A-93ED-64BDC84BF18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74270648-77F5-4D28-B691-DA57AA28FD73}"/>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10" name="Freeform: Shape 12">
              <a:extLst>
                <a:ext uri="{FF2B5EF4-FFF2-40B4-BE49-F238E27FC236}">
                  <a16:creationId xmlns:a16="http://schemas.microsoft.com/office/drawing/2014/main" id="{6086B770-2F70-4B7B-9525-286BBD63AD72}"/>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11" name="Freeform: Shape 13">
              <a:extLst>
                <a:ext uri="{FF2B5EF4-FFF2-40B4-BE49-F238E27FC236}">
                  <a16:creationId xmlns:a16="http://schemas.microsoft.com/office/drawing/2014/main" id="{57DDC14D-7AE3-41CD-ADFC-A3601D4F9DF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12" name="Freeform: Shape 14">
              <a:extLst>
                <a:ext uri="{FF2B5EF4-FFF2-40B4-BE49-F238E27FC236}">
                  <a16:creationId xmlns:a16="http://schemas.microsoft.com/office/drawing/2014/main" id="{42181834-8401-4B66-85EE-1CBF57807DAB}"/>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3" name="Oval 12">
            <a:extLst>
              <a:ext uri="{FF2B5EF4-FFF2-40B4-BE49-F238E27FC236}">
                <a16:creationId xmlns:a16="http://schemas.microsoft.com/office/drawing/2014/main" id="{D6B0F5A7-6E8A-4BCD-8F1F-233ECD21B262}"/>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2431B666-D6BE-4FA8-9CF1-F15FD58B0CBF}"/>
              </a:ext>
            </a:extLst>
          </p:cNvPr>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BCE4B4A-DE64-4563-83CD-C40B1D681D92}"/>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1DA0314-0202-4E6D-8352-C28376A9C086}"/>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7B56083-87B4-4603-B6FF-A9EB68E3E69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33708CF-F028-4917-A9CB-59BF5248A20D}"/>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Date Placeholder 6">
            <a:extLst>
              <a:ext uri="{FF2B5EF4-FFF2-40B4-BE49-F238E27FC236}">
                <a16:creationId xmlns:a16="http://schemas.microsoft.com/office/drawing/2014/main" id="{A433C091-3B62-4087-9A97-63BBE28CFF17}"/>
              </a:ext>
            </a:extLst>
          </p:cNvPr>
          <p:cNvSpPr>
            <a:spLocks noGrp="1"/>
          </p:cNvSpPr>
          <p:nvPr>
            <p:ph type="dt" sz="half" idx="10"/>
          </p:nvPr>
        </p:nvSpPr>
        <p:spPr/>
        <p:txBody>
          <a:bodyPr/>
          <a:lstStyle>
            <a:lvl1pPr>
              <a:defRPr/>
            </a:lvl1pPr>
          </a:lstStyle>
          <a:p>
            <a:pPr>
              <a:defRPr/>
            </a:pPr>
            <a:fld id="{B1526626-B3CE-447F-AE90-9BCD0ED16754}" type="datetime1">
              <a:rPr lang="en-US"/>
              <a:pPr>
                <a:defRPr/>
              </a:pPr>
              <a:t>9/6/2023</a:t>
            </a:fld>
            <a:endParaRPr lang="en-US" dirty="0"/>
          </a:p>
        </p:txBody>
      </p:sp>
      <p:sp>
        <p:nvSpPr>
          <p:cNvPr id="15" name="Footer Placeholder 7">
            <a:extLst>
              <a:ext uri="{FF2B5EF4-FFF2-40B4-BE49-F238E27FC236}">
                <a16:creationId xmlns:a16="http://schemas.microsoft.com/office/drawing/2014/main" id="{870710C3-2723-4847-BCAF-96D9FAE50555}"/>
              </a:ext>
            </a:extLst>
          </p:cNvPr>
          <p:cNvSpPr>
            <a:spLocks noGrp="1"/>
          </p:cNvSpPr>
          <p:nvPr>
            <p:ph type="ftr" sz="quarter" idx="11"/>
          </p:nvPr>
        </p:nvSpPr>
        <p:spPr/>
        <p:txBody>
          <a:bodyPr/>
          <a:lstStyle>
            <a:lvl1pPr>
              <a:defRPr/>
            </a:lvl1pPr>
          </a:lstStyle>
          <a:p>
            <a:pPr>
              <a:defRPr/>
            </a:pPr>
            <a:r>
              <a:rPr lang="en-US"/>
              <a:t>Sample Footer Text</a:t>
            </a:r>
          </a:p>
        </p:txBody>
      </p:sp>
      <p:sp>
        <p:nvSpPr>
          <p:cNvPr id="16" name="Slide Number Placeholder 8">
            <a:extLst>
              <a:ext uri="{FF2B5EF4-FFF2-40B4-BE49-F238E27FC236}">
                <a16:creationId xmlns:a16="http://schemas.microsoft.com/office/drawing/2014/main" id="{96618B2C-95AC-4438-97FD-07ACF297B8FE}"/>
              </a:ext>
            </a:extLst>
          </p:cNvPr>
          <p:cNvSpPr>
            <a:spLocks noGrp="1"/>
          </p:cNvSpPr>
          <p:nvPr>
            <p:ph type="sldNum" sz="quarter" idx="12"/>
          </p:nvPr>
        </p:nvSpPr>
        <p:spPr/>
        <p:txBody>
          <a:bodyPr/>
          <a:lstStyle>
            <a:lvl1pPr>
              <a:defRPr/>
            </a:lvl1pPr>
          </a:lstStyle>
          <a:p>
            <a:pPr>
              <a:defRPr/>
            </a:pPr>
            <a:fld id="{959331D7-A3E1-43DE-A152-2D933622051A}" type="slidenum">
              <a:rPr lang="en-US"/>
              <a:pPr>
                <a:defRPr/>
              </a:pPr>
              <a:t>‹#›</a:t>
            </a:fld>
            <a:endParaRPr lang="en-US" dirty="0"/>
          </a:p>
        </p:txBody>
      </p:sp>
    </p:spTree>
    <p:extLst>
      <p:ext uri="{BB962C8B-B14F-4D97-AF65-F5344CB8AC3E}">
        <p14:creationId xmlns:p14="http://schemas.microsoft.com/office/powerpoint/2010/main" val="26805951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aphic 185">
            <a:extLst>
              <a:ext uri="{FF2B5EF4-FFF2-40B4-BE49-F238E27FC236}">
                <a16:creationId xmlns:a16="http://schemas.microsoft.com/office/drawing/2014/main" id="{DFD4D3BE-80D4-4E69-9C76-F0D8517DF690}"/>
              </a:ext>
            </a:extLst>
          </p:cNvPr>
          <p:cNvGrpSpPr/>
          <p:nvPr/>
        </p:nvGrpSpPr>
        <p:grpSpPr>
          <a:xfrm>
            <a:off x="8249673" y="4490298"/>
            <a:ext cx="790850" cy="352267"/>
            <a:chOff x="9841624" y="4115729"/>
            <a:chExt cx="602170" cy="268223"/>
          </a:xfrm>
          <a:solidFill>
            <a:schemeClr val="tx1"/>
          </a:solidFill>
        </p:grpSpPr>
        <p:sp>
          <p:nvSpPr>
            <p:cNvPr id="4" name="Freeform: Shape 6">
              <a:extLst>
                <a:ext uri="{FF2B5EF4-FFF2-40B4-BE49-F238E27FC236}">
                  <a16:creationId xmlns:a16="http://schemas.microsoft.com/office/drawing/2014/main" id="{A0B6E97F-00E1-4372-8978-8BCBDC9026E6}"/>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5" name="Freeform: Shape 7">
              <a:extLst>
                <a:ext uri="{FF2B5EF4-FFF2-40B4-BE49-F238E27FC236}">
                  <a16:creationId xmlns:a16="http://schemas.microsoft.com/office/drawing/2014/main" id="{CC7651B7-7A30-4AFA-A4D7-0B0C5D2DDAA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6" name="Freeform: Shape 8">
              <a:extLst>
                <a:ext uri="{FF2B5EF4-FFF2-40B4-BE49-F238E27FC236}">
                  <a16:creationId xmlns:a16="http://schemas.microsoft.com/office/drawing/2014/main" id="{FD2FC5CA-556B-4409-B084-34753A1F04E6}"/>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3E63FB41-EE1F-4889-9096-3A38936330D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0DD19F3B-7B3E-4861-8FDA-D0116C96C16E}"/>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9" name="Oval 8">
            <a:extLst>
              <a:ext uri="{FF2B5EF4-FFF2-40B4-BE49-F238E27FC236}">
                <a16:creationId xmlns:a16="http://schemas.microsoft.com/office/drawing/2014/main" id="{876EB399-18D2-46D5-8757-35FCFF8EA80D}"/>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0429CF7F-748D-4598-983E-96A2BE26930A}"/>
              </a:ext>
            </a:extLst>
          </p:cNvPr>
          <p:cNvSpPr>
            <a:spLocks noGrp="1"/>
          </p:cNvSpPr>
          <p:nvPr>
            <p:ph type="title"/>
          </p:nvPr>
        </p:nvSpPr>
        <p:spPr/>
        <p:txBody>
          <a:bodyPr/>
          <a:lstStyle/>
          <a:p>
            <a:r>
              <a:rPr lang="en-US"/>
              <a:t>Click to edit Master title style</a:t>
            </a:r>
            <a:endParaRPr lang="en-US" dirty="0"/>
          </a:p>
        </p:txBody>
      </p:sp>
      <p:sp>
        <p:nvSpPr>
          <p:cNvPr id="10" name="Date Placeholder 2">
            <a:extLst>
              <a:ext uri="{FF2B5EF4-FFF2-40B4-BE49-F238E27FC236}">
                <a16:creationId xmlns:a16="http://schemas.microsoft.com/office/drawing/2014/main" id="{410A2C46-C908-4010-AAE2-9FA41B145C4D}"/>
              </a:ext>
            </a:extLst>
          </p:cNvPr>
          <p:cNvSpPr>
            <a:spLocks noGrp="1"/>
          </p:cNvSpPr>
          <p:nvPr>
            <p:ph type="dt" sz="half" idx="10"/>
          </p:nvPr>
        </p:nvSpPr>
        <p:spPr/>
        <p:txBody>
          <a:bodyPr/>
          <a:lstStyle>
            <a:lvl1pPr>
              <a:defRPr/>
            </a:lvl1pPr>
          </a:lstStyle>
          <a:p>
            <a:pPr>
              <a:defRPr/>
            </a:pPr>
            <a:fld id="{54EBDF97-BB5F-42E1-903F-6256D457318C}" type="datetime1">
              <a:rPr lang="en-US"/>
              <a:pPr>
                <a:defRPr/>
              </a:pPr>
              <a:t>9/6/2023</a:t>
            </a:fld>
            <a:endParaRPr lang="en-US" dirty="0"/>
          </a:p>
        </p:txBody>
      </p:sp>
      <p:sp>
        <p:nvSpPr>
          <p:cNvPr id="11" name="Footer Placeholder 3">
            <a:extLst>
              <a:ext uri="{FF2B5EF4-FFF2-40B4-BE49-F238E27FC236}">
                <a16:creationId xmlns:a16="http://schemas.microsoft.com/office/drawing/2014/main" id="{C7CF5279-7D37-4D98-9A70-987C84F62C2B}"/>
              </a:ext>
            </a:extLst>
          </p:cNvPr>
          <p:cNvSpPr>
            <a:spLocks noGrp="1"/>
          </p:cNvSpPr>
          <p:nvPr>
            <p:ph type="ftr" sz="quarter" idx="11"/>
          </p:nvPr>
        </p:nvSpPr>
        <p:spPr/>
        <p:txBody>
          <a:bodyPr/>
          <a:lstStyle>
            <a:lvl1pPr>
              <a:defRPr/>
            </a:lvl1pPr>
          </a:lstStyle>
          <a:p>
            <a:pPr>
              <a:defRPr/>
            </a:pPr>
            <a:r>
              <a:rPr lang="en-US"/>
              <a:t>Sample Footer Text</a:t>
            </a:r>
          </a:p>
        </p:txBody>
      </p:sp>
      <p:sp>
        <p:nvSpPr>
          <p:cNvPr id="12" name="Slide Number Placeholder 4">
            <a:extLst>
              <a:ext uri="{FF2B5EF4-FFF2-40B4-BE49-F238E27FC236}">
                <a16:creationId xmlns:a16="http://schemas.microsoft.com/office/drawing/2014/main" id="{2896FAD0-59EF-49AA-BBC6-A0EC184DD2C9}"/>
              </a:ext>
            </a:extLst>
          </p:cNvPr>
          <p:cNvSpPr>
            <a:spLocks noGrp="1"/>
          </p:cNvSpPr>
          <p:nvPr>
            <p:ph type="sldNum" sz="quarter" idx="12"/>
          </p:nvPr>
        </p:nvSpPr>
        <p:spPr/>
        <p:txBody>
          <a:bodyPr/>
          <a:lstStyle>
            <a:lvl1pPr>
              <a:defRPr/>
            </a:lvl1pPr>
          </a:lstStyle>
          <a:p>
            <a:pPr>
              <a:defRPr/>
            </a:pPr>
            <a:fld id="{5222E149-4A36-4B02-BCBD-BC3CC9A1D222}" type="slidenum">
              <a:rPr lang="en-US"/>
              <a:pPr>
                <a:defRPr/>
              </a:pPr>
              <a:t>‹#›</a:t>
            </a:fld>
            <a:endParaRPr lang="en-US" dirty="0"/>
          </a:p>
        </p:txBody>
      </p:sp>
    </p:spTree>
    <p:extLst>
      <p:ext uri="{BB962C8B-B14F-4D97-AF65-F5344CB8AC3E}">
        <p14:creationId xmlns:p14="http://schemas.microsoft.com/office/powerpoint/2010/main" val="1790207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aphic 185">
            <a:extLst>
              <a:ext uri="{FF2B5EF4-FFF2-40B4-BE49-F238E27FC236}">
                <a16:creationId xmlns:a16="http://schemas.microsoft.com/office/drawing/2014/main" id="{773CCE17-EE0F-40E0-B7AE-CF7677B64709}"/>
              </a:ext>
            </a:extLst>
          </p:cNvPr>
          <p:cNvGrpSpPr/>
          <p:nvPr/>
        </p:nvGrpSpPr>
        <p:grpSpPr>
          <a:xfrm>
            <a:off x="8249673" y="4490298"/>
            <a:ext cx="790850" cy="352267"/>
            <a:chOff x="9841624" y="4115729"/>
            <a:chExt cx="602170" cy="268223"/>
          </a:xfrm>
          <a:solidFill>
            <a:schemeClr val="tx1"/>
          </a:solidFill>
        </p:grpSpPr>
        <p:sp>
          <p:nvSpPr>
            <p:cNvPr id="3" name="Freeform: Shape 5">
              <a:extLst>
                <a:ext uri="{FF2B5EF4-FFF2-40B4-BE49-F238E27FC236}">
                  <a16:creationId xmlns:a16="http://schemas.microsoft.com/office/drawing/2014/main" id="{B0AC6C4E-6EA5-454A-AB84-8B94D8B585EC}"/>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4" name="Freeform: Shape 6">
              <a:extLst>
                <a:ext uri="{FF2B5EF4-FFF2-40B4-BE49-F238E27FC236}">
                  <a16:creationId xmlns:a16="http://schemas.microsoft.com/office/drawing/2014/main" id="{B4329338-925B-4677-BA6E-4357D37DB54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5" name="Freeform: Shape 7">
              <a:extLst>
                <a:ext uri="{FF2B5EF4-FFF2-40B4-BE49-F238E27FC236}">
                  <a16:creationId xmlns:a16="http://schemas.microsoft.com/office/drawing/2014/main" id="{334C0A08-043F-4818-BA1D-BCC9F811A87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6" name="Freeform: Shape 8">
              <a:extLst>
                <a:ext uri="{FF2B5EF4-FFF2-40B4-BE49-F238E27FC236}">
                  <a16:creationId xmlns:a16="http://schemas.microsoft.com/office/drawing/2014/main" id="{DCB185DD-ED0D-4633-8098-95C4A6F177C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2AD50526-B611-40B6-BB45-AE82F0EF5992}"/>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8" name="Oval 7">
            <a:extLst>
              <a:ext uri="{FF2B5EF4-FFF2-40B4-BE49-F238E27FC236}">
                <a16:creationId xmlns:a16="http://schemas.microsoft.com/office/drawing/2014/main" id="{70CCC791-94D7-4BB8-9EDF-423CEA1F6215}"/>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9" name="Date Placeholder 1">
            <a:extLst>
              <a:ext uri="{FF2B5EF4-FFF2-40B4-BE49-F238E27FC236}">
                <a16:creationId xmlns:a16="http://schemas.microsoft.com/office/drawing/2014/main" id="{0708C302-4224-4668-8CAC-3267172A0C93}"/>
              </a:ext>
            </a:extLst>
          </p:cNvPr>
          <p:cNvSpPr>
            <a:spLocks noGrp="1"/>
          </p:cNvSpPr>
          <p:nvPr>
            <p:ph type="dt" sz="half" idx="10"/>
          </p:nvPr>
        </p:nvSpPr>
        <p:spPr/>
        <p:txBody>
          <a:bodyPr/>
          <a:lstStyle>
            <a:lvl1pPr>
              <a:defRPr/>
            </a:lvl1pPr>
          </a:lstStyle>
          <a:p>
            <a:pPr>
              <a:defRPr/>
            </a:pPr>
            <a:fld id="{A567362A-9C60-4C68-B43B-DE694107D1A0}" type="datetime1">
              <a:rPr lang="en-US"/>
              <a:pPr>
                <a:defRPr/>
              </a:pPr>
              <a:t>9/6/2023</a:t>
            </a:fld>
            <a:endParaRPr lang="en-US" dirty="0"/>
          </a:p>
        </p:txBody>
      </p:sp>
      <p:sp>
        <p:nvSpPr>
          <p:cNvPr id="10" name="Footer Placeholder 2">
            <a:extLst>
              <a:ext uri="{FF2B5EF4-FFF2-40B4-BE49-F238E27FC236}">
                <a16:creationId xmlns:a16="http://schemas.microsoft.com/office/drawing/2014/main" id="{F0C8FC22-AEB6-4BAF-BF93-41A2C757CCC7}"/>
              </a:ext>
            </a:extLst>
          </p:cNvPr>
          <p:cNvSpPr>
            <a:spLocks noGrp="1"/>
          </p:cNvSpPr>
          <p:nvPr>
            <p:ph type="ftr" sz="quarter" idx="11"/>
          </p:nvPr>
        </p:nvSpPr>
        <p:spPr/>
        <p:txBody>
          <a:bodyPr/>
          <a:lstStyle>
            <a:lvl1pPr>
              <a:defRPr/>
            </a:lvl1pPr>
          </a:lstStyle>
          <a:p>
            <a:pPr>
              <a:defRPr/>
            </a:pPr>
            <a:r>
              <a:rPr lang="en-US"/>
              <a:t>Sample Footer Text</a:t>
            </a:r>
          </a:p>
        </p:txBody>
      </p:sp>
      <p:sp>
        <p:nvSpPr>
          <p:cNvPr id="11" name="Slide Number Placeholder 3">
            <a:extLst>
              <a:ext uri="{FF2B5EF4-FFF2-40B4-BE49-F238E27FC236}">
                <a16:creationId xmlns:a16="http://schemas.microsoft.com/office/drawing/2014/main" id="{252CA88A-5462-4F17-AFA0-52721ADDBB8F}"/>
              </a:ext>
            </a:extLst>
          </p:cNvPr>
          <p:cNvSpPr>
            <a:spLocks noGrp="1"/>
          </p:cNvSpPr>
          <p:nvPr>
            <p:ph type="sldNum" sz="quarter" idx="12"/>
          </p:nvPr>
        </p:nvSpPr>
        <p:spPr/>
        <p:txBody>
          <a:bodyPr/>
          <a:lstStyle>
            <a:lvl1pPr>
              <a:defRPr/>
            </a:lvl1pPr>
          </a:lstStyle>
          <a:p>
            <a:pPr>
              <a:defRPr/>
            </a:pPr>
            <a:fld id="{8E84FF92-9815-4075-8B1F-0A85129FB680}" type="slidenum">
              <a:rPr lang="en-US"/>
              <a:pPr>
                <a:defRPr/>
              </a:pPr>
              <a:t>‹#›</a:t>
            </a:fld>
            <a:endParaRPr lang="en-US" dirty="0"/>
          </a:p>
        </p:txBody>
      </p:sp>
    </p:spTree>
    <p:extLst>
      <p:ext uri="{BB962C8B-B14F-4D97-AF65-F5344CB8AC3E}">
        <p14:creationId xmlns:p14="http://schemas.microsoft.com/office/powerpoint/2010/main" val="2303042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FC9E188F-54C8-4547-9F8C-525712AD7DB6}"/>
              </a:ext>
            </a:extLst>
          </p:cNvPr>
          <p:cNvGrpSpPr/>
          <p:nvPr/>
        </p:nvGrpSpPr>
        <p:grpSpPr>
          <a:xfrm>
            <a:off x="8249673" y="4490298"/>
            <a:ext cx="790850" cy="352267"/>
            <a:chOff x="9841624" y="4115729"/>
            <a:chExt cx="602170" cy="268223"/>
          </a:xfrm>
          <a:solidFill>
            <a:schemeClr val="tx1"/>
          </a:solidFill>
        </p:grpSpPr>
        <p:sp>
          <p:nvSpPr>
            <p:cNvPr id="6" name="Freeform: Shape 8">
              <a:extLst>
                <a:ext uri="{FF2B5EF4-FFF2-40B4-BE49-F238E27FC236}">
                  <a16:creationId xmlns:a16="http://schemas.microsoft.com/office/drawing/2014/main" id="{B99C4538-3939-47A9-A590-09FF21960653}"/>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7541CA75-5D05-4996-A26D-CE0C909CD5F7}"/>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86305856-26BC-4BCC-BEF3-5E9CED94177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BC69651C-AC37-4CD2-8367-19297D7E2389}"/>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10" name="Freeform: Shape 12">
              <a:extLst>
                <a:ext uri="{FF2B5EF4-FFF2-40B4-BE49-F238E27FC236}">
                  <a16:creationId xmlns:a16="http://schemas.microsoft.com/office/drawing/2014/main" id="{C3E9031B-BA8D-4D9D-9BB3-A16F7A80F85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1" name="Oval 10">
            <a:extLst>
              <a:ext uri="{FF2B5EF4-FFF2-40B4-BE49-F238E27FC236}">
                <a16:creationId xmlns:a16="http://schemas.microsoft.com/office/drawing/2014/main" id="{C5B051DE-636E-4B3C-9886-2055CE23E49A}"/>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B3E6AC37-C5B5-462A-BE4A-E55CEBF2A34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A4B007F-32A8-4688-BBEF-4FCB99DF5EA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DF2E2EB-BF8A-44A4-8AE0-BD6C31B1D92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2" name="Date Placeholder 4">
            <a:extLst>
              <a:ext uri="{FF2B5EF4-FFF2-40B4-BE49-F238E27FC236}">
                <a16:creationId xmlns:a16="http://schemas.microsoft.com/office/drawing/2014/main" id="{269840A2-CF60-4C47-B955-E65BC451FE73}"/>
              </a:ext>
            </a:extLst>
          </p:cNvPr>
          <p:cNvSpPr>
            <a:spLocks noGrp="1"/>
          </p:cNvSpPr>
          <p:nvPr>
            <p:ph type="dt" sz="half" idx="10"/>
          </p:nvPr>
        </p:nvSpPr>
        <p:spPr/>
        <p:txBody>
          <a:bodyPr/>
          <a:lstStyle>
            <a:lvl1pPr>
              <a:defRPr/>
            </a:lvl1pPr>
          </a:lstStyle>
          <a:p>
            <a:pPr>
              <a:defRPr/>
            </a:pPr>
            <a:fld id="{81535515-8401-4540-8B3C-17C02A310940}" type="datetime1">
              <a:rPr lang="en-US"/>
              <a:pPr>
                <a:defRPr/>
              </a:pPr>
              <a:t>9/6/2023</a:t>
            </a:fld>
            <a:endParaRPr lang="en-US"/>
          </a:p>
        </p:txBody>
      </p:sp>
      <p:sp>
        <p:nvSpPr>
          <p:cNvPr id="13" name="Footer Placeholder 5">
            <a:extLst>
              <a:ext uri="{FF2B5EF4-FFF2-40B4-BE49-F238E27FC236}">
                <a16:creationId xmlns:a16="http://schemas.microsoft.com/office/drawing/2014/main" id="{3179DC6E-CC55-47AB-A405-5FB7EE2D191D}"/>
              </a:ext>
            </a:extLst>
          </p:cNvPr>
          <p:cNvSpPr>
            <a:spLocks noGrp="1"/>
          </p:cNvSpPr>
          <p:nvPr>
            <p:ph type="ftr" sz="quarter" idx="11"/>
          </p:nvPr>
        </p:nvSpPr>
        <p:spPr/>
        <p:txBody>
          <a:bodyPr/>
          <a:lstStyle>
            <a:lvl1pPr>
              <a:defRPr/>
            </a:lvl1pPr>
          </a:lstStyle>
          <a:p>
            <a:pPr>
              <a:defRPr/>
            </a:pPr>
            <a:r>
              <a:rPr lang="en-US"/>
              <a:t>Sample Footer Text</a:t>
            </a:r>
          </a:p>
        </p:txBody>
      </p:sp>
      <p:sp>
        <p:nvSpPr>
          <p:cNvPr id="14" name="Slide Number Placeholder 6">
            <a:extLst>
              <a:ext uri="{FF2B5EF4-FFF2-40B4-BE49-F238E27FC236}">
                <a16:creationId xmlns:a16="http://schemas.microsoft.com/office/drawing/2014/main" id="{6D5D5E7D-EBA7-4DB0-8C78-7EB8A85FA4FF}"/>
              </a:ext>
            </a:extLst>
          </p:cNvPr>
          <p:cNvSpPr>
            <a:spLocks noGrp="1"/>
          </p:cNvSpPr>
          <p:nvPr>
            <p:ph type="sldNum" sz="quarter" idx="12"/>
          </p:nvPr>
        </p:nvSpPr>
        <p:spPr/>
        <p:txBody>
          <a:bodyPr/>
          <a:lstStyle>
            <a:lvl1pPr>
              <a:defRPr/>
            </a:lvl1pPr>
          </a:lstStyle>
          <a:p>
            <a:pPr>
              <a:defRPr/>
            </a:pPr>
            <a:fld id="{3A273633-ED53-4FA5-989A-E65E28A19189}" type="slidenum">
              <a:rPr lang="en-US"/>
              <a:pPr>
                <a:defRPr/>
              </a:pPr>
              <a:t>‹#›</a:t>
            </a:fld>
            <a:endParaRPr lang="en-US" dirty="0"/>
          </a:p>
        </p:txBody>
      </p:sp>
    </p:spTree>
    <p:extLst>
      <p:ext uri="{BB962C8B-B14F-4D97-AF65-F5344CB8AC3E}">
        <p14:creationId xmlns:p14="http://schemas.microsoft.com/office/powerpoint/2010/main" val="32414988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aphic 185">
            <a:extLst>
              <a:ext uri="{FF2B5EF4-FFF2-40B4-BE49-F238E27FC236}">
                <a16:creationId xmlns:a16="http://schemas.microsoft.com/office/drawing/2014/main" id="{C8B77273-9FF7-4B93-8385-AD09A5F86AE5}"/>
              </a:ext>
            </a:extLst>
          </p:cNvPr>
          <p:cNvGrpSpPr/>
          <p:nvPr/>
        </p:nvGrpSpPr>
        <p:grpSpPr>
          <a:xfrm>
            <a:off x="8249673" y="4490298"/>
            <a:ext cx="790850" cy="352267"/>
            <a:chOff x="9841624" y="4115729"/>
            <a:chExt cx="602170" cy="268223"/>
          </a:xfrm>
          <a:solidFill>
            <a:schemeClr val="tx1"/>
          </a:solidFill>
        </p:grpSpPr>
        <p:sp>
          <p:nvSpPr>
            <p:cNvPr id="6" name="Freeform: Shape 8">
              <a:extLst>
                <a:ext uri="{FF2B5EF4-FFF2-40B4-BE49-F238E27FC236}">
                  <a16:creationId xmlns:a16="http://schemas.microsoft.com/office/drawing/2014/main" id="{3117A673-3729-4EAD-9E8C-52BEBF74B857}"/>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EE8DB752-94CD-4A94-BDE3-DD285EB89F3F}"/>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32F8DDFC-E5CA-4F36-B2BE-BCE49D4F6C95}"/>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0BB589AE-2F9C-4C83-8DC7-1205CB037525}"/>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10" name="Freeform: Shape 12">
              <a:extLst>
                <a:ext uri="{FF2B5EF4-FFF2-40B4-BE49-F238E27FC236}">
                  <a16:creationId xmlns:a16="http://schemas.microsoft.com/office/drawing/2014/main" id="{7AC9A2DE-3C9E-4CD0-8C7A-CC5F9F9942E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1" name="Oval 10">
            <a:extLst>
              <a:ext uri="{FF2B5EF4-FFF2-40B4-BE49-F238E27FC236}">
                <a16:creationId xmlns:a16="http://schemas.microsoft.com/office/drawing/2014/main" id="{FD202F3A-9FDE-4E11-B865-FBAEC415F880}"/>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69F1D355-3146-41D1-B7DC-20B8ACE390AC}"/>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FAD4AAFB-E8F8-4FD1-8C6A-ED2C3FAD5036}"/>
              </a:ext>
            </a:extLst>
          </p:cNvPr>
          <p:cNvSpPr>
            <a:spLocks noGrp="1"/>
          </p:cNvSpPr>
          <p:nvPr>
            <p:ph type="pic" idx="1"/>
          </p:nvPr>
        </p:nvSpPr>
        <p:spPr>
          <a:xfrm>
            <a:off x="3887391" y="740569"/>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endParaRPr lang="en-US" noProof="0" dirty="0"/>
          </a:p>
        </p:txBody>
      </p:sp>
      <p:sp>
        <p:nvSpPr>
          <p:cNvPr id="4" name="Text Placeholder 3">
            <a:extLst>
              <a:ext uri="{FF2B5EF4-FFF2-40B4-BE49-F238E27FC236}">
                <a16:creationId xmlns:a16="http://schemas.microsoft.com/office/drawing/2014/main" id="{2E051AF1-B16F-43B9-95CC-C17B570DEC8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2" name="Date Placeholder 4">
            <a:extLst>
              <a:ext uri="{FF2B5EF4-FFF2-40B4-BE49-F238E27FC236}">
                <a16:creationId xmlns:a16="http://schemas.microsoft.com/office/drawing/2014/main" id="{D68C8714-2467-4715-934E-6787C84F7929}"/>
              </a:ext>
            </a:extLst>
          </p:cNvPr>
          <p:cNvSpPr>
            <a:spLocks noGrp="1"/>
          </p:cNvSpPr>
          <p:nvPr>
            <p:ph type="dt" sz="half" idx="10"/>
          </p:nvPr>
        </p:nvSpPr>
        <p:spPr/>
        <p:txBody>
          <a:bodyPr/>
          <a:lstStyle>
            <a:lvl1pPr>
              <a:defRPr/>
            </a:lvl1pPr>
          </a:lstStyle>
          <a:p>
            <a:pPr>
              <a:defRPr/>
            </a:pPr>
            <a:fld id="{F21AC89A-DB98-4F23-BCE5-6E1D535CCA10}" type="datetime1">
              <a:rPr lang="en-US"/>
              <a:pPr>
                <a:defRPr/>
              </a:pPr>
              <a:t>9/6/2023</a:t>
            </a:fld>
            <a:endParaRPr lang="en-US" dirty="0"/>
          </a:p>
        </p:txBody>
      </p:sp>
      <p:sp>
        <p:nvSpPr>
          <p:cNvPr id="13" name="Footer Placeholder 5">
            <a:extLst>
              <a:ext uri="{FF2B5EF4-FFF2-40B4-BE49-F238E27FC236}">
                <a16:creationId xmlns:a16="http://schemas.microsoft.com/office/drawing/2014/main" id="{A46F13D6-03EC-4D31-8BB1-9FFDE3633C21}"/>
              </a:ext>
            </a:extLst>
          </p:cNvPr>
          <p:cNvSpPr>
            <a:spLocks noGrp="1"/>
          </p:cNvSpPr>
          <p:nvPr>
            <p:ph type="ftr" sz="quarter" idx="11"/>
          </p:nvPr>
        </p:nvSpPr>
        <p:spPr/>
        <p:txBody>
          <a:bodyPr/>
          <a:lstStyle>
            <a:lvl1pPr>
              <a:defRPr/>
            </a:lvl1pPr>
          </a:lstStyle>
          <a:p>
            <a:pPr>
              <a:defRPr/>
            </a:pPr>
            <a:r>
              <a:rPr lang="en-US"/>
              <a:t>Sample Footer Text</a:t>
            </a:r>
          </a:p>
        </p:txBody>
      </p:sp>
      <p:sp>
        <p:nvSpPr>
          <p:cNvPr id="14" name="Slide Number Placeholder 6">
            <a:extLst>
              <a:ext uri="{FF2B5EF4-FFF2-40B4-BE49-F238E27FC236}">
                <a16:creationId xmlns:a16="http://schemas.microsoft.com/office/drawing/2014/main" id="{7C65D4DD-A2A4-4DF6-9527-E5F12FEB936C}"/>
              </a:ext>
            </a:extLst>
          </p:cNvPr>
          <p:cNvSpPr>
            <a:spLocks noGrp="1"/>
          </p:cNvSpPr>
          <p:nvPr>
            <p:ph type="sldNum" sz="quarter" idx="12"/>
          </p:nvPr>
        </p:nvSpPr>
        <p:spPr/>
        <p:txBody>
          <a:bodyPr/>
          <a:lstStyle>
            <a:lvl1pPr>
              <a:defRPr/>
            </a:lvl1pPr>
          </a:lstStyle>
          <a:p>
            <a:pPr>
              <a:defRPr/>
            </a:pPr>
            <a:fld id="{4B902264-6F1D-4A0E-AA54-7E25FB820F73}" type="slidenum">
              <a:rPr lang="en-US"/>
              <a:pPr>
                <a:defRPr/>
              </a:pPr>
              <a:t>‹#›</a:t>
            </a:fld>
            <a:endParaRPr lang="en-US" dirty="0"/>
          </a:p>
        </p:txBody>
      </p:sp>
    </p:spTree>
    <p:extLst>
      <p:ext uri="{BB962C8B-B14F-4D97-AF65-F5344CB8AC3E}">
        <p14:creationId xmlns:p14="http://schemas.microsoft.com/office/powerpoint/2010/main" val="3658680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aphic 185">
            <a:extLst>
              <a:ext uri="{FF2B5EF4-FFF2-40B4-BE49-F238E27FC236}">
                <a16:creationId xmlns:a16="http://schemas.microsoft.com/office/drawing/2014/main" id="{7196FB0C-3A9D-4892-90C9-21F3459AAD9E}"/>
              </a:ext>
            </a:extLst>
          </p:cNvPr>
          <p:cNvGrpSpPr/>
          <p:nvPr/>
        </p:nvGrpSpPr>
        <p:grpSpPr>
          <a:xfrm>
            <a:off x="8249673" y="4490298"/>
            <a:ext cx="790850" cy="352267"/>
            <a:chOff x="9841624" y="4115729"/>
            <a:chExt cx="602170" cy="268223"/>
          </a:xfrm>
          <a:solidFill>
            <a:schemeClr val="tx1"/>
          </a:solidFill>
        </p:grpSpPr>
        <p:sp>
          <p:nvSpPr>
            <p:cNvPr id="5" name="Freeform: Shape 7">
              <a:extLst>
                <a:ext uri="{FF2B5EF4-FFF2-40B4-BE49-F238E27FC236}">
                  <a16:creationId xmlns:a16="http://schemas.microsoft.com/office/drawing/2014/main" id="{16938C96-CF0F-4B69-A695-913F11BFC6F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6" name="Freeform: Shape 8">
              <a:extLst>
                <a:ext uri="{FF2B5EF4-FFF2-40B4-BE49-F238E27FC236}">
                  <a16:creationId xmlns:a16="http://schemas.microsoft.com/office/drawing/2014/main" id="{3CA7E6BB-6B60-4BF5-9D3E-A3FE782EF5B0}"/>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3F693EDA-57B3-4AEB-863B-B198C2A5A8E3}"/>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B3A04A96-045F-4B6E-AEEE-11A2FA01B4FC}"/>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7FB357DC-5AD3-44F4-879B-5AD6B18AC36F}"/>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0" name="Oval 9">
            <a:extLst>
              <a:ext uri="{FF2B5EF4-FFF2-40B4-BE49-F238E27FC236}">
                <a16:creationId xmlns:a16="http://schemas.microsoft.com/office/drawing/2014/main" id="{0B0E5D27-C447-432F-982D-B60FDD6F34AD}"/>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Title 1">
            <a:extLst>
              <a:ext uri="{FF2B5EF4-FFF2-40B4-BE49-F238E27FC236}">
                <a16:creationId xmlns:a16="http://schemas.microsoft.com/office/drawing/2014/main" id="{9CF3A871-D377-4EC0-9ACF-86842F01E1D0}"/>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3D53202-92A9-45A3-B812-777DB9578B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FA2CA47F-83AD-4BE3-AC2F-6C17883F78C7}"/>
              </a:ext>
            </a:extLst>
          </p:cNvPr>
          <p:cNvSpPr>
            <a:spLocks noGrp="1"/>
          </p:cNvSpPr>
          <p:nvPr>
            <p:ph type="dt" sz="half" idx="10"/>
          </p:nvPr>
        </p:nvSpPr>
        <p:spPr/>
        <p:txBody>
          <a:bodyPr/>
          <a:lstStyle>
            <a:lvl1pPr>
              <a:defRPr/>
            </a:lvl1pPr>
          </a:lstStyle>
          <a:p>
            <a:pPr>
              <a:defRPr/>
            </a:pPr>
            <a:fld id="{421CB419-A808-4638-BE88-B0A1A7E10803}" type="datetime1">
              <a:rPr lang="en-US"/>
              <a:pPr>
                <a:defRPr/>
              </a:pPr>
              <a:t>9/6/2023</a:t>
            </a:fld>
            <a:endParaRPr lang="en-US" dirty="0"/>
          </a:p>
        </p:txBody>
      </p:sp>
      <p:sp>
        <p:nvSpPr>
          <p:cNvPr id="12" name="Footer Placeholder 4">
            <a:extLst>
              <a:ext uri="{FF2B5EF4-FFF2-40B4-BE49-F238E27FC236}">
                <a16:creationId xmlns:a16="http://schemas.microsoft.com/office/drawing/2014/main" id="{21118A72-3200-4597-A9C5-0D9ECFF3E8CD}"/>
              </a:ext>
            </a:extLst>
          </p:cNvPr>
          <p:cNvSpPr>
            <a:spLocks noGrp="1"/>
          </p:cNvSpPr>
          <p:nvPr>
            <p:ph type="ftr" sz="quarter" idx="11"/>
          </p:nvPr>
        </p:nvSpPr>
        <p:spPr/>
        <p:txBody>
          <a:bodyPr/>
          <a:lstStyle>
            <a:lvl1pPr>
              <a:defRPr/>
            </a:lvl1pPr>
          </a:lstStyle>
          <a:p>
            <a:pPr>
              <a:defRPr/>
            </a:pPr>
            <a:r>
              <a:rPr lang="en-US"/>
              <a:t>Sample Footer Text</a:t>
            </a:r>
          </a:p>
        </p:txBody>
      </p:sp>
      <p:sp>
        <p:nvSpPr>
          <p:cNvPr id="13" name="Slide Number Placeholder 5">
            <a:extLst>
              <a:ext uri="{FF2B5EF4-FFF2-40B4-BE49-F238E27FC236}">
                <a16:creationId xmlns:a16="http://schemas.microsoft.com/office/drawing/2014/main" id="{0D70055A-71D4-49B4-8A8F-19AFDB84E958}"/>
              </a:ext>
            </a:extLst>
          </p:cNvPr>
          <p:cNvSpPr>
            <a:spLocks noGrp="1"/>
          </p:cNvSpPr>
          <p:nvPr>
            <p:ph type="sldNum" sz="quarter" idx="12"/>
          </p:nvPr>
        </p:nvSpPr>
        <p:spPr/>
        <p:txBody>
          <a:bodyPr/>
          <a:lstStyle>
            <a:lvl1pPr>
              <a:defRPr/>
            </a:lvl1pPr>
          </a:lstStyle>
          <a:p>
            <a:pPr>
              <a:defRPr/>
            </a:pPr>
            <a:fld id="{72E645E2-3A65-4F9A-9A89-C92CA6623F87}" type="slidenum">
              <a:rPr lang="en-US"/>
              <a:pPr>
                <a:defRPr/>
              </a:pPr>
              <a:t>‹#›</a:t>
            </a:fld>
            <a:endParaRPr lang="en-US" dirty="0"/>
          </a:p>
        </p:txBody>
      </p:sp>
    </p:spTree>
    <p:extLst>
      <p:ext uri="{BB962C8B-B14F-4D97-AF65-F5344CB8AC3E}">
        <p14:creationId xmlns:p14="http://schemas.microsoft.com/office/powerpoint/2010/main" val="2786640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aphic 185">
            <a:extLst>
              <a:ext uri="{FF2B5EF4-FFF2-40B4-BE49-F238E27FC236}">
                <a16:creationId xmlns:a16="http://schemas.microsoft.com/office/drawing/2014/main" id="{BCF412A8-E798-47AD-ABD9-98D76A55D30B}"/>
              </a:ext>
            </a:extLst>
          </p:cNvPr>
          <p:cNvGrpSpPr/>
          <p:nvPr/>
        </p:nvGrpSpPr>
        <p:grpSpPr>
          <a:xfrm>
            <a:off x="8249673" y="4490298"/>
            <a:ext cx="790850" cy="352267"/>
            <a:chOff x="9841624" y="4115729"/>
            <a:chExt cx="602170" cy="268223"/>
          </a:xfrm>
          <a:solidFill>
            <a:schemeClr val="tx1"/>
          </a:solidFill>
        </p:grpSpPr>
        <p:sp>
          <p:nvSpPr>
            <p:cNvPr id="5" name="Freeform: Shape 7">
              <a:extLst>
                <a:ext uri="{FF2B5EF4-FFF2-40B4-BE49-F238E27FC236}">
                  <a16:creationId xmlns:a16="http://schemas.microsoft.com/office/drawing/2014/main" id="{E70160C5-475D-401A-AEE2-2C04E99A1518}"/>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6" name="Freeform: Shape 8">
              <a:extLst>
                <a:ext uri="{FF2B5EF4-FFF2-40B4-BE49-F238E27FC236}">
                  <a16:creationId xmlns:a16="http://schemas.microsoft.com/office/drawing/2014/main" id="{07CC7CE9-9C7F-49C2-8609-47BF523390F5}"/>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7" name="Freeform: Shape 9">
              <a:extLst>
                <a:ext uri="{FF2B5EF4-FFF2-40B4-BE49-F238E27FC236}">
                  <a16:creationId xmlns:a16="http://schemas.microsoft.com/office/drawing/2014/main" id="{726FD5F1-978C-45AF-9086-D5DBE1F01681}"/>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8" name="Freeform: Shape 10">
              <a:extLst>
                <a:ext uri="{FF2B5EF4-FFF2-40B4-BE49-F238E27FC236}">
                  <a16:creationId xmlns:a16="http://schemas.microsoft.com/office/drawing/2014/main" id="{3873AB1C-723A-4FB4-9B23-65BAF5074833}"/>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sp>
          <p:nvSpPr>
            <p:cNvPr id="9" name="Freeform: Shape 11">
              <a:extLst>
                <a:ext uri="{FF2B5EF4-FFF2-40B4-BE49-F238E27FC236}">
                  <a16:creationId xmlns:a16="http://schemas.microsoft.com/office/drawing/2014/main" id="{61DE5510-5094-4FA4-96E5-AD4841D1C38A}"/>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anchor="ctr"/>
            <a:lstStyle/>
            <a:p>
              <a:pPr eaLnBrk="1" fontAlgn="auto" hangingPunct="1">
                <a:spcBef>
                  <a:spcPts val="0"/>
                </a:spcBef>
                <a:spcAft>
                  <a:spcPts val="0"/>
                </a:spcAft>
                <a:defRPr/>
              </a:pPr>
              <a:endParaRPr lang="en-US" sz="1050">
                <a:latin typeface="+mn-lt"/>
              </a:endParaRPr>
            </a:p>
          </p:txBody>
        </p:sp>
      </p:grpSp>
      <p:sp>
        <p:nvSpPr>
          <p:cNvPr id="10" name="Oval 9">
            <a:extLst>
              <a:ext uri="{FF2B5EF4-FFF2-40B4-BE49-F238E27FC236}">
                <a16:creationId xmlns:a16="http://schemas.microsoft.com/office/drawing/2014/main" id="{1FE2F5FD-5D31-4C1D-82F8-93624C7B0A3C}"/>
              </a:ext>
            </a:extLst>
          </p:cNvPr>
          <p:cNvSpPr/>
          <p:nvPr/>
        </p:nvSpPr>
        <p:spPr>
          <a:xfrm>
            <a:off x="240507" y="489348"/>
            <a:ext cx="240506" cy="240506"/>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050"/>
          </a:p>
        </p:txBody>
      </p:sp>
      <p:sp>
        <p:nvSpPr>
          <p:cNvPr id="2" name="Vertical Title 1">
            <a:extLst>
              <a:ext uri="{FF2B5EF4-FFF2-40B4-BE49-F238E27FC236}">
                <a16:creationId xmlns:a16="http://schemas.microsoft.com/office/drawing/2014/main" id="{F8C59DBB-9256-464D-8A6A-8BDA71541D6A}"/>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A25E310-E6CB-4838-8E9B-B288DA552776}"/>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a:extLst>
              <a:ext uri="{FF2B5EF4-FFF2-40B4-BE49-F238E27FC236}">
                <a16:creationId xmlns:a16="http://schemas.microsoft.com/office/drawing/2014/main" id="{F7CE2202-679F-48B0-B2DD-F6F54711224B}"/>
              </a:ext>
            </a:extLst>
          </p:cNvPr>
          <p:cNvSpPr>
            <a:spLocks noGrp="1"/>
          </p:cNvSpPr>
          <p:nvPr>
            <p:ph type="dt" sz="half" idx="10"/>
          </p:nvPr>
        </p:nvSpPr>
        <p:spPr/>
        <p:txBody>
          <a:bodyPr/>
          <a:lstStyle>
            <a:lvl1pPr>
              <a:defRPr/>
            </a:lvl1pPr>
          </a:lstStyle>
          <a:p>
            <a:pPr>
              <a:defRPr/>
            </a:pPr>
            <a:fld id="{22AEBEBE-FED1-4B4D-9971-523CF27E3341}" type="datetime1">
              <a:rPr lang="en-US"/>
              <a:pPr>
                <a:defRPr/>
              </a:pPr>
              <a:t>9/6/2023</a:t>
            </a:fld>
            <a:endParaRPr lang="en-US" dirty="0"/>
          </a:p>
        </p:txBody>
      </p:sp>
      <p:sp>
        <p:nvSpPr>
          <p:cNvPr id="12" name="Footer Placeholder 4">
            <a:extLst>
              <a:ext uri="{FF2B5EF4-FFF2-40B4-BE49-F238E27FC236}">
                <a16:creationId xmlns:a16="http://schemas.microsoft.com/office/drawing/2014/main" id="{D07BC83D-E4C0-49E1-ADA1-1AF403984BDA}"/>
              </a:ext>
            </a:extLst>
          </p:cNvPr>
          <p:cNvSpPr>
            <a:spLocks noGrp="1"/>
          </p:cNvSpPr>
          <p:nvPr>
            <p:ph type="ftr" sz="quarter" idx="11"/>
          </p:nvPr>
        </p:nvSpPr>
        <p:spPr/>
        <p:txBody>
          <a:bodyPr/>
          <a:lstStyle>
            <a:lvl1pPr>
              <a:defRPr/>
            </a:lvl1pPr>
          </a:lstStyle>
          <a:p>
            <a:pPr>
              <a:defRPr/>
            </a:pPr>
            <a:r>
              <a:rPr lang="en-US"/>
              <a:t>Sample Footer Text</a:t>
            </a:r>
          </a:p>
        </p:txBody>
      </p:sp>
      <p:sp>
        <p:nvSpPr>
          <p:cNvPr id="13" name="Slide Number Placeholder 5">
            <a:extLst>
              <a:ext uri="{FF2B5EF4-FFF2-40B4-BE49-F238E27FC236}">
                <a16:creationId xmlns:a16="http://schemas.microsoft.com/office/drawing/2014/main" id="{31BF211E-B2EA-4CDC-9E84-B6898394921B}"/>
              </a:ext>
            </a:extLst>
          </p:cNvPr>
          <p:cNvSpPr>
            <a:spLocks noGrp="1"/>
          </p:cNvSpPr>
          <p:nvPr>
            <p:ph type="sldNum" sz="quarter" idx="12"/>
          </p:nvPr>
        </p:nvSpPr>
        <p:spPr/>
        <p:txBody>
          <a:bodyPr/>
          <a:lstStyle>
            <a:lvl1pPr>
              <a:defRPr/>
            </a:lvl1pPr>
          </a:lstStyle>
          <a:p>
            <a:pPr>
              <a:defRPr/>
            </a:pPr>
            <a:fld id="{9589126E-0A29-4169-AA2E-EE2631D66685}" type="slidenum">
              <a:rPr lang="en-US"/>
              <a:pPr>
                <a:defRPr/>
              </a:pPr>
              <a:t>‹#›</a:t>
            </a:fld>
            <a:endParaRPr lang="en-US" dirty="0"/>
          </a:p>
        </p:txBody>
      </p:sp>
    </p:spTree>
    <p:extLst>
      <p:ext uri="{BB962C8B-B14F-4D97-AF65-F5344CB8AC3E}">
        <p14:creationId xmlns:p14="http://schemas.microsoft.com/office/powerpoint/2010/main" val="28858712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052791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9726417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758101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C7A8C-ED8E-4C1A-AAD7-F4991DCC55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F03B41-2F9E-4CFA-A757-BF9B9C3F6A9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B8FF8E39-7557-4312-83E3-25EEDB476FBC}" type="datetimeFigureOut">
              <a:rPr lang="en-US"/>
              <a:pPr>
                <a:defRPr/>
              </a:pPr>
              <a:t>9/6/2023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010A0A58-A7EE-474D-9F5D-D6BF8460AC93}" type="slidenum">
              <a:rPr lang="en-US"/>
              <a:pPr>
                <a:defRPr/>
              </a:pPr>
              <a:t>‹#›</a:t>
            </a:fld>
            <a:endParaRPr lang="en-US"/>
          </a:p>
        </p:txBody>
      </p:sp>
    </p:spTree>
    <p:extLst>
      <p:ext uri="{BB962C8B-B14F-4D97-AF65-F5344CB8AC3E}">
        <p14:creationId xmlns:p14="http://schemas.microsoft.com/office/powerpoint/2010/main" val="28295311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066874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589307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5220565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6759806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893932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2020944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4827249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9/6/2023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9970334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ounded Rectangle 3"/>
          <p:cNvSpPr/>
          <p:nvPr userDrawn="1"/>
        </p:nvSpPr>
        <p:spPr>
          <a:xfrm>
            <a:off x="160338" y="108348"/>
            <a:ext cx="8831262" cy="4920853"/>
          </a:xfrm>
          <a:prstGeom prst="roundRect">
            <a:avLst>
              <a:gd name="adj" fmla="val 3912"/>
            </a:avLst>
          </a:prstGeom>
          <a:noFill/>
          <a:ln w="1270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050">
              <a:solidFill>
                <a:prstClr val="white"/>
              </a:solidFill>
            </a:endParaRPr>
          </a:p>
        </p:txBody>
      </p:sp>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5" name="Date Placeholder 3"/>
          <p:cNvSpPr>
            <a:spLocks noGrp="1"/>
          </p:cNvSpPr>
          <p:nvPr>
            <p:ph type="dt" sz="half" idx="10"/>
          </p:nvPr>
        </p:nvSpPr>
        <p:spPr/>
        <p:txBody>
          <a:bodyPr/>
          <a:lstStyle>
            <a:lvl1pPr>
              <a:defRPr/>
            </a:lvl1pPr>
          </a:lstStyle>
          <a:p>
            <a:pPr>
              <a:defRPr/>
            </a:pPr>
            <a:fld id="{84A7C39A-A897-4205-A1A2-A8B7004734B9}" type="datetimeFigureOut">
              <a:rPr lang="en-US"/>
              <a:pPr>
                <a:defRPr/>
              </a:pPr>
              <a:t>9/6/2023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438964-873E-48CD-B809-D0495F2FB63B}" type="slidenum">
              <a:rPr lang="en-US"/>
              <a:pPr>
                <a:defRPr/>
              </a:pPr>
              <a:t>‹#›</a:t>
            </a:fld>
            <a:endParaRPr lang="en-US"/>
          </a:p>
        </p:txBody>
      </p:sp>
    </p:spTree>
    <p:extLst>
      <p:ext uri="{BB962C8B-B14F-4D97-AF65-F5344CB8AC3E}">
        <p14:creationId xmlns:p14="http://schemas.microsoft.com/office/powerpoint/2010/main" val="3187146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6DBEA30-6327-49A2-B44E-FDE8C303038D}" type="datetimeFigureOut">
              <a:rPr lang="en-US"/>
              <a:pPr>
                <a:defRPr/>
              </a:pPr>
              <a:t>9/6/2023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46D47A4-D426-42EB-B1A7-D696A364C51F}" type="slidenum">
              <a:rPr lang="en-US"/>
              <a:pPr>
                <a:defRPr/>
              </a:pPr>
              <a:t>‹#›</a:t>
            </a:fld>
            <a:endParaRPr lang="en-US"/>
          </a:p>
        </p:txBody>
      </p:sp>
    </p:spTree>
    <p:extLst>
      <p:ext uri="{BB962C8B-B14F-4D97-AF65-F5344CB8AC3E}">
        <p14:creationId xmlns:p14="http://schemas.microsoft.com/office/powerpoint/2010/main" val="830134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CB6FB-F7DD-4248-96E5-682C6D2FED2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7F79F2D-B389-4FAB-9A3C-4F63F99BDF9A}"/>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CED954BD-B0A2-4BD8-A0B1-F236682CD08B}" type="datetimeFigureOut">
              <a:rPr lang="en-US"/>
              <a:pPr>
                <a:defRPr/>
              </a:pPr>
              <a:t>9/6/2023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11D88801-71D4-418B-B89B-6F0EA4550131}" type="slidenum">
              <a:rPr lang="en-US"/>
              <a:pPr>
                <a:defRPr/>
              </a:pPr>
              <a:t>‹#›</a:t>
            </a:fld>
            <a:endParaRPr lang="en-US"/>
          </a:p>
        </p:txBody>
      </p:sp>
    </p:spTree>
    <p:extLst>
      <p:ext uri="{BB962C8B-B14F-4D97-AF65-F5344CB8AC3E}">
        <p14:creationId xmlns:p14="http://schemas.microsoft.com/office/powerpoint/2010/main" val="14750896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E36E7B0C-1890-4BF1-9CB4-D72629C2E4C7}" type="datetimeFigureOut">
              <a:rPr lang="en-US"/>
              <a:pPr>
                <a:defRPr/>
              </a:pPr>
              <a:t>9/6/2023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EF05388-CF32-439E-9C26-230A50D5B688}" type="slidenum">
              <a:rPr lang="en-US"/>
              <a:pPr>
                <a:defRPr/>
              </a:pPr>
              <a:t>‹#›</a:t>
            </a:fld>
            <a:endParaRPr lang="en-US"/>
          </a:p>
        </p:txBody>
      </p:sp>
    </p:spTree>
    <p:extLst>
      <p:ext uri="{BB962C8B-B14F-4D97-AF65-F5344CB8AC3E}">
        <p14:creationId xmlns:p14="http://schemas.microsoft.com/office/powerpoint/2010/main" val="27433628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F4D342E-19AA-44C7-ABE5-D1EECD6B7139}" type="datetimeFigureOut">
              <a:rPr lang="en-US"/>
              <a:pPr>
                <a:defRPr/>
              </a:pPr>
              <a:t>9/6/2023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9F9750-9D39-4036-88C9-4C02927A49F7}" type="slidenum">
              <a:rPr lang="en-US"/>
              <a:pPr>
                <a:defRPr/>
              </a:pPr>
              <a:t>‹#›</a:t>
            </a:fld>
            <a:endParaRPr lang="en-US"/>
          </a:p>
        </p:txBody>
      </p:sp>
    </p:spTree>
    <p:extLst>
      <p:ext uri="{BB962C8B-B14F-4D97-AF65-F5344CB8AC3E}">
        <p14:creationId xmlns:p14="http://schemas.microsoft.com/office/powerpoint/2010/main" val="39638817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FC5C8A7-0D9F-4745-ABAF-69E902C24926}" type="datetimeFigureOut">
              <a:rPr lang="en-US"/>
              <a:pPr>
                <a:defRPr/>
              </a:pPr>
              <a:t>9/6/2023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DC18A45-80BD-49CF-AE78-5C695A94CC9C}" type="slidenum">
              <a:rPr lang="en-US"/>
              <a:pPr>
                <a:defRPr/>
              </a:pPr>
              <a:t>‹#›</a:t>
            </a:fld>
            <a:endParaRPr lang="en-US"/>
          </a:p>
        </p:txBody>
      </p:sp>
    </p:spTree>
    <p:extLst>
      <p:ext uri="{BB962C8B-B14F-4D97-AF65-F5344CB8AC3E}">
        <p14:creationId xmlns:p14="http://schemas.microsoft.com/office/powerpoint/2010/main" val="27178732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4CB2FD0-AC7D-4CB9-AF95-82E3C13A4088}" type="datetimeFigureOut">
              <a:rPr lang="en-US"/>
              <a:pPr>
                <a:defRPr/>
              </a:pPr>
              <a:t>9/6/2023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DD13C45-2421-4665-A05E-9B68F38098E4}" type="slidenum">
              <a:rPr lang="en-US"/>
              <a:pPr>
                <a:defRPr/>
              </a:pPr>
              <a:t>‹#›</a:t>
            </a:fld>
            <a:endParaRPr lang="en-US"/>
          </a:p>
        </p:txBody>
      </p:sp>
    </p:spTree>
    <p:extLst>
      <p:ext uri="{BB962C8B-B14F-4D97-AF65-F5344CB8AC3E}">
        <p14:creationId xmlns:p14="http://schemas.microsoft.com/office/powerpoint/2010/main" val="13781085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A1FF711-3B26-4CBA-8C6F-26E061F21A13}" type="datetimeFigureOut">
              <a:rPr lang="en-US"/>
              <a:pPr>
                <a:defRPr/>
              </a:pPr>
              <a:t>9/6/2023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B1D47E-CE57-468E-8EFA-98B2548C9B06}" type="slidenum">
              <a:rPr lang="en-US"/>
              <a:pPr>
                <a:defRPr/>
              </a:pPr>
              <a:t>‹#›</a:t>
            </a:fld>
            <a:endParaRPr lang="en-US"/>
          </a:p>
        </p:txBody>
      </p:sp>
    </p:spTree>
    <p:extLst>
      <p:ext uri="{BB962C8B-B14F-4D97-AF65-F5344CB8AC3E}">
        <p14:creationId xmlns:p14="http://schemas.microsoft.com/office/powerpoint/2010/main" val="8097258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72C65F-CA75-4972-B8D4-A61D5C21FADF}" type="datetimeFigureOut">
              <a:rPr lang="en-US"/>
              <a:pPr>
                <a:defRPr/>
              </a:pPr>
              <a:t>9/6/2023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B0A0386-7B89-42AE-B4A4-68B4BEAF0BDC}" type="slidenum">
              <a:rPr lang="en-US"/>
              <a:pPr>
                <a:defRPr/>
              </a:pPr>
              <a:t>‹#›</a:t>
            </a:fld>
            <a:endParaRPr lang="en-US"/>
          </a:p>
        </p:txBody>
      </p:sp>
    </p:spTree>
    <p:extLst>
      <p:ext uri="{BB962C8B-B14F-4D97-AF65-F5344CB8AC3E}">
        <p14:creationId xmlns:p14="http://schemas.microsoft.com/office/powerpoint/2010/main" val="42281429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938167-8B0C-42D9-B7D8-7BAFC1C8766A}" type="datetimeFigureOut">
              <a:rPr lang="en-US"/>
              <a:pPr>
                <a:defRPr/>
              </a:pPr>
              <a:t>9/6/2023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DFB6DA-DF38-4721-B5AB-81958F0BC847}" type="slidenum">
              <a:rPr lang="en-US"/>
              <a:pPr>
                <a:defRPr/>
              </a:pPr>
              <a:t>‹#›</a:t>
            </a:fld>
            <a:endParaRPr lang="en-US"/>
          </a:p>
        </p:txBody>
      </p:sp>
    </p:spTree>
    <p:extLst>
      <p:ext uri="{BB962C8B-B14F-4D97-AF65-F5344CB8AC3E}">
        <p14:creationId xmlns:p14="http://schemas.microsoft.com/office/powerpoint/2010/main" val="274642526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887F3F-AA3B-44D7-A2DA-5A18E8AF66DC}" type="datetimeFigureOut">
              <a:rPr lang="en-US"/>
              <a:pPr>
                <a:defRPr/>
              </a:pPr>
              <a:t>9/6/2023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641899-B3D5-4B51-83C6-BA8A09660860}" type="slidenum">
              <a:rPr lang="en-US"/>
              <a:pPr>
                <a:defRPr/>
              </a:pPr>
              <a:t>‹#›</a:t>
            </a:fld>
            <a:endParaRPr lang="en-US"/>
          </a:p>
        </p:txBody>
      </p:sp>
    </p:spTree>
    <p:extLst>
      <p:ext uri="{BB962C8B-B14F-4D97-AF65-F5344CB8AC3E}">
        <p14:creationId xmlns:p14="http://schemas.microsoft.com/office/powerpoint/2010/main" val="328389651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8BAEBC-DA05-4611-8697-827B5A6B8B98}" type="datetimeFigureOut">
              <a:rPr lang="en-US"/>
              <a:pPr>
                <a:defRPr/>
              </a:pPr>
              <a:t>9/6/2023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3047E3B-7B75-4559-B157-C7C7CF8F466E}" type="slidenum">
              <a:rPr lang="en-US"/>
              <a:pPr>
                <a:defRPr/>
              </a:pPr>
              <a:t>‹#›</a:t>
            </a:fld>
            <a:endParaRPr lang="en-US"/>
          </a:p>
        </p:txBody>
      </p:sp>
    </p:spTree>
    <p:extLst>
      <p:ext uri="{BB962C8B-B14F-4D97-AF65-F5344CB8AC3E}">
        <p14:creationId xmlns:p14="http://schemas.microsoft.com/office/powerpoint/2010/main" val="28495930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B98AF86D-2565-4FD5-9E7F-E41C7F6BFF0E}" type="datetime1">
              <a:rPr lang="en-US" smtClean="0"/>
              <a:t>9/6/2023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961735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F60B6-F411-48F9-BF8F-64A77D3421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FE6A2D-8452-4F43-BCDA-05F406C68F2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AEE9C6-DEC0-4ADD-8591-32DD3A3A4897}"/>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9DA5A574-E944-460D-AE4F-01178A53314B}" type="datetimeFigureOut">
              <a:rPr lang="en-US"/>
              <a:pPr>
                <a:defRPr/>
              </a:pPr>
              <a:t>9/6/2023</a:t>
            </a:fld>
            <a:endParaRPr lang="en-US"/>
          </a:p>
        </p:txBody>
      </p:sp>
      <p:sp>
        <p:nvSpPr>
          <p:cNvPr id="6"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1FF9C114-F5BE-481A-BDBB-EB8F6EDD1DC2}" type="slidenum">
              <a:rPr lang="en-US"/>
              <a:pPr>
                <a:defRPr/>
              </a:pPr>
              <a:t>‹#›</a:t>
            </a:fld>
            <a:endParaRPr lang="en-US"/>
          </a:p>
        </p:txBody>
      </p:sp>
    </p:spTree>
    <p:extLst>
      <p:ext uri="{BB962C8B-B14F-4D97-AF65-F5344CB8AC3E}">
        <p14:creationId xmlns:p14="http://schemas.microsoft.com/office/powerpoint/2010/main" val="6115767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F9065FD-D4DE-439C-97B5-2642C9B898A4}" type="datetime1">
              <a:rPr lang="en-US" smtClean="0"/>
              <a:t>9/6/2023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27076156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5DA53A8A-995E-4DEF-89CD-14EF711FAD6D}" type="datetime1">
              <a:rPr lang="en-US" smtClean="0"/>
              <a:t>9/6/2023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38251907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BCA5C398-F36E-4EF4-93B1-254EC0671051}" type="datetime1">
              <a:rPr lang="en-US" smtClean="0"/>
              <a:t>9/6/2023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11552144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B4B389EC-0842-4499-8613-CFA06BCCC34B}" type="datetime1">
              <a:rPr lang="en-US" smtClean="0"/>
              <a:t>9/6/2023</a:t>
            </a:fld>
            <a:endParaRPr 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20871354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0F7E1773-F01E-483B-B9FA-4929E31C9153}" type="datetime1">
              <a:rPr lang="en-US" smtClean="0"/>
              <a:t>9/6/2023</a:t>
            </a:fld>
            <a:endParaRPr 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a:xfrm>
            <a:off x="135398" y="4694524"/>
            <a:ext cx="337705" cy="273844"/>
          </a:xfrm>
        </p:spPr>
        <p:txBody>
          <a:bodyPr/>
          <a:lstStyle>
            <a:lvl1pPr>
              <a:defRPr i="0"/>
            </a:lvl1pPr>
          </a:lstStyle>
          <a:p>
            <a:fld id="{2B0A5C23-9A0D-4D31-9768-FD96BB453C39}" type="slidenum">
              <a:rPr lang="en-US" smtClean="0"/>
              <a:pPr/>
              <a:t>‹#›</a:t>
            </a:fld>
            <a:endParaRPr lang="en-US"/>
          </a:p>
        </p:txBody>
      </p:sp>
    </p:spTree>
    <p:extLst>
      <p:ext uri="{BB962C8B-B14F-4D97-AF65-F5344CB8AC3E}">
        <p14:creationId xmlns:p14="http://schemas.microsoft.com/office/powerpoint/2010/main" val="31615660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83425274-F12A-4882-90CC-97FF3F686794}" type="datetime1">
              <a:rPr lang="en-US" smtClean="0"/>
              <a:t>9/6/2023</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37149301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57287031-7EB6-485C-ADE0-A09852E9D041}" type="datetime1">
              <a:rPr lang="en-US" smtClean="0"/>
              <a:t>9/6/2023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1315096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990AC455-9089-4862-8BF9-DA096C1A2494}" type="datetime1">
              <a:rPr lang="en-US" smtClean="0"/>
              <a:t>9/6/2023</a:t>
            </a:fld>
            <a:endParaRPr 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32467561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D056697A-6DD3-4015-B59C-706A6E5A897C}" type="datetime1">
              <a:rPr lang="en-US" smtClean="0"/>
              <a:t>9/6/2023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1610367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9181944F-F65C-4D3B-812E-7AC16DCC1D9D}" type="datetime1">
              <a:rPr lang="en-US" smtClean="0"/>
              <a:t>9/6/2023</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B0A5C23-9A0D-4D31-9768-FD96BB453C39}" type="slidenum">
              <a:rPr lang="en-US" smtClean="0"/>
              <a:t>‹#›</a:t>
            </a:fld>
            <a:endParaRPr lang="en-US"/>
          </a:p>
        </p:txBody>
      </p:sp>
    </p:spTree>
    <p:extLst>
      <p:ext uri="{BB962C8B-B14F-4D97-AF65-F5344CB8AC3E}">
        <p14:creationId xmlns:p14="http://schemas.microsoft.com/office/powerpoint/2010/main" val="3467037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62CB3-F36F-4099-8606-96910C882C7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974236-78C4-4015-A496-A4626ED85175}"/>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842CE-2B33-4039-92C7-FDA315F4FE78}"/>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57ACD1-3970-41DE-AF30-376932920FF4}"/>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0334A-52C3-4370-BDF5-861F603B1E5B}"/>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30F2D0A7-96BC-4497-B955-6D795B9B4C29}" type="datetimeFigureOut">
              <a:rPr lang="en-US"/>
              <a:pPr>
                <a:defRPr/>
              </a:pPr>
              <a:t>9/6/2023</a:t>
            </a:fld>
            <a:endParaRPr lang="en-US"/>
          </a:p>
        </p:txBody>
      </p:sp>
      <p:sp>
        <p:nvSpPr>
          <p:cNvPr id="8"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0E8B0DF3-2C28-4E2D-B461-5CB18C8CD153}" type="slidenum">
              <a:rPr lang="en-US"/>
              <a:pPr>
                <a:defRPr/>
              </a:pPr>
              <a:t>‹#›</a:t>
            </a:fld>
            <a:endParaRPr lang="en-US"/>
          </a:p>
        </p:txBody>
      </p:sp>
    </p:spTree>
    <p:extLst>
      <p:ext uri="{BB962C8B-B14F-4D97-AF65-F5344CB8AC3E}">
        <p14:creationId xmlns:p14="http://schemas.microsoft.com/office/powerpoint/2010/main" val="30635243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endParaRPr lang="vi-VN"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endParaRPr lang="vi-VN"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67C2A7-68F0-41DD-A0FC-C08AD216EF8A}" type="slidenum">
              <a:rPr lang="en-US"/>
              <a:pPr>
                <a:defRPr/>
              </a:pPr>
              <a:t>‹#›</a:t>
            </a:fld>
            <a:endParaRPr lang="en-US"/>
          </a:p>
        </p:txBody>
      </p:sp>
    </p:spTree>
    <p:extLst>
      <p:ext uri="{BB962C8B-B14F-4D97-AF65-F5344CB8AC3E}">
        <p14:creationId xmlns:p14="http://schemas.microsoft.com/office/powerpoint/2010/main" val="3891942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vi-VN"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CD0284-6EE3-45F0-97ED-82CEE207E360}" type="slidenum">
              <a:rPr lang="en-US"/>
              <a:pPr>
                <a:defRPr/>
              </a:pPr>
              <a:t>‹#›</a:t>
            </a:fld>
            <a:endParaRPr lang="en-US"/>
          </a:p>
        </p:txBody>
      </p:sp>
    </p:spTree>
    <p:extLst>
      <p:ext uri="{BB962C8B-B14F-4D97-AF65-F5344CB8AC3E}">
        <p14:creationId xmlns:p14="http://schemas.microsoft.com/office/powerpoint/2010/main" val="127703815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dirty="0"/>
              <a:t>Click to edit Master title style</a:t>
            </a:r>
            <a:endParaRPr lang="vi-VN"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EA98A2-C28B-4F72-ABF0-941E35354258}" type="slidenum">
              <a:rPr lang="en-US"/>
              <a:pPr>
                <a:defRPr/>
              </a:pPr>
              <a:t>‹#›</a:t>
            </a:fld>
            <a:endParaRPr lang="en-US"/>
          </a:p>
        </p:txBody>
      </p:sp>
    </p:spTree>
    <p:extLst>
      <p:ext uri="{BB962C8B-B14F-4D97-AF65-F5344CB8AC3E}">
        <p14:creationId xmlns:p14="http://schemas.microsoft.com/office/powerpoint/2010/main" val="28591972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vi-VN" dirty="0"/>
          </a:p>
        </p:txBody>
      </p:sp>
      <p:sp>
        <p:nvSpPr>
          <p:cNvPr id="3" name="Content Placeholder 2"/>
          <p:cNvSpPr>
            <a:spLocks noGrp="1"/>
          </p:cNvSpPr>
          <p:nvPr>
            <p:ph sz="half" idx="1"/>
          </p:nvPr>
        </p:nvSpPr>
        <p:spPr>
          <a:xfrm>
            <a:off x="685800" y="1485900"/>
            <a:ext cx="3810000" cy="308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Content Placeholder 3"/>
          <p:cNvSpPr>
            <a:spLocks noGrp="1"/>
          </p:cNvSpPr>
          <p:nvPr>
            <p:ph sz="half" idx="2"/>
          </p:nvPr>
        </p:nvSpPr>
        <p:spPr>
          <a:xfrm>
            <a:off x="4648200" y="1485900"/>
            <a:ext cx="3810000" cy="30861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7BCCBA-8942-473E-8144-88F9C0A87B1F}" type="slidenum">
              <a:rPr lang="en-US"/>
              <a:pPr>
                <a:defRPr/>
              </a:pPr>
              <a:t>‹#›</a:t>
            </a:fld>
            <a:endParaRPr lang="en-US"/>
          </a:p>
        </p:txBody>
      </p:sp>
    </p:spTree>
    <p:extLst>
      <p:ext uri="{BB962C8B-B14F-4D97-AF65-F5344CB8AC3E}">
        <p14:creationId xmlns:p14="http://schemas.microsoft.com/office/powerpoint/2010/main" val="29368512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5"/>
            <a:ext cx="7886700" cy="994172"/>
          </a:xfrm>
        </p:spPr>
        <p:txBody>
          <a:bodyPr/>
          <a:lstStyle/>
          <a:p>
            <a:r>
              <a:rPr lang="en-US" dirty="0"/>
              <a:t>Click to edit Master title style</a:t>
            </a:r>
            <a:endParaRPr lang="vi-VN" dirty="0"/>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C930AA-680F-4A36-B2F3-A95A4CA90C8A}" type="slidenum">
              <a:rPr lang="en-US"/>
              <a:pPr>
                <a:defRPr/>
              </a:pPr>
              <a:t>‹#›</a:t>
            </a:fld>
            <a:endParaRPr lang="en-US"/>
          </a:p>
        </p:txBody>
      </p:sp>
    </p:spTree>
    <p:extLst>
      <p:ext uri="{BB962C8B-B14F-4D97-AF65-F5344CB8AC3E}">
        <p14:creationId xmlns:p14="http://schemas.microsoft.com/office/powerpoint/2010/main" val="20810039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vi-VN"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400A6B9-F4EE-49B9-8A29-13C78FEF3CA3}" type="slidenum">
              <a:rPr lang="en-US"/>
              <a:pPr>
                <a:defRPr/>
              </a:pPr>
              <a:t>‹#›</a:t>
            </a:fld>
            <a:endParaRPr lang="en-US"/>
          </a:p>
        </p:txBody>
      </p:sp>
    </p:spTree>
    <p:extLst>
      <p:ext uri="{BB962C8B-B14F-4D97-AF65-F5344CB8AC3E}">
        <p14:creationId xmlns:p14="http://schemas.microsoft.com/office/powerpoint/2010/main" val="668014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9AD4F69-7DA9-4EED-BC7A-F4A27330ADE8}" type="slidenum">
              <a:rPr lang="en-US"/>
              <a:pPr>
                <a:defRPr/>
              </a:pPr>
              <a:t>‹#›</a:t>
            </a:fld>
            <a:endParaRPr lang="en-US"/>
          </a:p>
        </p:txBody>
      </p:sp>
    </p:spTree>
    <p:extLst>
      <p:ext uri="{BB962C8B-B14F-4D97-AF65-F5344CB8AC3E}">
        <p14:creationId xmlns:p14="http://schemas.microsoft.com/office/powerpoint/2010/main" val="20412541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dirty="0"/>
              <a:t>Click to edit Master title style</a:t>
            </a:r>
            <a:endParaRPr lang="vi-VN" dirty="0"/>
          </a:p>
        </p:txBody>
      </p:sp>
      <p:sp>
        <p:nvSpPr>
          <p:cNvPr id="3" name="Content Placeholder 2"/>
          <p:cNvSpPr>
            <a:spLocks noGrp="1"/>
          </p:cNvSpPr>
          <p:nvPr>
            <p:ph idx="1"/>
          </p:nvPr>
        </p:nvSpPr>
        <p:spPr>
          <a:xfrm>
            <a:off x="3887788"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BE20414-6E99-438A-AB79-6AB593FE7C4C}" type="slidenum">
              <a:rPr lang="en-US"/>
              <a:pPr>
                <a:defRPr/>
              </a:pPr>
              <a:t>‹#›</a:t>
            </a:fld>
            <a:endParaRPr lang="en-US"/>
          </a:p>
        </p:txBody>
      </p:sp>
    </p:spTree>
    <p:extLst>
      <p:ext uri="{BB962C8B-B14F-4D97-AF65-F5344CB8AC3E}">
        <p14:creationId xmlns:p14="http://schemas.microsoft.com/office/powerpoint/2010/main" val="1941084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dirty="0"/>
              <a:t>Click to edit Master title style</a:t>
            </a:r>
            <a:endParaRPr lang="vi-VN" dirty="0"/>
          </a:p>
        </p:txBody>
      </p:sp>
      <p:sp>
        <p:nvSpPr>
          <p:cNvPr id="3" name="Picture Placeholder 2"/>
          <p:cNvSpPr>
            <a:spLocks noGrp="1"/>
          </p:cNvSpPr>
          <p:nvPr>
            <p:ph type="pic" idx="1"/>
          </p:nvPr>
        </p:nvSpPr>
        <p:spPr>
          <a:xfrm>
            <a:off x="3887788"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vi-VN" noProof="0" dirty="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F8CF2D0-32EE-4EF4-B868-512D5B3C158B}" type="slidenum">
              <a:rPr lang="en-US"/>
              <a:pPr>
                <a:defRPr/>
              </a:pPr>
              <a:t>‹#›</a:t>
            </a:fld>
            <a:endParaRPr lang="en-US"/>
          </a:p>
        </p:txBody>
      </p:sp>
    </p:spTree>
    <p:extLst>
      <p:ext uri="{BB962C8B-B14F-4D97-AF65-F5344CB8AC3E}">
        <p14:creationId xmlns:p14="http://schemas.microsoft.com/office/powerpoint/2010/main" val="11715559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vi-VN" dirty="0"/>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4ABA01-699C-48BA-A050-BBEB91485112}" type="slidenum">
              <a:rPr lang="en-US"/>
              <a:pPr>
                <a:defRPr/>
              </a:pPr>
              <a:t>‹#›</a:t>
            </a:fld>
            <a:endParaRPr lang="en-US"/>
          </a:p>
        </p:txBody>
      </p:sp>
    </p:spTree>
    <p:extLst>
      <p:ext uri="{BB962C8B-B14F-4D97-AF65-F5344CB8AC3E}">
        <p14:creationId xmlns:p14="http://schemas.microsoft.com/office/powerpoint/2010/main" val="751880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9FA02-C4A3-4DF9-8803-663EABCE5135}"/>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026379-EB4A-44D1-B9DD-39CE222C277B}"/>
              </a:ext>
            </a:extLst>
          </p:cNvPr>
          <p:cNvSpPr>
            <a:spLocks noGrp="1"/>
          </p:cNvSpPr>
          <p:nvPr>
            <p:ph type="dt" sz="half" idx="10"/>
          </p:nvPr>
        </p:nvSpPr>
        <p:spPr/>
        <p:txBody>
          <a:bodyPr/>
          <a:lstStyle>
            <a:lvl1pPr>
              <a:defRPr/>
            </a:lvl1pPr>
          </a:lstStyle>
          <a:p>
            <a:pPr>
              <a:defRPr/>
            </a:pPr>
            <a:fld id="{9A86CEA6-A18E-4EF8-A837-C70BE05D915A}" type="datetimeFigureOut">
              <a:rPr lang="en-US"/>
              <a:pPr>
                <a:defRPr/>
              </a:pPr>
              <a:t>9/6/2023</a:t>
            </a:fld>
            <a:endParaRPr lang="en-US"/>
          </a:p>
        </p:txBody>
      </p:sp>
      <p:sp>
        <p:nvSpPr>
          <p:cNvPr id="4" name="Footer Placeholder 4">
            <a:extLst>
              <a:ext uri="{FF2B5EF4-FFF2-40B4-BE49-F238E27FC236}">
                <a16:creationId xmlns:a16="http://schemas.microsoft.com/office/drawing/2014/main" id="{A6EB9C5B-000B-4637-A494-9C4EF5998D1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9764BB8-85AE-4905-B679-00FDEF47BC2F}"/>
              </a:ext>
            </a:extLst>
          </p:cNvPr>
          <p:cNvSpPr>
            <a:spLocks noGrp="1"/>
          </p:cNvSpPr>
          <p:nvPr>
            <p:ph type="sldNum" sz="quarter" idx="12"/>
          </p:nvPr>
        </p:nvSpPr>
        <p:spPr/>
        <p:txBody>
          <a:bodyPr/>
          <a:lstStyle>
            <a:lvl1pPr>
              <a:defRPr/>
            </a:lvl1pPr>
          </a:lstStyle>
          <a:p>
            <a:pPr>
              <a:defRPr/>
            </a:pPr>
            <a:fld id="{2A464277-36E6-4A89-8AB6-BE5CBC7F6A66}" type="slidenum">
              <a:rPr lang="en-US"/>
              <a:pPr>
                <a:defRPr/>
              </a:pPr>
              <a:t>‹#›</a:t>
            </a:fld>
            <a:endParaRPr lang="en-US"/>
          </a:p>
        </p:txBody>
      </p:sp>
    </p:spTree>
    <p:extLst>
      <p:ext uri="{BB962C8B-B14F-4D97-AF65-F5344CB8AC3E}">
        <p14:creationId xmlns:p14="http://schemas.microsoft.com/office/powerpoint/2010/main" val="16821452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114800"/>
          </a:xfrm>
        </p:spPr>
        <p:txBody>
          <a:bodyPr vert="eaVert"/>
          <a:lstStyle/>
          <a:p>
            <a:r>
              <a:rPr lang="en-US" dirty="0"/>
              <a:t>Click to edit Master title style</a:t>
            </a:r>
            <a:endParaRPr lang="vi-VN" dirty="0"/>
          </a:p>
        </p:txBody>
      </p:sp>
      <p:sp>
        <p:nvSpPr>
          <p:cNvPr id="3" name="Vertical Text Placeholder 2"/>
          <p:cNvSpPr>
            <a:spLocks noGrp="1"/>
          </p:cNvSpPr>
          <p:nvPr>
            <p:ph type="body" orient="vert" idx="1"/>
          </p:nvPr>
        </p:nvSpPr>
        <p:spPr>
          <a:xfrm>
            <a:off x="685800" y="457200"/>
            <a:ext cx="5676900" cy="411480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1C639-BBDB-41FE-B386-241EBF12AF81}" type="slidenum">
              <a:rPr lang="en-US"/>
              <a:pPr>
                <a:defRPr/>
              </a:pPr>
              <a:t>‹#›</a:t>
            </a:fld>
            <a:endParaRPr lang="en-US"/>
          </a:p>
        </p:txBody>
      </p:sp>
    </p:spTree>
    <p:extLst>
      <p:ext uri="{BB962C8B-B14F-4D97-AF65-F5344CB8AC3E}">
        <p14:creationId xmlns:p14="http://schemas.microsoft.com/office/powerpoint/2010/main" val="5736470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457200"/>
            <a:ext cx="77724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EE8304-9290-4684-B733-5C84EBB0A340}" type="slidenum">
              <a:rPr lang="en-US"/>
              <a:pPr>
                <a:defRPr/>
              </a:pPr>
              <a:t>‹#›</a:t>
            </a:fld>
            <a:endParaRPr lang="en-US"/>
          </a:p>
        </p:txBody>
      </p:sp>
    </p:spTree>
    <p:extLst>
      <p:ext uri="{BB962C8B-B14F-4D97-AF65-F5344CB8AC3E}">
        <p14:creationId xmlns:p14="http://schemas.microsoft.com/office/powerpoint/2010/main" val="12575247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857250"/>
          </a:xfrm>
        </p:spPr>
        <p:txBody>
          <a:bodyPr/>
          <a:lstStyle/>
          <a:p>
            <a:r>
              <a:rPr lang="en-US" dirty="0"/>
              <a:t>Click to edit Master title style</a:t>
            </a:r>
            <a:endParaRPr lang="vi-VN" dirty="0"/>
          </a:p>
        </p:txBody>
      </p:sp>
      <p:sp>
        <p:nvSpPr>
          <p:cNvPr id="3" name="Table Placeholder 2"/>
          <p:cNvSpPr>
            <a:spLocks noGrp="1"/>
          </p:cNvSpPr>
          <p:nvPr>
            <p:ph type="tbl" idx="1"/>
          </p:nvPr>
        </p:nvSpPr>
        <p:spPr>
          <a:xfrm>
            <a:off x="685800" y="1485900"/>
            <a:ext cx="7772400" cy="3086100"/>
          </a:xfrm>
        </p:spPr>
        <p:txBody>
          <a:bodyPr/>
          <a:lstStyle/>
          <a:p>
            <a:pPr lvl="0"/>
            <a:endParaRPr lang="vi-VN"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1AD83-A391-4203-B8FB-3F73C1FE4711}" type="slidenum">
              <a:rPr lang="en-US"/>
              <a:pPr>
                <a:defRPr/>
              </a:pPr>
              <a:t>‹#›</a:t>
            </a:fld>
            <a:endParaRPr lang="en-US"/>
          </a:p>
        </p:txBody>
      </p:sp>
    </p:spTree>
    <p:extLst>
      <p:ext uri="{BB962C8B-B14F-4D97-AF65-F5344CB8AC3E}">
        <p14:creationId xmlns:p14="http://schemas.microsoft.com/office/powerpoint/2010/main" val="416453741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endParaRPr lang="vi-VN"/>
          </a:p>
        </p:txBody>
      </p:sp>
      <p:sp>
        <p:nvSpPr>
          <p:cNvPr id="3" name="Date Placeholder 3"/>
          <p:cNvSpPr>
            <a:spLocks noGrp="1" noChangeArrowheads="1"/>
          </p:cNvSpPr>
          <p:nvPr>
            <p:ph type="dt" sz="half" idx="10"/>
          </p:nvPr>
        </p:nvSpPr>
        <p:spPr/>
        <p:txBody>
          <a:bodyPr/>
          <a:lstStyle>
            <a:lvl1pPr>
              <a:defRPr/>
            </a:lvl1pPr>
          </a:lstStyle>
          <a:p>
            <a:pPr>
              <a:defRPr/>
            </a:pPr>
            <a:fld id="{EF6663E9-1528-4BBE-AC12-A79253A2CB81}" type="datetime1">
              <a:rPr lang="vi-VN" altLang="en-US"/>
              <a:pPr>
                <a:defRPr/>
              </a:pPr>
              <a:t>06/09/2023</a:t>
            </a:fld>
            <a:endParaRPr lang="en-US" sz="1350"/>
          </a:p>
        </p:txBody>
      </p:sp>
      <p:sp>
        <p:nvSpPr>
          <p:cNvPr id="4" name="Footer Placeholder 4"/>
          <p:cNvSpPr>
            <a:spLocks noGrp="1" noChangeArrowheads="1"/>
          </p:cNvSpPr>
          <p:nvPr>
            <p:ph type="ftr" sz="quarter" idx="11"/>
          </p:nvPr>
        </p:nvSpPr>
        <p:spPr/>
        <p:txBody>
          <a:bodyPr/>
          <a:lstStyle>
            <a:lvl1pPr>
              <a:defRPr/>
            </a:lvl1pPr>
          </a:lstStyle>
          <a:p>
            <a:pPr>
              <a:defRPr/>
            </a:pPr>
            <a:endParaRPr lang="vi-VN"/>
          </a:p>
        </p:txBody>
      </p:sp>
      <p:sp>
        <p:nvSpPr>
          <p:cNvPr id="5" name="Slide Number Placeholder 5"/>
          <p:cNvSpPr>
            <a:spLocks noGrp="1" noChangeArrowheads="1"/>
          </p:cNvSpPr>
          <p:nvPr>
            <p:ph type="sldNum" sz="quarter" idx="12"/>
          </p:nvPr>
        </p:nvSpPr>
        <p:spPr/>
        <p:txBody>
          <a:bodyPr/>
          <a:lstStyle>
            <a:lvl1pPr>
              <a:defRPr/>
            </a:lvl1pPr>
          </a:lstStyle>
          <a:p>
            <a:pPr>
              <a:defRPr/>
            </a:pPr>
            <a:fld id="{8860B2D4-42A5-44E9-958B-9EC46203EECA}" type="slidenum">
              <a:rPr lang="vi-VN" altLang="en-US"/>
              <a:pPr>
                <a:defRPr/>
              </a:pPr>
              <a:t>‹#›</a:t>
            </a:fld>
            <a:endParaRPr lang="en-US" sz="1350"/>
          </a:p>
        </p:txBody>
      </p:sp>
    </p:spTree>
    <p:extLst>
      <p:ext uri="{BB962C8B-B14F-4D97-AF65-F5344CB8AC3E}">
        <p14:creationId xmlns:p14="http://schemas.microsoft.com/office/powerpoint/2010/main" val="30670609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857CE0B-493E-4EA1-91BF-F14781274E5F}"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5B61BC8-50FA-4290-9D14-0E00C4F410A0}"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49316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4C04DB5C-861F-44BF-AE06-4F1A1BC635B5}"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5265E59-0B9F-49B7-B907-762F94A67691}"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5088116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DF6FF73-9330-4B39-ABEC-3D516500DE42}"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AF202DE-8360-4D3C-93B4-7569F616A11D}"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649589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BBCF942-DD0D-44E1-9546-88D8E483FF5D}"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7"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1577C43-F86D-49A3-9321-7CE7B8A156E6}"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125300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BB4AB00-B377-4732-B505-5139ED82182B}"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8"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9"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269B36FE-A70E-40CE-BA79-45536ED92C0D}"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6914013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0EFA37F-7CDF-4AA6-93AE-94B3FA4F4A87}"/>
              </a:ext>
            </a:extLst>
          </p:cNvPr>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E8A70904-5C58-4957-88A4-D6B2398B3438}"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4" name="Footer Placeholder 4">
            <a:extLst>
              <a:ext uri="{FF2B5EF4-FFF2-40B4-BE49-F238E27FC236}">
                <a16:creationId xmlns:a16="http://schemas.microsoft.com/office/drawing/2014/main" id="{391D6ECB-C279-47B4-8FA3-DE1ADCE7081F}"/>
              </a:ext>
            </a:extLst>
          </p:cNvPr>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Slide Number Placeholder 5">
            <a:extLst>
              <a:ext uri="{FF2B5EF4-FFF2-40B4-BE49-F238E27FC236}">
                <a16:creationId xmlns:a16="http://schemas.microsoft.com/office/drawing/2014/main" id="{D0248301-85C3-4A8E-BC22-25CE7E8FE5D9}"/>
              </a:ext>
            </a:extLst>
          </p:cNvPr>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64744D10-6855-40AC-84B2-87BABCDEE971}"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78552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5" Type="http://schemas.openxmlformats.org/officeDocument/2006/relationships/theme" Target="../theme/theme10.xml"/><Relationship Id="rId4"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10" Type="http://schemas.openxmlformats.org/officeDocument/2006/relationships/theme" Target="../theme/theme3.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theme" Target="../theme/theme8.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 name="Date Placeholder 3">
            <a:extLst>
              <a:ext uri="{FF2B5EF4-FFF2-40B4-BE49-F238E27FC236}">
                <a16:creationId xmlns:a16="http://schemas.microsoft.com/office/drawing/2014/main" id="{98026379-EB4A-44D1-B9DD-39CE222C277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67D4BC56-2510-4EF7-AB38-C86FC039998B}" type="datetimeFigureOut">
              <a:rPr lang="en-US"/>
              <a:pPr>
                <a:defRPr/>
              </a:pPr>
              <a:t>9/6/2023</a:t>
            </a:fld>
            <a:endParaRPr lang="en-US"/>
          </a:p>
        </p:txBody>
      </p:sp>
      <p:sp>
        <p:nvSpPr>
          <p:cNvPr id="5" name="Footer Placeholder 4">
            <a:extLst>
              <a:ext uri="{FF2B5EF4-FFF2-40B4-BE49-F238E27FC236}">
                <a16:creationId xmlns:a16="http://schemas.microsoft.com/office/drawing/2014/main" id="{A6EB9C5B-000B-4637-A494-9C4EF5998D1A}"/>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9764BB8-85AE-4905-B679-00FDEF47BC2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D239060E-6C96-4367-8748-CEF21324182E}" type="slidenum">
              <a:rPr lang="en-US"/>
              <a:pPr>
                <a:defRPr/>
              </a:pPr>
              <a:t>‹#›</a:t>
            </a:fld>
            <a:endParaRPr lang="en-US"/>
          </a:p>
        </p:txBody>
      </p:sp>
    </p:spTree>
    <p:extLst>
      <p:ext uri="{BB962C8B-B14F-4D97-AF65-F5344CB8AC3E}">
        <p14:creationId xmlns:p14="http://schemas.microsoft.com/office/powerpoint/2010/main" val="36931102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907" r:id="rId15"/>
  </p:sldLayoutIdLst>
  <p:txStyles>
    <p:titleStyle>
      <a:lvl1pPr algn="l" rtl="0" eaLnBrk="0" fontAlgn="base" hangingPunct="0">
        <a:lnSpc>
          <a:spcPct val="90000"/>
        </a:lnSpc>
        <a:spcBef>
          <a:spcPct val="0"/>
        </a:spcBef>
        <a:spcAft>
          <a:spcPct val="0"/>
        </a:spcAft>
        <a:defRPr sz="3300" kern="1200">
          <a:solidFill>
            <a:schemeClr val="tx1"/>
          </a:solidFill>
          <a:latin typeface="#9Slide03 Bebas Neue Bold" panose="020B0606020202050201" pitchFamily="34" charset="0"/>
          <a:ea typeface="+mj-ea"/>
          <a:cs typeface="+mj-cs"/>
        </a:defRPr>
      </a:lvl1pPr>
      <a:lvl2pPr algn="l" rtl="0" eaLnBrk="0" fontAlgn="base" hangingPunct="0">
        <a:lnSpc>
          <a:spcPct val="90000"/>
        </a:lnSpc>
        <a:spcBef>
          <a:spcPct val="0"/>
        </a:spcBef>
        <a:spcAft>
          <a:spcPct val="0"/>
        </a:spcAft>
        <a:defRPr sz="3300">
          <a:solidFill>
            <a:schemeClr val="tx1"/>
          </a:solidFill>
          <a:latin typeface="#9Slide03 Bebas Neue Bold"/>
        </a:defRPr>
      </a:lvl2pPr>
      <a:lvl3pPr algn="l" rtl="0" eaLnBrk="0" fontAlgn="base" hangingPunct="0">
        <a:lnSpc>
          <a:spcPct val="90000"/>
        </a:lnSpc>
        <a:spcBef>
          <a:spcPct val="0"/>
        </a:spcBef>
        <a:spcAft>
          <a:spcPct val="0"/>
        </a:spcAft>
        <a:defRPr sz="3300">
          <a:solidFill>
            <a:schemeClr val="tx1"/>
          </a:solidFill>
          <a:latin typeface="#9Slide03 Bebas Neue Bold"/>
        </a:defRPr>
      </a:lvl3pPr>
      <a:lvl4pPr algn="l" rtl="0" eaLnBrk="0" fontAlgn="base" hangingPunct="0">
        <a:lnSpc>
          <a:spcPct val="90000"/>
        </a:lnSpc>
        <a:spcBef>
          <a:spcPct val="0"/>
        </a:spcBef>
        <a:spcAft>
          <a:spcPct val="0"/>
        </a:spcAft>
        <a:defRPr sz="3300">
          <a:solidFill>
            <a:schemeClr val="tx1"/>
          </a:solidFill>
          <a:latin typeface="#9Slide03 Bebas Neue Bold"/>
        </a:defRPr>
      </a:lvl4pPr>
      <a:lvl5pPr algn="l" rtl="0" eaLnBrk="0" fontAlgn="base" hangingPunct="0">
        <a:lnSpc>
          <a:spcPct val="90000"/>
        </a:lnSpc>
        <a:spcBef>
          <a:spcPct val="0"/>
        </a:spcBef>
        <a:spcAft>
          <a:spcPct val="0"/>
        </a:spcAft>
        <a:defRPr sz="3300">
          <a:solidFill>
            <a:schemeClr val="tx1"/>
          </a:solidFill>
          <a:latin typeface="#9Slide03 Bebas Neue Bold"/>
        </a:defRPr>
      </a:lvl5pPr>
      <a:lvl6pPr marL="342900" algn="l" rtl="0" fontAlgn="base">
        <a:lnSpc>
          <a:spcPct val="90000"/>
        </a:lnSpc>
        <a:spcBef>
          <a:spcPct val="0"/>
        </a:spcBef>
        <a:spcAft>
          <a:spcPct val="0"/>
        </a:spcAft>
        <a:defRPr sz="3300">
          <a:solidFill>
            <a:schemeClr val="tx1"/>
          </a:solidFill>
          <a:latin typeface="#9Slide03 Bebas Neue Bold"/>
        </a:defRPr>
      </a:lvl6pPr>
      <a:lvl7pPr marL="685800" algn="l" rtl="0" fontAlgn="base">
        <a:lnSpc>
          <a:spcPct val="90000"/>
        </a:lnSpc>
        <a:spcBef>
          <a:spcPct val="0"/>
        </a:spcBef>
        <a:spcAft>
          <a:spcPct val="0"/>
        </a:spcAft>
        <a:defRPr sz="3300">
          <a:solidFill>
            <a:schemeClr val="tx1"/>
          </a:solidFill>
          <a:latin typeface="#9Slide03 Bebas Neue Bold"/>
        </a:defRPr>
      </a:lvl7pPr>
      <a:lvl8pPr marL="1028700" algn="l" rtl="0" fontAlgn="base">
        <a:lnSpc>
          <a:spcPct val="90000"/>
        </a:lnSpc>
        <a:spcBef>
          <a:spcPct val="0"/>
        </a:spcBef>
        <a:spcAft>
          <a:spcPct val="0"/>
        </a:spcAft>
        <a:defRPr sz="3300">
          <a:solidFill>
            <a:schemeClr val="tx1"/>
          </a:solidFill>
          <a:latin typeface="#9Slide03 Bebas Neue Bold"/>
        </a:defRPr>
      </a:lvl8pPr>
      <a:lvl9pPr marL="1371600" algn="l" rtl="0" fontAlgn="base">
        <a:lnSpc>
          <a:spcPct val="90000"/>
        </a:lnSpc>
        <a:spcBef>
          <a:spcPct val="0"/>
        </a:spcBef>
        <a:spcAft>
          <a:spcPct val="0"/>
        </a:spcAft>
        <a:defRPr sz="3300">
          <a:solidFill>
            <a:schemeClr val="tx1"/>
          </a:solidFill>
          <a:latin typeface="#9Slide03 Bebas Neue Bold"/>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0" i="0" u="none" strike="noStrike" kern="0" cap="none" spc="0" normalizeH="0" baseline="0" noProof="0">
                <a:ln>
                  <a:noFill/>
                </a:ln>
                <a:solidFill>
                  <a:srgbClr val="A01127"/>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000" b="0" i="0" u="none" strike="noStrike" kern="0" cap="none" spc="0" normalizeH="0" baseline="0" noProof="0">
              <a:ln>
                <a:noFill/>
              </a:ln>
              <a:solidFill>
                <a:srgbClr val="A01127"/>
              </a:solidFill>
              <a:effectLst/>
              <a:uLnTx/>
              <a:uFillTx/>
              <a:latin typeface="Arial"/>
              <a:cs typeface="Arial"/>
              <a:sym typeface="Arial"/>
            </a:endParaRPr>
          </a:p>
        </p:txBody>
      </p:sp>
    </p:spTree>
    <p:extLst>
      <p:ext uri="{BB962C8B-B14F-4D97-AF65-F5344CB8AC3E}">
        <p14:creationId xmlns:p14="http://schemas.microsoft.com/office/powerpoint/2010/main" val="1991171168"/>
      </p:ext>
    </p:extLst>
  </p:cSld>
  <p:clrMap bg1="lt1" tx1="dk1" bg2="dk2" tx2="lt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Century Gothic" panose="020B0502020202020204" pitchFamily="34" charset="0"/>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859AB977-2AC5-4F0B-9A80-8BA83A27F388}" type="datetimeFigureOut">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9/6/2023</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Century Gothic" panose="020B0502020202020204" pitchFamily="34" charset="0"/>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entury Gothic" panose="020B0502020202020204" pitchFamily="34" charset="0"/>
              <a:ea typeface="+mn-ea"/>
              <a:cs typeface="Arial"/>
              <a:sym typeface="Aria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Century Gothic" panose="020B0502020202020204" pitchFamily="34" charset="0"/>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CD8F7250-E9BB-428E-AB07-980CB492DC22}" type="slidenum">
              <a:rPr kumimoji="0" lang="en-US" sz="900" b="0" i="0" u="none" strike="noStrike" kern="1200" cap="none" spc="0" normalizeH="0" baseline="0" noProof="0" smtClean="0">
                <a:ln>
                  <a:noFill/>
                </a:ln>
                <a:solidFill>
                  <a:prstClr val="black">
                    <a:tint val="75000"/>
                  </a:prstClr>
                </a:solidFill>
                <a:effectLst/>
                <a:uLnTx/>
                <a:uFillTx/>
                <a:latin typeface="Century Gothic" panose="020B0502020202020204" pitchFamily="34" charset="0"/>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dirty="0">
              <a:ln>
                <a:noFill/>
              </a:ln>
              <a:solidFill>
                <a:prstClr val="black">
                  <a:tint val="75000"/>
                </a:prstClr>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4189605611"/>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Lst>
  <p:txStyles>
    <p:titleStyle>
      <a:lvl1pPr algn="l" rtl="0" eaLnBrk="0" fontAlgn="base" hangingPunct="0">
        <a:lnSpc>
          <a:spcPct val="90000"/>
        </a:lnSpc>
        <a:spcBef>
          <a:spcPct val="0"/>
        </a:spcBef>
        <a:spcAft>
          <a:spcPct val="0"/>
        </a:spcAft>
        <a:defRPr sz="3300" kern="1200">
          <a:solidFill>
            <a:schemeClr val="tx1"/>
          </a:solidFill>
          <a:latin typeface="Century Gothic" panose="020B0502020202020204" pitchFamily="34" charset="0"/>
          <a:ea typeface="+mj-ea"/>
          <a:cs typeface="+mj-cs"/>
        </a:defRPr>
      </a:lvl1pPr>
      <a:lvl2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2pPr>
      <a:lvl3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3pPr>
      <a:lvl4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4pPr>
      <a:lvl5pPr algn="l" rtl="0" eaLnBrk="0" fontAlgn="base" hangingPunct="0">
        <a:lnSpc>
          <a:spcPct val="90000"/>
        </a:lnSpc>
        <a:spcBef>
          <a:spcPct val="0"/>
        </a:spcBef>
        <a:spcAft>
          <a:spcPct val="0"/>
        </a:spcAft>
        <a:defRPr sz="3300">
          <a:solidFill>
            <a:schemeClr val="tx1"/>
          </a:solidFill>
          <a:latin typeface="Century Gothic" panose="020B0502020202020204" pitchFamily="34" charset="0"/>
        </a:defRPr>
      </a:lvl5pPr>
      <a:lvl6pPr marL="342900" algn="l" rtl="0" fontAlgn="base">
        <a:lnSpc>
          <a:spcPct val="90000"/>
        </a:lnSpc>
        <a:spcBef>
          <a:spcPct val="0"/>
        </a:spcBef>
        <a:spcAft>
          <a:spcPct val="0"/>
        </a:spcAft>
        <a:defRPr sz="3300">
          <a:solidFill>
            <a:schemeClr val="tx1"/>
          </a:solidFill>
          <a:latin typeface="Century Gothic" panose="020B0502020202020204" pitchFamily="34" charset="0"/>
        </a:defRPr>
      </a:lvl6pPr>
      <a:lvl7pPr marL="685800" algn="l" rtl="0" fontAlgn="base">
        <a:lnSpc>
          <a:spcPct val="90000"/>
        </a:lnSpc>
        <a:spcBef>
          <a:spcPct val="0"/>
        </a:spcBef>
        <a:spcAft>
          <a:spcPct val="0"/>
        </a:spcAft>
        <a:defRPr sz="3300">
          <a:solidFill>
            <a:schemeClr val="tx1"/>
          </a:solidFill>
          <a:latin typeface="Century Gothic" panose="020B0502020202020204" pitchFamily="34" charset="0"/>
        </a:defRPr>
      </a:lvl7pPr>
      <a:lvl8pPr marL="1028700" algn="l" rtl="0" fontAlgn="base">
        <a:lnSpc>
          <a:spcPct val="90000"/>
        </a:lnSpc>
        <a:spcBef>
          <a:spcPct val="0"/>
        </a:spcBef>
        <a:spcAft>
          <a:spcPct val="0"/>
        </a:spcAft>
        <a:defRPr sz="3300">
          <a:solidFill>
            <a:schemeClr val="tx1"/>
          </a:solidFill>
          <a:latin typeface="Century Gothic" panose="020B0502020202020204" pitchFamily="34" charset="0"/>
        </a:defRPr>
      </a:lvl8pPr>
      <a:lvl9pPr marL="1371600" algn="l" rtl="0" fontAlgn="base">
        <a:lnSpc>
          <a:spcPct val="90000"/>
        </a:lnSpc>
        <a:spcBef>
          <a:spcPct val="0"/>
        </a:spcBef>
        <a:spcAft>
          <a:spcPct val="0"/>
        </a:spcAft>
        <a:defRPr sz="3300">
          <a:solidFill>
            <a:schemeClr val="tx1"/>
          </a:solidFill>
          <a:latin typeface="Century Gothic" panose="020B0502020202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Century Gothic" panose="020B0502020202020204" pitchFamily="34" charset="0"/>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Century Gothic" panose="020B0502020202020204" pitchFamily="34" charset="0"/>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Century Gothic" panose="020B0502020202020204" pitchFamily="34" charset="0"/>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Century Gothic" panose="020B0502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0" fontAlgn="base" latinLnBrk="0" hangingPunct="0">
              <a:lnSpc>
                <a:spcPct val="100000"/>
              </a:lnSpc>
              <a:spcBef>
                <a:spcPct val="0"/>
              </a:spcBef>
              <a:spcAft>
                <a:spcPct val="0"/>
              </a:spcAft>
              <a:buClrTx/>
              <a:buSzTx/>
              <a:buFont typeface="Arial"/>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l" defTabSz="685800" rtl="0" eaLnBrk="0" fontAlgn="base" latinLnBrk="0" hangingPunct="0">
                <a:lnSpc>
                  <a:spcPct val="100000"/>
                </a:lnSpc>
                <a:spcBef>
                  <a:spcPct val="0"/>
                </a:spcBef>
                <a:spcAft>
                  <a:spcPct val="0"/>
                </a:spcAft>
                <a:buClrTx/>
                <a:buSzTx/>
                <a:buFont typeface="Arial"/>
                <a:buNone/>
                <a:tabLst/>
                <a:defRPr/>
              </a:pPr>
              <a:t>9/6/2023</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0" fontAlgn="base" latinLnBrk="0" hangingPunct="0">
              <a:lnSpc>
                <a:spcPct val="100000"/>
              </a:lnSpc>
              <a:spcBef>
                <a:spcPct val="0"/>
              </a:spcBef>
              <a:spcAft>
                <a:spcPct val="0"/>
              </a:spcAft>
              <a:buClrTx/>
              <a:buSzTx/>
              <a:buFont typeface="Arial"/>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Source Sans Pro" panose="020B0503030403020204" pitchFamily="34" charset="0"/>
                <a:ea typeface="+mn-ea"/>
                <a:cs typeface="Arial"/>
                <a:sym typeface="Arial"/>
              </a:rPr>
              <a:pPr marL="0" marR="0" lvl="0" indent="0" algn="r" defTabSz="685800" rtl="0" eaLnBrk="0" fontAlgn="base" latinLnBrk="0" hangingPunct="0">
                <a:lnSpc>
                  <a:spcPct val="100000"/>
                </a:lnSpc>
                <a:spcBef>
                  <a:spcPct val="0"/>
                </a:spcBef>
                <a:spcAft>
                  <a:spcPct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Source Sans Pro" panose="020B0503030403020204" pitchFamily="34" charset="0"/>
              <a:ea typeface="+mn-ea"/>
              <a:cs typeface="Arial"/>
              <a:sym typeface="Arial"/>
            </a:endParaRPr>
          </a:p>
        </p:txBody>
      </p:sp>
    </p:spTree>
    <p:extLst>
      <p:ext uri="{BB962C8B-B14F-4D97-AF65-F5344CB8AC3E}">
        <p14:creationId xmlns:p14="http://schemas.microsoft.com/office/powerpoint/2010/main" val="3039441469"/>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BA32C21-FD13-4697-ADCD-F9E33DDFF06F}" type="datetimeFigureOut">
              <a:rPr lang="vi-VN" smtClean="0"/>
              <a:t>06/09/2023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2885D699-091F-4322-9983-565B97A178FD}" type="slidenum">
              <a:rPr lang="vi-VN" smtClean="0"/>
              <a:t>‹#›</a:t>
            </a:fld>
            <a:endParaRPr lang="vi-VN"/>
          </a:p>
        </p:txBody>
      </p:sp>
    </p:spTree>
    <p:extLst>
      <p:ext uri="{BB962C8B-B14F-4D97-AF65-F5344CB8AC3E}">
        <p14:creationId xmlns:p14="http://schemas.microsoft.com/office/powerpoint/2010/main" val="6430780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1"/>
            <a:ext cx="8229600" cy="10635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1pPr>
            <a:lvl2pPr lvl="1"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2pPr>
            <a:lvl3pPr lvl="2"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3pPr>
            <a:lvl4pPr lvl="3"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4pPr>
            <a:lvl5pPr lvl="4"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5pPr>
            <a:lvl6pPr lvl="5"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6pPr>
            <a:lvl7pPr lvl="6"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7pPr>
            <a:lvl8pPr lvl="7"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8pPr>
            <a:lvl9pPr lvl="8" algn="ctr">
              <a:spcBef>
                <a:spcPts val="0"/>
              </a:spcBef>
              <a:spcAft>
                <a:spcPts val="0"/>
              </a:spcAft>
              <a:buClr>
                <a:srgbClr val="FFFFFF"/>
              </a:buClr>
              <a:buSzPts val="2400"/>
              <a:buFont typeface="Varela Round"/>
              <a:buNone/>
              <a:defRPr sz="2400" b="1">
                <a:solidFill>
                  <a:srgbClr val="FFFFFF"/>
                </a:solidFill>
                <a:latin typeface="Varela Round"/>
                <a:ea typeface="Varela Round"/>
                <a:cs typeface="Varela Round"/>
                <a:sym typeface="Varela Round"/>
              </a:defRPr>
            </a:lvl9pPr>
          </a:lstStyle>
          <a:p>
            <a:endParaRPr/>
          </a:p>
        </p:txBody>
      </p:sp>
      <p:sp>
        <p:nvSpPr>
          <p:cNvPr id="7" name="Google Shape;7;p1"/>
          <p:cNvSpPr txBox="1">
            <a:spLocks noGrp="1"/>
          </p:cNvSpPr>
          <p:nvPr>
            <p:ph type="body" idx="1"/>
          </p:nvPr>
        </p:nvSpPr>
        <p:spPr>
          <a:xfrm>
            <a:off x="868550" y="1411400"/>
            <a:ext cx="7407000" cy="35145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accent1"/>
              </a:buClr>
              <a:buSzPts val="3000"/>
              <a:buFont typeface="Varela Round"/>
              <a:buChar char="×"/>
              <a:defRPr sz="3000">
                <a:solidFill>
                  <a:srgbClr val="546973"/>
                </a:solidFill>
                <a:latin typeface="Varela Round"/>
                <a:ea typeface="Varela Round"/>
                <a:cs typeface="Varela Round"/>
                <a:sym typeface="Varela Round"/>
              </a:defRPr>
            </a:lvl1pPr>
            <a:lvl2pPr marL="914400" lvl="1" indent="-381000">
              <a:spcBef>
                <a:spcPts val="0"/>
              </a:spcBef>
              <a:spcAft>
                <a:spcPts val="0"/>
              </a:spcAft>
              <a:buClr>
                <a:schemeClr val="accent1"/>
              </a:buClr>
              <a:buSzPts val="2400"/>
              <a:buFont typeface="Varela Round"/>
              <a:buChar char="×"/>
              <a:defRPr sz="2400">
                <a:solidFill>
                  <a:srgbClr val="546973"/>
                </a:solidFill>
                <a:latin typeface="Varela Round"/>
                <a:ea typeface="Varela Round"/>
                <a:cs typeface="Varela Round"/>
                <a:sym typeface="Varela Round"/>
              </a:defRPr>
            </a:lvl2pPr>
            <a:lvl3pPr marL="1371600" lvl="2" indent="-381000">
              <a:spcBef>
                <a:spcPts val="0"/>
              </a:spcBef>
              <a:spcAft>
                <a:spcPts val="0"/>
              </a:spcAft>
              <a:buClr>
                <a:schemeClr val="accent1"/>
              </a:buClr>
              <a:buSzPts val="2400"/>
              <a:buFont typeface="Varela Round"/>
              <a:buChar char="×"/>
              <a:defRPr sz="2400">
                <a:solidFill>
                  <a:srgbClr val="546973"/>
                </a:solidFill>
                <a:latin typeface="Varela Round"/>
                <a:ea typeface="Varela Round"/>
                <a:cs typeface="Varela Round"/>
                <a:sym typeface="Varela Round"/>
              </a:defRPr>
            </a:lvl3pPr>
            <a:lvl4pPr marL="1828800" lvl="3" indent="-342900">
              <a:spcBef>
                <a:spcPts val="0"/>
              </a:spcBef>
              <a:spcAft>
                <a:spcPts val="0"/>
              </a:spcAft>
              <a:buClr>
                <a:schemeClr val="accent1"/>
              </a:buClr>
              <a:buSzPts val="1800"/>
              <a:buFont typeface="Varela Round"/>
              <a:buChar char="×"/>
              <a:defRPr sz="1800">
                <a:solidFill>
                  <a:srgbClr val="546973"/>
                </a:solidFill>
                <a:latin typeface="Varela Round"/>
                <a:ea typeface="Varela Round"/>
                <a:cs typeface="Varela Round"/>
                <a:sym typeface="Varela Round"/>
              </a:defRPr>
            </a:lvl4pPr>
            <a:lvl5pPr marL="2286000" lvl="4" indent="-342900">
              <a:spcBef>
                <a:spcPts val="0"/>
              </a:spcBef>
              <a:spcAft>
                <a:spcPts val="0"/>
              </a:spcAft>
              <a:buClr>
                <a:schemeClr val="accent1"/>
              </a:buClr>
              <a:buSzPts val="1800"/>
              <a:buFont typeface="Varela Round"/>
              <a:buChar char="×"/>
              <a:defRPr sz="1800">
                <a:solidFill>
                  <a:srgbClr val="546973"/>
                </a:solidFill>
                <a:latin typeface="Varela Round"/>
                <a:ea typeface="Varela Round"/>
                <a:cs typeface="Varela Round"/>
                <a:sym typeface="Varela Round"/>
              </a:defRPr>
            </a:lvl5pPr>
            <a:lvl6pPr marL="2743200" lvl="5" indent="-342900">
              <a:spcBef>
                <a:spcPts val="0"/>
              </a:spcBef>
              <a:spcAft>
                <a:spcPts val="0"/>
              </a:spcAft>
              <a:buClr>
                <a:schemeClr val="accent1"/>
              </a:buClr>
              <a:buSzPts val="1800"/>
              <a:buFont typeface="Varela Round"/>
              <a:buChar char="×"/>
              <a:defRPr sz="1800">
                <a:solidFill>
                  <a:srgbClr val="546973"/>
                </a:solidFill>
                <a:latin typeface="Varela Round"/>
                <a:ea typeface="Varela Round"/>
                <a:cs typeface="Varela Round"/>
                <a:sym typeface="Varela Round"/>
              </a:defRPr>
            </a:lvl6pPr>
            <a:lvl7pPr marL="3200400" lvl="6" indent="-342900">
              <a:spcBef>
                <a:spcPts val="0"/>
              </a:spcBef>
              <a:spcAft>
                <a:spcPts val="0"/>
              </a:spcAft>
              <a:buClr>
                <a:srgbClr val="546973"/>
              </a:buClr>
              <a:buSzPts val="1800"/>
              <a:buFont typeface="Varela Round"/>
              <a:buChar char="●"/>
              <a:defRPr sz="1800">
                <a:solidFill>
                  <a:srgbClr val="546973"/>
                </a:solidFill>
                <a:latin typeface="Varela Round"/>
                <a:ea typeface="Varela Round"/>
                <a:cs typeface="Varela Round"/>
                <a:sym typeface="Varela Round"/>
              </a:defRPr>
            </a:lvl7pPr>
            <a:lvl8pPr marL="3657600" lvl="7" indent="-342900">
              <a:spcBef>
                <a:spcPts val="0"/>
              </a:spcBef>
              <a:spcAft>
                <a:spcPts val="0"/>
              </a:spcAft>
              <a:buClr>
                <a:srgbClr val="546973"/>
              </a:buClr>
              <a:buSzPts val="1800"/>
              <a:buFont typeface="Varela Round"/>
              <a:buChar char="○"/>
              <a:defRPr sz="1800">
                <a:solidFill>
                  <a:srgbClr val="546973"/>
                </a:solidFill>
                <a:latin typeface="Varela Round"/>
                <a:ea typeface="Varela Round"/>
                <a:cs typeface="Varela Round"/>
                <a:sym typeface="Varela Round"/>
              </a:defRPr>
            </a:lvl8pPr>
            <a:lvl9pPr marL="4114800" lvl="8" indent="-342900">
              <a:spcBef>
                <a:spcPts val="0"/>
              </a:spcBef>
              <a:spcAft>
                <a:spcPts val="0"/>
              </a:spcAft>
              <a:buClr>
                <a:srgbClr val="546973"/>
              </a:buClr>
              <a:buSzPts val="1800"/>
              <a:buFont typeface="Varela Round"/>
              <a:buChar char="■"/>
              <a:defRPr sz="1800">
                <a:solidFill>
                  <a:srgbClr val="546973"/>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4297650" y="4749851"/>
            <a:ext cx="548700" cy="393600"/>
          </a:xfrm>
          <a:prstGeom prst="rect">
            <a:avLst/>
          </a:prstGeom>
          <a:noFill/>
          <a:ln>
            <a:noFill/>
          </a:ln>
        </p:spPr>
        <p:txBody>
          <a:bodyPr spcFirstLastPara="1" wrap="square" lIns="91425" tIns="91425" rIns="91425" bIns="91425" anchor="t" anchorCtr="0">
            <a:noAutofit/>
          </a:bodyPr>
          <a:lstStyle>
            <a:lvl1pPr lvl="0" algn="ctr">
              <a:buNone/>
              <a:defRPr sz="1200">
                <a:solidFill>
                  <a:srgbClr val="7BD100"/>
                </a:solidFill>
                <a:latin typeface="Varela Round"/>
                <a:ea typeface="Varela Round"/>
                <a:cs typeface="Varela Round"/>
                <a:sym typeface="Varela Round"/>
              </a:defRPr>
            </a:lvl1pPr>
            <a:lvl2pPr lvl="1" algn="ctr">
              <a:buNone/>
              <a:defRPr sz="1200">
                <a:solidFill>
                  <a:srgbClr val="7BD100"/>
                </a:solidFill>
                <a:latin typeface="Varela Round"/>
                <a:ea typeface="Varela Round"/>
                <a:cs typeface="Varela Round"/>
                <a:sym typeface="Varela Round"/>
              </a:defRPr>
            </a:lvl2pPr>
            <a:lvl3pPr lvl="2" algn="ctr">
              <a:buNone/>
              <a:defRPr sz="1200">
                <a:solidFill>
                  <a:srgbClr val="7BD100"/>
                </a:solidFill>
                <a:latin typeface="Varela Round"/>
                <a:ea typeface="Varela Round"/>
                <a:cs typeface="Varela Round"/>
                <a:sym typeface="Varela Round"/>
              </a:defRPr>
            </a:lvl3pPr>
            <a:lvl4pPr lvl="3" algn="ctr">
              <a:buNone/>
              <a:defRPr sz="1200">
                <a:solidFill>
                  <a:srgbClr val="7BD100"/>
                </a:solidFill>
                <a:latin typeface="Varela Round"/>
                <a:ea typeface="Varela Round"/>
                <a:cs typeface="Varela Round"/>
                <a:sym typeface="Varela Round"/>
              </a:defRPr>
            </a:lvl4pPr>
            <a:lvl5pPr lvl="4" algn="ctr">
              <a:buNone/>
              <a:defRPr sz="1200">
                <a:solidFill>
                  <a:srgbClr val="7BD100"/>
                </a:solidFill>
                <a:latin typeface="Varela Round"/>
                <a:ea typeface="Varela Round"/>
                <a:cs typeface="Varela Round"/>
                <a:sym typeface="Varela Round"/>
              </a:defRPr>
            </a:lvl5pPr>
            <a:lvl6pPr lvl="5" algn="ctr">
              <a:buNone/>
              <a:defRPr sz="1200">
                <a:solidFill>
                  <a:srgbClr val="7BD100"/>
                </a:solidFill>
                <a:latin typeface="Varela Round"/>
                <a:ea typeface="Varela Round"/>
                <a:cs typeface="Varela Round"/>
                <a:sym typeface="Varela Round"/>
              </a:defRPr>
            </a:lvl6pPr>
            <a:lvl7pPr lvl="6" algn="ctr">
              <a:buNone/>
              <a:defRPr sz="1200">
                <a:solidFill>
                  <a:srgbClr val="7BD100"/>
                </a:solidFill>
                <a:latin typeface="Varela Round"/>
                <a:ea typeface="Varela Round"/>
                <a:cs typeface="Varela Round"/>
                <a:sym typeface="Varela Round"/>
              </a:defRPr>
            </a:lvl7pPr>
            <a:lvl8pPr lvl="7" algn="ctr">
              <a:buNone/>
              <a:defRPr sz="1200">
                <a:solidFill>
                  <a:srgbClr val="7BD100"/>
                </a:solidFill>
                <a:latin typeface="Varela Round"/>
                <a:ea typeface="Varela Round"/>
                <a:cs typeface="Varela Round"/>
                <a:sym typeface="Varela Round"/>
              </a:defRPr>
            </a:lvl8pPr>
            <a:lvl9pPr lvl="8" algn="ctr">
              <a:buNone/>
              <a:defRPr sz="1200">
                <a:solidFill>
                  <a:srgbClr val="7BD100"/>
                </a:solidFill>
                <a:latin typeface="Varela Round"/>
                <a:ea typeface="Varela Round"/>
                <a:cs typeface="Varela Round"/>
                <a:sym typeface="Varela Round"/>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48196428"/>
      </p:ext>
    </p:extLst>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4" r:id="rId4"/>
    <p:sldLayoutId id="2147483705" r:id="rId5"/>
    <p:sldLayoutId id="2147483706" r:id="rId6"/>
    <p:sldLayoutId id="2147483707" r:id="rId7"/>
    <p:sldLayoutId id="2147483708" r:id="rId8"/>
    <p:sldLayoutId id="2147483709"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090F509-07BE-4446-8772-F44E09936B7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b="1" cap="all" spc="75" baseline="0">
                <a:solidFill>
                  <a:schemeClr val="tx1">
                    <a:tint val="75000"/>
                  </a:schemeClr>
                </a:solidFill>
                <a:latin typeface="+mn-lt"/>
                <a:ea typeface="Source Sans Pro SemiBold" panose="020B0603030403020204" pitchFamily="34" charset="0"/>
              </a:defRPr>
            </a:lvl1pPr>
          </a:lstStyle>
          <a:p>
            <a:pPr>
              <a:defRPr/>
            </a:pPr>
            <a:fld id="{C0D0AA52-BF67-422D-85E3-04E3EB6F1E6C}" type="datetime1">
              <a:rPr lang="en-US"/>
              <a:pPr>
                <a:defRPr/>
              </a:pPr>
              <a:t>9/6/2023</a:t>
            </a:fld>
            <a:endParaRPr lang="en-US" dirty="0"/>
          </a:p>
        </p:txBody>
      </p:sp>
      <p:sp>
        <p:nvSpPr>
          <p:cNvPr id="5" name="Footer Placeholder 4">
            <a:extLst>
              <a:ext uri="{FF2B5EF4-FFF2-40B4-BE49-F238E27FC236}">
                <a16:creationId xmlns:a16="http://schemas.microsoft.com/office/drawing/2014/main" id="{501B927E-3833-4F85-99B5-56B5F1E540D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b="1" cap="all" spc="75" baseline="0">
                <a:solidFill>
                  <a:schemeClr val="tx1">
                    <a:tint val="75000"/>
                  </a:schemeClr>
                </a:solidFill>
                <a:latin typeface="+mn-lt"/>
                <a:ea typeface="Source Sans Pro SemiBold" panose="020B0603030403020204" pitchFamily="34" charset="0"/>
              </a:defRPr>
            </a:lvl1pPr>
          </a:lstStyle>
          <a:p>
            <a:pPr>
              <a:defRPr/>
            </a:pPr>
            <a:r>
              <a:rPr lang="en-US"/>
              <a:t>Sample Footer Text</a:t>
            </a:r>
          </a:p>
        </p:txBody>
      </p:sp>
      <p:sp>
        <p:nvSpPr>
          <p:cNvPr id="6" name="Slide Number Placeholder 5">
            <a:extLst>
              <a:ext uri="{FF2B5EF4-FFF2-40B4-BE49-F238E27FC236}">
                <a16:creationId xmlns:a16="http://schemas.microsoft.com/office/drawing/2014/main" id="{E628CB64-4E98-43DE-B543-7BE5B329DBA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b="1" cap="all" spc="75" baseline="0">
                <a:solidFill>
                  <a:schemeClr val="tx1">
                    <a:tint val="75000"/>
                  </a:schemeClr>
                </a:solidFill>
                <a:latin typeface="+mn-lt"/>
                <a:ea typeface="Source Sans Pro SemiBold" panose="020B0603030403020204" pitchFamily="34" charset="0"/>
              </a:defRPr>
            </a:lvl1pPr>
          </a:lstStyle>
          <a:p>
            <a:pPr>
              <a:defRPr/>
            </a:pPr>
            <a:fld id="{9E863563-AF93-4B60-9D04-F6EF6C51274E}" type="slidenum">
              <a:rPr lang="en-US"/>
              <a:pPr>
                <a:defRPr/>
              </a:pPr>
              <a:t>‹#›</a:t>
            </a:fld>
            <a:endParaRPr lang="en-US" dirty="0"/>
          </a:p>
        </p:txBody>
      </p:sp>
    </p:spTree>
    <p:extLst>
      <p:ext uri="{BB962C8B-B14F-4D97-AF65-F5344CB8AC3E}">
        <p14:creationId xmlns:p14="http://schemas.microsoft.com/office/powerpoint/2010/main" val="3887461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Source Sans Pro" panose="020B0503030403020204" pitchFamily="34" charset="0"/>
        </a:defRPr>
      </a:lvl2pPr>
      <a:lvl3pPr algn="l" rtl="0" eaLnBrk="0" fontAlgn="base" hangingPunct="0">
        <a:lnSpc>
          <a:spcPct val="90000"/>
        </a:lnSpc>
        <a:spcBef>
          <a:spcPct val="0"/>
        </a:spcBef>
        <a:spcAft>
          <a:spcPct val="0"/>
        </a:spcAft>
        <a:defRPr sz="3300">
          <a:solidFill>
            <a:schemeClr val="tx1"/>
          </a:solidFill>
          <a:latin typeface="Source Sans Pro" panose="020B0503030403020204" pitchFamily="34" charset="0"/>
        </a:defRPr>
      </a:lvl3pPr>
      <a:lvl4pPr algn="l" rtl="0" eaLnBrk="0" fontAlgn="base" hangingPunct="0">
        <a:lnSpc>
          <a:spcPct val="90000"/>
        </a:lnSpc>
        <a:spcBef>
          <a:spcPct val="0"/>
        </a:spcBef>
        <a:spcAft>
          <a:spcPct val="0"/>
        </a:spcAft>
        <a:defRPr sz="3300">
          <a:solidFill>
            <a:schemeClr val="tx1"/>
          </a:solidFill>
          <a:latin typeface="Source Sans Pro" panose="020B0503030403020204" pitchFamily="34" charset="0"/>
        </a:defRPr>
      </a:lvl4pPr>
      <a:lvl5pPr algn="l" rtl="0" eaLnBrk="0" fontAlgn="base" hangingPunct="0">
        <a:lnSpc>
          <a:spcPct val="90000"/>
        </a:lnSpc>
        <a:spcBef>
          <a:spcPct val="0"/>
        </a:spcBef>
        <a:spcAft>
          <a:spcPct val="0"/>
        </a:spcAft>
        <a:defRPr sz="3300">
          <a:solidFill>
            <a:schemeClr val="tx1"/>
          </a:solidFill>
          <a:latin typeface="Source Sans Pro" panose="020B0503030403020204" pitchFamily="34" charset="0"/>
        </a:defRPr>
      </a:lvl5pPr>
      <a:lvl6pPr marL="342900" algn="l" rtl="0" fontAlgn="base">
        <a:lnSpc>
          <a:spcPct val="90000"/>
        </a:lnSpc>
        <a:spcBef>
          <a:spcPct val="0"/>
        </a:spcBef>
        <a:spcAft>
          <a:spcPct val="0"/>
        </a:spcAft>
        <a:defRPr sz="3300">
          <a:solidFill>
            <a:schemeClr val="tx1"/>
          </a:solidFill>
          <a:latin typeface="Source Sans Pro" panose="020B0503030403020204" pitchFamily="34" charset="0"/>
        </a:defRPr>
      </a:lvl6pPr>
      <a:lvl7pPr marL="685800" algn="l" rtl="0" fontAlgn="base">
        <a:lnSpc>
          <a:spcPct val="90000"/>
        </a:lnSpc>
        <a:spcBef>
          <a:spcPct val="0"/>
        </a:spcBef>
        <a:spcAft>
          <a:spcPct val="0"/>
        </a:spcAft>
        <a:defRPr sz="3300">
          <a:solidFill>
            <a:schemeClr val="tx1"/>
          </a:solidFill>
          <a:latin typeface="Source Sans Pro" panose="020B0503030403020204" pitchFamily="34" charset="0"/>
        </a:defRPr>
      </a:lvl7pPr>
      <a:lvl8pPr marL="1028700" algn="l" rtl="0" fontAlgn="base">
        <a:lnSpc>
          <a:spcPct val="90000"/>
        </a:lnSpc>
        <a:spcBef>
          <a:spcPct val="0"/>
        </a:spcBef>
        <a:spcAft>
          <a:spcPct val="0"/>
        </a:spcAft>
        <a:defRPr sz="3300">
          <a:solidFill>
            <a:schemeClr val="tx1"/>
          </a:solidFill>
          <a:latin typeface="Source Sans Pro" panose="020B0503030403020204" pitchFamily="34" charset="0"/>
        </a:defRPr>
      </a:lvl8pPr>
      <a:lvl9pPr marL="1371600" algn="l" rtl="0" fontAlgn="base">
        <a:lnSpc>
          <a:spcPct val="90000"/>
        </a:lnSpc>
        <a:spcBef>
          <a:spcPct val="0"/>
        </a:spcBef>
        <a:spcAft>
          <a:spcPct val="0"/>
        </a:spcAft>
        <a:defRPr sz="3300">
          <a:solidFill>
            <a:schemeClr val="tx1"/>
          </a:solidFill>
          <a:latin typeface="Source Sans Pro" panose="020B050303040302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9/6/2023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322208416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1">
          <a:gsLst>
            <a:gs pos="35000">
              <a:schemeClr val="bg1">
                <a:tint val="80000"/>
                <a:satMod val="300000"/>
              </a:schemeClr>
            </a:gs>
            <a:gs pos="100000">
              <a:schemeClr val="bg1">
                <a:shade val="30000"/>
                <a:satMod val="200000"/>
                <a:lumMod val="60000"/>
                <a:lumOff val="4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fontAlgn="auto">
              <a:spcBef>
                <a:spcPts val="0"/>
              </a:spcBef>
              <a:spcAft>
                <a:spcPts val="0"/>
              </a:spcAft>
              <a:defRPr sz="900" smtClean="0">
                <a:solidFill>
                  <a:prstClr val="black">
                    <a:tint val="75000"/>
                  </a:prstClr>
                </a:solidFill>
                <a:latin typeface="+mn-lt"/>
                <a:cs typeface="+mn-cs"/>
              </a:defRPr>
            </a:lvl1pPr>
          </a:lstStyle>
          <a:p>
            <a:pPr>
              <a:defRPr/>
            </a:pPr>
            <a:fld id="{3DB27B17-DF5B-4052-AF52-E22451543DC1}" type="datetimeFigureOut">
              <a:rPr lang="en-US"/>
              <a:pPr>
                <a:defRPr/>
              </a:pPr>
              <a:t>9/6/2023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fontAlgn="auto">
              <a:spcBef>
                <a:spcPts val="0"/>
              </a:spcBef>
              <a:spcAft>
                <a:spcPts val="0"/>
              </a:spcAft>
              <a:defRPr sz="9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fontAlgn="auto">
              <a:spcBef>
                <a:spcPts val="0"/>
              </a:spcBef>
              <a:spcAft>
                <a:spcPts val="0"/>
              </a:spcAft>
              <a:defRPr sz="900" smtClean="0">
                <a:solidFill>
                  <a:prstClr val="black">
                    <a:tint val="75000"/>
                  </a:prstClr>
                </a:solidFill>
                <a:latin typeface="+mn-lt"/>
                <a:cs typeface="+mn-cs"/>
              </a:defRPr>
            </a:lvl1pPr>
          </a:lstStyle>
          <a:p>
            <a:pPr>
              <a:defRPr/>
            </a:pPr>
            <a:fld id="{3FB8D138-3015-437F-96CA-A9A3E213BC4D}" type="slidenum">
              <a:rPr lang="en-US"/>
              <a:pPr>
                <a:defRPr/>
              </a:pPr>
              <a:t>‹#›</a:t>
            </a:fld>
            <a:endParaRPr lang="en-US"/>
          </a:p>
        </p:txBody>
      </p:sp>
    </p:spTree>
    <p:extLst>
      <p:ext uri="{BB962C8B-B14F-4D97-AF65-F5344CB8AC3E}">
        <p14:creationId xmlns:p14="http://schemas.microsoft.com/office/powerpoint/2010/main" val="140184510"/>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fontAlgn="base">
        <a:spcBef>
          <a:spcPct val="0"/>
        </a:spcBef>
        <a:spcAft>
          <a:spcPct val="0"/>
        </a:spcAft>
        <a:defRPr sz="3300" kern="1200">
          <a:solidFill>
            <a:schemeClr val="tx1"/>
          </a:solidFill>
          <a:latin typeface="+mj-lt"/>
          <a:ea typeface="+mj-ea"/>
          <a:cs typeface="+mj-cs"/>
        </a:defRPr>
      </a:lvl1pPr>
      <a:lvl2pPr algn="ctr" rtl="0" fontAlgn="base">
        <a:spcBef>
          <a:spcPct val="0"/>
        </a:spcBef>
        <a:spcAft>
          <a:spcPct val="0"/>
        </a:spcAft>
        <a:defRPr sz="3300">
          <a:solidFill>
            <a:schemeClr val="tx1"/>
          </a:solidFill>
          <a:latin typeface="Calibri" pitchFamily="34" charset="0"/>
        </a:defRPr>
      </a:lvl2pPr>
      <a:lvl3pPr algn="ctr" rtl="0" fontAlgn="base">
        <a:spcBef>
          <a:spcPct val="0"/>
        </a:spcBef>
        <a:spcAft>
          <a:spcPct val="0"/>
        </a:spcAft>
        <a:defRPr sz="3300">
          <a:solidFill>
            <a:schemeClr val="tx1"/>
          </a:solidFill>
          <a:latin typeface="Calibri" pitchFamily="34" charset="0"/>
        </a:defRPr>
      </a:lvl3pPr>
      <a:lvl4pPr algn="ctr" rtl="0" fontAlgn="base">
        <a:spcBef>
          <a:spcPct val="0"/>
        </a:spcBef>
        <a:spcAft>
          <a:spcPct val="0"/>
        </a:spcAft>
        <a:defRPr sz="3300">
          <a:solidFill>
            <a:schemeClr val="tx1"/>
          </a:solidFill>
          <a:latin typeface="Calibri" pitchFamily="34" charset="0"/>
        </a:defRPr>
      </a:lvl4pPr>
      <a:lvl5pPr algn="ctr" rtl="0" fontAlgn="base">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fontAlgn="base">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fontAlgn="base">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fontAlgn="base">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fontAlgn="base">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fontAlgn="base">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Oval 8"/>
          <p:cNvSpPr/>
          <p:nvPr userDrawn="1"/>
        </p:nvSpPr>
        <p:spPr>
          <a:xfrm>
            <a:off x="168688" y="4684999"/>
            <a:ext cx="292893" cy="292893"/>
          </a:xfrm>
          <a:prstGeom prst="ellipse">
            <a:avLst/>
          </a:prstGeom>
          <a:solidFill>
            <a:srgbClr val="5C5C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p:cNvSpPr>
            <a:spLocks noGrp="1"/>
          </p:cNvSpPr>
          <p:nvPr>
            <p:ph type="title"/>
          </p:nvPr>
        </p:nvSpPr>
        <p:spPr>
          <a:xfrm>
            <a:off x="628650" y="229636"/>
            <a:ext cx="7886700" cy="494760"/>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146283" y="4694524"/>
            <a:ext cx="337705" cy="273844"/>
          </a:xfrm>
          <a:prstGeom prst="rect">
            <a:avLst/>
          </a:prstGeom>
        </p:spPr>
        <p:txBody>
          <a:bodyPr vert="horz" lIns="91440" tIns="45720" rIns="91440" bIns="45720" rtlCol="0" anchor="ctr"/>
          <a:lstStyle>
            <a:lvl1pPr algn="ctr">
              <a:defRPr sz="1200" b="1">
                <a:solidFill>
                  <a:srgbClr val="CBCBCB"/>
                </a:solidFill>
              </a:defRPr>
            </a:lvl1pPr>
          </a:lstStyle>
          <a:p>
            <a:fld id="{2B0A5C23-9A0D-4D31-9768-FD96BB453C39}" type="slidenum">
              <a:rPr lang="en-US" smtClean="0"/>
              <a:pPr/>
              <a:t>‹#›</a:t>
            </a:fld>
            <a:endParaRPr lang="en-US"/>
          </a:p>
        </p:txBody>
      </p:sp>
    </p:spTree>
    <p:extLst>
      <p:ext uri="{BB962C8B-B14F-4D97-AF65-F5344CB8AC3E}">
        <p14:creationId xmlns:p14="http://schemas.microsoft.com/office/powerpoint/2010/main" val="44597722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hf hdr="0" ftr="0" dt="0"/>
  <p:txStyles>
    <p:titleStyle>
      <a:lvl1pPr algn="ctr" defTabSz="6858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457200"/>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p>
        </p:txBody>
      </p:sp>
      <p:sp>
        <p:nvSpPr>
          <p:cNvPr id="5123" name="Rectangle 3"/>
          <p:cNvSpPr>
            <a:spLocks noGrp="1" noChangeArrowheads="1"/>
          </p:cNvSpPr>
          <p:nvPr>
            <p:ph type="body" idx="1"/>
          </p:nvPr>
        </p:nvSpPr>
        <p:spPr bwMode="auto">
          <a:xfrm>
            <a:off x="685800" y="1485900"/>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
        <p:nvSpPr>
          <p:cNvPr id="1028" name="Rectangle 4"/>
          <p:cNvSpPr>
            <a:spLocks noGrp="1" noChangeArrowheads="1"/>
          </p:cNvSpPr>
          <p:nvPr>
            <p:ph type="dt" sz="half" idx="2"/>
          </p:nvPr>
        </p:nvSpPr>
        <p:spPr bwMode="auto">
          <a:xfrm>
            <a:off x="6858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spcBef>
                <a:spcPct val="0"/>
              </a:spcBef>
              <a:defRPr sz="1050">
                <a:solidFill>
                  <a:srgbClr val="000000"/>
                </a:solidFill>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spcBef>
                <a:spcPct val="0"/>
              </a:spcBef>
              <a:defRPr sz="105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4686300"/>
            <a:ext cx="19050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spcBef>
                <a:spcPct val="0"/>
              </a:spcBef>
              <a:defRPr sz="1050">
                <a:solidFill>
                  <a:srgbClr val="000000"/>
                </a:solidFill>
                <a:latin typeface="+mn-lt"/>
              </a:defRPr>
            </a:lvl1pPr>
          </a:lstStyle>
          <a:p>
            <a:pPr>
              <a:defRPr/>
            </a:pPr>
            <a:fld id="{5FF08263-C27B-4503-B80B-1BEB68682687}" type="slidenum">
              <a:rPr lang="en-US"/>
              <a:pPr>
                <a:defRPr/>
              </a:pPr>
              <a:t>‹#›</a:t>
            </a:fld>
            <a:endParaRPr lang="en-US"/>
          </a:p>
        </p:txBody>
      </p:sp>
    </p:spTree>
    <p:extLst>
      <p:ext uri="{BB962C8B-B14F-4D97-AF65-F5344CB8AC3E}">
        <p14:creationId xmlns:p14="http://schemas.microsoft.com/office/powerpoint/2010/main" val="335054146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Times New Roman" panose="02020603050405020304" pitchFamily="18" charset="0"/>
        </a:defRPr>
      </a:lvl2pPr>
      <a:lvl3pPr algn="ctr" rtl="0" eaLnBrk="0" fontAlgn="base" hangingPunct="0">
        <a:spcBef>
          <a:spcPct val="0"/>
        </a:spcBef>
        <a:spcAft>
          <a:spcPct val="0"/>
        </a:spcAft>
        <a:defRPr sz="3300">
          <a:solidFill>
            <a:schemeClr val="tx2"/>
          </a:solidFill>
          <a:latin typeface="Times New Roman" panose="02020603050405020304" pitchFamily="18" charset="0"/>
        </a:defRPr>
      </a:lvl3pPr>
      <a:lvl4pPr algn="ctr" rtl="0" eaLnBrk="0" fontAlgn="base" hangingPunct="0">
        <a:spcBef>
          <a:spcPct val="0"/>
        </a:spcBef>
        <a:spcAft>
          <a:spcPct val="0"/>
        </a:spcAft>
        <a:defRPr sz="3300">
          <a:solidFill>
            <a:schemeClr val="tx2"/>
          </a:solidFill>
          <a:latin typeface="Times New Roman" panose="02020603050405020304" pitchFamily="18" charset="0"/>
        </a:defRPr>
      </a:lvl4pPr>
      <a:lvl5pPr algn="ctr" rtl="0" eaLnBrk="0" fontAlgn="base" hangingPunct="0">
        <a:spcBef>
          <a:spcPct val="0"/>
        </a:spcBef>
        <a:spcAft>
          <a:spcPct val="0"/>
        </a:spcAft>
        <a:defRPr sz="3300">
          <a:solidFill>
            <a:schemeClr val="tx2"/>
          </a:solidFill>
          <a:latin typeface="Times New Roman" panose="02020603050405020304" pitchFamily="18" charset="0"/>
        </a:defRPr>
      </a:lvl5pPr>
      <a:lvl6pPr marL="342900" algn="ctr" rtl="0" fontAlgn="base">
        <a:spcBef>
          <a:spcPct val="0"/>
        </a:spcBef>
        <a:spcAft>
          <a:spcPct val="0"/>
        </a:spcAft>
        <a:defRPr sz="3300">
          <a:solidFill>
            <a:schemeClr val="tx2"/>
          </a:solidFill>
          <a:latin typeface="Times New Roman" panose="02020603050405020304" pitchFamily="18" charset="0"/>
        </a:defRPr>
      </a:lvl6pPr>
      <a:lvl7pPr marL="685800" algn="ctr" rtl="0" fontAlgn="base">
        <a:spcBef>
          <a:spcPct val="0"/>
        </a:spcBef>
        <a:spcAft>
          <a:spcPct val="0"/>
        </a:spcAft>
        <a:defRPr sz="3300">
          <a:solidFill>
            <a:schemeClr val="tx2"/>
          </a:solidFill>
          <a:latin typeface="Times New Roman" panose="02020603050405020304" pitchFamily="18" charset="0"/>
        </a:defRPr>
      </a:lvl7pPr>
      <a:lvl8pPr marL="1028700" algn="ctr" rtl="0" fontAlgn="base">
        <a:spcBef>
          <a:spcPct val="0"/>
        </a:spcBef>
        <a:spcAft>
          <a:spcPct val="0"/>
        </a:spcAft>
        <a:defRPr sz="3300">
          <a:solidFill>
            <a:schemeClr val="tx2"/>
          </a:solidFill>
          <a:latin typeface="Times New Roman" panose="02020603050405020304" pitchFamily="18" charset="0"/>
        </a:defRPr>
      </a:lvl8pPr>
      <a:lvl9pPr marL="1371600" algn="ctr" rtl="0" fontAlgn="base">
        <a:spcBef>
          <a:spcPct val="0"/>
        </a:spcBef>
        <a:spcAft>
          <a:spcPct val="0"/>
        </a:spcAft>
        <a:defRPr sz="3300">
          <a:solidFill>
            <a:schemeClr val="tx2"/>
          </a:solidFill>
          <a:latin typeface="Times New Roman" panose="02020603050405020304" pitchFamily="18"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F533ACE0-AA6E-4EAD-A980-966F039955E0}" type="datetimeFigureOut">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9/6/2023</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15FCC797-41A0-44C9-92A2-AD3170315005}" type="slidenum">
              <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276554872"/>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900"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800"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700"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600"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0.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5.gif"/><Relationship Id="rId1" Type="http://schemas.openxmlformats.org/officeDocument/2006/relationships/slideLayout" Target="../slideLayouts/slideLayout5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6.jpe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7.jpeg"/><Relationship Id="rId4" Type="http://schemas.openxmlformats.org/officeDocument/2006/relationships/image" Target="../media/image5.gif"/></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8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7.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0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20.xml"/><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jpe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audio" Target="../media/audio1.wav"/><Relationship Id="rId1" Type="http://schemas.openxmlformats.org/officeDocument/2006/relationships/slideLayout" Target="../slideLayouts/slideLayout94.xml"/><Relationship Id="rId4" Type="http://schemas.openxmlformats.org/officeDocument/2006/relationships/image" Target="../media/image9.gif"/></Relationships>
</file>

<file path=ppt/slides/_rels/slide4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jpe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4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jpe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47.xml"/></Relationships>
</file>

<file path=ppt/slides/_rels/slide4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jpe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22.xml"/></Relationships>
</file>

<file path=ppt/slides/_rels/slide4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46.jpeg"/><Relationship Id="rId5" Type="http://schemas.microsoft.com/office/2007/relationships/media" Target="../media/media3.mp3"/><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slideLayout" Target="../slideLayouts/slideLayout1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29401" y="2375286"/>
            <a:ext cx="5596500" cy="1604431"/>
          </a:xfrm>
        </p:spPr>
        <p:txBody>
          <a:bodyPr/>
          <a:lstStyle/>
          <a:p>
            <a:r>
              <a:rPr lang="en-US" sz="40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Khởi</a:t>
            </a:r>
            <a:r>
              <a:rPr lang="en-US" sz="40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động</a:t>
            </a:r>
            <a:endParaRPr lang="en-US" sz="40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r>
              <a:rPr lang="en-US" sz="40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Trò</a:t>
            </a:r>
            <a:r>
              <a:rPr lang="en-US" sz="40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chơi</a:t>
            </a:r>
            <a:r>
              <a:rPr lang="en-US" sz="40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Siêu</a:t>
            </a:r>
            <a:r>
              <a:rPr lang="en-US" sz="40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trí</a:t>
            </a:r>
            <a:r>
              <a:rPr lang="en-US" sz="40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b="0" dirty="0" err="1">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tuệ</a:t>
            </a:r>
            <a:r>
              <a:rPr lang="en-US" sz="4000" b="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4" name="Slide Number Placeholder 3"/>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a:t>
            </a:fld>
            <a:endParaRPr lang="en"/>
          </a:p>
        </p:txBody>
      </p:sp>
    </p:spTree>
    <p:extLst>
      <p:ext uri="{BB962C8B-B14F-4D97-AF65-F5344CB8AC3E}">
        <p14:creationId xmlns:p14="http://schemas.microsoft.com/office/powerpoint/2010/main" val="2537368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471" y="259773"/>
            <a:ext cx="8905009" cy="1631216"/>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Nam.</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ta</a:t>
            </a:r>
          </a:p>
          <a:p>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Nam</a:t>
            </a:r>
            <a:endParaRPr lang="en-US" sz="2000" dirty="0"/>
          </a:p>
        </p:txBody>
      </p:sp>
      <p:sp>
        <p:nvSpPr>
          <p:cNvPr id="3" name="Rectangle 2"/>
          <p:cNvSpPr/>
          <p:nvPr/>
        </p:nvSpPr>
        <p:spPr>
          <a:xfrm>
            <a:off x="1714500" y="2458378"/>
            <a:ext cx="6172200" cy="230832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i="1" dirty="0">
                <a:latin typeface="Times New Roman" panose="02020603050405020304" pitchFamily="18" charset="0"/>
                <a:ea typeface="Times New Roman" panose="02020603050405020304" pitchFamily="18" charset="0"/>
              </a:rPr>
              <a:t>HS </a:t>
            </a:r>
            <a:r>
              <a:rPr lang="en-US" sz="2400" i="1" dirty="0" err="1">
                <a:latin typeface="Times New Roman" panose="02020603050405020304" pitchFamily="18" charset="0"/>
                <a:ea typeface="Times New Roman" panose="02020603050405020304" pitchFamily="18" charset="0"/>
              </a:rPr>
              <a:t>đọc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thông</a:t>
            </a:r>
            <a:r>
              <a:rPr lang="en-US" sz="2400" i="1" dirty="0">
                <a:latin typeface="Times New Roman" panose="02020603050405020304" pitchFamily="18" charset="0"/>
                <a:ea typeface="Times New Roman" panose="02020603050405020304" pitchFamily="18" charset="0"/>
              </a:rPr>
              <a:t> tin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SGK 23.1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quan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hình</a:t>
            </a:r>
            <a:r>
              <a:rPr lang="en-US" sz="2400" i="1" dirty="0">
                <a:latin typeface="Times New Roman" panose="02020603050405020304" pitchFamily="18" charset="0"/>
                <a:ea typeface="Times New Roman" panose="02020603050405020304" pitchFamily="18" charset="0"/>
              </a:rPr>
              <a:t> 23.2 </a:t>
            </a:r>
            <a:r>
              <a:rPr lang="en-US" sz="2400" i="1" dirty="0" err="1">
                <a:latin typeface="Times New Roman" panose="02020603050405020304" pitchFamily="18" charset="0"/>
                <a:ea typeface="Times New Roman" panose="02020603050405020304" pitchFamily="18" charset="0"/>
              </a:rPr>
              <a:t>sau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điền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bảng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số</a:t>
            </a:r>
            <a:r>
              <a:rPr lang="en-US" sz="2400" i="1" dirty="0">
                <a:latin typeface="Times New Roman" panose="02020603050405020304" pitchFamily="18" charset="0"/>
                <a:ea typeface="Times New Roman" panose="02020603050405020304" pitchFamily="18" charset="0"/>
              </a:rPr>
              <a:t> 1, 2, 3, 4 </a:t>
            </a:r>
            <a:r>
              <a:rPr lang="en-US" sz="2400" i="1" dirty="0" err="1">
                <a:latin typeface="Times New Roman" panose="02020603050405020304" pitchFamily="18" charset="0"/>
                <a:ea typeface="Times New Roman" panose="02020603050405020304" pitchFamily="18" charset="0"/>
              </a:rPr>
              <a:t>tương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ứng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gợi</a:t>
            </a:r>
            <a:r>
              <a:rPr lang="en-US" sz="2400" i="1" dirty="0">
                <a:latin typeface="Times New Roman" panose="02020603050405020304" pitchFamily="18" charset="0"/>
                <a:ea typeface="Times New Roman" panose="02020603050405020304" pitchFamily="18" charset="0"/>
              </a:rPr>
              <a:t> ý </a:t>
            </a:r>
            <a:r>
              <a:rPr lang="en-US" sz="2400" i="1" dirty="0" err="1">
                <a:latin typeface="Times New Roman" panose="02020603050405020304" pitchFamily="18" charset="0"/>
                <a:ea typeface="Times New Roman" panose="02020603050405020304" pitchFamily="18" charset="0"/>
              </a:rPr>
              <a:t>sau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đúng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nắm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chính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sách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khai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thuộc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địa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lần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thứ</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nhất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đối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ta </a:t>
            </a:r>
            <a:r>
              <a:rPr lang="en-US" sz="2400" i="1" dirty="0" err="1">
                <a:latin typeface="Times New Roman" panose="02020603050405020304" pitchFamily="18" charset="0"/>
                <a:ea typeface="Times New Roman" panose="02020603050405020304" pitchFamily="18" charset="0"/>
              </a:rPr>
              <a:t>như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a:t>
            </a:r>
            <a:r>
              <a:rPr lang="en-US" sz="2400" i="1" dirty="0">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22599756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590" y="116905"/>
            <a:ext cx="8707583"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2000" i="1" dirty="0">
                <a:latin typeface="Times New Roman" panose="02020603050405020304" pitchFamily="18" charset="0"/>
                <a:ea typeface="Times New Roman" panose="02020603050405020304" pitchFamily="18" charset="0"/>
              </a:rPr>
              <a:t>HS </a:t>
            </a:r>
            <a:r>
              <a:rPr lang="en-US" sz="2000" i="1" dirty="0" err="1">
                <a:latin typeface="Times New Roman" panose="02020603050405020304" pitchFamily="18" charset="0"/>
                <a:ea typeface="Times New Roman" panose="02020603050405020304" pitchFamily="18" charset="0"/>
              </a:rPr>
              <a:t>đọc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thông</a:t>
            </a:r>
            <a:r>
              <a:rPr lang="en-US" sz="2000" i="1" dirty="0">
                <a:latin typeface="Times New Roman" panose="02020603050405020304" pitchFamily="18" charset="0"/>
                <a:ea typeface="Times New Roman" panose="02020603050405020304" pitchFamily="18" charset="0"/>
              </a:rPr>
              <a:t> tin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SGK 23.1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quan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hình</a:t>
            </a:r>
            <a:r>
              <a:rPr lang="en-US" sz="2000" i="1" dirty="0">
                <a:latin typeface="Times New Roman" panose="02020603050405020304" pitchFamily="18" charset="0"/>
                <a:ea typeface="Times New Roman" panose="02020603050405020304" pitchFamily="18" charset="0"/>
              </a:rPr>
              <a:t> 23.2 </a:t>
            </a:r>
            <a:r>
              <a:rPr lang="en-US" sz="2000" i="1" dirty="0" err="1">
                <a:latin typeface="Times New Roman" panose="02020603050405020304" pitchFamily="18" charset="0"/>
                <a:ea typeface="Times New Roman" panose="02020603050405020304" pitchFamily="18" charset="0"/>
              </a:rPr>
              <a:t>sau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điền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vào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bảng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số</a:t>
            </a:r>
            <a:r>
              <a:rPr lang="en-US" sz="2000" i="1" dirty="0">
                <a:latin typeface="Times New Roman" panose="02020603050405020304" pitchFamily="18" charset="0"/>
                <a:ea typeface="Times New Roman" panose="02020603050405020304" pitchFamily="18" charset="0"/>
              </a:rPr>
              <a:t> 1, 2, 3, 4 </a:t>
            </a:r>
            <a:r>
              <a:rPr lang="en-US" sz="2000" i="1" dirty="0" err="1">
                <a:latin typeface="Times New Roman" panose="02020603050405020304" pitchFamily="18" charset="0"/>
                <a:ea typeface="Times New Roman" panose="02020603050405020304" pitchFamily="18" charset="0"/>
              </a:rPr>
              <a:t>tương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ứng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gợi</a:t>
            </a:r>
            <a:r>
              <a:rPr lang="en-US" sz="2000" i="1" dirty="0">
                <a:latin typeface="Times New Roman" panose="02020603050405020304" pitchFamily="18" charset="0"/>
                <a:ea typeface="Times New Roman" panose="02020603050405020304" pitchFamily="18" charset="0"/>
              </a:rPr>
              <a:t> ý </a:t>
            </a:r>
            <a:r>
              <a:rPr lang="en-US" sz="2000" i="1" dirty="0" err="1">
                <a:latin typeface="Times New Roman" panose="02020603050405020304" pitchFamily="18" charset="0"/>
                <a:ea typeface="Times New Roman" panose="02020603050405020304" pitchFamily="18" charset="0"/>
              </a:rPr>
              <a:t>sau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đúng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để</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nắm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được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động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khai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thuộc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địa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lần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thứ</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nhất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Pháp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nước</a:t>
            </a:r>
            <a:r>
              <a:rPr lang="en-US" sz="2000" i="1" dirty="0">
                <a:latin typeface="Times New Roman" panose="02020603050405020304" pitchFamily="18" charset="0"/>
                <a:ea typeface="Times New Roman" panose="02020603050405020304" pitchFamily="18" charset="0"/>
              </a:rPr>
              <a:t> ta </a:t>
            </a:r>
            <a:r>
              <a:rPr lang="en-US" sz="2000" i="1" dirty="0" err="1">
                <a:latin typeface="Times New Roman" panose="02020603050405020304" pitchFamily="18" charset="0"/>
                <a:ea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thế</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nào</a:t>
            </a:r>
            <a:r>
              <a:rPr lang="en-US" sz="2000" i="1" dirty="0">
                <a:latin typeface="Times New Roman" panose="02020603050405020304" pitchFamily="18" charset="0"/>
                <a:ea typeface="Times New Roman" panose="02020603050405020304" pitchFamily="18" charset="0"/>
              </a:rPr>
              <a:t>.</a:t>
            </a:r>
            <a:endParaRPr lang="en-US" sz="2000" dirty="0"/>
          </a:p>
        </p:txBody>
      </p:sp>
      <p:graphicFrame>
        <p:nvGraphicFramePr>
          <p:cNvPr id="17" name="Diagram 16"/>
          <p:cNvGraphicFramePr/>
          <p:nvPr>
            <p:extLst>
              <p:ext uri="{D42A27DB-BD31-4B8C-83A1-F6EECF244321}">
                <p14:modId xmlns:p14="http://schemas.microsoft.com/office/powerpoint/2010/main" val="753605943"/>
              </p:ext>
            </p:extLst>
          </p:nvPr>
        </p:nvGraphicFramePr>
        <p:xfrm>
          <a:off x="2282536" y="1603438"/>
          <a:ext cx="6096000" cy="3456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ular Callout 17"/>
          <p:cNvSpPr/>
          <p:nvPr/>
        </p:nvSpPr>
        <p:spPr>
          <a:xfrm>
            <a:off x="1257300" y="1839191"/>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latin typeface="Times New Roman" panose="02020603050405020304" pitchFamily="18" charset="0"/>
                <a:cs typeface="Times New Roman" panose="02020603050405020304" pitchFamily="18" charset="0"/>
              </a:rPr>
              <a:t>1. ……………..</a:t>
            </a:r>
          </a:p>
        </p:txBody>
      </p:sp>
      <p:sp>
        <p:nvSpPr>
          <p:cNvPr id="19" name="Rectangular Callout 18"/>
          <p:cNvSpPr/>
          <p:nvPr/>
        </p:nvSpPr>
        <p:spPr>
          <a:xfrm>
            <a:off x="692727" y="2642570"/>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latin typeface="Times New Roman" panose="02020603050405020304" pitchFamily="18" charset="0"/>
                <a:cs typeface="Times New Roman" panose="02020603050405020304" pitchFamily="18" charset="0"/>
              </a:rPr>
              <a:t>2. ……………..</a:t>
            </a:r>
          </a:p>
        </p:txBody>
      </p:sp>
      <p:sp>
        <p:nvSpPr>
          <p:cNvPr id="20" name="Rectangular Callout 19"/>
          <p:cNvSpPr/>
          <p:nvPr/>
        </p:nvSpPr>
        <p:spPr>
          <a:xfrm>
            <a:off x="692726" y="3445949"/>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latin typeface="Times New Roman" panose="02020603050405020304" pitchFamily="18" charset="0"/>
                <a:cs typeface="Times New Roman" panose="02020603050405020304" pitchFamily="18" charset="0"/>
              </a:rPr>
              <a:t>3. ……………..</a:t>
            </a:r>
          </a:p>
        </p:txBody>
      </p:sp>
      <p:sp>
        <p:nvSpPr>
          <p:cNvPr id="21" name="Rectangular Callout 20"/>
          <p:cNvSpPr/>
          <p:nvPr/>
        </p:nvSpPr>
        <p:spPr>
          <a:xfrm>
            <a:off x="803564" y="4231825"/>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FF0000"/>
                </a:solidFill>
                <a:latin typeface="Times New Roman" panose="02020603050405020304" pitchFamily="18" charset="0"/>
                <a:cs typeface="Times New Roman" panose="02020603050405020304" pitchFamily="18" charset="0"/>
              </a:rPr>
              <a:t>4. ……………..</a:t>
            </a:r>
          </a:p>
        </p:txBody>
      </p:sp>
    </p:spTree>
    <p:extLst>
      <p:ext uri="{BB962C8B-B14F-4D97-AF65-F5344CB8AC3E}">
        <p14:creationId xmlns:p14="http://schemas.microsoft.com/office/powerpoint/2010/main" val="3478185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9546" y="311728"/>
            <a:ext cx="7658100" cy="483177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1543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1590" y="116905"/>
            <a:ext cx="8707583" cy="101566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HS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đọc</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thông</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tin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trong</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SGK 23.1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và</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quan</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sát</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hình</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23.2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sau</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đó</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điền</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vào</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bảng</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số</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1, 2, 3, 4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tương</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ứng</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với</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các</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gợi</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ý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sau</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cho</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đúng</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để</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nắm</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được</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tác</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động</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của</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chính</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sách</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khai</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thác</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thuộc</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địa</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lần</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thứ</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nhất</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của</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Pháp</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đối</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với</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nước</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ta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như</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thế</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 </a:t>
            </a:r>
            <a:r>
              <a:rPr kumimoji="0" lang="en-US" sz="2000" b="0" i="1" u="none" strike="noStrike" kern="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nào</a:t>
            </a:r>
            <a:r>
              <a:rPr kumimoji="0" lang="en-US" sz="2000" b="0" i="1" u="none" strike="noStrike" kern="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sym typeface="Arial"/>
              </a:rPr>
              <a:t>.</a:t>
            </a: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graphicFrame>
        <p:nvGraphicFramePr>
          <p:cNvPr id="17" name="Diagram 16"/>
          <p:cNvGraphicFramePr/>
          <p:nvPr>
            <p:extLst>
              <p:ext uri="{D42A27DB-BD31-4B8C-83A1-F6EECF244321}">
                <p14:modId xmlns:p14="http://schemas.microsoft.com/office/powerpoint/2010/main" val="1064791168"/>
              </p:ext>
            </p:extLst>
          </p:nvPr>
        </p:nvGraphicFramePr>
        <p:xfrm>
          <a:off x="2282536" y="1603438"/>
          <a:ext cx="6096000" cy="3456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ular Callout 17"/>
          <p:cNvSpPr/>
          <p:nvPr/>
        </p:nvSpPr>
        <p:spPr>
          <a:xfrm>
            <a:off x="692726" y="1811575"/>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1. </a:t>
            </a:r>
            <a:r>
              <a:rPr kumimoji="0" lang="en-US" sz="2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Địa</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chủ</a:t>
            </a:r>
            <a:endPar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Rectangular Callout 18"/>
          <p:cNvSpPr/>
          <p:nvPr/>
        </p:nvSpPr>
        <p:spPr>
          <a:xfrm>
            <a:off x="692727" y="2642570"/>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a:t>
            </a:r>
            <a:r>
              <a:rPr kumimoji="0" lang="en-US" sz="2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Tư</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sản</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tiểu</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tư</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sản</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tri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thức</a:t>
            </a: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20" name="Rectangular Callout 19"/>
          <p:cNvSpPr/>
          <p:nvPr/>
        </p:nvSpPr>
        <p:spPr>
          <a:xfrm>
            <a:off x="692726" y="3445949"/>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3. </a:t>
            </a:r>
            <a:r>
              <a:rPr kumimoji="0" lang="en-US" sz="2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nhân</a:t>
            </a:r>
            <a:endPar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Rectangular Callout 20"/>
          <p:cNvSpPr/>
          <p:nvPr/>
        </p:nvSpPr>
        <p:spPr>
          <a:xfrm>
            <a:off x="803564" y="4231825"/>
            <a:ext cx="1932709" cy="665018"/>
          </a:xfrm>
          <a:prstGeom prst="wedgeRectCallout">
            <a:avLst>
              <a:gd name="adj1" fmla="val 160800"/>
              <a:gd name="adj2" fmla="val 1718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4. </a:t>
            </a:r>
            <a:r>
              <a:rPr kumimoji="0" lang="en-US" sz="2000" b="0" i="0" u="none" strike="noStrike" kern="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Nông</a:t>
            </a:r>
            <a:r>
              <a:rPr kumimoji="0" lang="en-US" sz="2000" b="0" i="0" u="none" strike="noStrike" kern="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dân</a:t>
            </a:r>
            <a:r>
              <a:rPr kumimoji="0" lang="en-US" sz="2000" b="0"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p>
        </p:txBody>
      </p:sp>
    </p:spTree>
    <p:extLst>
      <p:ext uri="{BB962C8B-B14F-4D97-AF65-F5344CB8AC3E}">
        <p14:creationId xmlns:p14="http://schemas.microsoft.com/office/powerpoint/2010/main" val="3305025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219" y="935181"/>
            <a:ext cx="3264608" cy="407323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346" y="2389909"/>
            <a:ext cx="2833254" cy="247303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7827" y="223403"/>
            <a:ext cx="2869755" cy="2130137"/>
          </a:xfrm>
          <a:prstGeom prst="rect">
            <a:avLst/>
          </a:prstGeom>
        </p:spPr>
      </p:pic>
      <p:sp>
        <p:nvSpPr>
          <p:cNvPr id="5" name="Rectangle 4"/>
          <p:cNvSpPr/>
          <p:nvPr/>
        </p:nvSpPr>
        <p:spPr>
          <a:xfrm>
            <a:off x="280555" y="238990"/>
            <a:ext cx="2452255" cy="5922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Times New Roman" panose="02020603050405020304" pitchFamily="18" charset="0"/>
                <a:cs typeface="Times New Roman" panose="02020603050405020304" pitchFamily="18" charset="0"/>
              </a:rPr>
              <a:t>Công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nhân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tại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đồn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điền</a:t>
            </a:r>
            <a:r>
              <a:rPr lang="en-US" sz="1800" dirty="0">
                <a:solidFill>
                  <a:srgbClr val="FF0000"/>
                </a:solidFill>
                <a:latin typeface="Times New Roman" panose="02020603050405020304" pitchFamily="18" charset="0"/>
                <a:cs typeface="Times New Roman" panose="02020603050405020304" pitchFamily="18" charset="0"/>
              </a:rPr>
              <a:t> Cao </a:t>
            </a:r>
            <a:r>
              <a:rPr lang="en-US" sz="1800" dirty="0" err="1">
                <a:solidFill>
                  <a:srgbClr val="FF0000"/>
                </a:solidFill>
                <a:latin typeface="Times New Roman" panose="02020603050405020304" pitchFamily="18" charset="0"/>
                <a:cs typeface="Times New Roman" panose="02020603050405020304" pitchFamily="18" charset="0"/>
              </a:rPr>
              <a:t>su</a:t>
            </a:r>
            <a:r>
              <a:rPr lang="en-US" sz="1800" dirty="0">
                <a:solidFill>
                  <a:srgbClr val="FF0000"/>
                </a:solidFill>
                <a:latin typeface="Times New Roman" panose="02020603050405020304" pitchFamily="18" charset="0"/>
                <a:cs typeface="Times New Roman" panose="02020603050405020304" pitchFamily="18" charset="0"/>
              </a:rPr>
              <a:t> </a:t>
            </a:r>
          </a:p>
        </p:txBody>
      </p:sp>
      <p:sp>
        <p:nvSpPr>
          <p:cNvPr id="6" name="Rectangle 5"/>
          <p:cNvSpPr/>
          <p:nvPr/>
        </p:nvSpPr>
        <p:spPr>
          <a:xfrm>
            <a:off x="3538105" y="238990"/>
            <a:ext cx="2452255" cy="3948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Times New Roman" panose="02020603050405020304" pitchFamily="18" charset="0"/>
                <a:cs typeface="Times New Roman" panose="02020603050405020304" pitchFamily="18" charset="0"/>
              </a:rPr>
              <a:t>Công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nhân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đào</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hầm</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mỏ</a:t>
            </a:r>
            <a:r>
              <a:rPr lang="en-US" sz="1800" dirty="0">
                <a:solidFill>
                  <a:srgbClr val="FF0000"/>
                </a:solidFill>
                <a:latin typeface="Times New Roman" panose="02020603050405020304" pitchFamily="18" charset="0"/>
                <a:cs typeface="Times New Roman" panose="02020603050405020304" pitchFamily="18" charset="0"/>
              </a:rPr>
              <a:t> </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1817" y="2389909"/>
            <a:ext cx="2833254" cy="2473037"/>
          </a:xfrm>
          <a:prstGeom prst="rect">
            <a:avLst/>
          </a:prstGeom>
        </p:spPr>
      </p:pic>
      <p:sp>
        <p:nvSpPr>
          <p:cNvPr id="8" name="Rectangle 7"/>
          <p:cNvSpPr/>
          <p:nvPr/>
        </p:nvSpPr>
        <p:spPr>
          <a:xfrm>
            <a:off x="3538238" y="4748645"/>
            <a:ext cx="2452255" cy="3948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Times New Roman" panose="02020603050405020304" pitchFamily="18" charset="0"/>
                <a:cs typeface="Times New Roman" panose="02020603050405020304" pitchFamily="18" charset="0"/>
              </a:rPr>
              <a:t>Công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nhân</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xúc</a:t>
            </a:r>
            <a:r>
              <a:rPr lang="en-US" sz="1800" dirty="0">
                <a:solidFill>
                  <a:srgbClr val="FF0000"/>
                </a:solidFill>
                <a:latin typeface="Times New Roman" panose="02020603050405020304" pitchFamily="18" charset="0"/>
                <a:cs typeface="Times New Roman" panose="02020603050405020304" pitchFamily="18" charset="0"/>
              </a:rPr>
              <a:t> than</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983" y="149802"/>
            <a:ext cx="2668597" cy="2312844"/>
          </a:xfrm>
          <a:prstGeom prst="rect">
            <a:avLst/>
          </a:prstGeom>
        </p:spPr>
      </p:pic>
      <p:sp>
        <p:nvSpPr>
          <p:cNvPr id="10" name="Rectangle 9"/>
          <p:cNvSpPr/>
          <p:nvPr/>
        </p:nvSpPr>
        <p:spPr>
          <a:xfrm>
            <a:off x="6381884" y="149802"/>
            <a:ext cx="2452255" cy="48404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FF0000"/>
                </a:solidFill>
                <a:latin typeface="Times New Roman" panose="02020603050405020304" pitchFamily="18" charset="0"/>
                <a:cs typeface="Times New Roman" panose="02020603050405020304" pitchFamily="18" charset="0"/>
              </a:rPr>
              <a:t>Nhà</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máy</a:t>
            </a:r>
            <a:r>
              <a:rPr lang="en-US" sz="1800" dirty="0">
                <a:solidFill>
                  <a:srgbClr val="FF0000"/>
                </a:solidFill>
                <a:latin typeface="Times New Roman" panose="02020603050405020304" pitchFamily="18" charset="0"/>
                <a:cs typeface="Times New Roman" panose="02020603050405020304" pitchFamily="18" charset="0"/>
              </a:rPr>
              <a:t> xi </a:t>
            </a:r>
            <a:r>
              <a:rPr lang="en-US" sz="1800" dirty="0" err="1">
                <a:solidFill>
                  <a:srgbClr val="FF0000"/>
                </a:solidFill>
                <a:latin typeface="Times New Roman" panose="02020603050405020304" pitchFamily="18" charset="0"/>
                <a:cs typeface="Times New Roman" panose="02020603050405020304" pitchFamily="18" charset="0"/>
              </a:rPr>
              <a:t>măng</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tại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Hải</a:t>
            </a:r>
            <a:r>
              <a:rPr lang="en-US" sz="1800" dirty="0">
                <a:solidFill>
                  <a:srgbClr val="FF0000"/>
                </a:solidFill>
                <a:latin typeface="Times New Roman" panose="02020603050405020304" pitchFamily="18" charset="0"/>
                <a:cs typeface="Times New Roman" panose="02020603050405020304" pitchFamily="18" charset="0"/>
              </a:rPr>
              <a:t> </a:t>
            </a:r>
            <a:r>
              <a:rPr lang="en-US" sz="1800" dirty="0" err="1">
                <a:solidFill>
                  <a:srgbClr val="FF0000"/>
                </a:solidFill>
                <a:latin typeface="Times New Roman" panose="02020603050405020304" pitchFamily="18" charset="0"/>
                <a:cs typeface="Times New Roman" panose="02020603050405020304" pitchFamily="18" charset="0"/>
              </a:rPr>
              <a:t>Phòng</a:t>
            </a:r>
            <a:endParaRPr lang="en-US" sz="1800"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5593" y="2462646"/>
            <a:ext cx="2888407" cy="2636694"/>
          </a:xfrm>
          <a:prstGeom prst="rect">
            <a:avLst/>
          </a:prstGeom>
        </p:spPr>
      </p:pic>
      <p:sp>
        <p:nvSpPr>
          <p:cNvPr id="12" name="Rectangle 11"/>
          <p:cNvSpPr/>
          <p:nvPr/>
        </p:nvSpPr>
        <p:spPr>
          <a:xfrm>
            <a:off x="6598226" y="4791506"/>
            <a:ext cx="2452255" cy="3091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FF0000"/>
                </a:solidFill>
                <a:latin typeface="Times New Roman" panose="02020603050405020304" pitchFamily="18" charset="0"/>
                <a:cs typeface="Times New Roman" panose="02020603050405020304" pitchFamily="18" charset="0"/>
              </a:rPr>
              <a:t>Công</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nhân</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xây</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dựng</a:t>
            </a:r>
            <a:r>
              <a:rPr lang="en-US" sz="1600" dirty="0">
                <a:solidFill>
                  <a:srgbClr val="FF0000"/>
                </a:solidFill>
                <a:latin typeface="Times New Roman" panose="02020603050405020304" pitchFamily="18" charset="0"/>
                <a:cs typeface="Times New Roman" panose="02020603050405020304" pitchFamily="18" charset="0"/>
              </a:rPr>
              <a:t> </a:t>
            </a:r>
            <a:r>
              <a:rPr lang="en-US" sz="1600" dirty="0" err="1">
                <a:solidFill>
                  <a:srgbClr val="FF0000"/>
                </a:solidFill>
                <a:latin typeface="Times New Roman" panose="02020603050405020304" pitchFamily="18" charset="0"/>
                <a:cs typeface="Times New Roman" panose="02020603050405020304" pitchFamily="18" charset="0"/>
              </a:rPr>
              <a:t>đường</a:t>
            </a:r>
            <a:endParaRPr lang="en-US" sz="1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54825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7"/>
          <p:cNvSpPr/>
          <p:nvPr/>
        </p:nvSpPr>
        <p:spPr>
          <a:xfrm>
            <a:off x="5431687" y="1453314"/>
            <a:ext cx="1402648" cy="754112"/>
          </a:xfrm>
          <a:custGeom>
            <a:avLst/>
            <a:gdLst>
              <a:gd name="connsiteX0" fmla="*/ 0 w 1402648"/>
              <a:gd name="connsiteY0" fmla="*/ 0 h 754112"/>
              <a:gd name="connsiteX1" fmla="*/ 1402648 w 1402648"/>
              <a:gd name="connsiteY1" fmla="*/ 0 h 754112"/>
              <a:gd name="connsiteX2" fmla="*/ 1402648 w 1402648"/>
              <a:gd name="connsiteY2" fmla="*/ 754112 h 754112"/>
              <a:gd name="connsiteX3" fmla="*/ 0 w 1402648"/>
              <a:gd name="connsiteY3" fmla="*/ 754112 h 754112"/>
              <a:gd name="connsiteX4" fmla="*/ 0 w 1402648"/>
              <a:gd name="connsiteY4" fmla="*/ 0 h 75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2648" h="754112">
                <a:moveTo>
                  <a:pt x="0" y="0"/>
                </a:moveTo>
                <a:lnTo>
                  <a:pt x="1402648" y="0"/>
                </a:lnTo>
                <a:lnTo>
                  <a:pt x="1402648" y="754112"/>
                </a:lnTo>
                <a:lnTo>
                  <a:pt x="0" y="754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ctr" anchorCtr="0">
            <a:noAutofit/>
          </a:bodyPr>
          <a:lstStyle/>
          <a:p>
            <a:pPr lvl="0" algn="l" defTabSz="977900">
              <a:lnSpc>
                <a:spcPct val="90000"/>
              </a:lnSpc>
              <a:spcBef>
                <a:spcPct val="0"/>
              </a:spcBef>
              <a:spcAft>
                <a:spcPct val="35000"/>
              </a:spcAft>
            </a:pPr>
            <a:endParaRPr lang="en-US" sz="2200" kern="1200"/>
          </a:p>
        </p:txBody>
      </p:sp>
      <p:sp>
        <p:nvSpPr>
          <p:cNvPr id="11" name="Freeform 10"/>
          <p:cNvSpPr/>
          <p:nvPr/>
        </p:nvSpPr>
        <p:spPr>
          <a:xfrm>
            <a:off x="2309663" y="2520131"/>
            <a:ext cx="1357401" cy="754112"/>
          </a:xfrm>
          <a:custGeom>
            <a:avLst/>
            <a:gdLst>
              <a:gd name="connsiteX0" fmla="*/ 0 w 1357401"/>
              <a:gd name="connsiteY0" fmla="*/ 0 h 754112"/>
              <a:gd name="connsiteX1" fmla="*/ 1357401 w 1357401"/>
              <a:gd name="connsiteY1" fmla="*/ 0 h 754112"/>
              <a:gd name="connsiteX2" fmla="*/ 1357401 w 1357401"/>
              <a:gd name="connsiteY2" fmla="*/ 754112 h 754112"/>
              <a:gd name="connsiteX3" fmla="*/ 0 w 1357401"/>
              <a:gd name="connsiteY3" fmla="*/ 754112 h 754112"/>
              <a:gd name="connsiteX4" fmla="*/ 0 w 1357401"/>
              <a:gd name="connsiteY4" fmla="*/ 0 h 7541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401" h="754112">
                <a:moveTo>
                  <a:pt x="0" y="0"/>
                </a:moveTo>
                <a:lnTo>
                  <a:pt x="1357401" y="0"/>
                </a:lnTo>
                <a:lnTo>
                  <a:pt x="1357401" y="754112"/>
                </a:lnTo>
                <a:lnTo>
                  <a:pt x="0" y="75411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3820" tIns="83820" rIns="83820" bIns="83820" numCol="1" spcCol="1270" anchor="ctr" anchorCtr="0">
            <a:noAutofit/>
          </a:bodyPr>
          <a:lstStyle/>
          <a:p>
            <a:pPr lvl="0" algn="r" defTabSz="977900">
              <a:lnSpc>
                <a:spcPct val="90000"/>
              </a:lnSpc>
              <a:spcBef>
                <a:spcPct val="0"/>
              </a:spcBef>
              <a:spcAft>
                <a:spcPct val="35000"/>
              </a:spcAft>
            </a:pPr>
            <a:endParaRPr lang="en-US" sz="2200" kern="1200"/>
          </a:p>
        </p:txBody>
      </p:sp>
      <p:sp>
        <p:nvSpPr>
          <p:cNvPr id="18" name="Rectangle 17"/>
          <p:cNvSpPr/>
          <p:nvPr/>
        </p:nvSpPr>
        <p:spPr>
          <a:xfrm>
            <a:off x="394854" y="2420944"/>
            <a:ext cx="8229599" cy="1200329"/>
          </a:xfrm>
          <a:prstGeom prst="rect">
            <a:avLst/>
          </a:prstGeom>
          <a:solidFill>
            <a:schemeClr val="accent2">
              <a:lumMod val="20000"/>
              <a:lumOff val="80000"/>
            </a:schemeClr>
          </a:solidFill>
          <a:ln>
            <a:solidFill>
              <a:schemeClr val="tx2"/>
            </a:solidFill>
          </a:ln>
        </p:spPr>
        <p:txBody>
          <a:bodyPr wrap="square">
            <a:spAutoFit/>
          </a:bodyPr>
          <a:lstStyle/>
          <a:p>
            <a:pPr algn="ctr"/>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ta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phong </a:t>
            </a:r>
            <a:r>
              <a:rPr lang="en-US" sz="2400" i="1" dirty="0" err="1">
                <a:solidFill>
                  <a:srgbClr val="FF0000"/>
                </a:solidFill>
                <a:latin typeface="Times New Roman" panose="02020603050405020304" pitchFamily="18" charset="0"/>
                <a:cs typeface="Times New Roman" panose="02020603050405020304" pitchFamily="18" charset="0"/>
              </a:rPr>
              <a:t>kiến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lập</a:t>
            </a:r>
            <a:r>
              <a:rPr lang="en-US" sz="2400" i="1" dirty="0">
                <a:solidFill>
                  <a:srgbClr val="FF0000"/>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thuộc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địa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nửa</a:t>
            </a:r>
            <a:r>
              <a:rPr lang="en-US" sz="2400" i="1" dirty="0">
                <a:solidFill>
                  <a:srgbClr val="FF0000"/>
                </a:solidFill>
                <a:latin typeface="Times New Roman" panose="02020603050405020304" pitchFamily="18" charset="0"/>
                <a:cs typeface="Times New Roman" panose="02020603050405020304" pitchFamily="18" charset="0"/>
              </a:rPr>
              <a:t> phong </a:t>
            </a:r>
            <a:r>
              <a:rPr lang="en-US" sz="2400" i="1" dirty="0" err="1">
                <a:solidFill>
                  <a:srgbClr val="FF0000"/>
                </a:solidFill>
                <a:latin typeface="Times New Roman" panose="02020603050405020304" pitchFamily="18" charset="0"/>
                <a:cs typeface="Times New Roman" panose="02020603050405020304" pitchFamily="18" charset="0"/>
              </a:rPr>
              <a:t>kiến</a:t>
            </a:r>
            <a:r>
              <a:rPr lang="en-US" sz="2400" i="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-&gt; </a:t>
            </a:r>
            <a:r>
              <a:rPr lang="en-US" sz="2400" dirty="0" err="1">
                <a:latin typeface="Times New Roman" panose="02020603050405020304" pitchFamily="18" charset="0"/>
                <a:cs typeface="Times New Roman" panose="02020603050405020304" pitchFamily="18" charset="0"/>
              </a:rPr>
              <a:t>Mâu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gay </a:t>
            </a:r>
            <a:r>
              <a:rPr lang="en-US" sz="2400" dirty="0" err="1">
                <a:latin typeface="Times New Roman" panose="02020603050405020304" pitchFamily="18" charset="0"/>
                <a:cs typeface="Times New Roman" panose="02020603050405020304" pitchFamily="18" charset="0"/>
              </a:rPr>
              <a:t>gắt</a:t>
            </a:r>
            <a:endParaRPr lang="en-US" sz="2400" dirty="0">
              <a:solidFill>
                <a:schemeClr val="accent3">
                  <a:lumMod val="75000"/>
                </a:schemeClr>
              </a:solidFill>
              <a:latin typeface="Times New Roman" panose="02020603050405020304" pitchFamily="18" charset="0"/>
              <a:cs typeface="Times New Roman" panose="02020603050405020304" pitchFamily="18" charset="0"/>
            </a:endParaRPr>
          </a:p>
        </p:txBody>
      </p:sp>
      <p:sp>
        <p:nvSpPr>
          <p:cNvPr id="7" name="Rectangle 6"/>
          <p:cNvSpPr/>
          <p:nvPr/>
        </p:nvSpPr>
        <p:spPr>
          <a:xfrm>
            <a:off x="145471" y="199154"/>
            <a:ext cx="8905009" cy="1631216"/>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Nam.</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ta</a:t>
            </a:r>
          </a:p>
          <a:p>
            <a:r>
              <a:rPr lang="en-US" sz="2000" b="1" dirty="0">
                <a:latin typeface="Times New Roman" panose="02020603050405020304" pitchFamily="18" charset="0"/>
                <a:cs typeface="Times New Roman" panose="02020603050405020304" pitchFamily="18" charset="0"/>
              </a:rPr>
              <a:t>b/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đến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Nam</a:t>
            </a:r>
            <a:endParaRPr lang="en-US" sz="2000" dirty="0"/>
          </a:p>
        </p:txBody>
      </p:sp>
    </p:spTree>
    <p:extLst>
      <p:ext uri="{BB962C8B-B14F-4D97-AF65-F5344CB8AC3E}">
        <p14:creationId xmlns:p14="http://schemas.microsoft.com/office/powerpoint/2010/main" val="3661177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Callout 3"/>
          <p:cNvSpPr/>
          <p:nvPr/>
        </p:nvSpPr>
        <p:spPr>
          <a:xfrm>
            <a:off x="1822350" y="748568"/>
            <a:ext cx="7076209" cy="2389406"/>
          </a:xfrm>
          <a:prstGeom prst="cloudCallout">
            <a:avLst>
              <a:gd name="adj1" fmla="val -61172"/>
              <a:gd name="adj2" fmla="val 81704"/>
            </a:avLst>
          </a:prstGeom>
          <a:ln>
            <a:solidFill>
              <a:schemeClr val="tx1"/>
            </a:solidFill>
          </a:ln>
        </p:spPr>
        <p:txBody>
          <a:bodyPr wrap="square">
            <a:spAutoFit/>
          </a:bodyPr>
          <a:lstStyle/>
          <a:p>
            <a:r>
              <a:rPr lang="en-US" sz="2400" i="1" dirty="0" err="1">
                <a:latin typeface="Times New Roman" panose="02020603050405020304" pitchFamily="18" charset="0"/>
                <a:ea typeface="Times New Roman" panose="02020603050405020304" pitchFamily="18" charset="0"/>
              </a:rPr>
              <a:t>Em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hãy</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biết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đầu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thế</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kỉ</a:t>
            </a:r>
            <a:r>
              <a:rPr lang="en-US" sz="2400" i="1" dirty="0">
                <a:latin typeface="Times New Roman" panose="02020603050405020304" pitchFamily="18" charset="0"/>
                <a:ea typeface="Times New Roman" panose="02020603050405020304" pitchFamily="18" charset="0"/>
              </a:rPr>
              <a:t> XX, </a:t>
            </a:r>
            <a:r>
              <a:rPr lang="en-US" sz="2400" i="1" dirty="0" err="1">
                <a:latin typeface="Times New Roman" panose="02020603050405020304" pitchFamily="18" charset="0"/>
                <a:ea typeface="Times New Roman" panose="02020603050405020304" pitchFamily="18" charset="0"/>
              </a:rPr>
              <a:t>tư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tưởng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đấu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tranh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chống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thực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dân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Pháp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mới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được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truyền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bá</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đó</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là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tưởng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nào</a:t>
            </a:r>
            <a:r>
              <a:rPr lang="en-US" sz="2400" i="1" dirty="0">
                <a:latin typeface="Times New Roman" panose="02020603050405020304" pitchFamily="18" charset="0"/>
                <a:ea typeface="Times New Roman" panose="02020603050405020304" pitchFamily="18" charset="0"/>
              </a:rPr>
              <a:t>?</a:t>
            </a:r>
            <a:endParaRPr lang="en-US" sz="2400" dirty="0"/>
          </a:p>
        </p:txBody>
      </p:sp>
      <p:graphicFrame>
        <p:nvGraphicFramePr>
          <p:cNvPr id="5" name="Table 4"/>
          <p:cNvGraphicFramePr>
            <a:graphicFrameLocks noGrp="1"/>
          </p:cNvGraphicFramePr>
          <p:nvPr>
            <p:extLst>
              <p:ext uri="{D42A27DB-BD31-4B8C-83A1-F6EECF244321}">
                <p14:modId xmlns:p14="http://schemas.microsoft.com/office/powerpoint/2010/main" val="1203159806"/>
              </p:ext>
            </p:extLst>
          </p:nvPr>
        </p:nvGraphicFramePr>
        <p:xfrm>
          <a:off x="93518" y="110566"/>
          <a:ext cx="8707581" cy="490030"/>
        </p:xfrm>
        <a:graphic>
          <a:graphicData uri="http://schemas.openxmlformats.org/drawingml/2006/table">
            <a:tbl>
              <a:tblPr firstRow="1" firstCol="1" bandRow="1">
                <a:tableStyleId>{787E1D5D-9BEE-40F3-96EF-48A52E8CFB41}</a:tableStyleId>
              </a:tblPr>
              <a:tblGrid>
                <a:gridCol w="8707581">
                  <a:extLst>
                    <a:ext uri="{9D8B030D-6E8A-4147-A177-3AD203B41FA5}">
                      <a16:colId xmlns:a16="http://schemas.microsoft.com/office/drawing/2014/main" val="3700676887"/>
                    </a:ext>
                  </a:extLst>
                </a:gridCol>
              </a:tblGrid>
              <a:tr h="259715">
                <a:tc>
                  <a:txBody>
                    <a:bodyPr/>
                    <a:lstStyle/>
                    <a:p>
                      <a:pPr algn="ctr">
                        <a:lnSpc>
                          <a:spcPct val="150000"/>
                        </a:lnSpc>
                        <a:spcAft>
                          <a:spcPts val="0"/>
                        </a:spcAft>
                      </a:pPr>
                      <a:r>
                        <a:rPr lang="vi-VN" sz="2400" dirty="0">
                          <a:effectLst/>
                          <a:latin typeface="+mj-lt"/>
                        </a:rPr>
                        <a:t>2. </a:t>
                      </a:r>
                      <a:r>
                        <a:rPr lang="en-US" sz="2400" dirty="0">
                          <a:effectLst/>
                          <a:latin typeface="+mj-lt"/>
                        </a:rPr>
                        <a:t>Phong </a:t>
                      </a:r>
                      <a:r>
                        <a:rPr lang="en-US" sz="2400" dirty="0" err="1">
                          <a:effectLst/>
                          <a:latin typeface="+mj-lt"/>
                        </a:rPr>
                        <a:t>trào</a:t>
                      </a:r>
                      <a:r>
                        <a:rPr lang="en-US" sz="2400" dirty="0">
                          <a:effectLst/>
                          <a:latin typeface="+mj-lt"/>
                        </a:rPr>
                        <a:t> </a:t>
                      </a:r>
                      <a:r>
                        <a:rPr lang="en-US" sz="2400" dirty="0" err="1">
                          <a:effectLst/>
                          <a:latin typeface="+mj-lt"/>
                        </a:rPr>
                        <a:t>yêu</a:t>
                      </a:r>
                      <a:r>
                        <a:rPr lang="en-US" sz="2400" dirty="0">
                          <a:effectLst/>
                          <a:latin typeface="+mj-lt"/>
                        </a:rPr>
                        <a:t> </a:t>
                      </a:r>
                      <a:r>
                        <a:rPr lang="en-US" sz="2400" dirty="0" err="1">
                          <a:effectLst/>
                          <a:latin typeface="+mj-lt"/>
                        </a:rPr>
                        <a:t>nước</a:t>
                      </a:r>
                      <a:r>
                        <a:rPr lang="en-US" sz="2400" dirty="0">
                          <a:effectLst/>
                          <a:latin typeface="+mj-lt"/>
                        </a:rPr>
                        <a:t> </a:t>
                      </a:r>
                      <a:r>
                        <a:rPr lang="en-US" sz="2400" dirty="0" err="1">
                          <a:effectLst/>
                          <a:latin typeface="+mj-lt"/>
                        </a:rPr>
                        <a:t>chống</a:t>
                      </a:r>
                      <a:r>
                        <a:rPr lang="en-US" sz="2400" dirty="0">
                          <a:effectLst/>
                          <a:latin typeface="+mj-lt"/>
                        </a:rPr>
                        <a:t> </a:t>
                      </a:r>
                      <a:r>
                        <a:rPr lang="en-US" sz="2400" dirty="0" err="1">
                          <a:effectLst/>
                          <a:latin typeface="+mj-lt"/>
                        </a:rPr>
                        <a:t>Pháp</a:t>
                      </a:r>
                      <a:r>
                        <a:rPr lang="en-US" sz="2400" dirty="0">
                          <a:effectLst/>
                          <a:latin typeface="+mj-lt"/>
                        </a:rPr>
                        <a:t> </a:t>
                      </a:r>
                      <a:r>
                        <a:rPr lang="en-US" sz="2400" dirty="0" err="1">
                          <a:effectLst/>
                          <a:latin typeface="+mj-lt"/>
                        </a:rPr>
                        <a:t>từ</a:t>
                      </a:r>
                      <a:r>
                        <a:rPr lang="en-US" sz="2400" dirty="0">
                          <a:effectLst/>
                          <a:latin typeface="+mj-lt"/>
                        </a:rPr>
                        <a:t> </a:t>
                      </a:r>
                      <a:r>
                        <a:rPr lang="en-US" sz="2400" dirty="0" err="1">
                          <a:effectLst/>
                          <a:latin typeface="+mj-lt"/>
                        </a:rPr>
                        <a:t>đầu</a:t>
                      </a:r>
                      <a:r>
                        <a:rPr lang="en-US" sz="2400" dirty="0">
                          <a:effectLst/>
                          <a:latin typeface="+mj-lt"/>
                        </a:rPr>
                        <a:t> </a:t>
                      </a:r>
                      <a:r>
                        <a:rPr lang="en-US" sz="2400" dirty="0" err="1">
                          <a:effectLst/>
                          <a:latin typeface="+mj-lt"/>
                        </a:rPr>
                        <a:t>thế</a:t>
                      </a:r>
                      <a:r>
                        <a:rPr lang="en-US" sz="2400" dirty="0">
                          <a:effectLst/>
                          <a:latin typeface="+mj-lt"/>
                        </a:rPr>
                        <a:t> XX </a:t>
                      </a:r>
                      <a:r>
                        <a:rPr lang="en-US" sz="2400" dirty="0" err="1">
                          <a:effectLst/>
                          <a:latin typeface="+mj-lt"/>
                        </a:rPr>
                        <a:t>đến</a:t>
                      </a:r>
                      <a:r>
                        <a:rPr lang="en-US" sz="2400" dirty="0">
                          <a:effectLst/>
                          <a:latin typeface="+mj-lt"/>
                        </a:rPr>
                        <a:t> </a:t>
                      </a:r>
                      <a:r>
                        <a:rPr lang="en-US" sz="2400" dirty="0" err="1">
                          <a:effectLst/>
                          <a:latin typeface="+mj-lt"/>
                        </a:rPr>
                        <a:t>năm</a:t>
                      </a:r>
                      <a:r>
                        <a:rPr lang="en-US" sz="2400" dirty="0">
                          <a:effectLst/>
                          <a:latin typeface="+mj-lt"/>
                        </a:rPr>
                        <a:t> 1918</a:t>
                      </a:r>
                      <a:endParaRPr lang="en-US" sz="2400"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2004974931"/>
                  </a:ext>
                </a:extLst>
              </a:tr>
            </a:tbl>
          </a:graphicData>
        </a:graphic>
      </p:graphicFrame>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07" y="3650888"/>
            <a:ext cx="1219677" cy="1492612"/>
          </a:xfrm>
          <a:prstGeom prst="rect">
            <a:avLst/>
          </a:prstGeom>
        </p:spPr>
      </p:pic>
      <p:graphicFrame>
        <p:nvGraphicFramePr>
          <p:cNvPr id="7" name="Diagram 6"/>
          <p:cNvGraphicFramePr/>
          <p:nvPr>
            <p:extLst>
              <p:ext uri="{D42A27DB-BD31-4B8C-83A1-F6EECF244321}">
                <p14:modId xmlns:p14="http://schemas.microsoft.com/office/powerpoint/2010/main" val="1690216041"/>
              </p:ext>
            </p:extLst>
          </p:nvPr>
        </p:nvGraphicFramePr>
        <p:xfrm>
          <a:off x="1822350" y="89304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225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xit" presetSubtype="0" fill="hold" grpId="1" nodeType="clickEffect">
                                  <p:stCondLst>
                                    <p:cond delay="0"/>
                                  </p:stCondLst>
                                  <p:childTnLst>
                                    <p:anim calcmode="lin" valueType="num">
                                      <p:cBhvr>
                                        <p:cTn id="14" dur="1000"/>
                                        <p:tgtEl>
                                          <p:spTgt spid="4"/>
                                        </p:tgtEl>
                                        <p:attrNameLst>
                                          <p:attrName>ppt_w</p:attrName>
                                        </p:attrNameLst>
                                      </p:cBhvr>
                                      <p:tavLst>
                                        <p:tav tm="0">
                                          <p:val>
                                            <p:strVal val="ppt_w"/>
                                          </p:val>
                                        </p:tav>
                                        <p:tav tm="100000">
                                          <p:val>
                                            <p:strVal val="ppt_w*0.70"/>
                                          </p:val>
                                        </p:tav>
                                      </p:tavLst>
                                    </p:anim>
                                    <p:anim calcmode="lin" valueType="num">
                                      <p:cBhvr>
                                        <p:cTn id="15" dur="1000"/>
                                        <p:tgtEl>
                                          <p:spTgt spid="4"/>
                                        </p:tgtEl>
                                        <p:attrNameLst>
                                          <p:attrName>ppt_h</p:attrName>
                                        </p:attrNameLst>
                                      </p:cBhvr>
                                      <p:tavLst>
                                        <p:tav tm="0">
                                          <p:val>
                                            <p:strVal val="ppt_h"/>
                                          </p:val>
                                        </p:tav>
                                        <p:tav tm="100000">
                                          <p:val>
                                            <p:strVal val="ppt_h"/>
                                          </p:val>
                                        </p:tav>
                                      </p:tavLst>
                                    </p:anim>
                                    <p:animEffect transition="out" filter="fade">
                                      <p:cBhvr>
                                        <p:cTn id="16" dur="1000"/>
                                        <p:tgtEl>
                                          <p:spTgt spid="4"/>
                                        </p:tgtEl>
                                      </p:cBhvr>
                                    </p:animEffect>
                                    <p:set>
                                      <p:cBhvr>
                                        <p:cTn id="17" dur="1" fill="hold">
                                          <p:stCondLst>
                                            <p:cond delay="9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16200000">
            <a:off x="3347864" y="-1573504"/>
            <a:ext cx="741760" cy="6890278"/>
          </a:xfrm>
          <a:prstGeom prst="round2SameRect">
            <a:avLst>
              <a:gd name="adj1" fmla="val 23321"/>
              <a:gd name="adj2" fmla="val 0"/>
            </a:avLst>
          </a:prstGeom>
          <a:gradFill flip="none" rotWithShape="1">
            <a:gsLst>
              <a:gs pos="0">
                <a:schemeClr val="accent3"/>
              </a:gs>
              <a:gs pos="99000">
                <a:schemeClr val="accent3">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sp>
        <p:nvSpPr>
          <p:cNvPr id="7" name="Round Same Side Corner Rectangle 6"/>
          <p:cNvSpPr/>
          <p:nvPr/>
        </p:nvSpPr>
        <p:spPr>
          <a:xfrm rot="5400000" flipH="1">
            <a:off x="7174521" y="1459719"/>
            <a:ext cx="741760" cy="753666"/>
          </a:xfrm>
          <a:prstGeom prst="round2SameRect">
            <a:avLst>
              <a:gd name="adj1" fmla="val 34679"/>
              <a:gd name="adj2" fmla="val 0"/>
            </a:avLst>
          </a:prstGeom>
          <a:gradFill flip="none" rotWithShape="1">
            <a:gsLst>
              <a:gs pos="0">
                <a:schemeClr val="accent3">
                  <a:lumMod val="75000"/>
                </a:schemeClr>
              </a:gs>
              <a:gs pos="100000">
                <a:schemeClr val="accent3"/>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sp>
        <p:nvSpPr>
          <p:cNvPr id="27" name="Round Same Side Corner Rectangle 26"/>
          <p:cNvSpPr/>
          <p:nvPr/>
        </p:nvSpPr>
        <p:spPr>
          <a:xfrm rot="16200000">
            <a:off x="3293787" y="-526066"/>
            <a:ext cx="741759" cy="6888646"/>
          </a:xfrm>
          <a:prstGeom prst="round2SameRect">
            <a:avLst>
              <a:gd name="adj1" fmla="val 23321"/>
              <a:gd name="adj2" fmla="val 0"/>
            </a:avLst>
          </a:prstGeom>
          <a:gradFill flip="none" rotWithShape="1">
            <a:gsLst>
              <a:gs pos="0">
                <a:schemeClr val="accent2"/>
              </a:gs>
              <a:gs pos="99000">
                <a:schemeClr val="accent2">
                  <a:lumMod val="75000"/>
                </a:schemeClr>
              </a:gs>
            </a:gsLst>
            <a:lin ang="5400000" scaled="1"/>
            <a:tileRect/>
          </a:gradFill>
          <a:ln w="3175">
            <a:noFill/>
          </a:ln>
          <a:effectLst>
            <a:outerShdw blurRad="50800" dist="381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schemeClr val="bg1"/>
              </a:solidFill>
              <a:latin typeface="Calibri"/>
            </a:endParaRPr>
          </a:p>
        </p:txBody>
      </p:sp>
      <p:sp>
        <p:nvSpPr>
          <p:cNvPr id="28" name="Round Same Side Corner Rectangle 27"/>
          <p:cNvSpPr/>
          <p:nvPr/>
        </p:nvSpPr>
        <p:spPr>
          <a:xfrm rot="5400000" flipH="1">
            <a:off x="7177229" y="2504393"/>
            <a:ext cx="741759" cy="753666"/>
          </a:xfrm>
          <a:prstGeom prst="round2SameRect">
            <a:avLst>
              <a:gd name="adj1" fmla="val 34679"/>
              <a:gd name="adj2" fmla="val 0"/>
            </a:avLst>
          </a:prstGeom>
          <a:gradFill flip="none" rotWithShape="1">
            <a:gsLst>
              <a:gs pos="0">
                <a:schemeClr val="accent2">
                  <a:lumMod val="75000"/>
                </a:schemeClr>
              </a:gs>
              <a:gs pos="100000">
                <a:schemeClr val="accent2"/>
              </a:gs>
            </a:gsLst>
            <a:lin ang="16200000" scaled="1"/>
            <a:tileRect/>
          </a:gradFill>
          <a:ln w="31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solidFill>
                <a:prstClr val="white"/>
              </a:solidFill>
              <a:latin typeface="Calibri"/>
            </a:endParaRPr>
          </a:p>
        </p:txBody>
      </p:sp>
      <p:pic>
        <p:nvPicPr>
          <p:cNvPr id="10251" name="Picture 345" descr="shadow_1_m"/>
          <p:cNvPicPr>
            <a:picLocks noChangeAspect="1" noChangeArrowheads="1"/>
          </p:cNvPicPr>
          <p:nvPr/>
        </p:nvPicPr>
        <p:blipFill>
          <a:blip r:embed="rId2"/>
          <a:srcRect r="61411"/>
          <a:stretch>
            <a:fillRect/>
          </a:stretch>
        </p:blipFill>
        <p:spPr bwMode="gray">
          <a:xfrm flipH="1">
            <a:off x="7075841" y="-213961"/>
            <a:ext cx="105652" cy="5720476"/>
          </a:xfrm>
          <a:prstGeom prst="rect">
            <a:avLst/>
          </a:prstGeom>
          <a:noFill/>
          <a:ln w="9525">
            <a:noFill/>
            <a:miter lim="800000"/>
            <a:headEnd/>
            <a:tailEnd/>
          </a:ln>
        </p:spPr>
      </p:pic>
      <p:sp>
        <p:nvSpPr>
          <p:cNvPr id="10252" name="TextBox 8"/>
          <p:cNvSpPr txBox="1">
            <a:spLocks noChangeArrowheads="1"/>
          </p:cNvSpPr>
          <p:nvPr/>
        </p:nvSpPr>
        <p:spPr bwMode="auto">
          <a:xfrm>
            <a:off x="7302406" y="1595858"/>
            <a:ext cx="397865" cy="553998"/>
          </a:xfrm>
          <a:prstGeom prst="rect">
            <a:avLst/>
          </a:prstGeom>
          <a:noFill/>
          <a:ln w="9525">
            <a:noFill/>
            <a:miter lim="800000"/>
            <a:headEnd/>
            <a:tailEnd/>
          </a:ln>
        </p:spPr>
        <p:txBody>
          <a:bodyPr wrap="none" anchor="ctr">
            <a:spAutoFit/>
          </a:bodyPr>
          <a:lstStyle/>
          <a:p>
            <a:pPr algn="ctr" defTabSz="685800" fontAlgn="base">
              <a:spcBef>
                <a:spcPct val="0"/>
              </a:spcBef>
              <a:spcAft>
                <a:spcPct val="0"/>
              </a:spcAft>
              <a:buClrTx/>
            </a:pPr>
            <a:r>
              <a:rPr lang="en-US" sz="3000" b="1" kern="1200" dirty="0">
                <a:solidFill>
                  <a:prstClr val="white"/>
                </a:solidFill>
                <a:latin typeface="Comic Sans MS" pitchFamily="66" charset="0"/>
                <a:ea typeface="+mn-ea"/>
                <a:cs typeface="Arial" charset="0"/>
              </a:rPr>
              <a:t>a</a:t>
            </a:r>
          </a:p>
        </p:txBody>
      </p:sp>
      <p:sp>
        <p:nvSpPr>
          <p:cNvPr id="10253" name="TextBox 33"/>
          <p:cNvSpPr txBox="1">
            <a:spLocks noChangeArrowheads="1"/>
          </p:cNvSpPr>
          <p:nvPr/>
        </p:nvSpPr>
        <p:spPr bwMode="auto">
          <a:xfrm>
            <a:off x="7279422" y="2646277"/>
            <a:ext cx="412292" cy="553998"/>
          </a:xfrm>
          <a:prstGeom prst="rect">
            <a:avLst/>
          </a:prstGeom>
          <a:noFill/>
          <a:ln w="9525">
            <a:noFill/>
            <a:miter lim="800000"/>
            <a:headEnd/>
            <a:tailEnd/>
          </a:ln>
        </p:spPr>
        <p:txBody>
          <a:bodyPr wrap="none" anchor="ctr">
            <a:spAutoFit/>
          </a:bodyPr>
          <a:lstStyle/>
          <a:p>
            <a:pPr algn="ctr" defTabSz="685800" fontAlgn="base">
              <a:spcBef>
                <a:spcPct val="0"/>
              </a:spcBef>
              <a:spcAft>
                <a:spcPct val="0"/>
              </a:spcAft>
              <a:buClrTx/>
            </a:pPr>
            <a:r>
              <a:rPr lang="en-US" sz="3000" b="1" kern="1200" dirty="0">
                <a:solidFill>
                  <a:prstClr val="white"/>
                </a:solidFill>
                <a:latin typeface="Comic Sans MS" pitchFamily="66" charset="0"/>
                <a:ea typeface="+mn-ea"/>
                <a:cs typeface="Arial" charset="0"/>
              </a:rPr>
              <a:t>b</a:t>
            </a:r>
          </a:p>
        </p:txBody>
      </p:sp>
      <p:sp>
        <p:nvSpPr>
          <p:cNvPr id="10256" name="Rectangle 32"/>
          <p:cNvSpPr>
            <a:spLocks noChangeArrowheads="1"/>
          </p:cNvSpPr>
          <p:nvPr/>
        </p:nvSpPr>
        <p:spPr bwMode="auto">
          <a:xfrm>
            <a:off x="416272" y="1598731"/>
            <a:ext cx="6825677" cy="461665"/>
          </a:xfrm>
          <a:prstGeom prst="rect">
            <a:avLst/>
          </a:prstGeom>
          <a:noFill/>
          <a:ln w="9525">
            <a:noFill/>
            <a:miter lim="800000"/>
            <a:headEnd/>
            <a:tailEnd/>
          </a:ln>
        </p:spPr>
        <p:txBody>
          <a:bodyPr wrap="square">
            <a:spAutoFit/>
          </a:bodyPr>
          <a:lstStyle/>
          <a:p>
            <a:r>
              <a:rPr lang="en-US" sz="2400" b="1" dirty="0" err="1">
                <a:solidFill>
                  <a:schemeClr val="bg1"/>
                </a:solidFill>
                <a:latin typeface="Times New Roman" panose="02020603050405020304" pitchFamily="18" charset="0"/>
                <a:cs typeface="Times New Roman" panose="02020603050405020304" pitchFamily="18" charset="0"/>
              </a:rPr>
              <a:t>Hoạt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yêu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Phan </a:t>
            </a:r>
            <a:r>
              <a:rPr lang="en-US" sz="2400" b="1" dirty="0" err="1">
                <a:solidFill>
                  <a:schemeClr val="bg1"/>
                </a:solidFill>
                <a:latin typeface="Times New Roman" panose="02020603050405020304" pitchFamily="18" charset="0"/>
                <a:cs typeface="Times New Roman" panose="02020603050405020304" pitchFamily="18" charset="0"/>
              </a:rPr>
              <a:t>Bội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Châu</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0257" name="Rectangle 37"/>
          <p:cNvSpPr>
            <a:spLocks noChangeArrowheads="1"/>
          </p:cNvSpPr>
          <p:nvPr/>
        </p:nvSpPr>
        <p:spPr bwMode="auto">
          <a:xfrm>
            <a:off x="273605" y="2594446"/>
            <a:ext cx="7216670" cy="461665"/>
          </a:xfrm>
          <a:prstGeom prst="rect">
            <a:avLst/>
          </a:prstGeom>
          <a:noFill/>
          <a:ln w="9525">
            <a:noFill/>
            <a:miter lim="800000"/>
            <a:headEnd/>
            <a:tailEnd/>
          </a:ln>
        </p:spPr>
        <p:txBody>
          <a:bodyPr wrap="square">
            <a:spAutoFit/>
          </a:bodyPr>
          <a:lstStyle/>
          <a:p>
            <a:pPr algn="ctr" defTabSz="685800" fontAlgn="base">
              <a:spcBef>
                <a:spcPct val="0"/>
              </a:spcBef>
              <a:spcAft>
                <a:spcPct val="0"/>
              </a:spcAft>
              <a:buClrTx/>
            </a:pPr>
            <a:r>
              <a:rPr lang="en-US" sz="2400" b="1" dirty="0" err="1">
                <a:solidFill>
                  <a:schemeClr val="bg1"/>
                </a:solidFill>
                <a:latin typeface="Times New Roman" panose="02020603050405020304" pitchFamily="18" charset="0"/>
                <a:cs typeface="Times New Roman" panose="02020603050405020304" pitchFamily="18" charset="0"/>
              </a:rPr>
              <a:t>Hoạt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động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yêu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Phan </a:t>
            </a:r>
            <a:r>
              <a:rPr lang="en-US" sz="2400" b="1" dirty="0" err="1">
                <a:solidFill>
                  <a:schemeClr val="bg1"/>
                </a:solidFill>
                <a:latin typeface="Times New Roman" panose="02020603050405020304" pitchFamily="18" charset="0"/>
                <a:cs typeface="Times New Roman" panose="02020603050405020304" pitchFamily="18" charset="0"/>
              </a:rPr>
              <a:t>Châu</a:t>
            </a:r>
            <a:r>
              <a:rPr lang="en-US" sz="2400" b="1" dirty="0">
                <a:solidFill>
                  <a:schemeClr val="bg1"/>
                </a:solidFill>
                <a:latin typeface="Times New Roman" panose="02020603050405020304" pitchFamily="18" charset="0"/>
                <a:cs typeface="Times New Roman" panose="02020603050405020304" pitchFamily="18" charset="0"/>
              </a:rPr>
              <a:t> Trinh</a:t>
            </a:r>
            <a:endParaRPr lang="en-US" sz="2400" kern="1200" dirty="0">
              <a:solidFill>
                <a:schemeClr val="bg1"/>
              </a:solidFill>
              <a:latin typeface="Times New Roman" panose="02020603050405020304" pitchFamily="18" charset="0"/>
              <a:ea typeface="+mn-ea"/>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62639076"/>
              </p:ext>
            </p:extLst>
          </p:nvPr>
        </p:nvGraphicFramePr>
        <p:xfrm>
          <a:off x="93518" y="110566"/>
          <a:ext cx="8707581" cy="490030"/>
        </p:xfrm>
        <a:graphic>
          <a:graphicData uri="http://schemas.openxmlformats.org/drawingml/2006/table">
            <a:tbl>
              <a:tblPr firstRow="1" firstCol="1" bandRow="1">
                <a:tableStyleId>{787E1D5D-9BEE-40F3-96EF-48A52E8CFB41}</a:tableStyleId>
              </a:tblPr>
              <a:tblGrid>
                <a:gridCol w="8707581">
                  <a:extLst>
                    <a:ext uri="{9D8B030D-6E8A-4147-A177-3AD203B41FA5}">
                      <a16:colId xmlns:a16="http://schemas.microsoft.com/office/drawing/2014/main" val="3700676887"/>
                    </a:ext>
                  </a:extLst>
                </a:gridCol>
              </a:tblGrid>
              <a:tr h="259715">
                <a:tc>
                  <a:txBody>
                    <a:bodyPr/>
                    <a:lstStyle/>
                    <a:p>
                      <a:pPr algn="ctr">
                        <a:lnSpc>
                          <a:spcPct val="150000"/>
                        </a:lnSpc>
                        <a:spcAft>
                          <a:spcPts val="0"/>
                        </a:spcAft>
                      </a:pPr>
                      <a:r>
                        <a:rPr lang="vi-VN" sz="2400" dirty="0">
                          <a:effectLst/>
                          <a:latin typeface="+mj-lt"/>
                        </a:rPr>
                        <a:t>2. </a:t>
                      </a:r>
                      <a:r>
                        <a:rPr lang="en-US" sz="2400" dirty="0">
                          <a:effectLst/>
                          <a:latin typeface="+mj-lt"/>
                        </a:rPr>
                        <a:t>Phong </a:t>
                      </a:r>
                      <a:r>
                        <a:rPr lang="en-US" sz="2400" dirty="0" err="1">
                          <a:effectLst/>
                          <a:latin typeface="+mj-lt"/>
                        </a:rPr>
                        <a:t>trào</a:t>
                      </a:r>
                      <a:r>
                        <a:rPr lang="en-US" sz="2400" dirty="0">
                          <a:effectLst/>
                          <a:latin typeface="+mj-lt"/>
                        </a:rPr>
                        <a:t> </a:t>
                      </a:r>
                      <a:r>
                        <a:rPr lang="en-US" sz="2400" dirty="0" err="1">
                          <a:effectLst/>
                          <a:latin typeface="+mj-lt"/>
                        </a:rPr>
                        <a:t>yêu</a:t>
                      </a:r>
                      <a:r>
                        <a:rPr lang="en-US" sz="2400" dirty="0">
                          <a:effectLst/>
                          <a:latin typeface="+mj-lt"/>
                        </a:rPr>
                        <a:t> </a:t>
                      </a:r>
                      <a:r>
                        <a:rPr lang="en-US" sz="2400" dirty="0" err="1">
                          <a:effectLst/>
                          <a:latin typeface="+mj-lt"/>
                        </a:rPr>
                        <a:t>nước</a:t>
                      </a:r>
                      <a:r>
                        <a:rPr lang="en-US" sz="2400" dirty="0">
                          <a:effectLst/>
                          <a:latin typeface="+mj-lt"/>
                        </a:rPr>
                        <a:t> </a:t>
                      </a:r>
                      <a:r>
                        <a:rPr lang="en-US" sz="2400" dirty="0" err="1">
                          <a:effectLst/>
                          <a:latin typeface="+mj-lt"/>
                        </a:rPr>
                        <a:t>chống</a:t>
                      </a:r>
                      <a:r>
                        <a:rPr lang="en-US" sz="2400" dirty="0">
                          <a:effectLst/>
                          <a:latin typeface="+mj-lt"/>
                        </a:rPr>
                        <a:t> </a:t>
                      </a:r>
                      <a:r>
                        <a:rPr lang="en-US" sz="2400" dirty="0" err="1">
                          <a:effectLst/>
                          <a:latin typeface="+mj-lt"/>
                        </a:rPr>
                        <a:t>Pháp</a:t>
                      </a:r>
                      <a:r>
                        <a:rPr lang="en-US" sz="2400" dirty="0">
                          <a:effectLst/>
                          <a:latin typeface="+mj-lt"/>
                        </a:rPr>
                        <a:t> </a:t>
                      </a:r>
                      <a:r>
                        <a:rPr lang="en-US" sz="2400" dirty="0" err="1">
                          <a:effectLst/>
                          <a:latin typeface="+mj-lt"/>
                        </a:rPr>
                        <a:t>từ</a:t>
                      </a:r>
                      <a:r>
                        <a:rPr lang="en-US" sz="2400" dirty="0">
                          <a:effectLst/>
                          <a:latin typeface="+mj-lt"/>
                        </a:rPr>
                        <a:t> </a:t>
                      </a:r>
                      <a:r>
                        <a:rPr lang="en-US" sz="2400" dirty="0" err="1">
                          <a:effectLst/>
                          <a:latin typeface="+mj-lt"/>
                        </a:rPr>
                        <a:t>đầu</a:t>
                      </a:r>
                      <a:r>
                        <a:rPr lang="en-US" sz="2400" dirty="0">
                          <a:effectLst/>
                          <a:latin typeface="+mj-lt"/>
                        </a:rPr>
                        <a:t> </a:t>
                      </a:r>
                      <a:r>
                        <a:rPr lang="en-US" sz="2400" dirty="0" err="1">
                          <a:effectLst/>
                          <a:latin typeface="+mj-lt"/>
                        </a:rPr>
                        <a:t>thế</a:t>
                      </a:r>
                      <a:r>
                        <a:rPr lang="en-US" sz="2400" dirty="0">
                          <a:effectLst/>
                          <a:latin typeface="+mj-lt"/>
                        </a:rPr>
                        <a:t> XX </a:t>
                      </a:r>
                      <a:r>
                        <a:rPr lang="en-US" sz="2400" dirty="0" err="1">
                          <a:effectLst/>
                          <a:latin typeface="+mj-lt"/>
                        </a:rPr>
                        <a:t>đến</a:t>
                      </a:r>
                      <a:r>
                        <a:rPr lang="en-US" sz="2400" dirty="0">
                          <a:effectLst/>
                          <a:latin typeface="+mj-lt"/>
                        </a:rPr>
                        <a:t> </a:t>
                      </a:r>
                      <a:r>
                        <a:rPr lang="en-US" sz="2400" dirty="0" err="1">
                          <a:effectLst/>
                          <a:latin typeface="+mj-lt"/>
                        </a:rPr>
                        <a:t>năm</a:t>
                      </a:r>
                      <a:r>
                        <a:rPr lang="en-US" sz="2400" dirty="0">
                          <a:effectLst/>
                          <a:latin typeface="+mj-lt"/>
                        </a:rPr>
                        <a:t> 1918</a:t>
                      </a:r>
                      <a:endParaRPr lang="en-US" sz="2400" dirty="0">
                        <a:solidFill>
                          <a:srgbClr val="000000"/>
                        </a:solidFill>
                        <a:effectLst/>
                        <a:latin typeface="+mj-lt"/>
                        <a:ea typeface="Times New Roman" panose="02020603050405020304" pitchFamily="18" charset="0"/>
                      </a:endParaRPr>
                    </a:p>
                  </a:txBody>
                  <a:tcPr marL="68580" marR="68580" marT="0" marB="0"/>
                </a:tc>
                <a:extLst>
                  <a:ext uri="{0D108BD9-81ED-4DB2-BD59-A6C34878D82A}">
                    <a16:rowId xmlns:a16="http://schemas.microsoft.com/office/drawing/2014/main" val="2004974931"/>
                  </a:ext>
                </a:extLst>
              </a:tr>
            </a:tbl>
          </a:graphicData>
        </a:graphic>
      </p:graphicFrame>
    </p:spTree>
    <p:extLst>
      <p:ext uri="{BB962C8B-B14F-4D97-AF65-F5344CB8AC3E}">
        <p14:creationId xmlns:p14="http://schemas.microsoft.com/office/powerpoint/2010/main" val="296085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256"/>
                                        </p:tgtEl>
                                        <p:attrNameLst>
                                          <p:attrName>style.visibility</p:attrName>
                                        </p:attrNameLst>
                                      </p:cBhvr>
                                      <p:to>
                                        <p:strVal val="visible"/>
                                      </p:to>
                                    </p:set>
                                    <p:animEffect transition="in" filter="barn(inVertical)">
                                      <p:cBhvr>
                                        <p:cTn id="7" dur="500"/>
                                        <p:tgtEl>
                                          <p:spTgt spid="102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257"/>
                                        </p:tgtEl>
                                        <p:attrNameLst>
                                          <p:attrName>style.visibility</p:attrName>
                                        </p:attrNameLst>
                                      </p:cBhvr>
                                      <p:to>
                                        <p:strVal val="visible"/>
                                      </p:to>
                                    </p:set>
                                    <p:animEffect transition="in" filter="wipe(down)">
                                      <p:cBhvr>
                                        <p:cTn id="12" dur="500"/>
                                        <p:tgtEl>
                                          <p:spTgt spid="102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6" grpId="0"/>
      <p:bldP spid="1025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193979312"/>
              </p:ext>
            </p:extLst>
          </p:nvPr>
        </p:nvGraphicFramePr>
        <p:xfrm>
          <a:off x="93518" y="110566"/>
          <a:ext cx="8707581" cy="731520"/>
        </p:xfrm>
        <a:graphic>
          <a:graphicData uri="http://schemas.openxmlformats.org/drawingml/2006/table">
            <a:tbl>
              <a:tblPr firstRow="1" firstCol="1" bandRow="1">
                <a:tableStyleId>{787E1D5D-9BEE-40F3-96EF-48A52E8CFB41}</a:tableStyleId>
              </a:tblPr>
              <a:tblGrid>
                <a:gridCol w="8707581">
                  <a:extLst>
                    <a:ext uri="{9D8B030D-6E8A-4147-A177-3AD203B41FA5}">
                      <a16:colId xmlns:a16="http://schemas.microsoft.com/office/drawing/2014/main" val="3700676887"/>
                    </a:ext>
                  </a:extLst>
                </a:gridCol>
              </a:tblGrid>
              <a:tr h="259715">
                <a:tc>
                  <a:txBody>
                    <a:bodyPr/>
                    <a:lstStyle/>
                    <a:p>
                      <a:pPr algn="l">
                        <a:lnSpc>
                          <a:spcPct val="100000"/>
                        </a:lnSpc>
                        <a:spcAft>
                          <a:spcPts val="0"/>
                        </a:spcAft>
                      </a:pPr>
                      <a:r>
                        <a:rPr lang="vi-VN" sz="2400" b="1" dirty="0">
                          <a:effectLst/>
                          <a:latin typeface="+mj-lt"/>
                        </a:rPr>
                        <a:t>2. </a:t>
                      </a:r>
                      <a:r>
                        <a:rPr lang="en-US" sz="2400" b="1" dirty="0">
                          <a:effectLst/>
                          <a:latin typeface="+mj-lt"/>
                        </a:rPr>
                        <a:t>Phong </a:t>
                      </a:r>
                      <a:r>
                        <a:rPr lang="en-US" sz="2400" b="1" dirty="0" err="1">
                          <a:effectLst/>
                          <a:latin typeface="+mj-lt"/>
                        </a:rPr>
                        <a:t>trào</a:t>
                      </a:r>
                      <a:r>
                        <a:rPr lang="en-US" sz="2400" b="1" dirty="0">
                          <a:effectLst/>
                          <a:latin typeface="+mj-lt"/>
                        </a:rPr>
                        <a:t> </a:t>
                      </a:r>
                      <a:r>
                        <a:rPr lang="en-US" sz="2400" b="1" dirty="0" err="1">
                          <a:effectLst/>
                          <a:latin typeface="+mj-lt"/>
                        </a:rPr>
                        <a:t>yêu</a:t>
                      </a:r>
                      <a:r>
                        <a:rPr lang="en-US" sz="2400" b="1" dirty="0">
                          <a:effectLst/>
                          <a:latin typeface="+mj-lt"/>
                        </a:rPr>
                        <a:t> </a:t>
                      </a:r>
                      <a:r>
                        <a:rPr lang="en-US" sz="2400" b="1" dirty="0" err="1">
                          <a:effectLst/>
                          <a:latin typeface="+mj-lt"/>
                        </a:rPr>
                        <a:t>nước</a:t>
                      </a:r>
                      <a:r>
                        <a:rPr lang="en-US" sz="2400" b="1" dirty="0">
                          <a:effectLst/>
                          <a:latin typeface="+mj-lt"/>
                        </a:rPr>
                        <a:t> </a:t>
                      </a:r>
                      <a:r>
                        <a:rPr lang="en-US" sz="2400" b="1" dirty="0" err="1">
                          <a:effectLst/>
                          <a:latin typeface="+mj-lt"/>
                        </a:rPr>
                        <a:t>chống</a:t>
                      </a:r>
                      <a:r>
                        <a:rPr lang="en-US" sz="2400" b="1" dirty="0">
                          <a:effectLst/>
                          <a:latin typeface="+mj-lt"/>
                        </a:rPr>
                        <a:t> </a:t>
                      </a:r>
                      <a:r>
                        <a:rPr lang="en-US" sz="2400" b="1" dirty="0" err="1">
                          <a:effectLst/>
                          <a:latin typeface="+mj-lt"/>
                        </a:rPr>
                        <a:t>Pháp</a:t>
                      </a:r>
                      <a:r>
                        <a:rPr lang="en-US" sz="2400" b="1" dirty="0">
                          <a:effectLst/>
                          <a:latin typeface="+mj-lt"/>
                        </a:rPr>
                        <a:t> </a:t>
                      </a:r>
                      <a:r>
                        <a:rPr lang="en-US" sz="2400" b="1" dirty="0" err="1">
                          <a:effectLst/>
                          <a:latin typeface="+mj-lt"/>
                        </a:rPr>
                        <a:t>từ</a:t>
                      </a:r>
                      <a:r>
                        <a:rPr lang="en-US" sz="2400" b="1" dirty="0">
                          <a:effectLst/>
                          <a:latin typeface="+mj-lt"/>
                        </a:rPr>
                        <a:t> </a:t>
                      </a:r>
                      <a:r>
                        <a:rPr lang="en-US" sz="2400" b="1" dirty="0" err="1">
                          <a:effectLst/>
                          <a:latin typeface="+mj-lt"/>
                        </a:rPr>
                        <a:t>đầu</a:t>
                      </a:r>
                      <a:r>
                        <a:rPr lang="en-US" sz="2400" b="1" dirty="0">
                          <a:effectLst/>
                          <a:latin typeface="+mj-lt"/>
                        </a:rPr>
                        <a:t> </a:t>
                      </a:r>
                      <a:r>
                        <a:rPr lang="en-US" sz="2400" b="1" dirty="0" err="1">
                          <a:effectLst/>
                          <a:latin typeface="+mj-lt"/>
                        </a:rPr>
                        <a:t>thế</a:t>
                      </a:r>
                      <a:r>
                        <a:rPr lang="en-US" sz="2400" b="1" dirty="0">
                          <a:effectLst/>
                          <a:latin typeface="+mj-lt"/>
                        </a:rPr>
                        <a:t> XX </a:t>
                      </a:r>
                      <a:r>
                        <a:rPr lang="en-US" sz="2400" b="1" dirty="0" err="1">
                          <a:effectLst/>
                          <a:latin typeface="+mj-lt"/>
                        </a:rPr>
                        <a:t>đến</a:t>
                      </a:r>
                      <a:r>
                        <a:rPr lang="en-US" sz="2400" b="1" dirty="0">
                          <a:effectLst/>
                          <a:latin typeface="+mj-lt"/>
                        </a:rPr>
                        <a:t> </a:t>
                      </a:r>
                      <a:r>
                        <a:rPr lang="en-US" sz="2400" b="1" dirty="0" err="1">
                          <a:effectLst/>
                          <a:latin typeface="+mj-lt"/>
                        </a:rPr>
                        <a:t>năm</a:t>
                      </a:r>
                      <a:r>
                        <a:rPr lang="en-US" sz="2400" b="1" dirty="0">
                          <a:effectLst/>
                          <a:latin typeface="+mj-lt"/>
                        </a:rPr>
                        <a:t> 1918</a:t>
                      </a:r>
                    </a:p>
                    <a:p>
                      <a:pPr algn="l">
                        <a:lnSpc>
                          <a:spcPct val="100000"/>
                        </a:lnSpc>
                        <a:spcAft>
                          <a:spcPts val="0"/>
                        </a:spcAft>
                      </a:pPr>
                      <a:r>
                        <a:rPr lang="en-US" sz="2400" b="1" dirty="0">
                          <a:solidFill>
                            <a:schemeClr val="accent1"/>
                          </a:solidFill>
                          <a:effectLst/>
                          <a:latin typeface="+mj-lt"/>
                          <a:cs typeface="Times New Roman" panose="02020603050405020304" pitchFamily="18" charset="0"/>
                        </a:rPr>
                        <a:t>a.</a:t>
                      </a:r>
                      <a:r>
                        <a:rPr lang="en-US" sz="2400" b="1" baseline="0" dirty="0">
                          <a:solidFill>
                            <a:schemeClr val="accent1"/>
                          </a:solidFill>
                          <a:effectLst/>
                          <a:latin typeface="+mj-lt"/>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Hoạt</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động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yêu</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nước</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của</a:t>
                      </a:r>
                      <a:r>
                        <a:rPr lang="en-US" sz="2400" b="1" dirty="0">
                          <a:solidFill>
                            <a:schemeClr val="accent1"/>
                          </a:solidFill>
                          <a:latin typeface="Times New Roman" panose="02020603050405020304" pitchFamily="18" charset="0"/>
                          <a:cs typeface="Times New Roman" panose="02020603050405020304" pitchFamily="18" charset="0"/>
                        </a:rPr>
                        <a:t> Phan </a:t>
                      </a:r>
                      <a:r>
                        <a:rPr lang="en-US" sz="2400" b="1" dirty="0" err="1">
                          <a:solidFill>
                            <a:schemeClr val="accent1"/>
                          </a:solidFill>
                          <a:latin typeface="Times New Roman" panose="02020603050405020304" pitchFamily="18" charset="0"/>
                          <a:cs typeface="Times New Roman" panose="02020603050405020304" pitchFamily="18" charset="0"/>
                        </a:rPr>
                        <a:t>Bội</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Châu</a:t>
                      </a:r>
                      <a:endParaRPr lang="en-US" sz="2400" b="1" dirty="0">
                        <a:solidFill>
                          <a:schemeClr val="accent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04974931"/>
                  </a:ext>
                </a:extLst>
              </a:tr>
            </a:tbl>
          </a:graphicData>
        </a:graphic>
      </p:graphicFrame>
      <p:pic>
        <p:nvPicPr>
          <p:cNvPr id="4098" name="Picture 2" descr="https://thuvienlichsu.com/wp-content/uploads/2023/02/Screenshot_16-2.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1870" y="1142124"/>
            <a:ext cx="3169229" cy="35121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32495" y="1145599"/>
            <a:ext cx="5798118" cy="36933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buFont typeface="Arial" panose="020B0604020202020204" pitchFamily="34" charset="0"/>
              <a:buChar char="•"/>
            </a:pPr>
            <a:r>
              <a:rPr lang="en-US" sz="1800" dirty="0" err="1">
                <a:solidFill>
                  <a:srgbClr val="C00000"/>
                </a:solidFill>
                <a:latin typeface="+mj-lt"/>
              </a:rPr>
              <a:t>Tiểu</a:t>
            </a:r>
            <a:r>
              <a:rPr lang="en-US" sz="1800" dirty="0">
                <a:solidFill>
                  <a:srgbClr val="C00000"/>
                </a:solidFill>
                <a:latin typeface="+mj-lt"/>
              </a:rPr>
              <a:t> </a:t>
            </a:r>
            <a:r>
              <a:rPr lang="en-US" sz="1800" dirty="0" err="1">
                <a:solidFill>
                  <a:srgbClr val="C00000"/>
                </a:solidFill>
                <a:latin typeface="+mj-lt"/>
              </a:rPr>
              <a:t>sử</a:t>
            </a:r>
            <a:r>
              <a:rPr lang="en-US" sz="1800" dirty="0">
                <a:solidFill>
                  <a:srgbClr val="C00000"/>
                </a:solidFill>
                <a:latin typeface="+mj-lt"/>
              </a:rPr>
              <a:t>:</a:t>
            </a:r>
          </a:p>
          <a:p>
            <a:pPr algn="just"/>
            <a:r>
              <a:rPr lang="en-US" sz="1800" dirty="0">
                <a:solidFill>
                  <a:srgbClr val="C00000"/>
                </a:solidFill>
                <a:latin typeface="+mj-lt"/>
              </a:rPr>
              <a:t>	</a:t>
            </a:r>
            <a:r>
              <a:rPr lang="vi-VN" sz="1800" dirty="0">
                <a:solidFill>
                  <a:srgbClr val="C00000"/>
                </a:solidFill>
                <a:latin typeface="+mj-lt"/>
              </a:rPr>
              <a:t>Phan Bội Châu </a:t>
            </a:r>
            <a:r>
              <a:rPr lang="en-US" sz="1800" dirty="0">
                <a:solidFill>
                  <a:srgbClr val="C00000"/>
                </a:solidFill>
              </a:rPr>
              <a:t>(1867 – 1940) </a:t>
            </a:r>
            <a:r>
              <a:rPr lang="vi-VN" sz="1800" dirty="0">
                <a:solidFill>
                  <a:srgbClr val="C00000"/>
                </a:solidFill>
                <a:latin typeface="+mj-lt"/>
              </a:rPr>
              <a:t>tại làng Đan Nhiễm, xã Nam Hòa, huyện Nam Đàn, tỉnh Nghệ An…Ông là một danh sĩ và là nhà cách mạng Việt Nam, hoạt động trong thời kỳ Pháp thuộc. Ông đã thành lập phong trào Duy Tân Hội và khởi xướng phong trào Đông Du.</a:t>
            </a:r>
            <a:r>
              <a:rPr lang="en-US" sz="1800" dirty="0">
                <a:solidFill>
                  <a:srgbClr val="C00000"/>
                </a:solidFill>
                <a:latin typeface="+mj-lt"/>
              </a:rPr>
              <a:t> </a:t>
            </a:r>
            <a:r>
              <a:rPr lang="vi-VN" sz="1800" dirty="0">
                <a:solidFill>
                  <a:srgbClr val="C00000"/>
                </a:solidFill>
                <a:latin typeface="+mj-lt"/>
              </a:rPr>
              <a:t>Ông nổi tiếng thông minh từ bé</a:t>
            </a:r>
            <a:r>
              <a:rPr lang="en-US" sz="1800" dirty="0">
                <a:solidFill>
                  <a:srgbClr val="C00000"/>
                </a:solidFill>
                <a:latin typeface="+mj-lt"/>
              </a:rPr>
              <a:t>, </a:t>
            </a:r>
            <a:r>
              <a:rPr lang="vi-VN" sz="1800" dirty="0">
                <a:solidFill>
                  <a:srgbClr val="C00000"/>
                </a:solidFill>
                <a:latin typeface="+mj-lt"/>
              </a:rPr>
              <a:t>13 tuổi ông thi đỗ đầu huyện. Năm 17 tuổi ông viết bài Hịch Bình Tây Thu Bắc đem dán ở cây đa đầu làng để hưởng ứng việc Bắc Kỳ khởi nghĩa kháng Pháp. Năm 19 tuổi (1885) ông cùng bạn Trần Văn Lương lập đội nghĩa quân Cần Vương chống Pháp</a:t>
            </a:r>
            <a:r>
              <a:rPr lang="en-US" sz="1800" dirty="0">
                <a:solidFill>
                  <a:srgbClr val="C00000"/>
                </a:solidFill>
                <a:latin typeface="+mj-lt"/>
              </a:rPr>
              <a:t>. </a:t>
            </a:r>
            <a:r>
              <a:rPr lang="vi-VN" sz="1800" dirty="0">
                <a:solidFill>
                  <a:srgbClr val="C00000"/>
                </a:solidFill>
                <a:latin typeface="+mj-lt"/>
              </a:rPr>
              <a:t>Năm 1896, ông vào Huế dạy học</a:t>
            </a:r>
            <a:r>
              <a:rPr lang="en-US" sz="1800" dirty="0">
                <a:solidFill>
                  <a:srgbClr val="C00000"/>
                </a:solidFill>
                <a:latin typeface="+mj-lt"/>
              </a:rPr>
              <a:t>, </a:t>
            </a:r>
            <a:r>
              <a:rPr lang="vi-VN" sz="1800" dirty="0">
                <a:solidFill>
                  <a:srgbClr val="C00000"/>
                </a:solidFill>
                <a:latin typeface="+mj-lt"/>
              </a:rPr>
              <a:t>dự khoa thi hương năm Canh Tý (1900) ở trường Nghệ và đậu Giải nguyên.</a:t>
            </a:r>
            <a:endParaRPr lang="en-US" sz="1800" dirty="0">
              <a:solidFill>
                <a:srgbClr val="C00000"/>
              </a:solidFill>
              <a:latin typeface="+mj-lt"/>
            </a:endParaRPr>
          </a:p>
        </p:txBody>
      </p:sp>
      <p:sp>
        <p:nvSpPr>
          <p:cNvPr id="6" name="Rectangle 5"/>
          <p:cNvSpPr/>
          <p:nvPr/>
        </p:nvSpPr>
        <p:spPr bwMode="auto">
          <a:xfrm>
            <a:off x="5834490" y="4654252"/>
            <a:ext cx="30237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0" lang="en-US" sz="1800" b="0" i="0" u="none" strike="noStrike" cap="none" normalizeH="0" baseline="0" dirty="0">
                <a:ln>
                  <a:noFill/>
                </a:ln>
                <a:solidFill>
                  <a:schemeClr val="tx1"/>
                </a:solidFill>
                <a:effectLst/>
                <a:latin typeface="+mj-lt"/>
              </a:rPr>
              <a:t>Phan </a:t>
            </a:r>
            <a:r>
              <a:rPr kumimoji="0" lang="en-US" sz="1800" b="0" i="0" u="none" strike="noStrike" cap="none" normalizeH="0" baseline="0" dirty="0" err="1">
                <a:ln>
                  <a:noFill/>
                </a:ln>
                <a:solidFill>
                  <a:schemeClr val="tx1"/>
                </a:solidFill>
                <a:effectLst/>
                <a:latin typeface="+mj-lt"/>
              </a:rPr>
              <a:t>Bội</a:t>
            </a:r>
            <a:r>
              <a:rPr kumimoji="0" lang="en-US" sz="1800" b="0" i="0" u="none" strike="noStrike" cap="none" normalizeH="0" dirty="0">
                <a:ln>
                  <a:noFill/>
                </a:ln>
                <a:solidFill>
                  <a:schemeClr val="tx1"/>
                </a:solidFill>
                <a:effectLst/>
                <a:latin typeface="+mj-lt"/>
              </a:rPr>
              <a:t> </a:t>
            </a:r>
            <a:r>
              <a:rPr kumimoji="0" lang="en-US" sz="1800" b="0" i="0" u="none" strike="noStrike" cap="none" normalizeH="0" dirty="0" err="1">
                <a:ln>
                  <a:noFill/>
                </a:ln>
                <a:solidFill>
                  <a:schemeClr val="tx1"/>
                </a:solidFill>
                <a:effectLst/>
                <a:latin typeface="+mj-lt"/>
              </a:rPr>
              <a:t>Châu</a:t>
            </a:r>
            <a:r>
              <a:rPr kumimoji="0" lang="en-US" sz="1800" b="0" i="0" u="none" strike="noStrike" cap="none" normalizeH="0" dirty="0">
                <a:ln>
                  <a:noFill/>
                </a:ln>
                <a:solidFill>
                  <a:schemeClr val="tx1"/>
                </a:solidFill>
                <a:effectLst/>
                <a:latin typeface="+mj-lt"/>
              </a:rPr>
              <a:t> (1867 – 1940)</a:t>
            </a:r>
            <a:endParaRPr kumimoji="0" lang="en-US" sz="18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15029989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9031699"/>
              </p:ext>
            </p:extLst>
          </p:nvPr>
        </p:nvGraphicFramePr>
        <p:xfrm>
          <a:off x="478742" y="1078890"/>
          <a:ext cx="7460669" cy="3604768"/>
        </p:xfrm>
        <a:graphic>
          <a:graphicData uri="http://schemas.openxmlformats.org/drawingml/2006/table">
            <a:tbl>
              <a:tblPr firstRow="1" firstCol="1" bandRow="1">
                <a:tableStyleId>{FABFCF23-3B69-468F-B69F-88F6DE6A72F2}</a:tableStyleId>
              </a:tblPr>
              <a:tblGrid>
                <a:gridCol w="2485925">
                  <a:extLst>
                    <a:ext uri="{9D8B030D-6E8A-4147-A177-3AD203B41FA5}">
                      <a16:colId xmlns:a16="http://schemas.microsoft.com/office/drawing/2014/main" val="2036618923"/>
                    </a:ext>
                  </a:extLst>
                </a:gridCol>
                <a:gridCol w="2487372">
                  <a:extLst>
                    <a:ext uri="{9D8B030D-6E8A-4147-A177-3AD203B41FA5}">
                      <a16:colId xmlns:a16="http://schemas.microsoft.com/office/drawing/2014/main" val="966655190"/>
                    </a:ext>
                  </a:extLst>
                </a:gridCol>
                <a:gridCol w="2487372">
                  <a:extLst>
                    <a:ext uri="{9D8B030D-6E8A-4147-A177-3AD203B41FA5}">
                      <a16:colId xmlns:a16="http://schemas.microsoft.com/office/drawing/2014/main" val="1276104544"/>
                    </a:ext>
                  </a:extLst>
                </a:gridCol>
              </a:tblGrid>
              <a:tr h="1645920">
                <a:tc>
                  <a:txBody>
                    <a:bodyPr/>
                    <a:lstStyle/>
                    <a:p>
                      <a:pPr algn="ctr">
                        <a:lnSpc>
                          <a:spcPct val="150000"/>
                        </a:lnSpc>
                        <a:spcAft>
                          <a:spcPts val="0"/>
                        </a:spcAft>
                      </a:pPr>
                      <a:r>
                        <a:rPr lang="en-US" sz="1800" dirty="0">
                          <a:solidFill>
                            <a:schemeClr val="tx1"/>
                          </a:solidFill>
                          <a:effectLst/>
                        </a:rPr>
                        <a:t> Who:  </a:t>
                      </a:r>
                    </a:p>
                    <a:p>
                      <a:pPr algn="ctr">
                        <a:lnSpc>
                          <a:spcPct val="150000"/>
                        </a:lnSpc>
                        <a:spcAft>
                          <a:spcPts val="0"/>
                        </a:spcAft>
                      </a:pPr>
                      <a:r>
                        <a:rPr lang="en-US" sz="1800" dirty="0">
                          <a:solidFill>
                            <a:schemeClr val="tx1"/>
                          </a:solidFill>
                          <a:effectLst/>
                        </a:rPr>
                        <a:t>Ai </a:t>
                      </a:r>
                      <a:r>
                        <a:rPr lang="en-US" sz="1800" dirty="0" err="1">
                          <a:solidFill>
                            <a:schemeClr val="tx1"/>
                          </a:solidFill>
                          <a:effectLst/>
                        </a:rPr>
                        <a:t>là</a:t>
                      </a:r>
                      <a:r>
                        <a:rPr lang="en-US" sz="1800" dirty="0">
                          <a:solidFill>
                            <a:schemeClr val="tx1"/>
                          </a:solidFill>
                          <a:effectLst/>
                        </a:rPr>
                        <a:t> </a:t>
                      </a:r>
                      <a:r>
                        <a:rPr lang="en-US" sz="1800" dirty="0" err="1">
                          <a:solidFill>
                            <a:schemeClr val="tx1"/>
                          </a:solidFill>
                          <a:effectLst/>
                        </a:rPr>
                        <a:t>người</a:t>
                      </a:r>
                      <a:r>
                        <a:rPr lang="en-US" sz="1800" dirty="0">
                          <a:solidFill>
                            <a:schemeClr val="tx1"/>
                          </a:solidFill>
                          <a:effectLst/>
                        </a:rPr>
                        <a:t> </a:t>
                      </a:r>
                      <a:r>
                        <a:rPr lang="en-US" sz="1800" dirty="0" err="1">
                          <a:solidFill>
                            <a:schemeClr val="tx1"/>
                          </a:solidFill>
                          <a:effectLst/>
                        </a:rPr>
                        <a:t>thành</a:t>
                      </a:r>
                      <a:r>
                        <a:rPr lang="en-US" sz="1800" dirty="0">
                          <a:solidFill>
                            <a:schemeClr val="tx1"/>
                          </a:solidFill>
                          <a:effectLst/>
                        </a:rPr>
                        <a:t> </a:t>
                      </a:r>
                      <a:r>
                        <a:rPr lang="en-US" sz="1800" dirty="0" err="1">
                          <a:solidFill>
                            <a:schemeClr val="tx1"/>
                          </a:solidFill>
                          <a:effectLst/>
                        </a:rPr>
                        <a:t>lập</a:t>
                      </a:r>
                      <a:r>
                        <a:rPr lang="en-US" sz="1800" dirty="0">
                          <a:solidFill>
                            <a:schemeClr val="tx1"/>
                          </a:solidFill>
                          <a:effectLst/>
                        </a:rPr>
                        <a:t> </a:t>
                      </a:r>
                      <a:r>
                        <a:rPr lang="en-US" sz="1800" dirty="0" err="1">
                          <a:solidFill>
                            <a:schemeClr val="tx1"/>
                          </a:solidFill>
                          <a:effectLst/>
                        </a:rPr>
                        <a:t>Duy</a:t>
                      </a:r>
                      <a:r>
                        <a:rPr lang="en-US" sz="1800" dirty="0">
                          <a:solidFill>
                            <a:schemeClr val="tx1"/>
                          </a:solidFill>
                          <a:effectLst/>
                        </a:rPr>
                        <a:t> </a:t>
                      </a:r>
                      <a:r>
                        <a:rPr lang="en-US" sz="1800" dirty="0" err="1">
                          <a:solidFill>
                            <a:schemeClr val="tx1"/>
                          </a:solidFill>
                          <a:effectLst/>
                        </a:rPr>
                        <a:t>tân</a:t>
                      </a:r>
                      <a:r>
                        <a:rPr lang="en-US" sz="1800" dirty="0">
                          <a:solidFill>
                            <a:schemeClr val="tx1"/>
                          </a:solidFill>
                          <a:effectLst/>
                        </a:rPr>
                        <a:t> </a:t>
                      </a:r>
                      <a:r>
                        <a:rPr lang="en-US" sz="1800" dirty="0" err="1">
                          <a:solidFill>
                            <a:schemeClr val="tx1"/>
                          </a:solidFill>
                          <a:effectLst/>
                        </a:rPr>
                        <a:t>Hội</a:t>
                      </a:r>
                      <a:r>
                        <a:rPr lang="en-US" sz="1800" dirty="0">
                          <a:solidFill>
                            <a:schemeClr val="tx1"/>
                          </a:solidFill>
                          <a:effectLst/>
                        </a:rPr>
                        <a:t>?</a:t>
                      </a:r>
                    </a:p>
                    <a:p>
                      <a:pPr algn="ctr">
                        <a:lnSpc>
                          <a:spcPct val="150000"/>
                        </a:lnSpc>
                        <a:spcAft>
                          <a:spcPts val="0"/>
                        </a:spcAft>
                      </a:pPr>
                      <a:r>
                        <a:rPr lang="en-US" sz="1800" dirty="0">
                          <a:effectLst/>
                        </a:rPr>
                        <a:t> </a:t>
                      </a:r>
                      <a:endParaRPr lang="en-US" sz="1800" dirty="0">
                        <a:solidFill>
                          <a:srgbClr val="000000"/>
                        </a:solidFill>
                        <a:effectLst/>
                        <a:latin typeface="+mj-lt"/>
                        <a:ea typeface="Times New Roman" panose="02020603050405020304" pitchFamily="18" charset="0"/>
                      </a:endParaRPr>
                    </a:p>
                  </a:txBody>
                  <a:tcPr marL="47478" marR="474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800" dirty="0">
                          <a:solidFill>
                            <a:schemeClr val="tx1"/>
                          </a:solidFill>
                          <a:effectLst/>
                        </a:rPr>
                        <a:t> When: </a:t>
                      </a:r>
                    </a:p>
                    <a:p>
                      <a:pPr algn="ctr">
                        <a:lnSpc>
                          <a:spcPct val="150000"/>
                        </a:lnSpc>
                        <a:spcAft>
                          <a:spcPts val="0"/>
                        </a:spcAft>
                      </a:pPr>
                      <a:r>
                        <a:rPr lang="en-US" sz="1800" dirty="0" err="1">
                          <a:solidFill>
                            <a:schemeClr val="tx1"/>
                          </a:solidFill>
                          <a:effectLst/>
                        </a:rPr>
                        <a:t>Duy</a:t>
                      </a:r>
                      <a:r>
                        <a:rPr lang="en-US" sz="1800" dirty="0">
                          <a:solidFill>
                            <a:schemeClr val="tx1"/>
                          </a:solidFill>
                          <a:effectLst/>
                        </a:rPr>
                        <a:t> </a:t>
                      </a:r>
                      <a:r>
                        <a:rPr lang="en-US" sz="1800" dirty="0" err="1">
                          <a:solidFill>
                            <a:schemeClr val="tx1"/>
                          </a:solidFill>
                          <a:effectLst/>
                        </a:rPr>
                        <a:t>tân</a:t>
                      </a:r>
                      <a:r>
                        <a:rPr lang="en-US" sz="1800" dirty="0">
                          <a:solidFill>
                            <a:schemeClr val="tx1"/>
                          </a:solidFill>
                          <a:effectLst/>
                        </a:rPr>
                        <a:t> </a:t>
                      </a:r>
                      <a:r>
                        <a:rPr lang="en-US" sz="1800" dirty="0" err="1">
                          <a:solidFill>
                            <a:schemeClr val="tx1"/>
                          </a:solidFill>
                          <a:effectLst/>
                        </a:rPr>
                        <a:t>Hội</a:t>
                      </a:r>
                      <a:r>
                        <a:rPr lang="en-US" sz="1800" dirty="0">
                          <a:solidFill>
                            <a:schemeClr val="tx1"/>
                          </a:solidFill>
                          <a:effectLst/>
                        </a:rPr>
                        <a:t> </a:t>
                      </a:r>
                      <a:r>
                        <a:rPr lang="en-US" sz="1800" dirty="0" err="1">
                          <a:solidFill>
                            <a:schemeClr val="tx1"/>
                          </a:solidFill>
                          <a:effectLst/>
                        </a:rPr>
                        <a:t>được</a:t>
                      </a:r>
                      <a:r>
                        <a:rPr lang="en-US" sz="1800" dirty="0">
                          <a:solidFill>
                            <a:schemeClr val="tx1"/>
                          </a:solidFill>
                          <a:effectLst/>
                        </a:rPr>
                        <a:t> </a:t>
                      </a:r>
                      <a:r>
                        <a:rPr lang="en-US" sz="1800" dirty="0" err="1">
                          <a:solidFill>
                            <a:schemeClr val="tx1"/>
                          </a:solidFill>
                          <a:effectLst/>
                        </a:rPr>
                        <a:t>thành</a:t>
                      </a:r>
                      <a:r>
                        <a:rPr lang="en-US" sz="1800" dirty="0">
                          <a:solidFill>
                            <a:schemeClr val="tx1"/>
                          </a:solidFill>
                          <a:effectLst/>
                        </a:rPr>
                        <a:t> </a:t>
                      </a:r>
                      <a:r>
                        <a:rPr lang="en-US" sz="1800" dirty="0" err="1">
                          <a:solidFill>
                            <a:schemeClr val="tx1"/>
                          </a:solidFill>
                          <a:effectLst/>
                        </a:rPr>
                        <a:t>lập</a:t>
                      </a:r>
                      <a:r>
                        <a:rPr lang="en-US" sz="1800" dirty="0">
                          <a:solidFill>
                            <a:schemeClr val="tx1"/>
                          </a:solidFill>
                          <a:effectLst/>
                        </a:rPr>
                        <a:t> </a:t>
                      </a:r>
                      <a:r>
                        <a:rPr lang="en-US" sz="1800" dirty="0" err="1">
                          <a:solidFill>
                            <a:schemeClr val="tx1"/>
                          </a:solidFill>
                          <a:effectLst/>
                        </a:rPr>
                        <a:t>vào</a:t>
                      </a:r>
                      <a:r>
                        <a:rPr lang="en-US" sz="1800" dirty="0">
                          <a:solidFill>
                            <a:schemeClr val="tx1"/>
                          </a:solidFill>
                          <a:effectLst/>
                        </a:rPr>
                        <a:t> </a:t>
                      </a:r>
                      <a:r>
                        <a:rPr lang="en-US" sz="1800" dirty="0" err="1">
                          <a:solidFill>
                            <a:schemeClr val="tx1"/>
                          </a:solidFill>
                          <a:effectLst/>
                        </a:rPr>
                        <a:t>năm</a:t>
                      </a:r>
                      <a:r>
                        <a:rPr lang="en-US" sz="1800" dirty="0">
                          <a:solidFill>
                            <a:schemeClr val="tx1"/>
                          </a:solidFill>
                          <a:effectLst/>
                        </a:rPr>
                        <a:t> </a:t>
                      </a:r>
                      <a:r>
                        <a:rPr lang="en-US" sz="1800" dirty="0" err="1">
                          <a:solidFill>
                            <a:schemeClr val="tx1"/>
                          </a:solidFill>
                          <a:effectLst/>
                        </a:rPr>
                        <a:t>nào</a:t>
                      </a:r>
                      <a:r>
                        <a:rPr lang="en-US" sz="1800" dirty="0">
                          <a:solidFill>
                            <a:schemeClr val="tx1"/>
                          </a:solidFill>
                          <a:effectLst/>
                        </a:rPr>
                        <a:t>?</a:t>
                      </a:r>
                    </a:p>
                    <a:p>
                      <a:pPr algn="ctr">
                        <a:lnSpc>
                          <a:spcPct val="150000"/>
                        </a:lnSpc>
                        <a:spcAft>
                          <a:spcPts val="0"/>
                        </a:spcAft>
                      </a:pPr>
                      <a:r>
                        <a:rPr lang="en-US" sz="1800" dirty="0">
                          <a:solidFill>
                            <a:schemeClr val="tx1"/>
                          </a:solidFill>
                          <a:effectLst/>
                        </a:rPr>
                        <a:t> </a:t>
                      </a:r>
                      <a:endParaRPr lang="en-US" sz="1800" dirty="0">
                        <a:solidFill>
                          <a:schemeClr val="tx1"/>
                        </a:solidFill>
                        <a:effectLst/>
                        <a:latin typeface="+mj-lt"/>
                        <a:ea typeface="Times New Roman" panose="02020603050405020304" pitchFamily="18" charset="0"/>
                      </a:endParaRPr>
                    </a:p>
                  </a:txBody>
                  <a:tcPr marL="47478" marR="474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800" dirty="0">
                          <a:solidFill>
                            <a:schemeClr val="tx1"/>
                          </a:solidFill>
                          <a:effectLst/>
                        </a:rPr>
                        <a:t> Where: </a:t>
                      </a:r>
                    </a:p>
                    <a:p>
                      <a:pPr algn="ctr">
                        <a:lnSpc>
                          <a:spcPct val="150000"/>
                        </a:lnSpc>
                        <a:spcAft>
                          <a:spcPts val="0"/>
                        </a:spcAft>
                      </a:pPr>
                      <a:r>
                        <a:rPr lang="en-US" sz="1800" dirty="0" err="1">
                          <a:solidFill>
                            <a:schemeClr val="tx1"/>
                          </a:solidFill>
                          <a:effectLst/>
                        </a:rPr>
                        <a:t>Duy</a:t>
                      </a:r>
                      <a:r>
                        <a:rPr lang="en-US" sz="1800" dirty="0">
                          <a:solidFill>
                            <a:schemeClr val="tx1"/>
                          </a:solidFill>
                          <a:effectLst/>
                        </a:rPr>
                        <a:t> </a:t>
                      </a:r>
                      <a:r>
                        <a:rPr lang="en-US" sz="1800" dirty="0" err="1">
                          <a:solidFill>
                            <a:schemeClr val="tx1"/>
                          </a:solidFill>
                          <a:effectLst/>
                        </a:rPr>
                        <a:t>Tân</a:t>
                      </a:r>
                      <a:r>
                        <a:rPr lang="en-US" sz="1800" dirty="0">
                          <a:solidFill>
                            <a:schemeClr val="tx1"/>
                          </a:solidFill>
                          <a:effectLst/>
                        </a:rPr>
                        <a:t> </a:t>
                      </a:r>
                      <a:r>
                        <a:rPr lang="en-US" sz="1800" dirty="0" err="1">
                          <a:solidFill>
                            <a:schemeClr val="tx1"/>
                          </a:solidFill>
                          <a:effectLst/>
                        </a:rPr>
                        <a:t>Hội</a:t>
                      </a:r>
                      <a:r>
                        <a:rPr lang="en-US" sz="1800" dirty="0">
                          <a:solidFill>
                            <a:schemeClr val="tx1"/>
                          </a:solidFill>
                          <a:effectLst/>
                        </a:rPr>
                        <a:t> </a:t>
                      </a:r>
                      <a:r>
                        <a:rPr lang="en-US" sz="1800" dirty="0" err="1">
                          <a:solidFill>
                            <a:schemeClr val="tx1"/>
                          </a:solidFill>
                          <a:effectLst/>
                        </a:rPr>
                        <a:t>được</a:t>
                      </a:r>
                      <a:r>
                        <a:rPr lang="en-US" sz="1800" dirty="0">
                          <a:solidFill>
                            <a:schemeClr val="tx1"/>
                          </a:solidFill>
                          <a:effectLst/>
                        </a:rPr>
                        <a:t> Phan </a:t>
                      </a:r>
                      <a:r>
                        <a:rPr lang="en-US" sz="1800" dirty="0" err="1">
                          <a:solidFill>
                            <a:schemeClr val="tx1"/>
                          </a:solidFill>
                          <a:effectLst/>
                        </a:rPr>
                        <a:t>Bội</a:t>
                      </a:r>
                      <a:r>
                        <a:rPr lang="en-US" sz="1800" dirty="0">
                          <a:solidFill>
                            <a:schemeClr val="tx1"/>
                          </a:solidFill>
                          <a:effectLst/>
                        </a:rPr>
                        <a:t> </a:t>
                      </a:r>
                      <a:r>
                        <a:rPr lang="en-US" sz="1800" dirty="0" err="1">
                          <a:solidFill>
                            <a:schemeClr val="tx1"/>
                          </a:solidFill>
                          <a:effectLst/>
                        </a:rPr>
                        <a:t>Châu</a:t>
                      </a:r>
                      <a:r>
                        <a:rPr lang="en-US" sz="1800" dirty="0">
                          <a:solidFill>
                            <a:schemeClr val="tx1"/>
                          </a:solidFill>
                          <a:effectLst/>
                        </a:rPr>
                        <a:t> </a:t>
                      </a:r>
                      <a:r>
                        <a:rPr lang="en-US" sz="1800" dirty="0" err="1">
                          <a:solidFill>
                            <a:schemeClr val="tx1"/>
                          </a:solidFill>
                          <a:effectLst/>
                        </a:rPr>
                        <a:t>và</a:t>
                      </a:r>
                      <a:r>
                        <a:rPr lang="en-US" sz="1800" dirty="0">
                          <a:solidFill>
                            <a:schemeClr val="tx1"/>
                          </a:solidFill>
                          <a:effectLst/>
                        </a:rPr>
                        <a:t> </a:t>
                      </a:r>
                      <a:r>
                        <a:rPr lang="en-US" sz="1800" dirty="0" err="1">
                          <a:solidFill>
                            <a:schemeClr val="tx1"/>
                          </a:solidFill>
                          <a:effectLst/>
                        </a:rPr>
                        <a:t>các</a:t>
                      </a:r>
                      <a:r>
                        <a:rPr lang="en-US" sz="1800" dirty="0">
                          <a:solidFill>
                            <a:schemeClr val="tx1"/>
                          </a:solidFill>
                          <a:effectLst/>
                        </a:rPr>
                        <a:t> </a:t>
                      </a:r>
                      <a:r>
                        <a:rPr lang="en-US" sz="1800" dirty="0" err="1">
                          <a:solidFill>
                            <a:schemeClr val="tx1"/>
                          </a:solidFill>
                          <a:effectLst/>
                        </a:rPr>
                        <a:t>đồng</a:t>
                      </a:r>
                      <a:r>
                        <a:rPr lang="en-US" sz="1800" dirty="0">
                          <a:solidFill>
                            <a:schemeClr val="tx1"/>
                          </a:solidFill>
                          <a:effectLst/>
                        </a:rPr>
                        <a:t> </a:t>
                      </a:r>
                      <a:r>
                        <a:rPr lang="en-US" sz="1800" dirty="0" err="1">
                          <a:solidFill>
                            <a:schemeClr val="tx1"/>
                          </a:solidFill>
                          <a:effectLst/>
                        </a:rPr>
                        <a:t>chí</a:t>
                      </a:r>
                      <a:r>
                        <a:rPr lang="en-US" sz="1800" dirty="0">
                          <a:solidFill>
                            <a:schemeClr val="tx1"/>
                          </a:solidFill>
                          <a:effectLst/>
                        </a:rPr>
                        <a:t> </a:t>
                      </a:r>
                      <a:r>
                        <a:rPr lang="en-US" sz="1800" dirty="0" err="1">
                          <a:solidFill>
                            <a:schemeClr val="tx1"/>
                          </a:solidFill>
                          <a:effectLst/>
                        </a:rPr>
                        <a:t>của</a:t>
                      </a:r>
                      <a:r>
                        <a:rPr lang="en-US" sz="1800" dirty="0">
                          <a:solidFill>
                            <a:schemeClr val="tx1"/>
                          </a:solidFill>
                          <a:effectLst/>
                        </a:rPr>
                        <a:t> </a:t>
                      </a:r>
                      <a:r>
                        <a:rPr lang="en-US" sz="1800" dirty="0" err="1">
                          <a:solidFill>
                            <a:schemeClr val="tx1"/>
                          </a:solidFill>
                          <a:effectLst/>
                        </a:rPr>
                        <a:t>mình</a:t>
                      </a:r>
                      <a:r>
                        <a:rPr lang="en-US" sz="1800" dirty="0">
                          <a:solidFill>
                            <a:schemeClr val="tx1"/>
                          </a:solidFill>
                          <a:effectLst/>
                        </a:rPr>
                        <a:t> </a:t>
                      </a:r>
                      <a:r>
                        <a:rPr lang="en-US" sz="1800" dirty="0" err="1">
                          <a:solidFill>
                            <a:schemeClr val="tx1"/>
                          </a:solidFill>
                          <a:effectLst/>
                        </a:rPr>
                        <a:t>thành</a:t>
                      </a:r>
                      <a:r>
                        <a:rPr lang="en-US" sz="1800" dirty="0">
                          <a:solidFill>
                            <a:schemeClr val="tx1"/>
                          </a:solidFill>
                          <a:effectLst/>
                        </a:rPr>
                        <a:t> </a:t>
                      </a:r>
                      <a:r>
                        <a:rPr lang="en-US" sz="1800" dirty="0" err="1">
                          <a:solidFill>
                            <a:schemeClr val="tx1"/>
                          </a:solidFill>
                          <a:effectLst/>
                        </a:rPr>
                        <a:t>lập</a:t>
                      </a:r>
                      <a:r>
                        <a:rPr lang="en-US" sz="1800" dirty="0">
                          <a:solidFill>
                            <a:schemeClr val="tx1"/>
                          </a:solidFill>
                          <a:effectLst/>
                        </a:rPr>
                        <a:t> ở </a:t>
                      </a:r>
                      <a:r>
                        <a:rPr lang="en-US" sz="1800" dirty="0" err="1">
                          <a:solidFill>
                            <a:schemeClr val="tx1"/>
                          </a:solidFill>
                          <a:effectLst/>
                        </a:rPr>
                        <a:t>đâu</a:t>
                      </a:r>
                      <a:r>
                        <a:rPr lang="en-US" sz="1800" dirty="0">
                          <a:solidFill>
                            <a:schemeClr val="tx1"/>
                          </a:solidFill>
                          <a:effectLst/>
                        </a:rPr>
                        <a:t>?</a:t>
                      </a:r>
                      <a:endParaRPr lang="en-US" sz="1800" dirty="0">
                        <a:solidFill>
                          <a:schemeClr val="tx1"/>
                        </a:solidFill>
                        <a:effectLst/>
                        <a:latin typeface="+mj-lt"/>
                        <a:ea typeface="Times New Roman" panose="02020603050405020304" pitchFamily="18" charset="0"/>
                      </a:endParaRPr>
                    </a:p>
                  </a:txBody>
                  <a:tcPr marL="47478" marR="474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0404026"/>
                  </a:ext>
                </a:extLst>
              </a:tr>
              <a:tr h="1440180">
                <a:tc>
                  <a:txBody>
                    <a:bodyPr/>
                    <a:lstStyle/>
                    <a:p>
                      <a:pPr algn="ctr">
                        <a:lnSpc>
                          <a:spcPct val="150000"/>
                        </a:lnSpc>
                        <a:spcAft>
                          <a:spcPts val="0"/>
                        </a:spcAft>
                      </a:pPr>
                      <a:r>
                        <a:rPr lang="en-US" sz="1800" b="0" dirty="0">
                          <a:effectLst/>
                        </a:rPr>
                        <a:t>What: </a:t>
                      </a:r>
                    </a:p>
                    <a:p>
                      <a:pPr algn="ctr">
                        <a:lnSpc>
                          <a:spcPct val="150000"/>
                        </a:lnSpc>
                        <a:spcAft>
                          <a:spcPts val="0"/>
                        </a:spcAft>
                      </a:pPr>
                      <a:r>
                        <a:rPr lang="en-US" sz="1800" b="0" dirty="0">
                          <a:effectLst/>
                        </a:rPr>
                        <a:t>Phong </a:t>
                      </a:r>
                      <a:r>
                        <a:rPr lang="en-US" sz="1800" b="0" dirty="0" err="1">
                          <a:effectLst/>
                        </a:rPr>
                        <a:t>trào</a:t>
                      </a:r>
                      <a:r>
                        <a:rPr lang="en-US" sz="1800" b="0" dirty="0">
                          <a:effectLst/>
                        </a:rPr>
                        <a:t> </a:t>
                      </a:r>
                      <a:r>
                        <a:rPr lang="en-US" sz="1800" b="0" dirty="0" err="1">
                          <a:effectLst/>
                        </a:rPr>
                        <a:t>Đông</a:t>
                      </a:r>
                      <a:r>
                        <a:rPr lang="en-US" sz="1800" b="0" dirty="0">
                          <a:effectLst/>
                        </a:rPr>
                        <a:t> du </a:t>
                      </a:r>
                      <a:r>
                        <a:rPr lang="en-US" sz="1800" b="0" dirty="0" err="1">
                          <a:effectLst/>
                        </a:rPr>
                        <a:t>diễn</a:t>
                      </a:r>
                      <a:r>
                        <a:rPr lang="en-US" sz="1800" b="0" dirty="0">
                          <a:effectLst/>
                        </a:rPr>
                        <a:t> </a:t>
                      </a:r>
                      <a:r>
                        <a:rPr lang="en-US" sz="1800" b="0" dirty="0" err="1">
                          <a:effectLst/>
                        </a:rPr>
                        <a:t>ra</a:t>
                      </a:r>
                      <a:r>
                        <a:rPr lang="en-US" sz="1800" b="0" dirty="0">
                          <a:effectLst/>
                        </a:rPr>
                        <a:t> </a:t>
                      </a:r>
                      <a:r>
                        <a:rPr lang="en-US" sz="1800" b="0" dirty="0" err="1">
                          <a:effectLst/>
                        </a:rPr>
                        <a:t>như</a:t>
                      </a:r>
                      <a:r>
                        <a:rPr lang="en-US" sz="1800" b="0" dirty="0">
                          <a:effectLst/>
                        </a:rPr>
                        <a:t> </a:t>
                      </a:r>
                      <a:r>
                        <a:rPr lang="en-US" sz="1800" b="0" dirty="0" err="1">
                          <a:effectLst/>
                        </a:rPr>
                        <a:t>thế</a:t>
                      </a:r>
                      <a:r>
                        <a:rPr lang="en-US" sz="1800" b="0" dirty="0">
                          <a:effectLst/>
                        </a:rPr>
                        <a:t> </a:t>
                      </a:r>
                      <a:r>
                        <a:rPr lang="en-US" sz="1800" b="0" dirty="0" err="1">
                          <a:effectLst/>
                        </a:rPr>
                        <a:t>nào</a:t>
                      </a:r>
                      <a:r>
                        <a:rPr lang="en-US" sz="1800" b="0" dirty="0">
                          <a:effectLst/>
                        </a:rPr>
                        <a:t>?</a:t>
                      </a:r>
                    </a:p>
                    <a:p>
                      <a:pPr algn="ctr">
                        <a:lnSpc>
                          <a:spcPct val="150000"/>
                        </a:lnSpc>
                        <a:spcAft>
                          <a:spcPts val="0"/>
                        </a:spcAft>
                      </a:pPr>
                      <a:r>
                        <a:rPr lang="en-US" sz="1800" dirty="0">
                          <a:effectLst/>
                        </a:rPr>
                        <a:t> </a:t>
                      </a:r>
                      <a:endParaRPr lang="en-US" sz="1800" dirty="0">
                        <a:solidFill>
                          <a:srgbClr val="000000"/>
                        </a:solidFill>
                        <a:effectLst/>
                        <a:latin typeface="+mj-lt"/>
                        <a:ea typeface="Times New Roman" panose="02020603050405020304" pitchFamily="18" charset="0"/>
                      </a:endParaRPr>
                    </a:p>
                  </a:txBody>
                  <a:tcPr marL="47478" marR="474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800">
                          <a:effectLst/>
                        </a:rPr>
                        <a:t>Why:</a:t>
                      </a:r>
                    </a:p>
                    <a:p>
                      <a:pPr algn="ctr">
                        <a:lnSpc>
                          <a:spcPct val="150000"/>
                        </a:lnSpc>
                        <a:spcAft>
                          <a:spcPts val="0"/>
                        </a:spcAft>
                      </a:pPr>
                      <a:r>
                        <a:rPr lang="en-US" sz="1800">
                          <a:effectLst/>
                        </a:rPr>
                        <a:t> Vì sao Phan Bội Châu chọn Nhật Bản để tìm đường cứu nước?</a:t>
                      </a:r>
                      <a:endParaRPr lang="en-US" sz="1800">
                        <a:solidFill>
                          <a:srgbClr val="000000"/>
                        </a:solidFill>
                        <a:effectLst/>
                        <a:latin typeface="+mj-lt"/>
                        <a:ea typeface="Times New Roman" panose="02020603050405020304" pitchFamily="18" charset="0"/>
                      </a:endParaRPr>
                    </a:p>
                  </a:txBody>
                  <a:tcPr marL="47478" marR="474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1800" dirty="0">
                          <a:effectLst/>
                        </a:rPr>
                        <a:t> How:</a:t>
                      </a:r>
                    </a:p>
                    <a:p>
                      <a:pPr algn="ctr">
                        <a:lnSpc>
                          <a:spcPct val="150000"/>
                        </a:lnSpc>
                        <a:spcAft>
                          <a:spcPts val="0"/>
                        </a:spcAft>
                      </a:pPr>
                      <a:r>
                        <a:rPr lang="en-US" sz="1800" dirty="0">
                          <a:effectLst/>
                        </a:rPr>
                        <a:t> Phan </a:t>
                      </a:r>
                      <a:r>
                        <a:rPr lang="en-US" sz="1800" dirty="0" err="1">
                          <a:effectLst/>
                        </a:rPr>
                        <a:t>Bội</a:t>
                      </a:r>
                      <a:r>
                        <a:rPr lang="en-US" sz="1800" dirty="0">
                          <a:effectLst/>
                        </a:rPr>
                        <a:t> </a:t>
                      </a:r>
                      <a:r>
                        <a:rPr lang="en-US" sz="1800" dirty="0" err="1">
                          <a:effectLst/>
                        </a:rPr>
                        <a:t>Châu</a:t>
                      </a:r>
                      <a:r>
                        <a:rPr lang="en-US" sz="1800" dirty="0">
                          <a:effectLst/>
                        </a:rPr>
                        <a:t> </a:t>
                      </a:r>
                      <a:r>
                        <a:rPr lang="en-US" sz="1800" dirty="0" err="1">
                          <a:effectLst/>
                        </a:rPr>
                        <a:t>đã</a:t>
                      </a:r>
                      <a:r>
                        <a:rPr lang="en-US" sz="1800" dirty="0">
                          <a:effectLst/>
                        </a:rPr>
                        <a:t> </a:t>
                      </a:r>
                      <a:r>
                        <a:rPr lang="en-US" sz="1800" dirty="0" err="1">
                          <a:effectLst/>
                        </a:rPr>
                        <a:t>chủ</a:t>
                      </a:r>
                      <a:r>
                        <a:rPr lang="en-US" sz="1800" dirty="0">
                          <a:effectLst/>
                        </a:rPr>
                        <a:t> </a:t>
                      </a:r>
                      <a:r>
                        <a:rPr lang="en-US" sz="1800" dirty="0" err="1">
                          <a:effectLst/>
                        </a:rPr>
                        <a:t>trương</a:t>
                      </a:r>
                      <a:r>
                        <a:rPr lang="en-US" sz="1800" dirty="0">
                          <a:effectLst/>
                        </a:rPr>
                        <a:t> </a:t>
                      </a:r>
                      <a:r>
                        <a:rPr lang="en-US" sz="1800" dirty="0" err="1">
                          <a:effectLst/>
                        </a:rPr>
                        <a:t>cứu</a:t>
                      </a:r>
                      <a:r>
                        <a:rPr lang="en-US" sz="1800" dirty="0">
                          <a:effectLst/>
                        </a:rPr>
                        <a:t> </a:t>
                      </a:r>
                      <a:r>
                        <a:rPr lang="en-US" sz="1800" dirty="0" err="1">
                          <a:effectLst/>
                        </a:rPr>
                        <a:t>nước</a:t>
                      </a:r>
                      <a:r>
                        <a:rPr lang="en-US" sz="1800" dirty="0">
                          <a:effectLst/>
                        </a:rPr>
                        <a:t> </a:t>
                      </a:r>
                      <a:r>
                        <a:rPr lang="en-US" sz="1800" dirty="0" err="1">
                          <a:effectLst/>
                        </a:rPr>
                        <a:t>bằng</a:t>
                      </a:r>
                      <a:r>
                        <a:rPr lang="en-US" sz="1800" dirty="0">
                          <a:effectLst/>
                        </a:rPr>
                        <a:t> </a:t>
                      </a:r>
                      <a:r>
                        <a:rPr lang="en-US" sz="1800" dirty="0" err="1">
                          <a:effectLst/>
                        </a:rPr>
                        <a:t>biện</a:t>
                      </a:r>
                      <a:r>
                        <a:rPr lang="en-US" sz="1800" dirty="0">
                          <a:effectLst/>
                        </a:rPr>
                        <a:t> </a:t>
                      </a:r>
                      <a:r>
                        <a:rPr lang="en-US" sz="1800" dirty="0" err="1">
                          <a:effectLst/>
                        </a:rPr>
                        <a:t>pháp</a:t>
                      </a:r>
                      <a:r>
                        <a:rPr lang="en-US" sz="1800" dirty="0">
                          <a:effectLst/>
                        </a:rPr>
                        <a:t> </a:t>
                      </a:r>
                      <a:r>
                        <a:rPr lang="en-US" sz="1800" dirty="0" err="1">
                          <a:effectLst/>
                        </a:rPr>
                        <a:t>nào</a:t>
                      </a:r>
                      <a:r>
                        <a:rPr lang="en-US" sz="1800" dirty="0">
                          <a:effectLst/>
                        </a:rPr>
                        <a:t>?</a:t>
                      </a:r>
                      <a:endParaRPr lang="en-US" sz="1800" dirty="0">
                        <a:solidFill>
                          <a:srgbClr val="000000"/>
                        </a:solidFill>
                        <a:effectLst/>
                        <a:latin typeface="+mj-lt"/>
                        <a:ea typeface="Times New Roman" panose="02020603050405020304" pitchFamily="18" charset="0"/>
                      </a:endParaRPr>
                    </a:p>
                  </a:txBody>
                  <a:tcPr marL="47478" marR="4747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83093714"/>
                  </a:ext>
                </a:extLst>
              </a:tr>
            </a:tbl>
          </a:graphicData>
        </a:graphic>
      </p:graphicFrame>
      <p:sp>
        <p:nvSpPr>
          <p:cNvPr id="7" name="Rectangle 6"/>
          <p:cNvSpPr/>
          <p:nvPr/>
        </p:nvSpPr>
        <p:spPr>
          <a:xfrm>
            <a:off x="478742" y="219513"/>
            <a:ext cx="7407960" cy="584775"/>
          </a:xfrm>
          <a:prstGeom prst="rect">
            <a:avLst/>
          </a:prstGeom>
        </p:spPr>
        <p:txBody>
          <a:bodyPr wrap="square">
            <a:spAutoFit/>
          </a:bodyPr>
          <a:lstStyle/>
          <a:p>
            <a:pPr algn="ctr"/>
            <a:r>
              <a:rPr lang="en-US" sz="1600" dirty="0" err="1">
                <a:solidFill>
                  <a:srgbClr val="C00000"/>
                </a:solidFill>
                <a:latin typeface="Times New Roman" panose="02020603050405020304" pitchFamily="18" charset="0"/>
                <a:ea typeface="Times New Roman" panose="02020603050405020304" pitchFamily="18" charset="0"/>
              </a:rPr>
              <a:t>Thảo</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luận</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nhóm</a:t>
            </a:r>
            <a:r>
              <a:rPr lang="en-US" sz="1600" dirty="0">
                <a:solidFill>
                  <a:srgbClr val="C00000"/>
                </a:solidFill>
                <a:latin typeface="Times New Roman" panose="02020603050405020304" pitchFamily="18" charset="0"/>
                <a:ea typeface="Times New Roman" panose="02020603050405020304" pitchFamily="18" charset="0"/>
              </a:rPr>
              <a:t> (15 </a:t>
            </a:r>
            <a:r>
              <a:rPr lang="en-US" sz="1600" dirty="0" err="1">
                <a:solidFill>
                  <a:srgbClr val="C00000"/>
                </a:solidFill>
                <a:latin typeface="Times New Roman" panose="02020603050405020304" pitchFamily="18" charset="0"/>
                <a:ea typeface="Times New Roman" panose="02020603050405020304" pitchFamily="18" charset="0"/>
              </a:rPr>
              <a:t>phút</a:t>
            </a:r>
            <a:r>
              <a:rPr lang="en-US" sz="1600" dirty="0">
                <a:solidFill>
                  <a:srgbClr val="C00000"/>
                </a:solidFill>
                <a:latin typeface="Times New Roman" panose="02020603050405020304" pitchFamily="18" charset="0"/>
                <a:ea typeface="Times New Roman" panose="02020603050405020304" pitchFamily="18" charset="0"/>
              </a:rPr>
              <a:t>) </a:t>
            </a:r>
            <a:r>
              <a:rPr lang="vi-VN" sz="1600" dirty="0">
                <a:solidFill>
                  <a:srgbClr val="C00000"/>
                </a:solidFill>
                <a:latin typeface="Times New Roman" panose="02020603050405020304" pitchFamily="18" charset="0"/>
                <a:ea typeface="Times New Roman" panose="02020603050405020304" pitchFamily="18" charset="0"/>
              </a:rPr>
              <a:t>sử dụng </a:t>
            </a:r>
            <a:r>
              <a:rPr lang="en-US" sz="1600" dirty="0">
                <a:solidFill>
                  <a:srgbClr val="C00000"/>
                </a:solidFill>
                <a:latin typeface="Times New Roman" panose="02020603050405020304" pitchFamily="18" charset="0"/>
                <a:ea typeface="Times New Roman" panose="02020603050405020304" pitchFamily="18" charset="0"/>
              </a:rPr>
              <a:t>5W1H</a:t>
            </a:r>
            <a:r>
              <a:rPr lang="vi-VN"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các</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nhóm</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trả</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lời</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các</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hệ</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thống</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câu</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hỏi</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trên</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bảng</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dưới</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đây</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vào</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bảng</a:t>
            </a:r>
            <a:r>
              <a:rPr lang="en-US" sz="1600" dirty="0">
                <a:solidFill>
                  <a:srgbClr val="C00000"/>
                </a:solidFill>
                <a:latin typeface="Times New Roman" panose="02020603050405020304" pitchFamily="18" charset="0"/>
                <a:ea typeface="Times New Roman" panose="02020603050405020304" pitchFamily="18" charset="0"/>
              </a:rPr>
              <a:t> </a:t>
            </a:r>
            <a:r>
              <a:rPr lang="en-US" sz="1600" dirty="0" err="1">
                <a:solidFill>
                  <a:srgbClr val="C00000"/>
                </a:solidFill>
                <a:latin typeface="Times New Roman" panose="02020603050405020304" pitchFamily="18" charset="0"/>
                <a:ea typeface="Times New Roman" panose="02020603050405020304" pitchFamily="18" charset="0"/>
              </a:rPr>
              <a:t>nhóm</a:t>
            </a:r>
            <a:r>
              <a:rPr lang="en-US" sz="1600" dirty="0">
                <a:solidFill>
                  <a:srgbClr val="C00000"/>
                </a:solidFill>
                <a:latin typeface="Times New Roman" panose="02020603050405020304" pitchFamily="18" charset="0"/>
                <a:ea typeface="Times New Roman" panose="02020603050405020304" pitchFamily="18" charset="0"/>
              </a:rPr>
              <a:t>.</a:t>
            </a:r>
            <a:endParaRPr lang="en-US" sz="1600" dirty="0">
              <a:solidFill>
                <a:srgbClr val="C00000"/>
              </a:solidFill>
            </a:endParaRPr>
          </a:p>
        </p:txBody>
      </p:sp>
    </p:spTree>
    <p:extLst>
      <p:ext uri="{BB962C8B-B14F-4D97-AF65-F5344CB8AC3E}">
        <p14:creationId xmlns:p14="http://schemas.microsoft.com/office/powerpoint/2010/main" val="3126237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5" name="Snip Diagonal Corner Rectangle 4"/>
          <p:cNvSpPr/>
          <p:nvPr/>
        </p:nvSpPr>
        <p:spPr>
          <a:xfrm>
            <a:off x="3018723" y="4308926"/>
            <a:ext cx="3447696" cy="754748"/>
          </a:xfrm>
          <a:prstGeom prst="snip2Diag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solidFill>
                  <a:srgbClr val="0070C0"/>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LONG BIÊN</a:t>
            </a:r>
            <a:endParaRPr kumimoji="0" lang="vi-V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793"/>
            <a:ext cx="1219677" cy="1492612"/>
          </a:xfrm>
          <a:prstGeom prst="rect">
            <a:avLst/>
          </a:prstGeom>
        </p:spPr>
      </p:pic>
      <p:sp>
        <p:nvSpPr>
          <p:cNvPr id="8" name="TextBox 7"/>
          <p:cNvSpPr txBox="1"/>
          <p:nvPr/>
        </p:nvSpPr>
        <p:spPr>
          <a:xfrm>
            <a:off x="1635370" y="4686300"/>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5" name="Rectangle 14"/>
          <p:cNvSpPr/>
          <p:nvPr/>
        </p:nvSpPr>
        <p:spPr>
          <a:xfrm>
            <a:off x="1127462" y="137793"/>
            <a:ext cx="7629025" cy="479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SẮP XẾP CÁC TỪ GẠCH CHÉO DƯỚI ĐÂY VÀO CHỖ TRỐNG</a:t>
            </a:r>
          </a:p>
        </p:txBody>
      </p:sp>
      <p:sp>
        <p:nvSpPr>
          <p:cNvPr id="7" name="Rectangle 6"/>
          <p:cNvSpPr/>
          <p:nvPr/>
        </p:nvSpPr>
        <p:spPr>
          <a:xfrm>
            <a:off x="1297745" y="617485"/>
            <a:ext cx="7458742" cy="954107"/>
          </a:xfrm>
          <a:prstGeom prst="rect">
            <a:avLst/>
          </a:prstGeom>
          <a:noFill/>
        </p:spPr>
        <p:txBody>
          <a:bodyPr wrap="square">
            <a:spAutoFit/>
          </a:bodyPr>
          <a:lstStyle/>
          <a:p>
            <a:pPr marL="342900" indent="-342900">
              <a:buAutoNum type="arabicPeriod"/>
            </a:pPr>
            <a:r>
              <a:rPr lang="vi-VN" sz="2800" b="1" dirty="0">
                <a:latin typeface="Times New Roman" panose="02020603050405020304" pitchFamily="18" charset="0"/>
                <a:ea typeface="Times New Roman" panose="02020603050405020304" pitchFamily="18" charset="0"/>
              </a:rPr>
              <a:t>Đây là </a:t>
            </a:r>
            <a:r>
              <a:rPr lang="en-US" sz="2800" b="1" dirty="0" err="1">
                <a:latin typeface="Times New Roman" panose="02020603050405020304" pitchFamily="18" charset="0"/>
                <a:ea typeface="Times New Roman" panose="02020603050405020304" pitchFamily="18" charset="0"/>
              </a:rPr>
              <a:t>một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cây</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cầu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nổi</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tiếng</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của</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thủ</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đô</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Hà</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Nội</a:t>
            </a:r>
            <a:r>
              <a:rPr lang="vi-VN" sz="2800" b="1" dirty="0">
                <a:latin typeface="Times New Roman" panose="02020603050405020304" pitchFamily="18" charset="0"/>
                <a:ea typeface="Times New Roman" panose="02020603050405020304" pitchFamily="18" charset="0"/>
              </a:rPr>
              <a:t>? O</a:t>
            </a:r>
            <a:r>
              <a:rPr lang="en-US" sz="2800" b="1" dirty="0">
                <a:latin typeface="Times New Roman" panose="02020603050405020304" pitchFamily="18" charset="0"/>
                <a:ea typeface="Times New Roman" panose="02020603050405020304" pitchFamily="18" charset="0"/>
              </a:rPr>
              <a:t>/L/G/N/I/B/N/Ê </a:t>
            </a:r>
            <a:endParaRPr lang="en-US" sz="2800" b="1" dirty="0"/>
          </a:p>
        </p:txBody>
      </p:sp>
      <p:sp>
        <p:nvSpPr>
          <p:cNvPr id="11" name="Rectangle 10"/>
          <p:cNvSpPr/>
          <p:nvPr/>
        </p:nvSpPr>
        <p:spPr>
          <a:xfrm>
            <a:off x="1504917" y="1630405"/>
            <a:ext cx="7044397" cy="2615247"/>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1107765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4301" y="0"/>
            <a:ext cx="8884226"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Thảo</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luận</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nhóm</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(15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phút</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vi-VN"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sử dụng </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5W1H</a:t>
            </a:r>
            <a:r>
              <a:rPr kumimoji="0" lang="vi-VN"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các</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nhóm</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trả</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lời</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các</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hệ</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thống</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câu</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hỏi</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trên</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bảng</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dưới</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đây</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vào</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bảng</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 </a:t>
            </a:r>
            <a:r>
              <a:rPr kumimoji="0" lang="en-US" sz="1600" b="0" i="0" u="none" strike="noStrike" kern="0" cap="none" spc="0" normalizeH="0" baseline="0" noProof="0" dirty="0" err="1">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nhóm</a:t>
            </a:r>
            <a:r>
              <a:rPr kumimoji="0" lang="en-US" sz="1600" b="0" i="0" u="none" strike="noStrike" kern="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Arial"/>
                <a:sym typeface="Arial"/>
              </a:rPr>
              <a:t>.</a:t>
            </a:r>
            <a:endParaRPr kumimoji="0" lang="en-US" sz="1600" b="0" i="0" u="none" strike="noStrike" kern="0" cap="none" spc="0" normalizeH="0" baseline="0" noProof="0" dirty="0">
              <a:ln>
                <a:noFill/>
              </a:ln>
              <a:solidFill>
                <a:srgbClr val="C00000"/>
              </a:solidFill>
              <a:effectLst/>
              <a:uLnTx/>
              <a:uFillTx/>
              <a:latin typeface="Arial"/>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2666818437"/>
              </p:ext>
            </p:extLst>
          </p:nvPr>
        </p:nvGraphicFramePr>
        <p:xfrm>
          <a:off x="228602" y="458352"/>
          <a:ext cx="8769925" cy="4667250"/>
        </p:xfrm>
        <a:graphic>
          <a:graphicData uri="http://schemas.openxmlformats.org/drawingml/2006/table">
            <a:tbl>
              <a:tblPr firstRow="1" firstCol="1" bandRow="1">
                <a:tableStyleId>{787E1D5D-9BEE-40F3-96EF-48A52E8CFB41}</a:tableStyleId>
              </a:tblPr>
              <a:tblGrid>
                <a:gridCol w="2922171">
                  <a:extLst>
                    <a:ext uri="{9D8B030D-6E8A-4147-A177-3AD203B41FA5}">
                      <a16:colId xmlns:a16="http://schemas.microsoft.com/office/drawing/2014/main" val="539838253"/>
                    </a:ext>
                  </a:extLst>
                </a:gridCol>
                <a:gridCol w="2923877">
                  <a:extLst>
                    <a:ext uri="{9D8B030D-6E8A-4147-A177-3AD203B41FA5}">
                      <a16:colId xmlns:a16="http://schemas.microsoft.com/office/drawing/2014/main" val="1760521206"/>
                    </a:ext>
                  </a:extLst>
                </a:gridCol>
                <a:gridCol w="2923877">
                  <a:extLst>
                    <a:ext uri="{9D8B030D-6E8A-4147-A177-3AD203B41FA5}">
                      <a16:colId xmlns:a16="http://schemas.microsoft.com/office/drawing/2014/main" val="3654870570"/>
                    </a:ext>
                  </a:extLst>
                </a:gridCol>
              </a:tblGrid>
              <a:tr h="1733352">
                <a:tc>
                  <a:txBody>
                    <a:bodyPr/>
                    <a:lstStyle/>
                    <a:p>
                      <a:pPr>
                        <a:lnSpc>
                          <a:spcPct val="150000"/>
                        </a:lnSpc>
                        <a:spcAft>
                          <a:spcPts val="0"/>
                        </a:spcAft>
                      </a:pPr>
                      <a:r>
                        <a:rPr lang="en-US" sz="1600" dirty="0">
                          <a:effectLst/>
                          <a:latin typeface="+mn-lt"/>
                        </a:rPr>
                        <a:t>Who:  </a:t>
                      </a:r>
                    </a:p>
                    <a:p>
                      <a:pPr>
                        <a:lnSpc>
                          <a:spcPct val="150000"/>
                        </a:lnSpc>
                        <a:spcAft>
                          <a:spcPts val="0"/>
                        </a:spcAft>
                      </a:pPr>
                      <a:r>
                        <a:rPr lang="en-US" sz="1600" dirty="0">
                          <a:effectLst/>
                          <a:latin typeface="+mn-lt"/>
                        </a:rPr>
                        <a:t>Ai </a:t>
                      </a:r>
                      <a:r>
                        <a:rPr lang="en-US" sz="1600" dirty="0" err="1">
                          <a:effectLst/>
                          <a:latin typeface="+mn-lt"/>
                        </a:rPr>
                        <a:t>là</a:t>
                      </a:r>
                      <a:r>
                        <a:rPr lang="en-US" sz="1600" dirty="0">
                          <a:effectLst/>
                          <a:latin typeface="+mn-lt"/>
                        </a:rPr>
                        <a:t> </a:t>
                      </a:r>
                      <a:r>
                        <a:rPr lang="en-US" sz="1600" dirty="0" err="1">
                          <a:effectLst/>
                          <a:latin typeface="+mn-lt"/>
                        </a:rPr>
                        <a:t>người</a:t>
                      </a:r>
                      <a:r>
                        <a:rPr lang="en-US" sz="1600" dirty="0">
                          <a:effectLst/>
                          <a:latin typeface="+mn-lt"/>
                        </a:rPr>
                        <a:t> </a:t>
                      </a:r>
                      <a:r>
                        <a:rPr lang="en-US" sz="1600" dirty="0" err="1">
                          <a:effectLst/>
                          <a:latin typeface="+mn-lt"/>
                        </a:rPr>
                        <a:t>thành</a:t>
                      </a:r>
                      <a:r>
                        <a:rPr lang="en-US" sz="1600" dirty="0">
                          <a:effectLst/>
                          <a:latin typeface="+mn-lt"/>
                        </a:rPr>
                        <a:t> </a:t>
                      </a:r>
                      <a:r>
                        <a:rPr lang="en-US" sz="1600" dirty="0" err="1">
                          <a:effectLst/>
                          <a:latin typeface="+mn-lt"/>
                        </a:rPr>
                        <a:t>lập</a:t>
                      </a:r>
                      <a:r>
                        <a:rPr lang="en-US" sz="1600" dirty="0">
                          <a:effectLst/>
                          <a:latin typeface="+mn-lt"/>
                        </a:rPr>
                        <a:t> </a:t>
                      </a:r>
                      <a:r>
                        <a:rPr lang="en-US" sz="1600" dirty="0" err="1">
                          <a:effectLst/>
                          <a:latin typeface="+mn-lt"/>
                        </a:rPr>
                        <a:t>Duy</a:t>
                      </a:r>
                      <a:r>
                        <a:rPr lang="en-US" sz="1600" dirty="0">
                          <a:effectLst/>
                          <a:latin typeface="+mn-lt"/>
                        </a:rPr>
                        <a:t> </a:t>
                      </a:r>
                      <a:r>
                        <a:rPr lang="en-US" sz="1600" dirty="0" err="1">
                          <a:effectLst/>
                          <a:latin typeface="+mn-lt"/>
                        </a:rPr>
                        <a:t>tân</a:t>
                      </a:r>
                      <a:r>
                        <a:rPr lang="en-US" sz="1600" dirty="0">
                          <a:effectLst/>
                          <a:latin typeface="+mn-lt"/>
                        </a:rPr>
                        <a:t> </a:t>
                      </a:r>
                      <a:r>
                        <a:rPr lang="en-US" sz="1600" dirty="0" err="1">
                          <a:effectLst/>
                          <a:latin typeface="+mn-lt"/>
                        </a:rPr>
                        <a:t>Hội</a:t>
                      </a:r>
                      <a:r>
                        <a:rPr lang="en-US" sz="1600" dirty="0">
                          <a:effectLst/>
                          <a:latin typeface="+mn-lt"/>
                        </a:rPr>
                        <a:t>?</a:t>
                      </a:r>
                    </a:p>
                    <a:p>
                      <a:pPr>
                        <a:lnSpc>
                          <a:spcPct val="150000"/>
                        </a:lnSpc>
                        <a:spcAft>
                          <a:spcPts val="0"/>
                        </a:spcAft>
                      </a:pPr>
                      <a:r>
                        <a:rPr lang="en-US" sz="1600" dirty="0">
                          <a:effectLst/>
                          <a:latin typeface="+mn-lt"/>
                        </a:rPr>
                        <a:t>Phan </a:t>
                      </a:r>
                      <a:r>
                        <a:rPr lang="en-US" sz="1600" dirty="0" err="1">
                          <a:effectLst/>
                          <a:latin typeface="+mn-lt"/>
                        </a:rPr>
                        <a:t>Bội</a:t>
                      </a:r>
                      <a:r>
                        <a:rPr lang="en-US" sz="1600" dirty="0">
                          <a:effectLst/>
                          <a:latin typeface="+mn-lt"/>
                        </a:rPr>
                        <a:t> </a:t>
                      </a:r>
                      <a:r>
                        <a:rPr lang="en-US" sz="1600" dirty="0" err="1">
                          <a:effectLst/>
                          <a:latin typeface="+mn-lt"/>
                        </a:rPr>
                        <a:t>Châu</a:t>
                      </a:r>
                      <a:r>
                        <a:rPr lang="en-US" sz="1600" dirty="0">
                          <a:effectLst/>
                          <a:latin typeface="+mn-lt"/>
                        </a:rPr>
                        <a:t> </a:t>
                      </a:r>
                      <a:r>
                        <a:rPr lang="en-US" sz="1600" dirty="0" err="1">
                          <a:effectLst/>
                          <a:latin typeface="+mn-lt"/>
                        </a:rPr>
                        <a:t>và</a:t>
                      </a:r>
                      <a:r>
                        <a:rPr lang="en-US" sz="1600" dirty="0">
                          <a:effectLst/>
                          <a:latin typeface="+mn-lt"/>
                        </a:rPr>
                        <a:t> </a:t>
                      </a:r>
                      <a:r>
                        <a:rPr lang="en-US" sz="1600" dirty="0" err="1">
                          <a:effectLst/>
                          <a:latin typeface="+mn-lt"/>
                        </a:rPr>
                        <a:t>các</a:t>
                      </a:r>
                      <a:r>
                        <a:rPr lang="en-US" sz="1600" dirty="0">
                          <a:effectLst/>
                          <a:latin typeface="+mn-lt"/>
                        </a:rPr>
                        <a:t> </a:t>
                      </a:r>
                      <a:r>
                        <a:rPr lang="en-US" sz="1600" dirty="0" err="1">
                          <a:effectLst/>
                          <a:latin typeface="+mn-lt"/>
                        </a:rPr>
                        <a:t>đồng</a:t>
                      </a:r>
                      <a:r>
                        <a:rPr lang="en-US" sz="1600" dirty="0">
                          <a:effectLst/>
                          <a:latin typeface="+mn-lt"/>
                        </a:rPr>
                        <a:t> </a:t>
                      </a:r>
                      <a:r>
                        <a:rPr lang="en-US" sz="1600" dirty="0" err="1">
                          <a:effectLst/>
                          <a:latin typeface="+mn-lt"/>
                        </a:rPr>
                        <a:t>chí</a:t>
                      </a:r>
                      <a:r>
                        <a:rPr lang="en-US" sz="1600" dirty="0">
                          <a:effectLst/>
                          <a:latin typeface="+mn-lt"/>
                        </a:rPr>
                        <a:t> </a:t>
                      </a:r>
                      <a:r>
                        <a:rPr lang="en-US" sz="1600" dirty="0" err="1">
                          <a:effectLst/>
                          <a:latin typeface="+mn-lt"/>
                        </a:rPr>
                        <a:t>của</a:t>
                      </a:r>
                      <a:r>
                        <a:rPr lang="en-US" sz="1600" dirty="0">
                          <a:effectLst/>
                          <a:latin typeface="+mn-lt"/>
                        </a:rPr>
                        <a:t> </a:t>
                      </a:r>
                      <a:r>
                        <a:rPr lang="en-US" sz="1600" dirty="0" err="1">
                          <a:effectLst/>
                          <a:latin typeface="+mn-lt"/>
                        </a:rPr>
                        <a:t>mình</a:t>
                      </a:r>
                      <a:r>
                        <a:rPr lang="en-US" sz="1600" dirty="0">
                          <a:effectLst/>
                          <a:latin typeface="+mn-lt"/>
                        </a:rPr>
                        <a:t>.</a:t>
                      </a:r>
                      <a:endParaRPr lang="en-US" sz="1600" dirty="0">
                        <a:solidFill>
                          <a:srgbClr val="000000"/>
                        </a:solidFill>
                        <a:effectLst/>
                        <a:latin typeface="+mn-lt"/>
                        <a:ea typeface="Times New Roman" panose="02020603050405020304" pitchFamily="18" charset="0"/>
                      </a:endParaRPr>
                    </a:p>
                  </a:txBody>
                  <a:tcPr marL="25435" marR="25435" marT="0" marB="0"/>
                </a:tc>
                <a:tc>
                  <a:txBody>
                    <a:bodyPr/>
                    <a:lstStyle/>
                    <a:p>
                      <a:pPr>
                        <a:lnSpc>
                          <a:spcPct val="150000"/>
                        </a:lnSpc>
                        <a:spcAft>
                          <a:spcPts val="0"/>
                        </a:spcAft>
                      </a:pPr>
                      <a:r>
                        <a:rPr lang="en-US" sz="1600" dirty="0">
                          <a:effectLst/>
                          <a:latin typeface="+mn-lt"/>
                        </a:rPr>
                        <a:t> When: </a:t>
                      </a:r>
                    </a:p>
                    <a:p>
                      <a:pPr>
                        <a:lnSpc>
                          <a:spcPct val="150000"/>
                        </a:lnSpc>
                        <a:spcAft>
                          <a:spcPts val="0"/>
                        </a:spcAft>
                      </a:pPr>
                      <a:r>
                        <a:rPr lang="en-US" sz="1600" dirty="0" err="1">
                          <a:effectLst/>
                          <a:latin typeface="+mn-lt"/>
                        </a:rPr>
                        <a:t>Duy</a:t>
                      </a:r>
                      <a:r>
                        <a:rPr lang="en-US" sz="1600" dirty="0">
                          <a:effectLst/>
                          <a:latin typeface="+mn-lt"/>
                        </a:rPr>
                        <a:t> </a:t>
                      </a:r>
                      <a:r>
                        <a:rPr lang="en-US" sz="1600" dirty="0" err="1">
                          <a:effectLst/>
                          <a:latin typeface="+mn-lt"/>
                        </a:rPr>
                        <a:t>tân</a:t>
                      </a:r>
                      <a:r>
                        <a:rPr lang="en-US" sz="1600" dirty="0">
                          <a:effectLst/>
                          <a:latin typeface="+mn-lt"/>
                        </a:rPr>
                        <a:t> </a:t>
                      </a:r>
                      <a:r>
                        <a:rPr lang="en-US" sz="1600" dirty="0" err="1">
                          <a:effectLst/>
                          <a:latin typeface="+mn-lt"/>
                        </a:rPr>
                        <a:t>Hội</a:t>
                      </a:r>
                      <a:r>
                        <a:rPr lang="en-US" sz="1600" dirty="0">
                          <a:effectLst/>
                          <a:latin typeface="+mn-lt"/>
                        </a:rPr>
                        <a:t> </a:t>
                      </a:r>
                      <a:r>
                        <a:rPr lang="en-US" sz="1600" dirty="0" err="1">
                          <a:effectLst/>
                          <a:latin typeface="+mn-lt"/>
                        </a:rPr>
                        <a:t>được</a:t>
                      </a:r>
                      <a:r>
                        <a:rPr lang="en-US" sz="1600" dirty="0">
                          <a:effectLst/>
                          <a:latin typeface="+mn-lt"/>
                        </a:rPr>
                        <a:t> </a:t>
                      </a:r>
                      <a:r>
                        <a:rPr lang="en-US" sz="1600" dirty="0" err="1">
                          <a:effectLst/>
                          <a:latin typeface="+mn-lt"/>
                        </a:rPr>
                        <a:t>thành</a:t>
                      </a:r>
                      <a:r>
                        <a:rPr lang="en-US" sz="1600" dirty="0">
                          <a:effectLst/>
                          <a:latin typeface="+mn-lt"/>
                        </a:rPr>
                        <a:t> </a:t>
                      </a:r>
                      <a:r>
                        <a:rPr lang="en-US" sz="1600" dirty="0" err="1">
                          <a:effectLst/>
                          <a:latin typeface="+mn-lt"/>
                        </a:rPr>
                        <a:t>lập</a:t>
                      </a:r>
                      <a:r>
                        <a:rPr lang="en-US" sz="1600" dirty="0">
                          <a:effectLst/>
                          <a:latin typeface="+mn-lt"/>
                        </a:rPr>
                        <a:t> </a:t>
                      </a:r>
                      <a:r>
                        <a:rPr lang="en-US" sz="1600" dirty="0" err="1">
                          <a:effectLst/>
                          <a:latin typeface="+mn-lt"/>
                        </a:rPr>
                        <a:t>vào</a:t>
                      </a:r>
                      <a:r>
                        <a:rPr lang="en-US" sz="1600" dirty="0">
                          <a:effectLst/>
                          <a:latin typeface="+mn-lt"/>
                        </a:rPr>
                        <a:t> </a:t>
                      </a:r>
                      <a:r>
                        <a:rPr lang="en-US" sz="1600" dirty="0" err="1">
                          <a:effectLst/>
                          <a:latin typeface="+mn-lt"/>
                        </a:rPr>
                        <a:t>năm</a:t>
                      </a:r>
                      <a:r>
                        <a:rPr lang="en-US" sz="1600" dirty="0">
                          <a:effectLst/>
                          <a:latin typeface="+mn-lt"/>
                        </a:rPr>
                        <a:t> </a:t>
                      </a:r>
                      <a:r>
                        <a:rPr lang="en-US" sz="1600" dirty="0" err="1">
                          <a:effectLst/>
                          <a:latin typeface="+mn-lt"/>
                        </a:rPr>
                        <a:t>nào</a:t>
                      </a:r>
                      <a:r>
                        <a:rPr lang="en-US" sz="1600" dirty="0">
                          <a:effectLst/>
                          <a:latin typeface="+mn-lt"/>
                        </a:rPr>
                        <a:t>?</a:t>
                      </a:r>
                    </a:p>
                    <a:p>
                      <a:pPr>
                        <a:lnSpc>
                          <a:spcPct val="150000"/>
                        </a:lnSpc>
                        <a:spcAft>
                          <a:spcPts val="0"/>
                        </a:spcAft>
                      </a:pPr>
                      <a:r>
                        <a:rPr lang="en-US" sz="1600" dirty="0" err="1">
                          <a:effectLst/>
                          <a:latin typeface="+mn-lt"/>
                        </a:rPr>
                        <a:t>Tháng</a:t>
                      </a:r>
                      <a:r>
                        <a:rPr lang="en-US" sz="1600" dirty="0">
                          <a:effectLst/>
                          <a:latin typeface="+mn-lt"/>
                        </a:rPr>
                        <a:t> 5/1904.</a:t>
                      </a:r>
                      <a:endParaRPr lang="en-US" sz="1600" dirty="0">
                        <a:solidFill>
                          <a:srgbClr val="000000"/>
                        </a:solidFill>
                        <a:effectLst/>
                        <a:latin typeface="+mn-lt"/>
                        <a:ea typeface="Times New Roman" panose="02020603050405020304" pitchFamily="18" charset="0"/>
                      </a:endParaRPr>
                    </a:p>
                  </a:txBody>
                  <a:tcPr marL="25435" marR="25435" marT="0" marB="0"/>
                </a:tc>
                <a:tc>
                  <a:txBody>
                    <a:bodyPr/>
                    <a:lstStyle/>
                    <a:p>
                      <a:pPr>
                        <a:lnSpc>
                          <a:spcPct val="150000"/>
                        </a:lnSpc>
                        <a:spcAft>
                          <a:spcPts val="0"/>
                        </a:spcAft>
                      </a:pPr>
                      <a:r>
                        <a:rPr lang="en-US" sz="1600" dirty="0">
                          <a:effectLst/>
                          <a:latin typeface="+mn-lt"/>
                        </a:rPr>
                        <a:t> Where: </a:t>
                      </a:r>
                    </a:p>
                    <a:p>
                      <a:pPr>
                        <a:lnSpc>
                          <a:spcPct val="150000"/>
                        </a:lnSpc>
                        <a:spcAft>
                          <a:spcPts val="0"/>
                        </a:spcAft>
                      </a:pPr>
                      <a:r>
                        <a:rPr lang="en-US" sz="1600" dirty="0" err="1">
                          <a:effectLst/>
                          <a:latin typeface="+mn-lt"/>
                        </a:rPr>
                        <a:t>Duy</a:t>
                      </a:r>
                      <a:r>
                        <a:rPr lang="en-US" sz="1600" dirty="0">
                          <a:effectLst/>
                          <a:latin typeface="+mn-lt"/>
                        </a:rPr>
                        <a:t> </a:t>
                      </a:r>
                      <a:r>
                        <a:rPr lang="en-US" sz="1600" dirty="0" err="1">
                          <a:effectLst/>
                          <a:latin typeface="+mn-lt"/>
                        </a:rPr>
                        <a:t>Tân</a:t>
                      </a:r>
                      <a:r>
                        <a:rPr lang="en-US" sz="1600" dirty="0">
                          <a:effectLst/>
                          <a:latin typeface="+mn-lt"/>
                        </a:rPr>
                        <a:t> </a:t>
                      </a:r>
                      <a:r>
                        <a:rPr lang="en-US" sz="1600" dirty="0" err="1">
                          <a:effectLst/>
                          <a:latin typeface="+mn-lt"/>
                        </a:rPr>
                        <a:t>Hội</a:t>
                      </a:r>
                      <a:r>
                        <a:rPr lang="en-US" sz="1600" dirty="0">
                          <a:effectLst/>
                          <a:latin typeface="+mn-lt"/>
                        </a:rPr>
                        <a:t> </a:t>
                      </a:r>
                      <a:r>
                        <a:rPr lang="en-US" sz="1600" dirty="0" err="1">
                          <a:effectLst/>
                          <a:latin typeface="+mn-lt"/>
                        </a:rPr>
                        <a:t>được</a:t>
                      </a:r>
                      <a:r>
                        <a:rPr lang="en-US" sz="1600" dirty="0">
                          <a:effectLst/>
                          <a:latin typeface="+mn-lt"/>
                        </a:rPr>
                        <a:t> Phan </a:t>
                      </a:r>
                      <a:r>
                        <a:rPr lang="en-US" sz="1600" dirty="0" err="1">
                          <a:effectLst/>
                          <a:latin typeface="+mn-lt"/>
                        </a:rPr>
                        <a:t>Bội</a:t>
                      </a:r>
                      <a:r>
                        <a:rPr lang="en-US" sz="1600" dirty="0">
                          <a:effectLst/>
                          <a:latin typeface="+mn-lt"/>
                        </a:rPr>
                        <a:t> </a:t>
                      </a:r>
                      <a:r>
                        <a:rPr lang="en-US" sz="1600" dirty="0" err="1">
                          <a:effectLst/>
                          <a:latin typeface="+mn-lt"/>
                        </a:rPr>
                        <a:t>Châu</a:t>
                      </a:r>
                      <a:r>
                        <a:rPr lang="en-US" sz="1600" dirty="0">
                          <a:effectLst/>
                          <a:latin typeface="+mn-lt"/>
                        </a:rPr>
                        <a:t> </a:t>
                      </a:r>
                      <a:r>
                        <a:rPr lang="en-US" sz="1600" dirty="0" err="1">
                          <a:effectLst/>
                          <a:latin typeface="+mn-lt"/>
                        </a:rPr>
                        <a:t>và</a:t>
                      </a:r>
                      <a:r>
                        <a:rPr lang="en-US" sz="1600" dirty="0">
                          <a:effectLst/>
                          <a:latin typeface="+mn-lt"/>
                        </a:rPr>
                        <a:t> </a:t>
                      </a:r>
                      <a:r>
                        <a:rPr lang="en-US" sz="1600" dirty="0" err="1">
                          <a:effectLst/>
                          <a:latin typeface="+mn-lt"/>
                        </a:rPr>
                        <a:t>các</a:t>
                      </a:r>
                      <a:r>
                        <a:rPr lang="en-US" sz="1600" dirty="0">
                          <a:effectLst/>
                          <a:latin typeface="+mn-lt"/>
                        </a:rPr>
                        <a:t> </a:t>
                      </a:r>
                      <a:r>
                        <a:rPr lang="en-US" sz="1600" dirty="0" err="1">
                          <a:effectLst/>
                          <a:latin typeface="+mn-lt"/>
                        </a:rPr>
                        <a:t>đồng</a:t>
                      </a:r>
                      <a:r>
                        <a:rPr lang="en-US" sz="1600" dirty="0">
                          <a:effectLst/>
                          <a:latin typeface="+mn-lt"/>
                        </a:rPr>
                        <a:t> </a:t>
                      </a:r>
                      <a:r>
                        <a:rPr lang="en-US" sz="1600" dirty="0" err="1">
                          <a:effectLst/>
                          <a:latin typeface="+mn-lt"/>
                        </a:rPr>
                        <a:t>chí</a:t>
                      </a:r>
                      <a:r>
                        <a:rPr lang="en-US" sz="1600" dirty="0">
                          <a:effectLst/>
                          <a:latin typeface="+mn-lt"/>
                        </a:rPr>
                        <a:t> </a:t>
                      </a:r>
                      <a:r>
                        <a:rPr lang="en-US" sz="1600" dirty="0" err="1">
                          <a:effectLst/>
                          <a:latin typeface="+mn-lt"/>
                        </a:rPr>
                        <a:t>của</a:t>
                      </a:r>
                      <a:r>
                        <a:rPr lang="en-US" sz="1600" dirty="0">
                          <a:effectLst/>
                          <a:latin typeface="+mn-lt"/>
                        </a:rPr>
                        <a:t> </a:t>
                      </a:r>
                      <a:r>
                        <a:rPr lang="en-US" sz="1600" dirty="0" err="1">
                          <a:effectLst/>
                          <a:latin typeface="+mn-lt"/>
                        </a:rPr>
                        <a:t>mình</a:t>
                      </a:r>
                      <a:r>
                        <a:rPr lang="en-US" sz="1600" dirty="0">
                          <a:effectLst/>
                          <a:latin typeface="+mn-lt"/>
                        </a:rPr>
                        <a:t> </a:t>
                      </a:r>
                      <a:r>
                        <a:rPr lang="en-US" sz="1600" dirty="0" err="1">
                          <a:effectLst/>
                          <a:latin typeface="+mn-lt"/>
                        </a:rPr>
                        <a:t>thành</a:t>
                      </a:r>
                      <a:r>
                        <a:rPr lang="en-US" sz="1600" dirty="0">
                          <a:effectLst/>
                          <a:latin typeface="+mn-lt"/>
                        </a:rPr>
                        <a:t> </a:t>
                      </a:r>
                      <a:r>
                        <a:rPr lang="en-US" sz="1600" dirty="0" err="1">
                          <a:effectLst/>
                          <a:latin typeface="+mn-lt"/>
                        </a:rPr>
                        <a:t>lập</a:t>
                      </a:r>
                      <a:r>
                        <a:rPr lang="en-US" sz="1600" dirty="0">
                          <a:effectLst/>
                          <a:latin typeface="+mn-lt"/>
                        </a:rPr>
                        <a:t> ở </a:t>
                      </a:r>
                      <a:r>
                        <a:rPr lang="en-US" sz="1600" dirty="0" err="1">
                          <a:effectLst/>
                          <a:latin typeface="+mn-lt"/>
                        </a:rPr>
                        <a:t>đâu</a:t>
                      </a:r>
                      <a:r>
                        <a:rPr lang="en-US" sz="1600" dirty="0">
                          <a:effectLst/>
                          <a:latin typeface="+mn-lt"/>
                        </a:rPr>
                        <a:t>?</a:t>
                      </a:r>
                    </a:p>
                    <a:p>
                      <a:pPr>
                        <a:lnSpc>
                          <a:spcPct val="150000"/>
                        </a:lnSpc>
                        <a:spcAft>
                          <a:spcPts val="0"/>
                        </a:spcAft>
                      </a:pPr>
                      <a:r>
                        <a:rPr lang="en-US" sz="1600" dirty="0" err="1">
                          <a:effectLst/>
                          <a:latin typeface="+mn-lt"/>
                        </a:rPr>
                        <a:t>Tại</a:t>
                      </a:r>
                      <a:r>
                        <a:rPr lang="en-US" sz="1600" dirty="0">
                          <a:effectLst/>
                          <a:latin typeface="+mn-lt"/>
                        </a:rPr>
                        <a:t> </a:t>
                      </a:r>
                      <a:r>
                        <a:rPr lang="en-US" sz="1600" dirty="0" err="1">
                          <a:effectLst/>
                          <a:latin typeface="+mn-lt"/>
                        </a:rPr>
                        <a:t>Quảng</a:t>
                      </a:r>
                      <a:r>
                        <a:rPr lang="en-US" sz="1600" dirty="0">
                          <a:effectLst/>
                          <a:latin typeface="+mn-lt"/>
                        </a:rPr>
                        <a:t> Nam.</a:t>
                      </a:r>
                      <a:endParaRPr lang="en-US" sz="1600" dirty="0">
                        <a:solidFill>
                          <a:srgbClr val="000000"/>
                        </a:solidFill>
                        <a:effectLst/>
                        <a:latin typeface="+mn-lt"/>
                        <a:ea typeface="Times New Roman" panose="02020603050405020304" pitchFamily="18" charset="0"/>
                      </a:endParaRPr>
                    </a:p>
                  </a:txBody>
                  <a:tcPr marL="25435" marR="25435" marT="0" marB="0"/>
                </a:tc>
                <a:extLst>
                  <a:ext uri="{0D108BD9-81ED-4DB2-BD59-A6C34878D82A}">
                    <a16:rowId xmlns:a16="http://schemas.microsoft.com/office/drawing/2014/main" val="546698804"/>
                  </a:ext>
                </a:extLst>
              </a:tr>
              <a:tr h="2825373">
                <a:tc>
                  <a:txBody>
                    <a:bodyPr/>
                    <a:lstStyle/>
                    <a:p>
                      <a:pPr>
                        <a:lnSpc>
                          <a:spcPct val="150000"/>
                        </a:lnSpc>
                        <a:spcAft>
                          <a:spcPts val="0"/>
                        </a:spcAft>
                      </a:pPr>
                      <a:r>
                        <a:rPr lang="en-US" sz="1600" dirty="0">
                          <a:effectLst/>
                          <a:latin typeface="+mn-lt"/>
                        </a:rPr>
                        <a:t>What: </a:t>
                      </a:r>
                    </a:p>
                    <a:p>
                      <a:pPr>
                        <a:lnSpc>
                          <a:spcPct val="150000"/>
                        </a:lnSpc>
                        <a:spcAft>
                          <a:spcPts val="0"/>
                        </a:spcAft>
                      </a:pPr>
                      <a:r>
                        <a:rPr lang="en-US" sz="1600" dirty="0">
                          <a:effectLst/>
                          <a:latin typeface="+mn-lt"/>
                        </a:rPr>
                        <a:t>Phong </a:t>
                      </a:r>
                      <a:r>
                        <a:rPr lang="en-US" sz="1600" dirty="0" err="1">
                          <a:effectLst/>
                          <a:latin typeface="+mn-lt"/>
                        </a:rPr>
                        <a:t>trào</a:t>
                      </a:r>
                      <a:r>
                        <a:rPr lang="en-US" sz="1600" dirty="0">
                          <a:effectLst/>
                          <a:latin typeface="+mn-lt"/>
                        </a:rPr>
                        <a:t> </a:t>
                      </a:r>
                      <a:r>
                        <a:rPr lang="en-US" sz="1600" dirty="0" err="1">
                          <a:effectLst/>
                          <a:latin typeface="+mn-lt"/>
                        </a:rPr>
                        <a:t>Đông</a:t>
                      </a:r>
                      <a:r>
                        <a:rPr lang="en-US" sz="1600" dirty="0">
                          <a:effectLst/>
                          <a:latin typeface="+mn-lt"/>
                        </a:rPr>
                        <a:t> du </a:t>
                      </a:r>
                      <a:r>
                        <a:rPr lang="en-US" sz="1600" dirty="0" err="1">
                          <a:effectLst/>
                          <a:latin typeface="+mn-lt"/>
                        </a:rPr>
                        <a:t>diễn</a:t>
                      </a:r>
                      <a:r>
                        <a:rPr lang="en-US" sz="1600" dirty="0">
                          <a:effectLst/>
                          <a:latin typeface="+mn-lt"/>
                        </a:rPr>
                        <a:t> </a:t>
                      </a:r>
                      <a:r>
                        <a:rPr lang="en-US" sz="1600" dirty="0" err="1">
                          <a:effectLst/>
                          <a:latin typeface="+mn-lt"/>
                        </a:rPr>
                        <a:t>ra</a:t>
                      </a:r>
                      <a:r>
                        <a:rPr lang="en-US" sz="1600" dirty="0">
                          <a:effectLst/>
                          <a:latin typeface="+mn-lt"/>
                        </a:rPr>
                        <a:t> </a:t>
                      </a:r>
                      <a:r>
                        <a:rPr lang="en-US" sz="1600" dirty="0" err="1">
                          <a:effectLst/>
                          <a:latin typeface="+mn-lt"/>
                        </a:rPr>
                        <a:t>như</a:t>
                      </a:r>
                      <a:r>
                        <a:rPr lang="en-US" sz="1600" dirty="0">
                          <a:effectLst/>
                          <a:latin typeface="+mn-lt"/>
                        </a:rPr>
                        <a:t> </a:t>
                      </a:r>
                      <a:r>
                        <a:rPr lang="en-US" sz="1600" dirty="0" err="1">
                          <a:effectLst/>
                          <a:latin typeface="+mn-lt"/>
                        </a:rPr>
                        <a:t>thế</a:t>
                      </a:r>
                      <a:r>
                        <a:rPr lang="en-US" sz="1600" dirty="0">
                          <a:effectLst/>
                          <a:latin typeface="+mn-lt"/>
                        </a:rPr>
                        <a:t> </a:t>
                      </a:r>
                      <a:r>
                        <a:rPr lang="en-US" sz="1600" dirty="0" err="1">
                          <a:effectLst/>
                          <a:latin typeface="+mn-lt"/>
                        </a:rPr>
                        <a:t>nào</a:t>
                      </a:r>
                      <a:r>
                        <a:rPr lang="en-US" sz="1600" dirty="0">
                          <a:effectLst/>
                          <a:latin typeface="+mn-lt"/>
                        </a:rPr>
                        <a:t>?</a:t>
                      </a:r>
                    </a:p>
                    <a:p>
                      <a:pPr>
                        <a:lnSpc>
                          <a:spcPct val="150000"/>
                        </a:lnSpc>
                        <a:spcAft>
                          <a:spcPts val="0"/>
                        </a:spcAft>
                      </a:pPr>
                      <a:r>
                        <a:rPr lang="en-US" sz="1600" dirty="0">
                          <a:effectLst/>
                          <a:latin typeface="+mn-lt"/>
                        </a:rPr>
                        <a:t>– </a:t>
                      </a:r>
                      <a:r>
                        <a:rPr lang="en-US" sz="1600" dirty="0" err="1">
                          <a:effectLst/>
                          <a:latin typeface="+mn-lt"/>
                        </a:rPr>
                        <a:t>Tháng</a:t>
                      </a:r>
                      <a:r>
                        <a:rPr lang="en-US" sz="1600" dirty="0">
                          <a:effectLst/>
                          <a:latin typeface="+mn-lt"/>
                        </a:rPr>
                        <a:t> 2/1905, sang </a:t>
                      </a:r>
                      <a:r>
                        <a:rPr lang="en-US" sz="1600" dirty="0" err="1">
                          <a:effectLst/>
                          <a:latin typeface="+mn-lt"/>
                        </a:rPr>
                        <a:t>Nhật</a:t>
                      </a:r>
                      <a:r>
                        <a:rPr lang="en-US" sz="1600" dirty="0">
                          <a:effectLst/>
                          <a:latin typeface="+mn-lt"/>
                        </a:rPr>
                        <a:t> </a:t>
                      </a:r>
                      <a:r>
                        <a:rPr lang="en-US" sz="1600" dirty="0" err="1">
                          <a:effectLst/>
                          <a:latin typeface="+mn-lt"/>
                        </a:rPr>
                        <a:t>tổ</a:t>
                      </a:r>
                      <a:r>
                        <a:rPr lang="en-US" sz="1600" dirty="0">
                          <a:effectLst/>
                          <a:latin typeface="+mn-lt"/>
                        </a:rPr>
                        <a:t> </a:t>
                      </a:r>
                      <a:r>
                        <a:rPr lang="en-US" sz="1600" dirty="0" err="1">
                          <a:effectLst/>
                          <a:latin typeface="+mn-lt"/>
                        </a:rPr>
                        <a:t>chức</a:t>
                      </a:r>
                      <a:r>
                        <a:rPr lang="en-US" sz="1600" dirty="0">
                          <a:effectLst/>
                          <a:latin typeface="+mn-lt"/>
                        </a:rPr>
                        <a:t> phong </a:t>
                      </a:r>
                      <a:r>
                        <a:rPr lang="en-US" sz="1600" dirty="0" err="1">
                          <a:effectLst/>
                          <a:latin typeface="+mn-lt"/>
                        </a:rPr>
                        <a:t>trào</a:t>
                      </a:r>
                      <a:r>
                        <a:rPr lang="en-US" sz="1600" dirty="0">
                          <a:effectLst/>
                          <a:latin typeface="+mn-lt"/>
                        </a:rPr>
                        <a:t> </a:t>
                      </a:r>
                      <a:r>
                        <a:rPr lang="en-US" sz="1600" dirty="0" err="1">
                          <a:effectLst/>
                          <a:latin typeface="+mn-lt"/>
                        </a:rPr>
                        <a:t>Đông</a:t>
                      </a:r>
                      <a:r>
                        <a:rPr lang="en-US" sz="1600" dirty="0">
                          <a:effectLst/>
                          <a:latin typeface="+mn-lt"/>
                        </a:rPr>
                        <a:t> du.</a:t>
                      </a:r>
                    </a:p>
                    <a:p>
                      <a:pPr>
                        <a:lnSpc>
                          <a:spcPct val="150000"/>
                        </a:lnSpc>
                        <a:spcAft>
                          <a:spcPts val="0"/>
                        </a:spcAft>
                      </a:pPr>
                      <a:r>
                        <a:rPr lang="en-US" sz="1600" dirty="0" err="1">
                          <a:effectLst/>
                          <a:latin typeface="+mn-lt"/>
                        </a:rPr>
                        <a:t>Tháng</a:t>
                      </a:r>
                      <a:r>
                        <a:rPr lang="en-US" sz="1600" dirty="0">
                          <a:effectLst/>
                          <a:latin typeface="+mn-lt"/>
                        </a:rPr>
                        <a:t> 3/1909, </a:t>
                      </a:r>
                      <a:r>
                        <a:rPr lang="en-US" sz="1600" dirty="0" err="1">
                          <a:effectLst/>
                          <a:latin typeface="+mn-lt"/>
                        </a:rPr>
                        <a:t>ông</a:t>
                      </a:r>
                      <a:r>
                        <a:rPr lang="en-US" sz="1600" dirty="0">
                          <a:effectLst/>
                          <a:latin typeface="+mn-lt"/>
                        </a:rPr>
                        <a:t> </a:t>
                      </a:r>
                      <a:r>
                        <a:rPr lang="en-US" sz="1600" dirty="0" err="1">
                          <a:effectLst/>
                          <a:latin typeface="+mn-lt"/>
                        </a:rPr>
                        <a:t>bị</a:t>
                      </a:r>
                      <a:r>
                        <a:rPr lang="en-US" sz="1600" dirty="0">
                          <a:effectLst/>
                          <a:latin typeface="+mn-lt"/>
                        </a:rPr>
                        <a:t> </a:t>
                      </a:r>
                      <a:r>
                        <a:rPr lang="en-US" sz="1600" dirty="0" err="1">
                          <a:effectLst/>
                          <a:latin typeface="+mn-lt"/>
                        </a:rPr>
                        <a:t>trục</a:t>
                      </a:r>
                      <a:r>
                        <a:rPr lang="en-US" sz="1600" dirty="0">
                          <a:effectLst/>
                          <a:latin typeface="+mn-lt"/>
                        </a:rPr>
                        <a:t> </a:t>
                      </a:r>
                      <a:r>
                        <a:rPr lang="en-US" sz="1600" dirty="0" err="1">
                          <a:effectLst/>
                          <a:latin typeface="+mn-lt"/>
                        </a:rPr>
                        <a:t>xuất</a:t>
                      </a:r>
                      <a:r>
                        <a:rPr lang="en-US" sz="1600" dirty="0">
                          <a:effectLst/>
                          <a:latin typeface="+mn-lt"/>
                        </a:rPr>
                        <a:t> </a:t>
                      </a:r>
                      <a:r>
                        <a:rPr lang="en-US" sz="1600" dirty="0" err="1">
                          <a:effectLst/>
                          <a:latin typeface="+mn-lt"/>
                        </a:rPr>
                        <a:t>khỏi</a:t>
                      </a:r>
                      <a:r>
                        <a:rPr lang="en-US" sz="1600" dirty="0">
                          <a:effectLst/>
                          <a:latin typeface="+mn-lt"/>
                        </a:rPr>
                        <a:t> </a:t>
                      </a:r>
                      <a:r>
                        <a:rPr lang="en-US" sz="1600" dirty="0" err="1">
                          <a:effectLst/>
                          <a:latin typeface="+mn-lt"/>
                        </a:rPr>
                        <a:t>Nhật</a:t>
                      </a:r>
                      <a:r>
                        <a:rPr lang="en-US" sz="1600" dirty="0">
                          <a:effectLst/>
                          <a:latin typeface="+mn-lt"/>
                        </a:rPr>
                        <a:t> </a:t>
                      </a:r>
                      <a:r>
                        <a:rPr lang="en-US" sz="1600" dirty="0" err="1">
                          <a:effectLst/>
                          <a:latin typeface="+mn-lt"/>
                        </a:rPr>
                        <a:t>Bản</a:t>
                      </a:r>
                      <a:r>
                        <a:rPr lang="en-US" sz="1600" dirty="0">
                          <a:effectLst/>
                          <a:latin typeface="+mn-lt"/>
                        </a:rPr>
                        <a:t>, phong </a:t>
                      </a:r>
                      <a:r>
                        <a:rPr lang="en-US" sz="1600" dirty="0" err="1">
                          <a:effectLst/>
                          <a:latin typeface="+mn-lt"/>
                        </a:rPr>
                        <a:t>trào</a:t>
                      </a:r>
                      <a:r>
                        <a:rPr lang="en-US" sz="1600" dirty="0">
                          <a:effectLst/>
                          <a:latin typeface="+mn-lt"/>
                        </a:rPr>
                        <a:t> </a:t>
                      </a:r>
                      <a:r>
                        <a:rPr lang="en-US" sz="1600" dirty="0" err="1">
                          <a:effectLst/>
                          <a:latin typeface="+mn-lt"/>
                        </a:rPr>
                        <a:t>Đông</a:t>
                      </a:r>
                      <a:r>
                        <a:rPr lang="en-US" sz="1600" dirty="0">
                          <a:effectLst/>
                          <a:latin typeface="+mn-lt"/>
                        </a:rPr>
                        <a:t> du tan </a:t>
                      </a:r>
                      <a:r>
                        <a:rPr lang="en-US" sz="1600" dirty="0" err="1">
                          <a:effectLst/>
                          <a:latin typeface="+mn-lt"/>
                        </a:rPr>
                        <a:t>rã</a:t>
                      </a:r>
                      <a:r>
                        <a:rPr lang="en-US" sz="1600" dirty="0">
                          <a:effectLst/>
                          <a:latin typeface="+mn-lt"/>
                        </a:rPr>
                        <a:t>.</a:t>
                      </a:r>
                      <a:endParaRPr lang="en-US" sz="1600" dirty="0">
                        <a:solidFill>
                          <a:srgbClr val="000000"/>
                        </a:solidFill>
                        <a:effectLst/>
                        <a:latin typeface="+mn-lt"/>
                        <a:ea typeface="Times New Roman" panose="02020603050405020304" pitchFamily="18" charset="0"/>
                      </a:endParaRPr>
                    </a:p>
                  </a:txBody>
                  <a:tcPr marL="25435" marR="25435" marT="0" marB="0"/>
                </a:tc>
                <a:tc>
                  <a:txBody>
                    <a:bodyPr/>
                    <a:lstStyle/>
                    <a:p>
                      <a:pPr>
                        <a:lnSpc>
                          <a:spcPct val="150000"/>
                        </a:lnSpc>
                        <a:spcAft>
                          <a:spcPts val="0"/>
                        </a:spcAft>
                      </a:pPr>
                      <a:r>
                        <a:rPr lang="en-US" sz="1600" dirty="0">
                          <a:effectLst/>
                          <a:latin typeface="+mn-lt"/>
                        </a:rPr>
                        <a:t>Why:</a:t>
                      </a:r>
                    </a:p>
                    <a:p>
                      <a:pPr>
                        <a:lnSpc>
                          <a:spcPct val="150000"/>
                        </a:lnSpc>
                        <a:spcAft>
                          <a:spcPts val="0"/>
                        </a:spcAft>
                      </a:pPr>
                      <a:r>
                        <a:rPr lang="en-US" sz="1600" dirty="0">
                          <a:effectLst/>
                          <a:latin typeface="+mn-lt"/>
                        </a:rPr>
                        <a:t> </a:t>
                      </a:r>
                      <a:r>
                        <a:rPr lang="en-US" sz="1600" dirty="0" err="1">
                          <a:effectLst/>
                          <a:latin typeface="+mn-lt"/>
                        </a:rPr>
                        <a:t>Vì</a:t>
                      </a:r>
                      <a:r>
                        <a:rPr lang="en-US" sz="1600" dirty="0">
                          <a:effectLst/>
                          <a:latin typeface="+mn-lt"/>
                        </a:rPr>
                        <a:t> </a:t>
                      </a:r>
                      <a:r>
                        <a:rPr lang="en-US" sz="1600" dirty="0" err="1">
                          <a:effectLst/>
                          <a:latin typeface="+mn-lt"/>
                        </a:rPr>
                        <a:t>sao</a:t>
                      </a:r>
                      <a:r>
                        <a:rPr lang="en-US" sz="1600" dirty="0">
                          <a:effectLst/>
                          <a:latin typeface="+mn-lt"/>
                        </a:rPr>
                        <a:t> Phan </a:t>
                      </a:r>
                      <a:r>
                        <a:rPr lang="en-US" sz="1600" dirty="0" err="1">
                          <a:effectLst/>
                          <a:latin typeface="+mn-lt"/>
                        </a:rPr>
                        <a:t>Bội</a:t>
                      </a:r>
                      <a:r>
                        <a:rPr lang="en-US" sz="1600" dirty="0">
                          <a:effectLst/>
                          <a:latin typeface="+mn-lt"/>
                        </a:rPr>
                        <a:t> </a:t>
                      </a:r>
                      <a:r>
                        <a:rPr lang="en-US" sz="1600" dirty="0" err="1">
                          <a:effectLst/>
                          <a:latin typeface="+mn-lt"/>
                        </a:rPr>
                        <a:t>Châu</a:t>
                      </a:r>
                      <a:r>
                        <a:rPr lang="en-US" sz="1600" dirty="0">
                          <a:effectLst/>
                          <a:latin typeface="+mn-lt"/>
                        </a:rPr>
                        <a:t> </a:t>
                      </a:r>
                      <a:r>
                        <a:rPr lang="en-US" sz="1600" dirty="0" err="1">
                          <a:effectLst/>
                          <a:latin typeface="+mn-lt"/>
                        </a:rPr>
                        <a:t>chọn</a:t>
                      </a:r>
                      <a:r>
                        <a:rPr lang="en-US" sz="1600" dirty="0">
                          <a:effectLst/>
                          <a:latin typeface="+mn-lt"/>
                        </a:rPr>
                        <a:t> </a:t>
                      </a:r>
                      <a:r>
                        <a:rPr lang="en-US" sz="1600" dirty="0" err="1">
                          <a:effectLst/>
                          <a:latin typeface="+mn-lt"/>
                        </a:rPr>
                        <a:t>Nhật</a:t>
                      </a:r>
                      <a:r>
                        <a:rPr lang="en-US" sz="1600" dirty="0">
                          <a:effectLst/>
                          <a:latin typeface="+mn-lt"/>
                        </a:rPr>
                        <a:t> </a:t>
                      </a:r>
                      <a:r>
                        <a:rPr lang="en-US" sz="1600" dirty="0" err="1">
                          <a:effectLst/>
                          <a:latin typeface="+mn-lt"/>
                        </a:rPr>
                        <a:t>Bản</a:t>
                      </a:r>
                      <a:r>
                        <a:rPr lang="en-US" sz="1600" dirty="0">
                          <a:effectLst/>
                          <a:latin typeface="+mn-lt"/>
                        </a:rPr>
                        <a:t> </a:t>
                      </a:r>
                      <a:r>
                        <a:rPr lang="en-US" sz="1600" dirty="0" err="1">
                          <a:effectLst/>
                          <a:latin typeface="+mn-lt"/>
                        </a:rPr>
                        <a:t>để</a:t>
                      </a:r>
                      <a:r>
                        <a:rPr lang="en-US" sz="1600" dirty="0">
                          <a:effectLst/>
                          <a:latin typeface="+mn-lt"/>
                        </a:rPr>
                        <a:t> </a:t>
                      </a:r>
                      <a:r>
                        <a:rPr lang="en-US" sz="1600" dirty="0" err="1">
                          <a:effectLst/>
                          <a:latin typeface="+mn-lt"/>
                        </a:rPr>
                        <a:t>tìm</a:t>
                      </a:r>
                      <a:r>
                        <a:rPr lang="en-US" sz="1600" dirty="0">
                          <a:effectLst/>
                          <a:latin typeface="+mn-lt"/>
                        </a:rPr>
                        <a:t> </a:t>
                      </a:r>
                      <a:r>
                        <a:rPr lang="en-US" sz="1600" dirty="0" err="1">
                          <a:effectLst/>
                          <a:latin typeface="+mn-lt"/>
                        </a:rPr>
                        <a:t>đường</a:t>
                      </a:r>
                      <a:r>
                        <a:rPr lang="en-US" sz="1600" dirty="0">
                          <a:effectLst/>
                          <a:latin typeface="+mn-lt"/>
                        </a:rPr>
                        <a:t> </a:t>
                      </a:r>
                      <a:r>
                        <a:rPr lang="en-US" sz="1600" dirty="0" err="1">
                          <a:effectLst/>
                          <a:latin typeface="+mn-lt"/>
                        </a:rPr>
                        <a:t>cứu</a:t>
                      </a:r>
                      <a:r>
                        <a:rPr lang="en-US" sz="1600" dirty="0">
                          <a:effectLst/>
                          <a:latin typeface="+mn-lt"/>
                        </a:rPr>
                        <a:t> </a:t>
                      </a:r>
                      <a:r>
                        <a:rPr lang="en-US" sz="1600" dirty="0" err="1">
                          <a:effectLst/>
                          <a:latin typeface="+mn-lt"/>
                        </a:rPr>
                        <a:t>nước</a:t>
                      </a:r>
                      <a:r>
                        <a:rPr lang="en-US" sz="1600" dirty="0">
                          <a:effectLst/>
                          <a:latin typeface="+mn-lt"/>
                        </a:rPr>
                        <a:t>?</a:t>
                      </a:r>
                    </a:p>
                    <a:p>
                      <a:pPr>
                        <a:lnSpc>
                          <a:spcPct val="150000"/>
                        </a:lnSpc>
                        <a:spcAft>
                          <a:spcPts val="0"/>
                        </a:spcAft>
                      </a:pPr>
                      <a:r>
                        <a:rPr lang="en-US" sz="1600" dirty="0" err="1">
                          <a:effectLst/>
                          <a:latin typeface="+mn-lt"/>
                        </a:rPr>
                        <a:t>Vì</a:t>
                      </a:r>
                      <a:r>
                        <a:rPr lang="en-US" sz="1600" dirty="0">
                          <a:effectLst/>
                          <a:latin typeface="+mn-lt"/>
                        </a:rPr>
                        <a:t>: </a:t>
                      </a:r>
                      <a:r>
                        <a:rPr lang="en-US" sz="1600" dirty="0" err="1">
                          <a:effectLst/>
                          <a:latin typeface="+mn-lt"/>
                        </a:rPr>
                        <a:t>Nhật</a:t>
                      </a:r>
                      <a:r>
                        <a:rPr lang="en-US" sz="1600" dirty="0">
                          <a:effectLst/>
                          <a:latin typeface="+mn-lt"/>
                        </a:rPr>
                        <a:t> </a:t>
                      </a:r>
                      <a:r>
                        <a:rPr lang="en-US" sz="1600" dirty="0" err="1">
                          <a:effectLst/>
                          <a:latin typeface="+mn-lt"/>
                        </a:rPr>
                        <a:t>Bản</a:t>
                      </a:r>
                      <a:r>
                        <a:rPr lang="en-US" sz="1600" dirty="0">
                          <a:effectLst/>
                          <a:latin typeface="+mn-lt"/>
                        </a:rPr>
                        <a:t> </a:t>
                      </a:r>
                      <a:r>
                        <a:rPr lang="en-US" sz="1600" dirty="0" err="1">
                          <a:effectLst/>
                          <a:latin typeface="+mn-lt"/>
                        </a:rPr>
                        <a:t>là</a:t>
                      </a:r>
                      <a:r>
                        <a:rPr lang="en-US" sz="1600" dirty="0">
                          <a:effectLst/>
                          <a:latin typeface="+mn-lt"/>
                        </a:rPr>
                        <a:t> </a:t>
                      </a:r>
                      <a:r>
                        <a:rPr lang="en-US" sz="1600" dirty="0" err="1">
                          <a:effectLst/>
                          <a:latin typeface="+mn-lt"/>
                        </a:rPr>
                        <a:t>nước</a:t>
                      </a:r>
                      <a:r>
                        <a:rPr lang="en-US" sz="1600" dirty="0">
                          <a:effectLst/>
                          <a:latin typeface="+mn-lt"/>
                        </a:rPr>
                        <a:t> </a:t>
                      </a:r>
                      <a:r>
                        <a:rPr lang="en-US" sz="1600" dirty="0" err="1">
                          <a:effectLst/>
                          <a:latin typeface="+mn-lt"/>
                        </a:rPr>
                        <a:t>Châu</a:t>
                      </a:r>
                      <a:r>
                        <a:rPr lang="en-US" sz="1600" dirty="0">
                          <a:effectLst/>
                          <a:latin typeface="+mn-lt"/>
                        </a:rPr>
                        <a:t> Á, </a:t>
                      </a:r>
                      <a:r>
                        <a:rPr lang="en-US" sz="1600" dirty="0" err="1">
                          <a:effectLst/>
                          <a:latin typeface="+mn-lt"/>
                        </a:rPr>
                        <a:t>cùng</a:t>
                      </a:r>
                      <a:r>
                        <a:rPr lang="en-US" sz="1600" dirty="0">
                          <a:effectLst/>
                          <a:latin typeface="+mn-lt"/>
                        </a:rPr>
                        <a:t> </a:t>
                      </a:r>
                      <a:r>
                        <a:rPr lang="en-US" sz="1600" dirty="0" err="1">
                          <a:effectLst/>
                          <a:latin typeface="+mn-lt"/>
                        </a:rPr>
                        <a:t>màu</a:t>
                      </a:r>
                      <a:r>
                        <a:rPr lang="en-US" sz="1600" dirty="0">
                          <a:effectLst/>
                          <a:latin typeface="+mn-lt"/>
                        </a:rPr>
                        <a:t> da, </a:t>
                      </a:r>
                      <a:r>
                        <a:rPr lang="en-US" sz="1600" dirty="0" err="1">
                          <a:effectLst/>
                          <a:latin typeface="+mn-lt"/>
                        </a:rPr>
                        <a:t>cùng</a:t>
                      </a:r>
                      <a:r>
                        <a:rPr lang="en-US" sz="1600" dirty="0">
                          <a:effectLst/>
                          <a:latin typeface="+mn-lt"/>
                        </a:rPr>
                        <a:t> </a:t>
                      </a:r>
                      <a:r>
                        <a:rPr lang="en-US" sz="1600" dirty="0" err="1">
                          <a:effectLst/>
                          <a:latin typeface="+mn-lt"/>
                        </a:rPr>
                        <a:t>văn</a:t>
                      </a:r>
                      <a:r>
                        <a:rPr lang="en-US" sz="1600" dirty="0">
                          <a:effectLst/>
                          <a:latin typeface="+mn-lt"/>
                        </a:rPr>
                        <a:t> </a:t>
                      </a:r>
                      <a:r>
                        <a:rPr lang="en-US" sz="1600" dirty="0" err="1">
                          <a:effectLst/>
                          <a:latin typeface="+mn-lt"/>
                        </a:rPr>
                        <a:t>hóa</a:t>
                      </a:r>
                      <a:r>
                        <a:rPr lang="en-US" sz="1600" dirty="0">
                          <a:effectLst/>
                          <a:latin typeface="+mn-lt"/>
                        </a:rPr>
                        <a:t> </a:t>
                      </a:r>
                      <a:r>
                        <a:rPr lang="en-US" sz="1600" dirty="0" err="1">
                          <a:effectLst/>
                          <a:latin typeface="+mn-lt"/>
                        </a:rPr>
                        <a:t>phương</a:t>
                      </a:r>
                      <a:r>
                        <a:rPr lang="en-US" sz="1600" dirty="0">
                          <a:effectLst/>
                          <a:latin typeface="+mn-lt"/>
                        </a:rPr>
                        <a:t> </a:t>
                      </a:r>
                      <a:r>
                        <a:rPr lang="en-US" sz="1600" dirty="0" err="1">
                          <a:effectLst/>
                          <a:latin typeface="+mn-lt"/>
                        </a:rPr>
                        <a:t>Đông</a:t>
                      </a:r>
                      <a:r>
                        <a:rPr lang="en-US" sz="1600" dirty="0">
                          <a:effectLst/>
                          <a:latin typeface="+mn-lt"/>
                        </a:rPr>
                        <a:t> </a:t>
                      </a:r>
                      <a:r>
                        <a:rPr lang="en-US" sz="1600" dirty="0" err="1">
                          <a:effectLst/>
                          <a:latin typeface="+mn-lt"/>
                        </a:rPr>
                        <a:t>và</a:t>
                      </a:r>
                      <a:r>
                        <a:rPr lang="en-US" sz="1600" dirty="0">
                          <a:effectLst/>
                          <a:latin typeface="+mn-lt"/>
                        </a:rPr>
                        <a:t> </a:t>
                      </a:r>
                      <a:r>
                        <a:rPr lang="en-US" sz="1600" dirty="0" err="1">
                          <a:effectLst/>
                          <a:latin typeface="+mn-lt"/>
                        </a:rPr>
                        <a:t>Nhật</a:t>
                      </a:r>
                      <a:r>
                        <a:rPr lang="en-US" sz="1600" dirty="0">
                          <a:effectLst/>
                          <a:latin typeface="+mn-lt"/>
                        </a:rPr>
                        <a:t> </a:t>
                      </a:r>
                      <a:r>
                        <a:rPr lang="en-US" sz="1600" dirty="0" err="1">
                          <a:effectLst/>
                          <a:latin typeface="+mn-lt"/>
                        </a:rPr>
                        <a:t>Bản</a:t>
                      </a:r>
                      <a:r>
                        <a:rPr lang="en-US" sz="1600" dirty="0">
                          <a:effectLst/>
                          <a:latin typeface="+mn-lt"/>
                        </a:rPr>
                        <a:t> </a:t>
                      </a:r>
                      <a:r>
                        <a:rPr lang="en-US" sz="1600" dirty="0" err="1">
                          <a:effectLst/>
                          <a:latin typeface="+mn-lt"/>
                        </a:rPr>
                        <a:t>là</a:t>
                      </a:r>
                      <a:r>
                        <a:rPr lang="en-US" sz="1600" dirty="0">
                          <a:effectLst/>
                          <a:latin typeface="+mn-lt"/>
                        </a:rPr>
                        <a:t> </a:t>
                      </a:r>
                      <a:r>
                        <a:rPr lang="en-US" sz="1600" dirty="0" err="1">
                          <a:effectLst/>
                          <a:latin typeface="+mn-lt"/>
                        </a:rPr>
                        <a:t>một</a:t>
                      </a:r>
                      <a:r>
                        <a:rPr lang="en-US" sz="1600" dirty="0">
                          <a:effectLst/>
                          <a:latin typeface="+mn-lt"/>
                        </a:rPr>
                        <a:t> </a:t>
                      </a:r>
                      <a:r>
                        <a:rPr lang="en-US" sz="1600" dirty="0" err="1">
                          <a:effectLst/>
                          <a:latin typeface="+mn-lt"/>
                        </a:rPr>
                        <a:t>nước</a:t>
                      </a:r>
                      <a:r>
                        <a:rPr lang="en-US" sz="1600" dirty="0">
                          <a:effectLst/>
                          <a:latin typeface="+mn-lt"/>
                        </a:rPr>
                        <a:t> </a:t>
                      </a:r>
                      <a:r>
                        <a:rPr lang="en-US" sz="1600" dirty="0" err="1">
                          <a:effectLst/>
                          <a:latin typeface="+mn-lt"/>
                        </a:rPr>
                        <a:t>giàu</a:t>
                      </a:r>
                      <a:r>
                        <a:rPr lang="en-US" sz="1600" dirty="0">
                          <a:effectLst/>
                          <a:latin typeface="+mn-lt"/>
                        </a:rPr>
                        <a:t> </a:t>
                      </a:r>
                      <a:r>
                        <a:rPr lang="en-US" sz="1600" dirty="0" err="1">
                          <a:effectLst/>
                          <a:latin typeface="+mn-lt"/>
                        </a:rPr>
                        <a:t>mạnh</a:t>
                      </a:r>
                      <a:r>
                        <a:rPr lang="en-US" sz="1600" dirty="0">
                          <a:effectLst/>
                          <a:latin typeface="+mn-lt"/>
                        </a:rPr>
                        <a:t>, </a:t>
                      </a:r>
                      <a:r>
                        <a:rPr lang="en-US" sz="1600" dirty="0" err="1">
                          <a:effectLst/>
                          <a:latin typeface="+mn-lt"/>
                        </a:rPr>
                        <a:t>đánh</a:t>
                      </a:r>
                      <a:r>
                        <a:rPr lang="en-US" sz="1600" dirty="0">
                          <a:effectLst/>
                          <a:latin typeface="+mn-lt"/>
                        </a:rPr>
                        <a:t> </a:t>
                      </a:r>
                      <a:r>
                        <a:rPr lang="en-US" sz="1600" dirty="0" err="1">
                          <a:effectLst/>
                          <a:latin typeface="+mn-lt"/>
                        </a:rPr>
                        <a:t>thắng</a:t>
                      </a:r>
                      <a:r>
                        <a:rPr lang="en-US" sz="1600" dirty="0">
                          <a:effectLst/>
                          <a:latin typeface="+mn-lt"/>
                        </a:rPr>
                        <a:t> </a:t>
                      </a:r>
                      <a:r>
                        <a:rPr lang="en-US" sz="1600" dirty="0" err="1">
                          <a:effectLst/>
                          <a:latin typeface="+mn-lt"/>
                        </a:rPr>
                        <a:t>đế</a:t>
                      </a:r>
                      <a:r>
                        <a:rPr lang="en-US" sz="1600" dirty="0">
                          <a:effectLst/>
                          <a:latin typeface="+mn-lt"/>
                        </a:rPr>
                        <a:t> </a:t>
                      </a:r>
                      <a:r>
                        <a:rPr lang="en-US" sz="1600" dirty="0" err="1">
                          <a:effectLst/>
                          <a:latin typeface="+mn-lt"/>
                        </a:rPr>
                        <a:t>quốc</a:t>
                      </a:r>
                      <a:r>
                        <a:rPr lang="en-US" sz="1600" dirty="0">
                          <a:effectLst/>
                          <a:latin typeface="+mn-lt"/>
                        </a:rPr>
                        <a:t> </a:t>
                      </a:r>
                      <a:r>
                        <a:rPr lang="en-US" sz="1600" dirty="0" err="1">
                          <a:effectLst/>
                          <a:latin typeface="+mn-lt"/>
                        </a:rPr>
                        <a:t>Nga</a:t>
                      </a:r>
                      <a:r>
                        <a:rPr lang="en-US" sz="1600" dirty="0">
                          <a:effectLst/>
                          <a:latin typeface="+mn-lt"/>
                        </a:rPr>
                        <a:t>.</a:t>
                      </a:r>
                      <a:endParaRPr lang="en-US" sz="1600" dirty="0">
                        <a:solidFill>
                          <a:srgbClr val="000000"/>
                        </a:solidFill>
                        <a:effectLst/>
                        <a:latin typeface="+mn-lt"/>
                        <a:ea typeface="Times New Roman" panose="02020603050405020304" pitchFamily="18" charset="0"/>
                      </a:endParaRPr>
                    </a:p>
                  </a:txBody>
                  <a:tcPr marL="25435" marR="25435" marT="0" marB="0"/>
                </a:tc>
                <a:tc>
                  <a:txBody>
                    <a:bodyPr/>
                    <a:lstStyle/>
                    <a:p>
                      <a:pPr>
                        <a:lnSpc>
                          <a:spcPct val="150000"/>
                        </a:lnSpc>
                        <a:spcAft>
                          <a:spcPts val="0"/>
                        </a:spcAft>
                      </a:pPr>
                      <a:r>
                        <a:rPr lang="en-US" sz="1600" dirty="0">
                          <a:effectLst/>
                          <a:latin typeface="+mn-lt"/>
                        </a:rPr>
                        <a:t> How:</a:t>
                      </a:r>
                    </a:p>
                    <a:p>
                      <a:pPr>
                        <a:lnSpc>
                          <a:spcPct val="150000"/>
                        </a:lnSpc>
                        <a:spcAft>
                          <a:spcPts val="0"/>
                        </a:spcAft>
                      </a:pPr>
                      <a:r>
                        <a:rPr lang="en-US" sz="1600" dirty="0">
                          <a:effectLst/>
                          <a:latin typeface="+mn-lt"/>
                        </a:rPr>
                        <a:t> Phan </a:t>
                      </a:r>
                      <a:r>
                        <a:rPr lang="en-US" sz="1600" dirty="0" err="1">
                          <a:effectLst/>
                          <a:latin typeface="+mn-lt"/>
                        </a:rPr>
                        <a:t>Bội</a:t>
                      </a:r>
                      <a:r>
                        <a:rPr lang="en-US" sz="1600" dirty="0">
                          <a:effectLst/>
                          <a:latin typeface="+mn-lt"/>
                        </a:rPr>
                        <a:t> </a:t>
                      </a:r>
                      <a:r>
                        <a:rPr lang="en-US" sz="1600" dirty="0" err="1">
                          <a:effectLst/>
                          <a:latin typeface="+mn-lt"/>
                        </a:rPr>
                        <a:t>Châu</a:t>
                      </a:r>
                      <a:r>
                        <a:rPr lang="en-US" sz="1600" dirty="0">
                          <a:effectLst/>
                          <a:latin typeface="+mn-lt"/>
                        </a:rPr>
                        <a:t> </a:t>
                      </a:r>
                      <a:r>
                        <a:rPr lang="en-US" sz="1600" dirty="0" err="1">
                          <a:effectLst/>
                          <a:latin typeface="+mn-lt"/>
                        </a:rPr>
                        <a:t>đã</a:t>
                      </a:r>
                      <a:r>
                        <a:rPr lang="en-US" sz="1600" dirty="0">
                          <a:effectLst/>
                          <a:latin typeface="+mn-lt"/>
                        </a:rPr>
                        <a:t> </a:t>
                      </a:r>
                      <a:r>
                        <a:rPr lang="en-US" sz="1600" dirty="0" err="1">
                          <a:effectLst/>
                          <a:latin typeface="+mn-lt"/>
                        </a:rPr>
                        <a:t>chủ</a:t>
                      </a:r>
                      <a:r>
                        <a:rPr lang="en-US" sz="1600" dirty="0">
                          <a:effectLst/>
                          <a:latin typeface="+mn-lt"/>
                        </a:rPr>
                        <a:t> </a:t>
                      </a:r>
                      <a:r>
                        <a:rPr lang="en-US" sz="1600" dirty="0" err="1">
                          <a:effectLst/>
                          <a:latin typeface="+mn-lt"/>
                        </a:rPr>
                        <a:t>trương</a:t>
                      </a:r>
                      <a:r>
                        <a:rPr lang="en-US" sz="1600" dirty="0">
                          <a:effectLst/>
                          <a:latin typeface="+mn-lt"/>
                        </a:rPr>
                        <a:t> </a:t>
                      </a:r>
                      <a:r>
                        <a:rPr lang="en-US" sz="1600" dirty="0" err="1">
                          <a:effectLst/>
                          <a:latin typeface="+mn-lt"/>
                        </a:rPr>
                        <a:t>cứu</a:t>
                      </a:r>
                      <a:r>
                        <a:rPr lang="en-US" sz="1600" dirty="0">
                          <a:effectLst/>
                          <a:latin typeface="+mn-lt"/>
                        </a:rPr>
                        <a:t> </a:t>
                      </a:r>
                      <a:r>
                        <a:rPr lang="en-US" sz="1600" dirty="0" err="1">
                          <a:effectLst/>
                          <a:latin typeface="+mn-lt"/>
                        </a:rPr>
                        <a:t>nước</a:t>
                      </a:r>
                      <a:r>
                        <a:rPr lang="en-US" sz="1600" dirty="0">
                          <a:effectLst/>
                          <a:latin typeface="+mn-lt"/>
                        </a:rPr>
                        <a:t> </a:t>
                      </a:r>
                      <a:r>
                        <a:rPr lang="en-US" sz="1600" dirty="0" err="1">
                          <a:effectLst/>
                          <a:latin typeface="+mn-lt"/>
                        </a:rPr>
                        <a:t>bằng</a:t>
                      </a:r>
                      <a:r>
                        <a:rPr lang="en-US" sz="1600" dirty="0">
                          <a:effectLst/>
                          <a:latin typeface="+mn-lt"/>
                        </a:rPr>
                        <a:t> </a:t>
                      </a:r>
                      <a:r>
                        <a:rPr lang="en-US" sz="1600" dirty="0" err="1">
                          <a:effectLst/>
                          <a:latin typeface="+mn-lt"/>
                        </a:rPr>
                        <a:t>biện</a:t>
                      </a:r>
                      <a:r>
                        <a:rPr lang="en-US" sz="1600" dirty="0">
                          <a:effectLst/>
                          <a:latin typeface="+mn-lt"/>
                        </a:rPr>
                        <a:t> </a:t>
                      </a:r>
                      <a:r>
                        <a:rPr lang="en-US" sz="1600" dirty="0" err="1">
                          <a:effectLst/>
                          <a:latin typeface="+mn-lt"/>
                        </a:rPr>
                        <a:t>pháp</a:t>
                      </a:r>
                      <a:r>
                        <a:rPr lang="en-US" sz="1600" dirty="0">
                          <a:effectLst/>
                          <a:latin typeface="+mn-lt"/>
                        </a:rPr>
                        <a:t> </a:t>
                      </a:r>
                      <a:r>
                        <a:rPr lang="en-US" sz="1600" dirty="0" err="1">
                          <a:effectLst/>
                          <a:latin typeface="+mn-lt"/>
                        </a:rPr>
                        <a:t>nào</a:t>
                      </a:r>
                      <a:r>
                        <a:rPr lang="en-US" sz="1600" dirty="0">
                          <a:effectLst/>
                          <a:latin typeface="+mn-lt"/>
                        </a:rPr>
                        <a:t>?</a:t>
                      </a:r>
                    </a:p>
                    <a:p>
                      <a:pPr>
                        <a:lnSpc>
                          <a:spcPct val="150000"/>
                        </a:lnSpc>
                        <a:spcAft>
                          <a:spcPts val="0"/>
                        </a:spcAft>
                      </a:pPr>
                      <a:r>
                        <a:rPr lang="en-US" sz="1600" dirty="0">
                          <a:effectLst/>
                          <a:latin typeface="+mn-lt"/>
                        </a:rPr>
                        <a:t>Phan </a:t>
                      </a:r>
                      <a:r>
                        <a:rPr lang="en-US" sz="1600" dirty="0" err="1">
                          <a:effectLst/>
                          <a:latin typeface="+mn-lt"/>
                        </a:rPr>
                        <a:t>Bội</a:t>
                      </a:r>
                      <a:r>
                        <a:rPr lang="en-US" sz="1600" dirty="0">
                          <a:effectLst/>
                          <a:latin typeface="+mn-lt"/>
                        </a:rPr>
                        <a:t> </a:t>
                      </a:r>
                      <a:r>
                        <a:rPr lang="en-US" sz="1600" dirty="0" err="1">
                          <a:effectLst/>
                          <a:latin typeface="+mn-lt"/>
                        </a:rPr>
                        <a:t>Châu</a:t>
                      </a:r>
                      <a:r>
                        <a:rPr lang="en-US" sz="1600" dirty="0">
                          <a:effectLst/>
                          <a:latin typeface="+mn-lt"/>
                        </a:rPr>
                        <a:t> </a:t>
                      </a:r>
                      <a:r>
                        <a:rPr lang="en-US" sz="1600" dirty="0" err="1">
                          <a:effectLst/>
                          <a:latin typeface="+mn-lt"/>
                        </a:rPr>
                        <a:t>cứu</a:t>
                      </a:r>
                      <a:r>
                        <a:rPr lang="en-US" sz="1600" dirty="0">
                          <a:effectLst/>
                          <a:latin typeface="+mn-lt"/>
                        </a:rPr>
                        <a:t> </a:t>
                      </a:r>
                      <a:r>
                        <a:rPr lang="en-US" sz="1600" dirty="0" err="1">
                          <a:effectLst/>
                          <a:latin typeface="+mn-lt"/>
                        </a:rPr>
                        <a:t>nước</a:t>
                      </a:r>
                      <a:r>
                        <a:rPr lang="en-US" sz="1600" dirty="0">
                          <a:effectLst/>
                          <a:latin typeface="+mn-lt"/>
                        </a:rPr>
                        <a:t> </a:t>
                      </a:r>
                      <a:r>
                        <a:rPr lang="en-US" sz="1600" dirty="0" err="1">
                          <a:effectLst/>
                          <a:latin typeface="+mn-lt"/>
                        </a:rPr>
                        <a:t>bằng</a:t>
                      </a:r>
                      <a:r>
                        <a:rPr lang="en-US" sz="1600" dirty="0">
                          <a:effectLst/>
                          <a:latin typeface="+mn-lt"/>
                        </a:rPr>
                        <a:t> con </a:t>
                      </a:r>
                      <a:r>
                        <a:rPr lang="en-US" sz="1600" dirty="0" err="1">
                          <a:effectLst/>
                          <a:latin typeface="+mn-lt"/>
                        </a:rPr>
                        <a:t>đường</a:t>
                      </a:r>
                      <a:r>
                        <a:rPr lang="en-US" sz="1600" dirty="0">
                          <a:effectLst/>
                          <a:latin typeface="+mn-lt"/>
                        </a:rPr>
                        <a:t> </a:t>
                      </a:r>
                      <a:r>
                        <a:rPr lang="en-US" sz="1600" dirty="0" err="1">
                          <a:effectLst/>
                          <a:latin typeface="+mn-lt"/>
                        </a:rPr>
                        <a:t>bạo</a:t>
                      </a:r>
                      <a:r>
                        <a:rPr lang="en-US" sz="1600" dirty="0">
                          <a:effectLst/>
                          <a:latin typeface="+mn-lt"/>
                        </a:rPr>
                        <a:t> </a:t>
                      </a:r>
                      <a:r>
                        <a:rPr lang="en-US" sz="1600" dirty="0" err="1">
                          <a:effectLst/>
                          <a:latin typeface="+mn-lt"/>
                        </a:rPr>
                        <a:t>động</a:t>
                      </a:r>
                      <a:r>
                        <a:rPr lang="en-US" sz="1600" dirty="0">
                          <a:effectLst/>
                          <a:latin typeface="+mn-lt"/>
                        </a:rPr>
                        <a:t> </a:t>
                      </a:r>
                      <a:r>
                        <a:rPr lang="en-US" sz="1600" dirty="0" err="1">
                          <a:effectLst/>
                          <a:latin typeface="+mn-lt"/>
                        </a:rPr>
                        <a:t>vũ</a:t>
                      </a:r>
                      <a:r>
                        <a:rPr lang="en-US" sz="1600" dirty="0">
                          <a:effectLst/>
                          <a:latin typeface="+mn-lt"/>
                        </a:rPr>
                        <a:t> </a:t>
                      </a:r>
                      <a:r>
                        <a:rPr lang="en-US" sz="1600" dirty="0" err="1">
                          <a:effectLst/>
                          <a:latin typeface="+mn-lt"/>
                        </a:rPr>
                        <a:t>trang</a:t>
                      </a:r>
                      <a:r>
                        <a:rPr lang="en-US" sz="1600" dirty="0">
                          <a:effectLst/>
                          <a:latin typeface="+mn-lt"/>
                        </a:rPr>
                        <a:t>.</a:t>
                      </a:r>
                      <a:endParaRPr lang="en-US" sz="1600" dirty="0">
                        <a:solidFill>
                          <a:srgbClr val="000000"/>
                        </a:solidFill>
                        <a:effectLst/>
                        <a:latin typeface="+mn-lt"/>
                        <a:ea typeface="Times New Roman" panose="02020603050405020304" pitchFamily="18" charset="0"/>
                      </a:endParaRPr>
                    </a:p>
                  </a:txBody>
                  <a:tcPr marL="25435" marR="25435" marT="0" marB="0"/>
                </a:tc>
                <a:extLst>
                  <a:ext uri="{0D108BD9-81ED-4DB2-BD59-A6C34878D82A}">
                    <a16:rowId xmlns:a16="http://schemas.microsoft.com/office/drawing/2014/main" val="3663775384"/>
                  </a:ext>
                </a:extLst>
              </a:tr>
            </a:tbl>
          </a:graphicData>
        </a:graphic>
      </p:graphicFrame>
      <p:sp>
        <p:nvSpPr>
          <p:cNvPr id="4" name="Rectangle 3"/>
          <p:cNvSpPr/>
          <p:nvPr/>
        </p:nvSpPr>
        <p:spPr bwMode="auto">
          <a:xfrm>
            <a:off x="228602" y="1610592"/>
            <a:ext cx="2732807" cy="591702"/>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0" i="0" u="none" strike="noStrike" cap="none" normalizeH="0" baseline="0">
              <a:ln>
                <a:noFill/>
              </a:ln>
              <a:solidFill>
                <a:schemeClr val="tx1"/>
              </a:solidFill>
              <a:effectLst/>
              <a:latin typeface=".VnTime" panose="020B7200000000000000" pitchFamily="34" charset="0"/>
            </a:endParaRPr>
          </a:p>
        </p:txBody>
      </p:sp>
      <p:sp>
        <p:nvSpPr>
          <p:cNvPr id="6" name="Rectangle 5"/>
          <p:cNvSpPr/>
          <p:nvPr/>
        </p:nvSpPr>
        <p:spPr bwMode="auto">
          <a:xfrm>
            <a:off x="3165765" y="1503218"/>
            <a:ext cx="2587334" cy="69907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0" i="0" u="none" strike="noStrike" cap="none" normalizeH="0" baseline="0">
              <a:ln>
                <a:noFill/>
              </a:ln>
              <a:solidFill>
                <a:schemeClr val="tx1"/>
              </a:solidFill>
              <a:effectLst/>
              <a:latin typeface=".VnTime" panose="020B7200000000000000" pitchFamily="34" charset="0"/>
            </a:endParaRPr>
          </a:p>
        </p:txBody>
      </p:sp>
      <p:sp>
        <p:nvSpPr>
          <p:cNvPr id="8" name="Rectangle 7"/>
          <p:cNvSpPr/>
          <p:nvPr/>
        </p:nvSpPr>
        <p:spPr bwMode="auto">
          <a:xfrm>
            <a:off x="6102928" y="1866900"/>
            <a:ext cx="1492828" cy="335393"/>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0" i="0" u="none" strike="noStrike" cap="none" normalizeH="0" baseline="0">
              <a:ln>
                <a:noFill/>
              </a:ln>
              <a:solidFill>
                <a:schemeClr val="tx1"/>
              </a:solidFill>
              <a:effectLst/>
              <a:latin typeface=".VnTime" panose="020B7200000000000000" pitchFamily="34" charset="0"/>
            </a:endParaRPr>
          </a:p>
        </p:txBody>
      </p:sp>
      <p:sp>
        <p:nvSpPr>
          <p:cNvPr id="9" name="Rectangle 8"/>
          <p:cNvSpPr/>
          <p:nvPr/>
        </p:nvSpPr>
        <p:spPr bwMode="auto">
          <a:xfrm>
            <a:off x="228602" y="3425537"/>
            <a:ext cx="2847107" cy="165503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0" i="0" u="none" strike="noStrike" cap="none" normalizeH="0" baseline="0">
              <a:ln>
                <a:noFill/>
              </a:ln>
              <a:solidFill>
                <a:schemeClr val="tx1"/>
              </a:solidFill>
              <a:effectLst/>
              <a:latin typeface=".VnTime" panose="020B7200000000000000" pitchFamily="34" charset="0"/>
            </a:endParaRPr>
          </a:p>
        </p:txBody>
      </p:sp>
      <p:sp>
        <p:nvSpPr>
          <p:cNvPr id="10" name="Rectangle 9"/>
          <p:cNvSpPr/>
          <p:nvPr/>
        </p:nvSpPr>
        <p:spPr bwMode="auto">
          <a:xfrm>
            <a:off x="3167496" y="3470564"/>
            <a:ext cx="2777835" cy="1655038"/>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0" i="0" u="none" strike="noStrike" cap="none" normalizeH="0" baseline="0">
              <a:ln>
                <a:noFill/>
              </a:ln>
              <a:solidFill>
                <a:schemeClr val="tx1"/>
              </a:solidFill>
              <a:effectLst/>
              <a:latin typeface=".VnTime" panose="020B7200000000000000" pitchFamily="34" charset="0"/>
            </a:endParaRPr>
          </a:p>
        </p:txBody>
      </p:sp>
      <p:sp>
        <p:nvSpPr>
          <p:cNvPr id="11" name="Rectangle 10"/>
          <p:cNvSpPr/>
          <p:nvPr/>
        </p:nvSpPr>
        <p:spPr bwMode="auto">
          <a:xfrm>
            <a:off x="6102927" y="3425537"/>
            <a:ext cx="2895599" cy="699075"/>
          </a:xfrm>
          <a:prstGeom prst="rect">
            <a:avLst/>
          </a:prstGeom>
          <a:solidFill>
            <a:schemeClr val="bg1"/>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3200" b="0" i="0" u="none" strike="noStrike" cap="none" normalizeH="0" baseline="0">
              <a:ln>
                <a:noFill/>
              </a:ln>
              <a:solidFill>
                <a:schemeClr val="tx1"/>
              </a:solidFill>
              <a:effectLst/>
              <a:latin typeface=".VnTime" panose="020B7200000000000000" pitchFamily="34" charset="0"/>
            </a:endParaRPr>
          </a:p>
        </p:txBody>
      </p:sp>
    </p:spTree>
    <p:extLst>
      <p:ext uri="{BB962C8B-B14F-4D97-AF65-F5344CB8AC3E}">
        <p14:creationId xmlns:p14="http://schemas.microsoft.com/office/powerpoint/2010/main" val="110006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xit" presetSubtype="12" fill="hold" grpId="0" nodeType="clickEffect">
                                  <p:stCondLst>
                                    <p:cond delay="0"/>
                                  </p:stCondLst>
                                  <p:childTnLst>
                                    <p:animEffect transition="out" filter="strips(downLeft)">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0" nodeType="clickEffect">
                                  <p:stCondLst>
                                    <p:cond delay="0"/>
                                  </p:stCondLst>
                                  <p:childTnLst>
                                    <p:anim calcmode="lin" valueType="num">
                                      <p:cBhvr>
                                        <p:cTn id="16" dur="500"/>
                                        <p:tgtEl>
                                          <p:spTgt spid="8"/>
                                        </p:tgtEl>
                                        <p:attrNameLst>
                                          <p:attrName>ppt_w</p:attrName>
                                        </p:attrNameLst>
                                      </p:cBhvr>
                                      <p:tavLst>
                                        <p:tav tm="0">
                                          <p:val>
                                            <p:strVal val="ppt_w"/>
                                          </p:val>
                                        </p:tav>
                                        <p:tav tm="100000">
                                          <p:val>
                                            <p:fltVal val="0"/>
                                          </p:val>
                                        </p:tav>
                                      </p:tavLst>
                                    </p:anim>
                                    <p:anim calcmode="lin" valueType="num">
                                      <p:cBhvr>
                                        <p:cTn id="17" dur="500"/>
                                        <p:tgtEl>
                                          <p:spTgt spid="8"/>
                                        </p:tgtEl>
                                        <p:attrNameLst>
                                          <p:attrName>ppt_h</p:attrName>
                                        </p:attrNameLst>
                                      </p:cBhvr>
                                      <p:tavLst>
                                        <p:tav tm="0">
                                          <p:val>
                                            <p:strVal val="ppt_h"/>
                                          </p:val>
                                        </p:tav>
                                        <p:tav tm="100000">
                                          <p:val>
                                            <p:fltVal val="0"/>
                                          </p:val>
                                        </p:tav>
                                      </p:tavLst>
                                    </p:anim>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0" presetClass="exit" presetSubtype="0" fill="hold" grpId="0" nodeType="clickEffect">
                                  <p:stCondLst>
                                    <p:cond delay="0"/>
                                  </p:stCondLst>
                                  <p:childTnLst>
                                    <p:animEffect transition="out" filter="wedge">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49" presetClass="exit" presetSubtype="0" accel="100000" fill="hold" grpId="0" nodeType="click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 calcmode="lin" valueType="num">
                                      <p:cBhvr>
                                        <p:cTn id="30" dur="500"/>
                                        <p:tgtEl>
                                          <p:spTgt spid="10"/>
                                        </p:tgtEl>
                                        <p:attrNameLst>
                                          <p:attrName>style.rotation</p:attrName>
                                        </p:attrNameLst>
                                      </p:cBhvr>
                                      <p:tavLst>
                                        <p:tav tm="0">
                                          <p:val>
                                            <p:fltVal val="0"/>
                                          </p:val>
                                        </p:tav>
                                        <p:tav tm="100000">
                                          <p:val>
                                            <p:fltVal val="360"/>
                                          </p:val>
                                        </p:tav>
                                      </p:tavLst>
                                    </p:anim>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0" presetClass="exit" presetSubtype="0" fill="hold" grpId="0" nodeType="clickEffect">
                                  <p:stCondLst>
                                    <p:cond delay="0"/>
                                  </p:stCondLst>
                                  <p:childTnLst>
                                    <p:animEffect transition="out" filter="wedge">
                                      <p:cBhvr>
                                        <p:cTn id="36" dur="2000"/>
                                        <p:tgtEl>
                                          <p:spTgt spid="11"/>
                                        </p:tgtEl>
                                      </p:cBhvr>
                                    </p:animEffect>
                                    <p:set>
                                      <p:cBhvr>
                                        <p:cTn id="37"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93518" y="110566"/>
          <a:ext cx="8707581" cy="731520"/>
        </p:xfrm>
        <a:graphic>
          <a:graphicData uri="http://schemas.openxmlformats.org/drawingml/2006/table">
            <a:tbl>
              <a:tblPr firstRow="1" firstCol="1" bandRow="1">
                <a:tableStyleId>{787E1D5D-9BEE-40F3-96EF-48A52E8CFB41}</a:tableStyleId>
              </a:tblPr>
              <a:tblGrid>
                <a:gridCol w="8707581">
                  <a:extLst>
                    <a:ext uri="{9D8B030D-6E8A-4147-A177-3AD203B41FA5}">
                      <a16:colId xmlns:a16="http://schemas.microsoft.com/office/drawing/2014/main" val="3700676887"/>
                    </a:ext>
                  </a:extLst>
                </a:gridCol>
              </a:tblGrid>
              <a:tr h="259715">
                <a:tc>
                  <a:txBody>
                    <a:bodyPr/>
                    <a:lstStyle/>
                    <a:p>
                      <a:pPr algn="l">
                        <a:lnSpc>
                          <a:spcPct val="100000"/>
                        </a:lnSpc>
                        <a:spcAft>
                          <a:spcPts val="0"/>
                        </a:spcAft>
                      </a:pPr>
                      <a:r>
                        <a:rPr lang="vi-VN" sz="2400" b="1" dirty="0">
                          <a:effectLst/>
                          <a:latin typeface="+mj-lt"/>
                        </a:rPr>
                        <a:t>2. </a:t>
                      </a:r>
                      <a:r>
                        <a:rPr lang="en-US" sz="2400" b="1" dirty="0">
                          <a:effectLst/>
                          <a:latin typeface="+mj-lt"/>
                        </a:rPr>
                        <a:t>Phong </a:t>
                      </a:r>
                      <a:r>
                        <a:rPr lang="en-US" sz="2400" b="1" dirty="0" err="1">
                          <a:effectLst/>
                          <a:latin typeface="+mj-lt"/>
                        </a:rPr>
                        <a:t>trào</a:t>
                      </a:r>
                      <a:r>
                        <a:rPr lang="en-US" sz="2400" b="1" dirty="0">
                          <a:effectLst/>
                          <a:latin typeface="+mj-lt"/>
                        </a:rPr>
                        <a:t> </a:t>
                      </a:r>
                      <a:r>
                        <a:rPr lang="en-US" sz="2400" b="1" dirty="0" err="1">
                          <a:effectLst/>
                          <a:latin typeface="+mj-lt"/>
                        </a:rPr>
                        <a:t>yêu</a:t>
                      </a:r>
                      <a:r>
                        <a:rPr lang="en-US" sz="2400" b="1" dirty="0">
                          <a:effectLst/>
                          <a:latin typeface="+mj-lt"/>
                        </a:rPr>
                        <a:t> </a:t>
                      </a:r>
                      <a:r>
                        <a:rPr lang="en-US" sz="2400" b="1" dirty="0" err="1">
                          <a:effectLst/>
                          <a:latin typeface="+mj-lt"/>
                        </a:rPr>
                        <a:t>nước</a:t>
                      </a:r>
                      <a:r>
                        <a:rPr lang="en-US" sz="2400" b="1" dirty="0">
                          <a:effectLst/>
                          <a:latin typeface="+mj-lt"/>
                        </a:rPr>
                        <a:t> </a:t>
                      </a:r>
                      <a:r>
                        <a:rPr lang="en-US" sz="2400" b="1" dirty="0" err="1">
                          <a:effectLst/>
                          <a:latin typeface="+mj-lt"/>
                        </a:rPr>
                        <a:t>chống</a:t>
                      </a:r>
                      <a:r>
                        <a:rPr lang="en-US" sz="2400" b="1" dirty="0">
                          <a:effectLst/>
                          <a:latin typeface="+mj-lt"/>
                        </a:rPr>
                        <a:t> </a:t>
                      </a:r>
                      <a:r>
                        <a:rPr lang="en-US" sz="2400" b="1" dirty="0" err="1">
                          <a:effectLst/>
                          <a:latin typeface="+mj-lt"/>
                        </a:rPr>
                        <a:t>Pháp</a:t>
                      </a:r>
                      <a:r>
                        <a:rPr lang="en-US" sz="2400" b="1" dirty="0">
                          <a:effectLst/>
                          <a:latin typeface="+mj-lt"/>
                        </a:rPr>
                        <a:t> </a:t>
                      </a:r>
                      <a:r>
                        <a:rPr lang="en-US" sz="2400" b="1" dirty="0" err="1">
                          <a:effectLst/>
                          <a:latin typeface="+mj-lt"/>
                        </a:rPr>
                        <a:t>từ</a:t>
                      </a:r>
                      <a:r>
                        <a:rPr lang="en-US" sz="2400" b="1" dirty="0">
                          <a:effectLst/>
                          <a:latin typeface="+mj-lt"/>
                        </a:rPr>
                        <a:t> </a:t>
                      </a:r>
                      <a:r>
                        <a:rPr lang="en-US" sz="2400" b="1" dirty="0" err="1">
                          <a:effectLst/>
                          <a:latin typeface="+mj-lt"/>
                        </a:rPr>
                        <a:t>đầu</a:t>
                      </a:r>
                      <a:r>
                        <a:rPr lang="en-US" sz="2400" b="1" dirty="0">
                          <a:effectLst/>
                          <a:latin typeface="+mj-lt"/>
                        </a:rPr>
                        <a:t> </a:t>
                      </a:r>
                      <a:r>
                        <a:rPr lang="en-US" sz="2400" b="1" dirty="0" err="1">
                          <a:effectLst/>
                          <a:latin typeface="+mj-lt"/>
                        </a:rPr>
                        <a:t>thế</a:t>
                      </a:r>
                      <a:r>
                        <a:rPr lang="en-US" sz="2400" b="1" dirty="0">
                          <a:effectLst/>
                          <a:latin typeface="+mj-lt"/>
                        </a:rPr>
                        <a:t> XX </a:t>
                      </a:r>
                      <a:r>
                        <a:rPr lang="en-US" sz="2400" b="1" dirty="0" err="1">
                          <a:effectLst/>
                          <a:latin typeface="+mj-lt"/>
                        </a:rPr>
                        <a:t>đến</a:t>
                      </a:r>
                      <a:r>
                        <a:rPr lang="en-US" sz="2400" b="1" dirty="0">
                          <a:effectLst/>
                          <a:latin typeface="+mj-lt"/>
                        </a:rPr>
                        <a:t> </a:t>
                      </a:r>
                      <a:r>
                        <a:rPr lang="en-US" sz="2400" b="1" dirty="0" err="1">
                          <a:effectLst/>
                          <a:latin typeface="+mj-lt"/>
                        </a:rPr>
                        <a:t>năm</a:t>
                      </a:r>
                      <a:r>
                        <a:rPr lang="en-US" sz="2400" b="1" dirty="0">
                          <a:effectLst/>
                          <a:latin typeface="+mj-lt"/>
                        </a:rPr>
                        <a:t> 1918</a:t>
                      </a:r>
                    </a:p>
                    <a:p>
                      <a:pPr algn="l">
                        <a:lnSpc>
                          <a:spcPct val="100000"/>
                        </a:lnSpc>
                        <a:spcAft>
                          <a:spcPts val="0"/>
                        </a:spcAft>
                      </a:pPr>
                      <a:r>
                        <a:rPr lang="en-US" sz="2400" b="1" dirty="0">
                          <a:solidFill>
                            <a:schemeClr val="accent1"/>
                          </a:solidFill>
                          <a:effectLst/>
                          <a:latin typeface="+mj-lt"/>
                          <a:cs typeface="Times New Roman" panose="02020603050405020304" pitchFamily="18" charset="0"/>
                        </a:rPr>
                        <a:t>a.</a:t>
                      </a:r>
                      <a:r>
                        <a:rPr lang="en-US" sz="2400" b="1" baseline="0" dirty="0">
                          <a:solidFill>
                            <a:schemeClr val="accent1"/>
                          </a:solidFill>
                          <a:effectLst/>
                          <a:latin typeface="+mj-lt"/>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Hoạt</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động</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yêu</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nước</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của</a:t>
                      </a:r>
                      <a:r>
                        <a:rPr lang="en-US" sz="2400" b="1" dirty="0">
                          <a:solidFill>
                            <a:schemeClr val="accent1"/>
                          </a:solidFill>
                          <a:latin typeface="Times New Roman" panose="02020603050405020304" pitchFamily="18" charset="0"/>
                          <a:cs typeface="Times New Roman" panose="02020603050405020304" pitchFamily="18" charset="0"/>
                        </a:rPr>
                        <a:t> Phan </a:t>
                      </a:r>
                      <a:r>
                        <a:rPr lang="en-US" sz="2400" b="1" dirty="0" err="1">
                          <a:solidFill>
                            <a:schemeClr val="accent1"/>
                          </a:solidFill>
                          <a:latin typeface="Times New Roman" panose="02020603050405020304" pitchFamily="18" charset="0"/>
                          <a:cs typeface="Times New Roman" panose="02020603050405020304" pitchFamily="18" charset="0"/>
                        </a:rPr>
                        <a:t>Bội</a:t>
                      </a:r>
                      <a:r>
                        <a:rPr lang="en-US" sz="2400" b="1" dirty="0">
                          <a:solidFill>
                            <a:schemeClr val="accent1"/>
                          </a:solidFill>
                          <a:latin typeface="Times New Roman" panose="02020603050405020304" pitchFamily="18" charset="0"/>
                          <a:cs typeface="Times New Roman" panose="02020603050405020304" pitchFamily="18" charset="0"/>
                        </a:rPr>
                        <a:t> </a:t>
                      </a:r>
                      <a:r>
                        <a:rPr lang="en-US" sz="2400" b="1" dirty="0" err="1">
                          <a:solidFill>
                            <a:schemeClr val="accent1"/>
                          </a:solidFill>
                          <a:latin typeface="Times New Roman" panose="02020603050405020304" pitchFamily="18" charset="0"/>
                          <a:cs typeface="Times New Roman" panose="02020603050405020304" pitchFamily="18" charset="0"/>
                        </a:rPr>
                        <a:t>Châu</a:t>
                      </a:r>
                      <a:endParaRPr lang="en-US" sz="2400" b="1" dirty="0">
                        <a:solidFill>
                          <a:schemeClr val="accent1"/>
                        </a:solidFill>
                        <a:latin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04974931"/>
                  </a:ext>
                </a:extLst>
              </a:tr>
            </a:tbl>
          </a:graphicData>
        </a:graphic>
      </p:graphicFrame>
      <p:pic>
        <p:nvPicPr>
          <p:cNvPr id="4098" name="Picture 2" descr="https://thuvienlichsu.com/wp-content/uploads/2023/02/Screenshot_16-2.pn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631870" y="1142124"/>
            <a:ext cx="3169229" cy="351212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3518" y="1034804"/>
            <a:ext cx="5798118" cy="393594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42900" lvl="0" indent="-342900">
              <a:lnSpc>
                <a:spcPct val="150000"/>
              </a:lnSpc>
              <a:spcBef>
                <a:spcPts val="600"/>
              </a:spcBef>
              <a:buFont typeface="Times New Roman" panose="02020603050405020304" pitchFamily="18" charset="0"/>
              <a:buChar char="-"/>
            </a:pPr>
            <a:r>
              <a:rPr lang="en-US" sz="1800" dirty="0" err="1"/>
              <a:t>Tháng</a:t>
            </a:r>
            <a:r>
              <a:rPr lang="en-US" sz="1800" dirty="0"/>
              <a:t> 5/1904, Phan </a:t>
            </a:r>
            <a:r>
              <a:rPr lang="en-US" sz="1800" dirty="0" err="1"/>
              <a:t>Bội</a:t>
            </a:r>
            <a:r>
              <a:rPr lang="en-US" sz="1800" dirty="0"/>
              <a:t> </a:t>
            </a:r>
            <a:r>
              <a:rPr lang="en-US" sz="1800" dirty="0" err="1"/>
              <a:t>Châu</a:t>
            </a:r>
            <a:r>
              <a:rPr lang="en-US" sz="1800" dirty="0"/>
              <a:t> </a:t>
            </a:r>
            <a:r>
              <a:rPr lang="en-US" sz="1800" dirty="0" err="1"/>
              <a:t>cùng</a:t>
            </a:r>
            <a:r>
              <a:rPr lang="en-US" sz="1800" dirty="0"/>
              <a:t> </a:t>
            </a:r>
            <a:r>
              <a:rPr lang="en-US" sz="1800" dirty="0" err="1"/>
              <a:t>các</a:t>
            </a:r>
            <a:r>
              <a:rPr lang="en-US" sz="1800" dirty="0"/>
              <a:t> </a:t>
            </a:r>
            <a:r>
              <a:rPr lang="en-US" sz="1800" dirty="0" err="1"/>
              <a:t>đồng</a:t>
            </a:r>
            <a:r>
              <a:rPr lang="en-US" sz="1800" dirty="0"/>
              <a:t> </a:t>
            </a:r>
            <a:r>
              <a:rPr lang="en-US" sz="1800" dirty="0" err="1"/>
              <a:t>chí</a:t>
            </a:r>
            <a:r>
              <a:rPr lang="en-US" sz="1800" dirty="0"/>
              <a:t> </a:t>
            </a:r>
            <a:r>
              <a:rPr lang="en-US" sz="1800" dirty="0" err="1"/>
              <a:t>của</a:t>
            </a:r>
            <a:r>
              <a:rPr lang="en-US" sz="1800" dirty="0"/>
              <a:t> </a:t>
            </a:r>
            <a:r>
              <a:rPr lang="en-US" sz="1800" dirty="0" err="1"/>
              <a:t>mình</a:t>
            </a:r>
            <a:r>
              <a:rPr lang="en-US" sz="1800" dirty="0"/>
              <a:t> </a:t>
            </a:r>
            <a:r>
              <a:rPr lang="en-US" sz="1800" dirty="0" err="1"/>
              <a:t>lập</a:t>
            </a:r>
            <a:r>
              <a:rPr lang="en-US" sz="1800" dirty="0"/>
              <a:t> </a:t>
            </a:r>
            <a:r>
              <a:rPr lang="en-US" sz="1800" dirty="0" err="1"/>
              <a:t>Duy</a:t>
            </a:r>
            <a:r>
              <a:rPr lang="en-US" sz="1800" dirty="0"/>
              <a:t> </a:t>
            </a:r>
            <a:r>
              <a:rPr lang="en-US" sz="1800" dirty="0" err="1"/>
              <a:t>tân</a:t>
            </a:r>
            <a:r>
              <a:rPr lang="en-US" sz="1800" dirty="0"/>
              <a:t> </a:t>
            </a:r>
            <a:r>
              <a:rPr lang="en-US" sz="1800" dirty="0" err="1"/>
              <a:t>Hội</a:t>
            </a:r>
            <a:r>
              <a:rPr lang="en-US" sz="1800" dirty="0"/>
              <a:t> </a:t>
            </a:r>
            <a:r>
              <a:rPr lang="en-US" sz="1800" dirty="0" err="1"/>
              <a:t>tại</a:t>
            </a:r>
            <a:r>
              <a:rPr lang="en-US" sz="1800" dirty="0"/>
              <a:t> </a:t>
            </a:r>
            <a:r>
              <a:rPr lang="en-US" sz="1800" dirty="0" err="1"/>
              <a:t>Quảng</a:t>
            </a:r>
            <a:r>
              <a:rPr lang="en-US" sz="1800" dirty="0"/>
              <a:t> Nam.</a:t>
            </a:r>
          </a:p>
          <a:p>
            <a:pPr marL="342900" lvl="0" indent="-342900">
              <a:lnSpc>
                <a:spcPct val="150000"/>
              </a:lnSpc>
              <a:spcBef>
                <a:spcPts val="600"/>
              </a:spcBef>
              <a:buFont typeface="Times New Roman" panose="02020603050405020304" pitchFamily="18" charset="0"/>
              <a:buChar char="-"/>
            </a:pPr>
            <a:r>
              <a:rPr lang="en-US" sz="1800" dirty="0" err="1">
                <a:latin typeface="Times New Roman" panose="02020603050405020304" pitchFamily="18" charset="0"/>
                <a:ea typeface="Times New Roman" panose="02020603050405020304" pitchFamily="18" charset="0"/>
              </a:rPr>
              <a:t>Từ</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năm</a:t>
            </a:r>
            <a:r>
              <a:rPr lang="en-US" sz="1800" dirty="0">
                <a:latin typeface="Times New Roman" panose="02020603050405020304" pitchFamily="18" charset="0"/>
                <a:ea typeface="Times New Roman" panose="02020603050405020304" pitchFamily="18" charset="0"/>
              </a:rPr>
              <a:t> 1905 - 1909, </a:t>
            </a:r>
            <a:r>
              <a:rPr lang="en-US" sz="1800" dirty="0" err="1">
                <a:latin typeface="Times New Roman" panose="02020603050405020304" pitchFamily="18" charset="0"/>
                <a:ea typeface="Times New Roman" panose="02020603050405020304" pitchFamily="18" charset="0"/>
              </a:rPr>
              <a:t>ông</a:t>
            </a:r>
            <a:r>
              <a:rPr lang="en-US" sz="1800" dirty="0">
                <a:latin typeface="Times New Roman" panose="02020603050405020304" pitchFamily="18" charset="0"/>
                <a:ea typeface="Times New Roman" panose="02020603050405020304" pitchFamily="18" charset="0"/>
              </a:rPr>
              <a:t> sang </a:t>
            </a:r>
            <a:r>
              <a:rPr lang="en-US" sz="1800" dirty="0" err="1">
                <a:latin typeface="Times New Roman" panose="02020603050405020304" pitchFamily="18" charset="0"/>
                <a:ea typeface="Times New Roman" panose="02020603050405020304" pitchFamily="18" charset="0"/>
              </a:rPr>
              <a:t>Nhật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cầu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viện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tổ</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chức</a:t>
            </a:r>
            <a:r>
              <a:rPr lang="en-US" sz="1800" dirty="0">
                <a:latin typeface="Times New Roman" panose="02020603050405020304" pitchFamily="18" charset="0"/>
                <a:ea typeface="Times New Roman" panose="02020603050405020304" pitchFamily="18" charset="0"/>
              </a:rPr>
              <a:t> phong </a:t>
            </a:r>
            <a:r>
              <a:rPr lang="en-US" sz="1800" dirty="0" err="1">
                <a:latin typeface="Times New Roman" panose="02020603050405020304" pitchFamily="18" charset="0"/>
                <a:ea typeface="Times New Roman" panose="02020603050405020304" pitchFamily="18" charset="0"/>
              </a:rPr>
              <a:t>trào</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Đông</a:t>
            </a:r>
            <a:r>
              <a:rPr lang="en-US" sz="1800" dirty="0">
                <a:latin typeface="Times New Roman" panose="02020603050405020304" pitchFamily="18" charset="0"/>
                <a:ea typeface="Times New Roman" panose="02020603050405020304" pitchFamily="18" charset="0"/>
              </a:rPr>
              <a:t> du, </a:t>
            </a:r>
            <a:r>
              <a:rPr lang="en-US" sz="1800" dirty="0" err="1">
                <a:latin typeface="Times New Roman" panose="02020603050405020304" pitchFamily="18" charset="0"/>
                <a:ea typeface="Times New Roman" panose="02020603050405020304" pitchFamily="18" charset="0"/>
              </a:rPr>
              <a:t>sau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đó</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bị</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bắt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và</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trục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xuất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khỏi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Nhật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Bản</a:t>
            </a:r>
            <a:r>
              <a:rPr lang="en-US" sz="1800" dirty="0">
                <a:latin typeface="Times New Roman" panose="02020603050405020304" pitchFamily="18" charset="0"/>
                <a:ea typeface="Times New Roman" panose="02020603050405020304" pitchFamily="18" charset="0"/>
              </a:rPr>
              <a:t>.</a:t>
            </a:r>
          </a:p>
          <a:p>
            <a:pPr marL="342900" lvl="0" indent="-342900">
              <a:lnSpc>
                <a:spcPct val="150000"/>
              </a:lnSpc>
              <a:spcBef>
                <a:spcPts val="600"/>
              </a:spcBef>
              <a:buFont typeface="Times New Roman" panose="02020603050405020304" pitchFamily="18" charset="0"/>
              <a:buChar char="-"/>
            </a:pPr>
            <a:r>
              <a:rPr lang="en-US" sz="1800" dirty="0" err="1">
                <a:latin typeface="Times New Roman" panose="02020603050405020304" pitchFamily="18" charset="0"/>
                <a:ea typeface="Times New Roman" panose="02020603050405020304" pitchFamily="18" charset="0"/>
              </a:rPr>
              <a:t>Tháng</a:t>
            </a:r>
            <a:r>
              <a:rPr lang="en-US" sz="1800" dirty="0">
                <a:latin typeface="Times New Roman" panose="02020603050405020304" pitchFamily="18" charset="0"/>
                <a:ea typeface="Times New Roman" panose="02020603050405020304" pitchFamily="18" charset="0"/>
              </a:rPr>
              <a:t> 5/1912, Phan </a:t>
            </a:r>
            <a:r>
              <a:rPr lang="en-US" sz="1800" dirty="0" err="1">
                <a:latin typeface="Times New Roman" panose="02020603050405020304" pitchFamily="18" charset="0"/>
                <a:ea typeface="Times New Roman" panose="02020603050405020304" pitchFamily="18" charset="0"/>
              </a:rPr>
              <a:t>Bội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cải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tổ</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Duy</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tân</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hội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thành</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Việt</a:t>
            </a:r>
            <a:r>
              <a:rPr lang="en-US" sz="1800" dirty="0">
                <a:latin typeface="Times New Roman" panose="02020603050405020304" pitchFamily="18" charset="0"/>
                <a:ea typeface="Times New Roman" panose="02020603050405020304" pitchFamily="18" charset="0"/>
              </a:rPr>
              <a:t> Nam </a:t>
            </a:r>
            <a:r>
              <a:rPr lang="en-US" sz="1800" dirty="0" err="1">
                <a:latin typeface="Times New Roman" panose="02020603050405020304" pitchFamily="18" charset="0"/>
                <a:ea typeface="Times New Roman" panose="02020603050405020304" pitchFamily="18" charset="0"/>
              </a:rPr>
              <a:t>Quang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phục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hội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tại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Trung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Quốc</a:t>
            </a:r>
            <a:r>
              <a:rPr lang="en-US" sz="1800" dirty="0">
                <a:latin typeface="Times New Roman" panose="02020603050405020304" pitchFamily="18" charset="0"/>
                <a:ea typeface="Times New Roman" panose="02020603050405020304" pitchFamily="18" charset="0"/>
              </a:rPr>
              <a:t>).</a:t>
            </a:r>
          </a:p>
          <a:p>
            <a:pPr marL="342900" lvl="0" indent="-342900">
              <a:lnSpc>
                <a:spcPct val="150000"/>
              </a:lnSpc>
              <a:spcAft>
                <a:spcPts val="600"/>
              </a:spcAft>
              <a:buFont typeface="Times New Roman" panose="02020603050405020304" pitchFamily="18" charset="0"/>
              <a:buChar char="-"/>
            </a:pPr>
            <a:r>
              <a:rPr lang="en-US" sz="1800" dirty="0">
                <a:latin typeface="Times New Roman" panose="02020603050405020304" pitchFamily="18" charset="0"/>
                <a:ea typeface="Times New Roman" panose="02020603050405020304" pitchFamily="18" charset="0"/>
              </a:rPr>
              <a:t>24/12/1913, Phan </a:t>
            </a:r>
            <a:r>
              <a:rPr lang="en-US" sz="1800" dirty="0" err="1">
                <a:latin typeface="Times New Roman" panose="02020603050405020304" pitchFamily="18" charset="0"/>
                <a:ea typeface="Times New Roman" panose="02020603050405020304" pitchFamily="18" charset="0"/>
              </a:rPr>
              <a:t>Bội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Châu</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bị</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bắt</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Việt</a:t>
            </a:r>
            <a:r>
              <a:rPr lang="en-US" sz="1800" dirty="0">
                <a:latin typeface="Times New Roman" panose="02020603050405020304" pitchFamily="18" charset="0"/>
                <a:ea typeface="Times New Roman" panose="02020603050405020304" pitchFamily="18" charset="0"/>
              </a:rPr>
              <a:t> Nam </a:t>
            </a:r>
            <a:r>
              <a:rPr lang="en-US" sz="1800" dirty="0" err="1">
                <a:latin typeface="Times New Roman" panose="02020603050405020304" pitchFamily="18" charset="0"/>
                <a:ea typeface="Times New Roman" panose="02020603050405020304" pitchFamily="18" charset="0"/>
              </a:rPr>
              <a:t>Quang</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phục</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hội</a:t>
            </a:r>
            <a:r>
              <a:rPr lang="en-US" sz="1800" dirty="0">
                <a:latin typeface="Times New Roman" panose="02020603050405020304" pitchFamily="18" charset="0"/>
                <a:ea typeface="Times New Roman" panose="02020603050405020304" pitchFamily="18" charset="0"/>
              </a:rPr>
              <a:t> </a:t>
            </a:r>
            <a:r>
              <a:rPr lang="en-US" sz="1800" dirty="0" err="1">
                <a:latin typeface="Times New Roman" panose="02020603050405020304" pitchFamily="18" charset="0"/>
                <a:ea typeface="Times New Roman" panose="02020603050405020304" pitchFamily="18" charset="0"/>
              </a:rPr>
              <a:t>bị</a:t>
            </a:r>
            <a:r>
              <a:rPr lang="en-US" sz="1800" dirty="0">
                <a:latin typeface="Times New Roman" panose="02020603050405020304" pitchFamily="18" charset="0"/>
                <a:ea typeface="Times New Roman" panose="02020603050405020304" pitchFamily="18" charset="0"/>
              </a:rPr>
              <a:t> tan </a:t>
            </a:r>
            <a:r>
              <a:rPr lang="en-US" sz="1800" dirty="0" err="1">
                <a:latin typeface="Times New Roman" panose="02020603050405020304" pitchFamily="18" charset="0"/>
                <a:ea typeface="Times New Roman" panose="02020603050405020304" pitchFamily="18" charset="0"/>
              </a:rPr>
              <a:t>rã</a:t>
            </a:r>
            <a:r>
              <a:rPr lang="en-US" sz="1800" dirty="0">
                <a:latin typeface="Times New Roman" panose="02020603050405020304" pitchFamily="18" charset="0"/>
                <a:ea typeface="Times New Roman" panose="02020603050405020304" pitchFamily="18" charset="0"/>
              </a:rPr>
              <a:t>.</a:t>
            </a:r>
          </a:p>
        </p:txBody>
      </p:sp>
      <p:sp>
        <p:nvSpPr>
          <p:cNvPr id="6" name="Rectangle 5"/>
          <p:cNvSpPr/>
          <p:nvPr/>
        </p:nvSpPr>
        <p:spPr bwMode="auto">
          <a:xfrm>
            <a:off x="5834490" y="4654252"/>
            <a:ext cx="302375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imes New Roman"/>
                <a:cs typeface="Arial"/>
                <a:sym typeface="Arial"/>
              </a:rPr>
              <a:t>Phan </a:t>
            </a:r>
            <a:r>
              <a:rPr kumimoji="0" lang="en-US" sz="1800" b="0" i="0" u="none" strike="noStrike" kern="0" cap="none" spc="0" normalizeH="0" baseline="0" noProof="0" dirty="0" err="1">
                <a:ln>
                  <a:noFill/>
                </a:ln>
                <a:solidFill>
                  <a:srgbClr val="000000"/>
                </a:solidFill>
                <a:effectLst/>
                <a:uLnTx/>
                <a:uFillTx/>
                <a:latin typeface="Times New Roman"/>
                <a:cs typeface="Arial"/>
                <a:sym typeface="Arial"/>
              </a:rPr>
              <a:t>Bội</a:t>
            </a:r>
            <a:r>
              <a:rPr kumimoji="0" lang="en-US" sz="1800" b="0" i="0" u="none" strike="noStrike" kern="0" cap="none" spc="0" normalizeH="0" baseline="0" noProof="0" dirty="0">
                <a:ln>
                  <a:noFill/>
                </a:ln>
                <a:solidFill>
                  <a:srgbClr val="000000"/>
                </a:solidFill>
                <a:effectLst/>
                <a:uLnTx/>
                <a:uFillTx/>
                <a:latin typeface="Times New Roman"/>
                <a:cs typeface="Arial"/>
                <a:sym typeface="Arial"/>
              </a:rPr>
              <a:t> </a:t>
            </a:r>
            <a:r>
              <a:rPr kumimoji="0" lang="en-US" sz="1800" b="0" i="0" u="none" strike="noStrike" kern="0" cap="none" spc="0" normalizeH="0" baseline="0" noProof="0" dirty="0" err="1">
                <a:ln>
                  <a:noFill/>
                </a:ln>
                <a:solidFill>
                  <a:srgbClr val="000000"/>
                </a:solidFill>
                <a:effectLst/>
                <a:uLnTx/>
                <a:uFillTx/>
                <a:latin typeface="Times New Roman"/>
                <a:cs typeface="Arial"/>
                <a:sym typeface="Arial"/>
              </a:rPr>
              <a:t>Châu</a:t>
            </a:r>
            <a:r>
              <a:rPr kumimoji="0" lang="en-US" sz="1800" b="0" i="0" u="none" strike="noStrike" kern="0" cap="none" spc="0" normalizeH="0" baseline="0" noProof="0" dirty="0">
                <a:ln>
                  <a:noFill/>
                </a:ln>
                <a:solidFill>
                  <a:srgbClr val="000000"/>
                </a:solidFill>
                <a:effectLst/>
                <a:uLnTx/>
                <a:uFillTx/>
                <a:latin typeface="Times New Roman"/>
                <a:cs typeface="Arial"/>
                <a:sym typeface="Arial"/>
              </a:rPr>
              <a:t> (1867 – 1940)</a:t>
            </a:r>
          </a:p>
        </p:txBody>
      </p:sp>
    </p:spTree>
    <p:extLst>
      <p:ext uri="{BB962C8B-B14F-4D97-AF65-F5344CB8AC3E}">
        <p14:creationId xmlns:p14="http://schemas.microsoft.com/office/powerpoint/2010/main" val="1721673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238991"/>
            <a:ext cx="7969827" cy="857250"/>
          </a:xfrm>
        </p:spPr>
        <p:txBody>
          <a:bodyPr/>
          <a:lstStyle/>
          <a:p>
            <a:r>
              <a:rPr lang="en-US" sz="2000" dirty="0" err="1"/>
              <a:t>Quốc</a:t>
            </a:r>
            <a:r>
              <a:rPr lang="en-US" sz="2000" dirty="0"/>
              <a:t> </a:t>
            </a:r>
            <a:r>
              <a:rPr lang="en-US" sz="2000" dirty="0" err="1"/>
              <a:t>kỳ</a:t>
            </a:r>
            <a:r>
              <a:rPr lang="en-US" sz="2000" dirty="0"/>
              <a:t> </a:t>
            </a:r>
            <a:r>
              <a:rPr lang="en-US" sz="2000" dirty="0" err="1"/>
              <a:t>ngũ</a:t>
            </a:r>
            <a:r>
              <a:rPr lang="en-US" sz="2000" dirty="0"/>
              <a:t> </a:t>
            </a:r>
            <a:r>
              <a:rPr lang="en-US" sz="2000" dirty="0" err="1"/>
              <a:t>tinh</a:t>
            </a:r>
            <a:r>
              <a:rPr lang="en-US" sz="2000" dirty="0"/>
              <a:t> </a:t>
            </a:r>
            <a:r>
              <a:rPr lang="en-US" sz="2000" dirty="0" err="1"/>
              <a:t>liên</a:t>
            </a:r>
            <a:r>
              <a:rPr lang="en-US" sz="2000" dirty="0"/>
              <a:t> </a:t>
            </a:r>
            <a:r>
              <a:rPr lang="en-US" sz="2000" dirty="0" err="1"/>
              <a:t>châu</a:t>
            </a:r>
            <a:r>
              <a:rPr lang="en-US" sz="2000" dirty="0"/>
              <a:t> do </a:t>
            </a:r>
            <a:r>
              <a:rPr lang="en-US" sz="2000" dirty="0" err="1"/>
              <a:t>Việt</a:t>
            </a:r>
            <a:r>
              <a:rPr lang="en-US" sz="2000" dirty="0"/>
              <a:t> Nam Quang </a:t>
            </a:r>
            <a:r>
              <a:rPr lang="en-US" sz="2000" dirty="0" err="1"/>
              <a:t>phục</a:t>
            </a:r>
            <a:r>
              <a:rPr lang="en-US" sz="2000" dirty="0"/>
              <a:t> </a:t>
            </a:r>
            <a:r>
              <a:rPr lang="en-US" sz="2000"/>
              <a:t>hội</a:t>
            </a:r>
            <a:r>
              <a:rPr lang="en-US" sz="2000" dirty="0"/>
              <a:t> </a:t>
            </a:r>
            <a:r>
              <a:rPr lang="en-US" sz="2000" dirty="0" err="1"/>
              <a:t>thiết</a:t>
            </a:r>
            <a:r>
              <a:rPr lang="en-US" sz="2000" dirty="0"/>
              <a:t> </a:t>
            </a:r>
            <a:r>
              <a:rPr lang="en-US" sz="2000" dirty="0" err="1"/>
              <a:t>kế</a:t>
            </a:r>
            <a:r>
              <a:rPr lang="en-US" sz="2000" dirty="0"/>
              <a:t> </a:t>
            </a:r>
            <a:r>
              <a:rPr lang="en-US" sz="2000" dirty="0" err="1"/>
              <a:t>và</a:t>
            </a:r>
            <a:r>
              <a:rPr lang="en-US" sz="2000" dirty="0"/>
              <a:t> Quan </a:t>
            </a:r>
            <a:r>
              <a:rPr lang="en-US" sz="2000" dirty="0" err="1"/>
              <a:t>dụng</a:t>
            </a:r>
            <a:r>
              <a:rPr lang="en-US" sz="2000" dirty="0"/>
              <a:t> </a:t>
            </a:r>
            <a:r>
              <a:rPr lang="en-US" sz="2000" dirty="0" err="1"/>
              <a:t>phiếu</a:t>
            </a:r>
            <a:r>
              <a:rPr lang="en-US" sz="2000" dirty="0"/>
              <a:t> do </a:t>
            </a:r>
            <a:r>
              <a:rPr lang="en-US" sz="2000" dirty="0" err="1"/>
              <a:t>hội</a:t>
            </a:r>
            <a:r>
              <a:rPr lang="en-US" sz="2000" dirty="0"/>
              <a:t> </a:t>
            </a:r>
            <a:r>
              <a:rPr lang="en-US" sz="2000" dirty="0" err="1"/>
              <a:t>phát</a:t>
            </a:r>
            <a:r>
              <a:rPr lang="en-US" sz="2000" dirty="0"/>
              <a:t> </a:t>
            </a:r>
            <a:r>
              <a:rPr lang="en-US" sz="2000" dirty="0" err="1"/>
              <a:t>hành</a:t>
            </a:r>
            <a:endParaRPr lang="en-US" sz="2000" dirty="0"/>
          </a:p>
        </p:txBody>
      </p:sp>
      <p:pic>
        <p:nvPicPr>
          <p:cNvPr id="4" name="Content Placeholder 3"/>
          <p:cNvPicPr>
            <a:picLocks noGrp="1" noChangeAspect="1"/>
          </p:cNvPicPr>
          <p:nvPr>
            <p:ph idx="1"/>
          </p:nvPr>
        </p:nvPicPr>
        <p:blipFill>
          <a:blip r:embed="rId2"/>
          <a:stretch>
            <a:fillRect/>
          </a:stretch>
        </p:blipFill>
        <p:spPr>
          <a:xfrm>
            <a:off x="464561" y="1144732"/>
            <a:ext cx="3868450" cy="3834245"/>
          </a:xfrm>
          <a:prstGeom prst="rect">
            <a:avLst/>
          </a:prstGeom>
        </p:spPr>
      </p:pic>
      <p:pic>
        <p:nvPicPr>
          <p:cNvPr id="8194" name="Picture 2" descr="https://cand.com.vn/Files/Image/2015/02/04/28-antgxuan2015-sugi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192" y="1215736"/>
            <a:ext cx="4582680" cy="3763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10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ChangeArrowheads="1"/>
          </p:cNvSpPr>
          <p:nvPr/>
        </p:nvSpPr>
        <p:spPr bwMode="auto">
          <a:xfrm>
            <a:off x="1704976" y="431007"/>
            <a:ext cx="24788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50000"/>
              </a:spcBef>
              <a:spcAft>
                <a:spcPct val="0"/>
              </a:spcAft>
              <a:buClrTx/>
              <a:buNone/>
            </a:pPr>
            <a:endParaRPr lang="en-US" altLang="en-US" sz="2400" kern="1200">
              <a:solidFill>
                <a:srgbClr val="000000"/>
              </a:solidFill>
              <a:latin typeface=".VnTime" panose="020B7200000000000000" pitchFamily="34" charset="0"/>
              <a:ea typeface="+mn-ea"/>
              <a:cs typeface="+mn-cs"/>
            </a:endParaRPr>
          </a:p>
        </p:txBody>
      </p:sp>
      <p:sp>
        <p:nvSpPr>
          <p:cNvPr id="3" name="Freeform 2"/>
          <p:cNvSpPr/>
          <p:nvPr/>
        </p:nvSpPr>
        <p:spPr>
          <a:xfrm>
            <a:off x="103910" y="107135"/>
            <a:ext cx="5299364" cy="461665"/>
          </a:xfrm>
          <a:custGeom>
            <a:avLst/>
            <a:gdLst>
              <a:gd name="connsiteX0" fmla="*/ 0 w 8645237"/>
              <a:gd name="connsiteY0" fmla="*/ 4327 h 43267"/>
              <a:gd name="connsiteX1" fmla="*/ 4327 w 8645237"/>
              <a:gd name="connsiteY1" fmla="*/ 0 h 43267"/>
              <a:gd name="connsiteX2" fmla="*/ 8640910 w 8645237"/>
              <a:gd name="connsiteY2" fmla="*/ 0 h 43267"/>
              <a:gd name="connsiteX3" fmla="*/ 8645237 w 8645237"/>
              <a:gd name="connsiteY3" fmla="*/ 4327 h 43267"/>
              <a:gd name="connsiteX4" fmla="*/ 8645237 w 8645237"/>
              <a:gd name="connsiteY4" fmla="*/ 38940 h 43267"/>
              <a:gd name="connsiteX5" fmla="*/ 8640910 w 8645237"/>
              <a:gd name="connsiteY5" fmla="*/ 43267 h 43267"/>
              <a:gd name="connsiteX6" fmla="*/ 4327 w 8645237"/>
              <a:gd name="connsiteY6" fmla="*/ 43267 h 43267"/>
              <a:gd name="connsiteX7" fmla="*/ 0 w 8645237"/>
              <a:gd name="connsiteY7" fmla="*/ 38940 h 43267"/>
              <a:gd name="connsiteX8" fmla="*/ 0 w 8645237"/>
              <a:gd name="connsiteY8" fmla="*/ 4327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37" h="43267">
                <a:moveTo>
                  <a:pt x="0" y="4327"/>
                </a:moveTo>
                <a:cubicBezTo>
                  <a:pt x="0" y="1937"/>
                  <a:pt x="1937" y="0"/>
                  <a:pt x="4327" y="0"/>
                </a:cubicBezTo>
                <a:lnTo>
                  <a:pt x="8640910" y="0"/>
                </a:lnTo>
                <a:cubicBezTo>
                  <a:pt x="8643300" y="0"/>
                  <a:pt x="8645237" y="1937"/>
                  <a:pt x="8645237" y="4327"/>
                </a:cubicBezTo>
                <a:lnTo>
                  <a:pt x="8645237" y="38940"/>
                </a:lnTo>
                <a:cubicBezTo>
                  <a:pt x="8645237" y="41330"/>
                  <a:pt x="8643300" y="43267"/>
                  <a:pt x="8640910" y="43267"/>
                </a:cubicBezTo>
                <a:lnTo>
                  <a:pt x="4327" y="43267"/>
                </a:lnTo>
                <a:cubicBezTo>
                  <a:pt x="1937" y="43267"/>
                  <a:pt x="0" y="41330"/>
                  <a:pt x="0" y="38940"/>
                </a:cubicBezTo>
                <a:lnTo>
                  <a:pt x="0" y="4327"/>
                </a:lnTo>
                <a:close/>
              </a:path>
            </a:pathLst>
          </a:custGeom>
          <a:scene3d>
            <a:camera prst="orthographicFront"/>
            <a:lightRig rig="flat" dir="t"/>
          </a:scene3d>
          <a:sp3d prstMaterial="dkEdge">
            <a:bevelT w="8200" h="38100"/>
          </a:sp3d>
        </p:spPr>
        <p:style>
          <a:lnRef idx="0">
            <a:schemeClr val="dk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39367" tIns="26667" rIns="39367" bIns="26667" numCol="1" spcCol="1270" anchor="ctr" anchorCtr="0">
            <a:noAutofit/>
          </a:bodyPr>
          <a:lstStyle/>
          <a:p>
            <a:pPr lvl="0" algn="ctr" defTabSz="889000">
              <a:lnSpc>
                <a:spcPct val="90000"/>
              </a:lnSpc>
              <a:spcBef>
                <a:spcPct val="0"/>
              </a:spcBef>
              <a:spcAft>
                <a:spcPct val="35000"/>
              </a:spcAft>
            </a:pPr>
            <a:r>
              <a:rPr kumimoji="0" lang="en-US" sz="2000" b="1" i="0" u="none" strike="noStrike" kern="1200" cap="none" normalizeH="0" baseline="0" dirty="0">
                <a:ln/>
                <a:effectLst/>
                <a:latin typeface="+mj-lt"/>
              </a:rPr>
              <a:t>b. </a:t>
            </a:r>
            <a:r>
              <a:rPr kumimoji="0" lang="en-US" sz="2000" b="1" i="0" u="none" strike="noStrike" kern="1200" cap="none" normalizeH="0" baseline="0" dirty="0" err="1">
                <a:ln/>
                <a:effectLst/>
                <a:latin typeface="+mj-lt"/>
              </a:rPr>
              <a:t>Hoạt</a:t>
            </a:r>
            <a:r>
              <a:rPr kumimoji="0" lang="en-US" sz="2000" b="1" i="0" u="none" strike="noStrike" kern="1200" cap="none" normalizeH="0" baseline="0" dirty="0">
                <a:ln/>
                <a:effectLst/>
                <a:latin typeface="+mj-lt"/>
              </a:rPr>
              <a:t> </a:t>
            </a:r>
            <a:r>
              <a:rPr kumimoji="0" lang="en-US" sz="2000" b="1" i="0" u="none" strike="noStrike" kern="1200" cap="none" normalizeH="0" baseline="0" dirty="0" err="1">
                <a:ln/>
                <a:effectLst/>
                <a:latin typeface="+mj-lt"/>
              </a:rPr>
              <a:t>động</a:t>
            </a:r>
            <a:r>
              <a:rPr kumimoji="0" lang="en-US" sz="2000" b="1" i="0" u="none" strike="noStrike" kern="1200" cap="none" normalizeH="0" baseline="0" dirty="0">
                <a:ln/>
                <a:effectLst/>
                <a:latin typeface="+mj-lt"/>
              </a:rPr>
              <a:t> </a:t>
            </a:r>
            <a:r>
              <a:rPr kumimoji="0" lang="en-US" sz="2000" b="1" i="0" u="none" strike="noStrike" kern="1200" cap="none" normalizeH="0" baseline="0" dirty="0" err="1">
                <a:ln/>
                <a:effectLst/>
                <a:latin typeface="+mj-lt"/>
              </a:rPr>
              <a:t>của</a:t>
            </a:r>
            <a:r>
              <a:rPr kumimoji="0" lang="en-US" sz="2000" b="1" i="0" u="none" strike="noStrike" kern="1200" cap="none" normalizeH="0" baseline="0" dirty="0">
                <a:ln/>
                <a:effectLst/>
                <a:latin typeface="+mj-lt"/>
              </a:rPr>
              <a:t> Phan </a:t>
            </a:r>
            <a:r>
              <a:rPr kumimoji="0" lang="en-US" sz="2000" b="1" i="0" u="none" strike="noStrike" kern="1200" cap="none" normalizeH="0" baseline="0" dirty="0" err="1">
                <a:ln/>
                <a:effectLst/>
                <a:latin typeface="+mj-lt"/>
              </a:rPr>
              <a:t>Châu</a:t>
            </a:r>
            <a:r>
              <a:rPr kumimoji="0" lang="en-US" sz="2000" b="1" i="0" u="none" strike="noStrike" kern="1200" cap="none" normalizeH="0" baseline="0" dirty="0">
                <a:ln/>
                <a:effectLst/>
                <a:latin typeface="+mj-lt"/>
              </a:rPr>
              <a:t> Trinh</a:t>
            </a:r>
            <a:endParaRPr lang="en-US" sz="2000" kern="1200" dirty="0"/>
          </a:p>
        </p:txBody>
      </p:sp>
      <p:pic>
        <p:nvPicPr>
          <p:cNvPr id="10" name="Picture 9"/>
          <p:cNvPicPr>
            <a:picLocks noChangeAspect="1"/>
          </p:cNvPicPr>
          <p:nvPr/>
        </p:nvPicPr>
        <p:blipFill>
          <a:blip r:embed="rId2"/>
          <a:stretch>
            <a:fillRect/>
          </a:stretch>
        </p:blipFill>
        <p:spPr>
          <a:xfrm>
            <a:off x="103910" y="568800"/>
            <a:ext cx="3522517" cy="4429227"/>
          </a:xfrm>
          <a:prstGeom prst="rect">
            <a:avLst/>
          </a:prstGeom>
        </p:spPr>
      </p:pic>
      <p:sp>
        <p:nvSpPr>
          <p:cNvPr id="11" name="Rectangle 10"/>
          <p:cNvSpPr/>
          <p:nvPr/>
        </p:nvSpPr>
        <p:spPr bwMode="auto">
          <a:xfrm>
            <a:off x="3771900" y="661839"/>
            <a:ext cx="5143500" cy="4401205"/>
          </a:xfrm>
          <a:prstGeom prst="rect">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algn="just" fontAlgn="base">
              <a:spcBef>
                <a:spcPct val="50000"/>
              </a:spcBef>
              <a:spcAft>
                <a:spcPct val="0"/>
              </a:spcAft>
              <a:buClrTx/>
            </a:pPr>
            <a:r>
              <a:rPr kumimoji="0" lang="en-US" sz="1600" b="0" i="0" u="none" strike="noStrike" cap="none" normalizeH="0" baseline="0" dirty="0">
                <a:ln>
                  <a:noFill/>
                </a:ln>
                <a:solidFill>
                  <a:schemeClr val="tx1"/>
                </a:solidFill>
                <a:effectLst/>
                <a:latin typeface="+mj-lt"/>
              </a:rPr>
              <a:t>Phan </a:t>
            </a:r>
            <a:r>
              <a:rPr kumimoji="0" lang="en-US" sz="1600" b="0" i="0" u="none" strike="noStrike" cap="none" normalizeH="0" baseline="0" dirty="0" err="1">
                <a:ln>
                  <a:noFill/>
                </a:ln>
                <a:solidFill>
                  <a:schemeClr val="tx1"/>
                </a:solidFill>
                <a:effectLst/>
                <a:latin typeface="+mj-lt"/>
              </a:rPr>
              <a:t>Châu</a:t>
            </a:r>
            <a:r>
              <a:rPr kumimoji="0" lang="en-US" sz="1600" b="0" i="0" u="none" strike="noStrike" cap="none" normalizeH="0" dirty="0">
                <a:ln>
                  <a:noFill/>
                </a:ln>
                <a:solidFill>
                  <a:schemeClr val="tx1"/>
                </a:solidFill>
                <a:effectLst/>
                <a:latin typeface="+mj-lt"/>
              </a:rPr>
              <a:t> Trinh (1872 – 1926)</a:t>
            </a:r>
            <a:r>
              <a:rPr lang="vi-VN" sz="1600" dirty="0">
                <a:solidFill>
                  <a:schemeClr val="tx1"/>
                </a:solidFill>
                <a:latin typeface="+mj-lt"/>
              </a:rPr>
              <a:t> sinh tại làng Tây Lộc, huyện Tiên Phước, phủ Tam Kỳ (nay thuộc xã Tam Lộc, huyện Phú Ninh), tỉnh Quảng Nam</a:t>
            </a:r>
            <a:r>
              <a:rPr lang="en-US" sz="1600" dirty="0">
                <a:solidFill>
                  <a:schemeClr val="tx1"/>
                </a:solidFill>
                <a:latin typeface="+mj-lt"/>
              </a:rPr>
              <a:t>.</a:t>
            </a:r>
          </a:p>
          <a:p>
            <a:pPr algn="just" fontAlgn="base">
              <a:spcBef>
                <a:spcPct val="50000"/>
              </a:spcBef>
              <a:spcAft>
                <a:spcPct val="0"/>
              </a:spcAft>
              <a:buClrTx/>
            </a:pPr>
            <a:r>
              <a:rPr lang="vi-VN" sz="1600" dirty="0">
                <a:solidFill>
                  <a:schemeClr val="tx1"/>
                </a:solidFill>
                <a:latin typeface="+mj-lt"/>
              </a:rPr>
              <a:t>1899: Ông học giỏi, năm 27 tuổi, được tuyển vào trường tỉnh và học chung với Trần Quý Cáp, Huỳnh Thúc Kháng, Nguyễn Đình Hiến, Phan Quang và Phạm Liệu.</a:t>
            </a:r>
          </a:p>
          <a:p>
            <a:pPr algn="just" fontAlgn="base">
              <a:spcBef>
                <a:spcPct val="50000"/>
              </a:spcBef>
              <a:spcAft>
                <a:spcPct val="0"/>
              </a:spcAft>
              <a:buClrTx/>
            </a:pPr>
            <a:r>
              <a:rPr lang="vi-VN" sz="1600" dirty="0">
                <a:solidFill>
                  <a:schemeClr val="tx1"/>
                </a:solidFill>
                <a:latin typeface="+mj-lt"/>
              </a:rPr>
              <a:t>1900: Phan Châu Trinh đỗ cử nhân thứ ba ở trường Thừa Thiên. </a:t>
            </a:r>
          </a:p>
          <a:p>
            <a:pPr algn="just" fontAlgn="base">
              <a:spcBef>
                <a:spcPct val="50000"/>
              </a:spcBef>
              <a:spcAft>
                <a:spcPct val="0"/>
              </a:spcAft>
              <a:buClrTx/>
            </a:pPr>
            <a:r>
              <a:rPr lang="vi-VN" sz="1600" dirty="0">
                <a:latin typeface="+mj-lt"/>
              </a:rPr>
              <a:t>Năm 1906, Phan Châu Trinh sang Nhật gặp Phan Bội Châu, nhưng hai người có ý kiến bất đồng về phương pháp đấu tranh cứu nước. Phan Bội Châu chủ trương đấu tranh ôn hòa và công khai, còn Phan Châu Trinh thì phong trào chống thuế dấy lên ở Trung Kì (1908).</a:t>
            </a:r>
            <a:r>
              <a:rPr lang="en-US" sz="1600" dirty="0">
                <a:latin typeface="+mj-lt"/>
              </a:rPr>
              <a:t> </a:t>
            </a:r>
            <a:r>
              <a:rPr lang="en-US" sz="1600" dirty="0" err="1">
                <a:latin typeface="+mj-lt"/>
              </a:rPr>
              <a:t>Sau</a:t>
            </a:r>
            <a:r>
              <a:rPr lang="en-US" sz="1600" dirty="0">
                <a:latin typeface="+mj-lt"/>
              </a:rPr>
              <a:t> </a:t>
            </a:r>
            <a:r>
              <a:rPr lang="en-US" sz="1600" dirty="0" err="1">
                <a:latin typeface="+mj-lt"/>
              </a:rPr>
              <a:t>ra</a:t>
            </a:r>
            <a:r>
              <a:rPr lang="en-US" sz="1600" dirty="0">
                <a:latin typeface="+mj-lt"/>
              </a:rPr>
              <a:t> </a:t>
            </a:r>
            <a:r>
              <a:rPr lang="en-US" sz="1600" dirty="0" err="1">
                <a:latin typeface="+mj-lt"/>
              </a:rPr>
              <a:t>từ</a:t>
            </a:r>
            <a:r>
              <a:rPr lang="en-US" sz="1600" dirty="0">
                <a:latin typeface="+mj-lt"/>
              </a:rPr>
              <a:t> </a:t>
            </a:r>
            <a:r>
              <a:rPr lang="en-US" sz="1600" dirty="0" err="1">
                <a:latin typeface="+mj-lt"/>
              </a:rPr>
              <a:t>ông</a:t>
            </a:r>
            <a:r>
              <a:rPr lang="en-US" sz="1600" dirty="0">
                <a:latin typeface="+mj-lt"/>
              </a:rPr>
              <a:t> sang </a:t>
            </a:r>
            <a:r>
              <a:rPr lang="en-US" sz="1600" dirty="0" err="1">
                <a:latin typeface="+mj-lt"/>
              </a:rPr>
              <a:t>Pháp</a:t>
            </a:r>
            <a:r>
              <a:rPr lang="en-US" sz="1600" dirty="0">
                <a:latin typeface="+mj-lt"/>
              </a:rPr>
              <a:t> </a:t>
            </a:r>
            <a:r>
              <a:rPr lang="en-US" sz="1600" dirty="0" err="1">
                <a:latin typeface="+mj-lt"/>
              </a:rPr>
              <a:t>và</a:t>
            </a:r>
            <a:r>
              <a:rPr lang="en-US" sz="1600" dirty="0">
                <a:latin typeface="+mj-lt"/>
              </a:rPr>
              <a:t> </a:t>
            </a:r>
            <a:r>
              <a:rPr lang="en-US" sz="1600" dirty="0" err="1">
                <a:latin typeface="+mj-lt"/>
              </a:rPr>
              <a:t>có</a:t>
            </a:r>
            <a:r>
              <a:rPr lang="en-US" sz="1600" dirty="0">
                <a:latin typeface="+mj-lt"/>
              </a:rPr>
              <a:t> </a:t>
            </a:r>
            <a:r>
              <a:rPr lang="en-US" sz="1600" dirty="0" err="1">
                <a:latin typeface="+mj-lt"/>
              </a:rPr>
              <a:t>mối</a:t>
            </a:r>
            <a:r>
              <a:rPr lang="en-US" sz="1600" dirty="0">
                <a:latin typeface="+mj-lt"/>
              </a:rPr>
              <a:t> </a:t>
            </a:r>
            <a:r>
              <a:rPr lang="en-US" sz="1600" dirty="0" err="1">
                <a:latin typeface="+mj-lt"/>
              </a:rPr>
              <a:t>quan</a:t>
            </a:r>
            <a:r>
              <a:rPr lang="en-US" sz="1600" dirty="0">
                <a:latin typeface="+mj-lt"/>
              </a:rPr>
              <a:t> </a:t>
            </a:r>
            <a:r>
              <a:rPr lang="en-US" sz="1600" dirty="0" err="1">
                <a:latin typeface="+mj-lt"/>
              </a:rPr>
              <a:t>hệ</a:t>
            </a:r>
            <a:r>
              <a:rPr lang="en-US" sz="1600" dirty="0">
                <a:latin typeface="+mj-lt"/>
              </a:rPr>
              <a:t> </a:t>
            </a:r>
            <a:r>
              <a:rPr lang="en-US" sz="1600" dirty="0" err="1">
                <a:latin typeface="+mj-lt"/>
              </a:rPr>
              <a:t>mật</a:t>
            </a:r>
            <a:r>
              <a:rPr lang="en-US" sz="1600" dirty="0">
                <a:latin typeface="+mj-lt"/>
              </a:rPr>
              <a:t> </a:t>
            </a:r>
            <a:r>
              <a:rPr lang="en-US" sz="1600" dirty="0" err="1">
                <a:latin typeface="+mj-lt"/>
              </a:rPr>
              <a:t>thiết</a:t>
            </a:r>
            <a:r>
              <a:rPr lang="en-US" sz="1600" dirty="0">
                <a:latin typeface="+mj-lt"/>
              </a:rPr>
              <a:t> </a:t>
            </a:r>
            <a:r>
              <a:rPr lang="en-US" sz="1600" dirty="0" err="1">
                <a:latin typeface="+mj-lt"/>
              </a:rPr>
              <a:t>với</a:t>
            </a:r>
            <a:r>
              <a:rPr lang="en-US" sz="1600" dirty="0">
                <a:latin typeface="+mj-lt"/>
              </a:rPr>
              <a:t> </a:t>
            </a:r>
            <a:r>
              <a:rPr lang="en-US" sz="1600" dirty="0" err="1">
                <a:latin typeface="+mj-lt"/>
              </a:rPr>
              <a:t>Nguyễn</a:t>
            </a:r>
            <a:r>
              <a:rPr lang="en-US" sz="1600" dirty="0">
                <a:latin typeface="+mj-lt"/>
              </a:rPr>
              <a:t> </a:t>
            </a:r>
            <a:r>
              <a:rPr lang="en-US" sz="1600" dirty="0" err="1">
                <a:latin typeface="+mj-lt"/>
              </a:rPr>
              <a:t>Ái</a:t>
            </a:r>
            <a:r>
              <a:rPr lang="en-US" sz="1600" dirty="0">
                <a:latin typeface="+mj-lt"/>
              </a:rPr>
              <a:t> </a:t>
            </a:r>
            <a:r>
              <a:rPr lang="en-US" sz="1600" dirty="0" err="1">
                <a:latin typeface="+mj-lt"/>
              </a:rPr>
              <a:t>Quốc</a:t>
            </a:r>
            <a:r>
              <a:rPr lang="en-US" sz="1600" dirty="0">
                <a:latin typeface="+mj-lt"/>
              </a:rPr>
              <a:t> </a:t>
            </a:r>
            <a:r>
              <a:rPr lang="en-US" sz="1600" dirty="0" err="1">
                <a:latin typeface="+mj-lt"/>
              </a:rPr>
              <a:t>từ</a:t>
            </a:r>
            <a:r>
              <a:rPr lang="en-US" sz="1600" dirty="0">
                <a:latin typeface="+mj-lt"/>
              </a:rPr>
              <a:t> </a:t>
            </a:r>
            <a:r>
              <a:rPr lang="en-US" sz="1600" dirty="0" err="1">
                <a:latin typeface="+mj-lt"/>
              </a:rPr>
              <a:t>những</a:t>
            </a:r>
            <a:r>
              <a:rPr lang="en-US" sz="1600" dirty="0">
                <a:latin typeface="+mj-lt"/>
              </a:rPr>
              <a:t> </a:t>
            </a:r>
            <a:r>
              <a:rPr lang="en-US" sz="1600" dirty="0" err="1">
                <a:latin typeface="+mj-lt"/>
              </a:rPr>
              <a:t>năm</a:t>
            </a:r>
            <a:r>
              <a:rPr lang="en-US" sz="1600" dirty="0">
                <a:latin typeface="+mj-lt"/>
              </a:rPr>
              <a:t> 1917-1923, </a:t>
            </a:r>
            <a:r>
              <a:rPr lang="en-US" sz="1600" dirty="0" err="1">
                <a:latin typeface="+mj-lt"/>
              </a:rPr>
              <a:t>năm</a:t>
            </a:r>
            <a:r>
              <a:rPr lang="en-US" sz="1600" dirty="0">
                <a:latin typeface="+mj-lt"/>
              </a:rPr>
              <a:t> 1926 </a:t>
            </a:r>
            <a:r>
              <a:rPr lang="en-US" sz="1600" dirty="0" err="1">
                <a:latin typeface="+mj-lt"/>
              </a:rPr>
              <a:t>ông</a:t>
            </a:r>
            <a:r>
              <a:rPr lang="en-US" sz="1600" dirty="0">
                <a:latin typeface="+mj-lt"/>
              </a:rPr>
              <a:t> </a:t>
            </a:r>
            <a:r>
              <a:rPr lang="en-US" sz="1600" dirty="0" err="1">
                <a:latin typeface="+mj-lt"/>
              </a:rPr>
              <a:t>bệnh</a:t>
            </a:r>
            <a:r>
              <a:rPr lang="en-US" sz="1600" dirty="0">
                <a:latin typeface="+mj-lt"/>
              </a:rPr>
              <a:t> </a:t>
            </a:r>
            <a:r>
              <a:rPr lang="en-US" sz="1600" dirty="0" err="1">
                <a:latin typeface="+mj-lt"/>
              </a:rPr>
              <a:t>nặng</a:t>
            </a:r>
            <a:r>
              <a:rPr lang="en-US" sz="1600" dirty="0">
                <a:latin typeface="+mj-lt"/>
              </a:rPr>
              <a:t> </a:t>
            </a:r>
            <a:r>
              <a:rPr lang="en-US" sz="1600" dirty="0" err="1">
                <a:latin typeface="+mj-lt"/>
              </a:rPr>
              <a:t>và</a:t>
            </a:r>
            <a:r>
              <a:rPr lang="en-US" sz="1600" dirty="0">
                <a:latin typeface="+mj-lt"/>
              </a:rPr>
              <a:t> </a:t>
            </a:r>
            <a:r>
              <a:rPr lang="en-US" sz="1600" dirty="0" err="1">
                <a:latin typeface="+mj-lt"/>
              </a:rPr>
              <a:t>mất</a:t>
            </a:r>
            <a:r>
              <a:rPr lang="en-US" sz="1600" dirty="0">
                <a:latin typeface="+mj-lt"/>
              </a:rPr>
              <a:t> </a:t>
            </a:r>
            <a:r>
              <a:rPr lang="en-US" sz="1600" dirty="0" err="1">
                <a:latin typeface="+mj-lt"/>
              </a:rPr>
              <a:t>tại</a:t>
            </a:r>
            <a:r>
              <a:rPr lang="en-US" sz="1600" dirty="0">
                <a:latin typeface="+mj-lt"/>
              </a:rPr>
              <a:t> </a:t>
            </a:r>
            <a:r>
              <a:rPr lang="en-US" sz="1600" dirty="0" err="1">
                <a:latin typeface="+mj-lt"/>
              </a:rPr>
              <a:t>Sài</a:t>
            </a:r>
            <a:r>
              <a:rPr lang="en-US" sz="1600" dirty="0">
                <a:latin typeface="+mj-lt"/>
              </a:rPr>
              <a:t> </a:t>
            </a:r>
            <a:r>
              <a:rPr lang="en-US" sz="1600" dirty="0" err="1">
                <a:latin typeface="+mj-lt"/>
              </a:rPr>
              <a:t>Gòn</a:t>
            </a:r>
            <a:r>
              <a:rPr lang="en-US" sz="1600" dirty="0">
                <a:latin typeface="+mj-lt"/>
              </a:rPr>
              <a:t>.</a:t>
            </a:r>
            <a:endParaRPr kumimoji="0" lang="en-US" sz="1600" b="0"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3545616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ChangeArrowheads="1"/>
          </p:cNvSpPr>
          <p:nvPr/>
        </p:nvSpPr>
        <p:spPr bwMode="auto">
          <a:xfrm>
            <a:off x="1704976" y="431007"/>
            <a:ext cx="24788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50000"/>
              </a:spcBef>
              <a:spcAft>
                <a:spcPct val="0"/>
              </a:spcAft>
              <a:buClrTx/>
              <a:buSzTx/>
              <a:buFont typeface="Arial"/>
              <a:buNone/>
              <a:tabLst/>
              <a:defRPr/>
            </a:pPr>
            <a:endParaRPr kumimoji="0" lang="en-US" altLang="en-US" sz="2400" b="0" i="0" u="none" strike="noStrike" kern="1200" cap="none" spc="0" normalizeH="0" baseline="0" noProof="0">
              <a:ln>
                <a:noFill/>
              </a:ln>
              <a:solidFill>
                <a:srgbClr val="000000"/>
              </a:solidFill>
              <a:effectLst/>
              <a:uLnTx/>
              <a:uFillTx/>
              <a:latin typeface=".VnTime" panose="020B7200000000000000" pitchFamily="34" charset="0"/>
              <a:ea typeface="+mn-ea"/>
              <a:cs typeface="Arial"/>
              <a:sym typeface="Arial"/>
            </a:endParaRPr>
          </a:p>
        </p:txBody>
      </p:sp>
      <p:sp>
        <p:nvSpPr>
          <p:cNvPr id="3" name="Freeform 2"/>
          <p:cNvSpPr/>
          <p:nvPr/>
        </p:nvSpPr>
        <p:spPr>
          <a:xfrm>
            <a:off x="103910" y="107135"/>
            <a:ext cx="5299364" cy="461665"/>
          </a:xfrm>
          <a:custGeom>
            <a:avLst/>
            <a:gdLst>
              <a:gd name="connsiteX0" fmla="*/ 0 w 8645237"/>
              <a:gd name="connsiteY0" fmla="*/ 4327 h 43267"/>
              <a:gd name="connsiteX1" fmla="*/ 4327 w 8645237"/>
              <a:gd name="connsiteY1" fmla="*/ 0 h 43267"/>
              <a:gd name="connsiteX2" fmla="*/ 8640910 w 8645237"/>
              <a:gd name="connsiteY2" fmla="*/ 0 h 43267"/>
              <a:gd name="connsiteX3" fmla="*/ 8645237 w 8645237"/>
              <a:gd name="connsiteY3" fmla="*/ 4327 h 43267"/>
              <a:gd name="connsiteX4" fmla="*/ 8645237 w 8645237"/>
              <a:gd name="connsiteY4" fmla="*/ 38940 h 43267"/>
              <a:gd name="connsiteX5" fmla="*/ 8640910 w 8645237"/>
              <a:gd name="connsiteY5" fmla="*/ 43267 h 43267"/>
              <a:gd name="connsiteX6" fmla="*/ 4327 w 8645237"/>
              <a:gd name="connsiteY6" fmla="*/ 43267 h 43267"/>
              <a:gd name="connsiteX7" fmla="*/ 0 w 8645237"/>
              <a:gd name="connsiteY7" fmla="*/ 38940 h 43267"/>
              <a:gd name="connsiteX8" fmla="*/ 0 w 8645237"/>
              <a:gd name="connsiteY8" fmla="*/ 4327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37" h="43267">
                <a:moveTo>
                  <a:pt x="0" y="4327"/>
                </a:moveTo>
                <a:cubicBezTo>
                  <a:pt x="0" y="1937"/>
                  <a:pt x="1937" y="0"/>
                  <a:pt x="4327" y="0"/>
                </a:cubicBezTo>
                <a:lnTo>
                  <a:pt x="8640910" y="0"/>
                </a:lnTo>
                <a:cubicBezTo>
                  <a:pt x="8643300" y="0"/>
                  <a:pt x="8645237" y="1937"/>
                  <a:pt x="8645237" y="4327"/>
                </a:cubicBezTo>
                <a:lnTo>
                  <a:pt x="8645237" y="38940"/>
                </a:lnTo>
                <a:cubicBezTo>
                  <a:pt x="8645237" y="41330"/>
                  <a:pt x="8643300" y="43267"/>
                  <a:pt x="8640910" y="43267"/>
                </a:cubicBezTo>
                <a:lnTo>
                  <a:pt x="4327" y="43267"/>
                </a:lnTo>
                <a:cubicBezTo>
                  <a:pt x="1937" y="43267"/>
                  <a:pt x="0" y="41330"/>
                  <a:pt x="0" y="38940"/>
                </a:cubicBezTo>
                <a:lnTo>
                  <a:pt x="0" y="4327"/>
                </a:lnTo>
                <a:close/>
              </a:path>
            </a:pathLst>
          </a:custGeom>
          <a:scene3d>
            <a:camera prst="orthographicFront"/>
            <a:lightRig rig="flat" dir="t"/>
          </a:scene3d>
          <a:sp3d prstMaterial="dkEdge">
            <a:bevelT w="8200" h="38100"/>
          </a:sp3d>
        </p:spPr>
        <p:style>
          <a:lnRef idx="0">
            <a:schemeClr val="dk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39367" tIns="26667" rIns="39367" bIns="266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b.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Hoạt</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động</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của</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Phan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Châu</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Trinh</a:t>
            </a:r>
            <a:endPar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sym typeface="Arial"/>
            </a:endParaRPr>
          </a:p>
        </p:txBody>
      </p:sp>
      <p:sp>
        <p:nvSpPr>
          <p:cNvPr id="2" name="Rectangle 1"/>
          <p:cNvSpPr/>
          <p:nvPr/>
        </p:nvSpPr>
        <p:spPr>
          <a:xfrm>
            <a:off x="3948546" y="659755"/>
            <a:ext cx="4572000" cy="4247317"/>
          </a:xfrm>
          <a:prstGeom prst="rect">
            <a:avLst/>
          </a:prstGeom>
        </p:spPr>
        <p:txBody>
          <a:bodyPr>
            <a:spAutoFit/>
          </a:bodyPr>
          <a:lstStyle/>
          <a:p>
            <a:pPr>
              <a:lnSpc>
                <a:spcPct val="150000"/>
              </a:lnSpc>
            </a:pPr>
            <a:r>
              <a:rPr lang="en-US" sz="1800" i="1" dirty="0" err="1">
                <a:latin typeface="Times New Roman" panose="02020603050405020304" pitchFamily="18" charset="0"/>
                <a:ea typeface="Times New Roman" panose="02020603050405020304" pitchFamily="18" charset="0"/>
              </a:rPr>
              <a:t>Thảo</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luận</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nhóm</a:t>
            </a:r>
            <a:r>
              <a:rPr lang="en-US" sz="1800" i="1" dirty="0">
                <a:latin typeface="Times New Roman" panose="02020603050405020304" pitchFamily="18" charset="0"/>
                <a:ea typeface="Times New Roman" panose="02020603050405020304" pitchFamily="18" charset="0"/>
              </a:rPr>
              <a:t> (10 </a:t>
            </a:r>
            <a:r>
              <a:rPr lang="en-US" sz="1800" i="1" dirty="0" err="1">
                <a:latin typeface="Times New Roman" panose="02020603050405020304" pitchFamily="18" charset="0"/>
                <a:ea typeface="Times New Roman" panose="02020603050405020304" pitchFamily="18" charset="0"/>
              </a:rPr>
              <a:t>phút</a:t>
            </a:r>
            <a:r>
              <a:rPr lang="en-US" sz="1800" i="1" dirty="0">
                <a:latin typeface="Times New Roman" panose="02020603050405020304" pitchFamily="18" charset="0"/>
                <a:ea typeface="Times New Roman" panose="02020603050405020304" pitchFamily="18" charset="0"/>
              </a:rPr>
              <a:t>) Chia </a:t>
            </a:r>
            <a:r>
              <a:rPr lang="en-US" sz="1800" i="1" dirty="0" err="1">
                <a:latin typeface="Times New Roman" panose="02020603050405020304" pitchFamily="18" charset="0"/>
                <a:ea typeface="Times New Roman" panose="02020603050405020304" pitchFamily="18" charset="0"/>
              </a:rPr>
              <a:t>lớp</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thành</a:t>
            </a:r>
            <a:r>
              <a:rPr lang="en-US" sz="1800" i="1" dirty="0">
                <a:latin typeface="Times New Roman" panose="02020603050405020304" pitchFamily="18" charset="0"/>
                <a:ea typeface="Times New Roman" panose="02020603050405020304" pitchFamily="18" charset="0"/>
              </a:rPr>
              <a:t> 4 </a:t>
            </a:r>
            <a:r>
              <a:rPr lang="en-US" sz="1800" i="1" dirty="0" err="1">
                <a:latin typeface="Times New Roman" panose="02020603050405020304" pitchFamily="18" charset="0"/>
                <a:ea typeface="Times New Roman" panose="02020603050405020304" pitchFamily="18" charset="0"/>
              </a:rPr>
              <a:t>nhóm</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sử</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dụng</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bảng</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nhóm</a:t>
            </a:r>
            <a:r>
              <a:rPr lang="en-US" sz="1800" i="1" dirty="0">
                <a:latin typeface="Times New Roman" panose="02020603050405020304" pitchFamily="18" charset="0"/>
                <a:ea typeface="Times New Roman" panose="02020603050405020304" pitchFamily="18" charset="0"/>
              </a:rPr>
              <a:t> – </a:t>
            </a:r>
            <a:r>
              <a:rPr lang="en-US" sz="1800" i="1" dirty="0" err="1">
                <a:latin typeface="Times New Roman" panose="02020603050405020304" pitchFamily="18" charset="0"/>
                <a:ea typeface="Times New Roman" panose="02020603050405020304" pitchFamily="18" charset="0"/>
              </a:rPr>
              <a:t>giấy</a:t>
            </a:r>
            <a:r>
              <a:rPr lang="en-US" sz="1800" i="1" dirty="0">
                <a:latin typeface="Times New Roman" panose="02020603050405020304" pitchFamily="18" charset="0"/>
                <a:ea typeface="Times New Roman" panose="02020603050405020304" pitchFamily="18" charset="0"/>
              </a:rPr>
              <a:t> A0)</a:t>
            </a:r>
            <a:br>
              <a:rPr lang="en-US" sz="1800" i="1" dirty="0">
                <a:latin typeface="Times New Roman" panose="02020603050405020304" pitchFamily="18" charset="0"/>
                <a:ea typeface="Times New Roman" panose="02020603050405020304" pitchFamily="18" charset="0"/>
              </a:rPr>
            </a:br>
            <a:r>
              <a:rPr lang="en-US" sz="1800" i="1" dirty="0" err="1">
                <a:latin typeface="Times New Roman" panose="02020603050405020304" pitchFamily="18" charset="0"/>
                <a:ea typeface="Times New Roman" panose="02020603050405020304" pitchFamily="18" charset="0"/>
              </a:rPr>
              <a:t>Dựa</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vào</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kiến</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thức</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trong</a:t>
            </a:r>
            <a:r>
              <a:rPr lang="en-US" sz="1800" i="1" dirty="0">
                <a:latin typeface="Times New Roman" panose="02020603050405020304" pitchFamily="18" charset="0"/>
                <a:ea typeface="Times New Roman" panose="02020603050405020304" pitchFamily="18" charset="0"/>
              </a:rPr>
              <a:t> SGK </a:t>
            </a:r>
            <a:r>
              <a:rPr lang="en-US" sz="1800" i="1" dirty="0" err="1">
                <a:latin typeface="Times New Roman" panose="02020603050405020304" pitchFamily="18" charset="0"/>
                <a:ea typeface="Times New Roman" panose="02020603050405020304" pitchFamily="18" charset="0"/>
              </a:rPr>
              <a:t>trang</a:t>
            </a:r>
            <a:r>
              <a:rPr lang="en-US" sz="1800" i="1" dirty="0">
                <a:latin typeface="Times New Roman" panose="02020603050405020304" pitchFamily="18" charset="0"/>
                <a:ea typeface="Times New Roman" panose="02020603050405020304" pitchFamily="18" charset="0"/>
              </a:rPr>
              <a:t> 93: </a:t>
            </a:r>
            <a:r>
              <a:rPr lang="en-US" sz="1800" i="1" dirty="0" err="1">
                <a:latin typeface="Times New Roman" panose="02020603050405020304" pitchFamily="18" charset="0"/>
                <a:ea typeface="Times New Roman" panose="02020603050405020304" pitchFamily="18" charset="0"/>
              </a:rPr>
              <a:t>Học</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sinh</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sáng</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tạo</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hoạt</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động</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yêu</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nước</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của</a:t>
            </a:r>
            <a:r>
              <a:rPr lang="en-US" sz="1800" i="1" dirty="0">
                <a:latin typeface="Times New Roman" panose="02020603050405020304" pitchFamily="18" charset="0"/>
                <a:ea typeface="Times New Roman" panose="02020603050405020304" pitchFamily="18" charset="0"/>
              </a:rPr>
              <a:t> Phan </a:t>
            </a:r>
            <a:r>
              <a:rPr lang="en-US" sz="1800" i="1" dirty="0" err="1">
                <a:latin typeface="Times New Roman" panose="02020603050405020304" pitchFamily="18" charset="0"/>
                <a:ea typeface="Times New Roman" panose="02020603050405020304" pitchFamily="18" charset="0"/>
              </a:rPr>
              <a:t>Châu</a:t>
            </a:r>
            <a:r>
              <a:rPr lang="en-US" sz="1800" i="1" dirty="0">
                <a:latin typeface="Times New Roman" panose="02020603050405020304" pitchFamily="18" charset="0"/>
                <a:ea typeface="Times New Roman" panose="02020603050405020304" pitchFamily="18" charset="0"/>
              </a:rPr>
              <a:t> Trinh </a:t>
            </a:r>
            <a:r>
              <a:rPr lang="en-US" sz="1800" i="1" dirty="0" err="1">
                <a:latin typeface="Times New Roman" panose="02020603050405020304" pitchFamily="18" charset="0"/>
                <a:ea typeface="Times New Roman" panose="02020603050405020304" pitchFamily="18" charset="0"/>
              </a:rPr>
              <a:t>dưa</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theo</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các</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gợi</a:t>
            </a:r>
            <a:r>
              <a:rPr lang="en-US" sz="1800" i="1" dirty="0">
                <a:latin typeface="Times New Roman" panose="02020603050405020304" pitchFamily="18" charset="0"/>
                <a:ea typeface="Times New Roman" panose="02020603050405020304" pitchFamily="18" charset="0"/>
              </a:rPr>
              <a:t> ý </a:t>
            </a:r>
            <a:r>
              <a:rPr lang="en-US" sz="1800" i="1" dirty="0" err="1">
                <a:latin typeface="Times New Roman" panose="02020603050405020304" pitchFamily="18" charset="0"/>
                <a:ea typeface="Times New Roman" panose="02020603050405020304" pitchFamily="18" charset="0"/>
              </a:rPr>
              <a:t>sau</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Sơ</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đồ</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tư</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duy</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bảng</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biểu</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phiếu</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học</a:t>
            </a:r>
            <a:r>
              <a:rPr lang="en-US" sz="1800" i="1" dirty="0">
                <a:latin typeface="Times New Roman" panose="02020603050405020304" pitchFamily="18" charset="0"/>
                <a:ea typeface="Times New Roman" panose="02020603050405020304" pitchFamily="18" charset="0"/>
              </a:rPr>
              <a:t> </a:t>
            </a:r>
            <a:r>
              <a:rPr lang="en-US" sz="1800" i="1" dirty="0" err="1">
                <a:latin typeface="Times New Roman" panose="02020603050405020304" pitchFamily="18" charset="0"/>
                <a:ea typeface="Times New Roman" panose="02020603050405020304" pitchFamily="18" charset="0"/>
              </a:rPr>
              <a:t>tập</a:t>
            </a:r>
            <a:r>
              <a:rPr lang="en-US" sz="1800" i="1" dirty="0">
                <a:latin typeface="Times New Roman" panose="02020603050405020304" pitchFamily="18" charset="0"/>
                <a:ea typeface="Times New Roman" panose="02020603050405020304" pitchFamily="18" charset="0"/>
              </a:rPr>
              <a:t>….)</a:t>
            </a:r>
            <a:endParaRPr lang="en-US" sz="1800" dirty="0">
              <a:latin typeface="Times New Roman" panose="02020603050405020304" pitchFamily="18" charset="0"/>
              <a:ea typeface="Times New Roman" panose="02020603050405020304" pitchFamily="18" charset="0"/>
            </a:endParaRPr>
          </a:p>
          <a:p>
            <a:pPr>
              <a:lnSpc>
                <a:spcPct val="150000"/>
              </a:lnSpc>
            </a:pPr>
            <a:r>
              <a:rPr lang="en-US" sz="1800" dirty="0" err="1">
                <a:solidFill>
                  <a:srgbClr val="FF0000"/>
                </a:solidFill>
                <a:latin typeface="Times New Roman" panose="02020603050405020304" pitchFamily="18" charset="0"/>
                <a:ea typeface="Times New Roman" panose="02020603050405020304" pitchFamily="18" charset="0"/>
              </a:rPr>
              <a:t>Chủ</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trương</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cứu</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nước</a:t>
            </a:r>
            <a:r>
              <a:rPr lang="en-US" sz="1800" dirty="0">
                <a:solidFill>
                  <a:srgbClr val="FF0000"/>
                </a:solidFill>
                <a:latin typeface="Times New Roman" panose="02020603050405020304" pitchFamily="18" charset="0"/>
                <a:ea typeface="Times New Roman" panose="02020603050405020304" pitchFamily="18" charset="0"/>
              </a:rPr>
              <a:t>:</a:t>
            </a:r>
          </a:p>
          <a:p>
            <a:pPr>
              <a:lnSpc>
                <a:spcPct val="150000"/>
              </a:lnSpc>
            </a:pPr>
            <a:r>
              <a:rPr lang="en-US" sz="1800" dirty="0" err="1">
                <a:solidFill>
                  <a:srgbClr val="FF0000"/>
                </a:solidFill>
                <a:latin typeface="Times New Roman" panose="02020603050405020304" pitchFamily="18" charset="0"/>
                <a:ea typeface="Times New Roman" panose="02020603050405020304" pitchFamily="18" charset="0"/>
              </a:rPr>
              <a:t>Thời</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gian</a:t>
            </a:r>
            <a:r>
              <a:rPr lang="en-US" sz="1800" dirty="0">
                <a:solidFill>
                  <a:srgbClr val="FF0000"/>
                </a:solidFill>
                <a:latin typeface="Times New Roman" panose="02020603050405020304" pitchFamily="18" charset="0"/>
                <a:ea typeface="Times New Roman" panose="02020603050405020304" pitchFamily="18" charset="0"/>
              </a:rPr>
              <a:t> – </a:t>
            </a:r>
            <a:r>
              <a:rPr lang="en-US" sz="1800" dirty="0" err="1">
                <a:solidFill>
                  <a:srgbClr val="FF0000"/>
                </a:solidFill>
                <a:latin typeface="Times New Roman" panose="02020603050405020304" pitchFamily="18" charset="0"/>
                <a:ea typeface="Times New Roman" panose="02020603050405020304" pitchFamily="18" charset="0"/>
              </a:rPr>
              <a:t>Địa</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điểm</a:t>
            </a:r>
            <a:r>
              <a:rPr lang="en-US" sz="1800" dirty="0">
                <a:solidFill>
                  <a:srgbClr val="FF0000"/>
                </a:solidFill>
                <a:latin typeface="Times New Roman" panose="02020603050405020304" pitchFamily="18" charset="0"/>
                <a:ea typeface="Times New Roman" panose="02020603050405020304" pitchFamily="18" charset="0"/>
              </a:rPr>
              <a:t>:</a:t>
            </a:r>
          </a:p>
          <a:p>
            <a:pPr>
              <a:lnSpc>
                <a:spcPct val="150000"/>
              </a:lnSpc>
            </a:pPr>
            <a:r>
              <a:rPr lang="en-US" sz="1800" dirty="0" err="1">
                <a:solidFill>
                  <a:srgbClr val="FF0000"/>
                </a:solidFill>
                <a:latin typeface="Times New Roman" panose="02020603050405020304" pitchFamily="18" charset="0"/>
                <a:ea typeface="Times New Roman" panose="02020603050405020304" pitchFamily="18" charset="0"/>
              </a:rPr>
              <a:t>Hình</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thức</a:t>
            </a:r>
            <a:r>
              <a:rPr lang="en-US" sz="1800" dirty="0">
                <a:solidFill>
                  <a:srgbClr val="FF0000"/>
                </a:solidFill>
                <a:latin typeface="Times New Roman" panose="02020603050405020304" pitchFamily="18" charset="0"/>
                <a:ea typeface="Times New Roman" panose="02020603050405020304" pitchFamily="18" charset="0"/>
              </a:rPr>
              <a:t>:</a:t>
            </a:r>
          </a:p>
          <a:p>
            <a:pPr>
              <a:lnSpc>
                <a:spcPct val="150000"/>
              </a:lnSpc>
            </a:pPr>
            <a:r>
              <a:rPr lang="en-US" sz="1800" dirty="0" err="1">
                <a:solidFill>
                  <a:srgbClr val="FF0000"/>
                </a:solidFill>
                <a:latin typeface="Times New Roman" panose="02020603050405020304" pitchFamily="18" charset="0"/>
                <a:ea typeface="Times New Roman" panose="02020603050405020304" pitchFamily="18" charset="0"/>
              </a:rPr>
              <a:t>Kết</a:t>
            </a:r>
            <a:r>
              <a:rPr lang="en-US" sz="1800" dirty="0">
                <a:solidFill>
                  <a:srgbClr val="FF0000"/>
                </a:solidFill>
                <a:latin typeface="Times New Roman" panose="02020603050405020304" pitchFamily="18" charset="0"/>
                <a:ea typeface="Times New Roman" panose="02020603050405020304" pitchFamily="18" charset="0"/>
              </a:rPr>
              <a:t> </a:t>
            </a:r>
            <a:r>
              <a:rPr lang="en-US" sz="1800" dirty="0" err="1">
                <a:solidFill>
                  <a:srgbClr val="FF0000"/>
                </a:solidFill>
                <a:latin typeface="Times New Roman" panose="02020603050405020304" pitchFamily="18" charset="0"/>
                <a:ea typeface="Times New Roman" panose="02020603050405020304" pitchFamily="18" charset="0"/>
              </a:rPr>
              <a:t>quả</a:t>
            </a:r>
            <a:r>
              <a:rPr lang="en-US" sz="1800" dirty="0">
                <a:solidFill>
                  <a:srgbClr val="FF0000"/>
                </a:solidFill>
                <a:latin typeface="Times New Roman" panose="02020603050405020304" pitchFamily="18" charset="0"/>
                <a:ea typeface="Times New Roman" panose="02020603050405020304" pitchFamily="18" charset="0"/>
              </a:rPr>
              <a:t>:</a:t>
            </a:r>
          </a:p>
        </p:txBody>
      </p:sp>
      <p:pic>
        <p:nvPicPr>
          <p:cNvPr id="7" name="Picture 2" descr="https://phongnhaexplorer.com/wp-content/uploads/2021/06/chan-dung-cu-phan-chau-tr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4" y="756419"/>
            <a:ext cx="3685414" cy="380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419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6" name="Freeform 5"/>
          <p:cNvSpPr/>
          <p:nvPr/>
        </p:nvSpPr>
        <p:spPr>
          <a:xfrm>
            <a:off x="176644" y="1402690"/>
            <a:ext cx="8842663" cy="374156"/>
          </a:xfrm>
          <a:custGeom>
            <a:avLst/>
            <a:gdLst>
              <a:gd name="connsiteX0" fmla="*/ 0 w 8326164"/>
              <a:gd name="connsiteY0" fmla="*/ 0 h 1172954"/>
              <a:gd name="connsiteX1" fmla="*/ 8326164 w 8326164"/>
              <a:gd name="connsiteY1" fmla="*/ 0 h 1172954"/>
              <a:gd name="connsiteX2" fmla="*/ 8326164 w 8326164"/>
              <a:gd name="connsiteY2" fmla="*/ 1172954 h 1172954"/>
              <a:gd name="connsiteX3" fmla="*/ 0 w 8326164"/>
              <a:gd name="connsiteY3" fmla="*/ 1172954 h 1172954"/>
              <a:gd name="connsiteX4" fmla="*/ 0 w 8326164"/>
              <a:gd name="connsiteY4" fmla="*/ 0 h 1172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26164" h="1172954">
                <a:moveTo>
                  <a:pt x="0" y="0"/>
                </a:moveTo>
                <a:lnTo>
                  <a:pt x="8326164" y="0"/>
                </a:lnTo>
                <a:lnTo>
                  <a:pt x="8326164" y="1172954"/>
                </a:lnTo>
                <a:lnTo>
                  <a:pt x="0" y="1172954"/>
                </a:lnTo>
                <a:lnTo>
                  <a:pt x="0" y="0"/>
                </a:lnTo>
                <a:close/>
              </a:path>
            </a:pathLst>
          </a:custGeom>
          <a:solidFill>
            <a:schemeClr val="accent2">
              <a:lumMod val="20000"/>
              <a:lumOff val="80000"/>
            </a:schemeClr>
          </a:solidFill>
          <a:scene3d>
            <a:camera prst="orthographicFront">
              <a:rot lat="0" lon="0" rev="0"/>
            </a:camera>
            <a:lightRig rig="contrasting" dir="t">
              <a:rot lat="0" lon="0" rev="1200000"/>
            </a:lightRig>
          </a:scene3d>
          <a:sp3d contourW="12700" prstMaterial="flat">
            <a:bevelT w="100800" h="154000"/>
            <a:bevelB w="152400"/>
          </a:sp3d>
        </p:spPr>
        <p:style>
          <a:lnRef idx="0">
            <a:schemeClr val="dk1">
              <a:hueOff val="0"/>
              <a:satOff val="0"/>
              <a:lumOff val="0"/>
              <a:alphaOff val="0"/>
            </a:schemeClr>
          </a:lnRef>
          <a:fillRef idx="1">
            <a:schemeClr val="accent5">
              <a:shade val="90000"/>
              <a:hueOff val="0"/>
              <a:satOff val="0"/>
              <a:lumOff val="0"/>
              <a:alphaOff val="0"/>
            </a:schemeClr>
          </a:fillRef>
          <a:effectRef idx="0">
            <a:schemeClr val="accent5">
              <a:shade val="90000"/>
              <a:hueOff val="0"/>
              <a:satOff val="0"/>
              <a:lumOff val="0"/>
              <a:alphaOff val="0"/>
            </a:schemeClr>
          </a:effectRef>
          <a:fontRef idx="minor">
            <a:schemeClr val="lt1">
              <a:hueOff val="0"/>
              <a:satOff val="0"/>
              <a:lumOff val="0"/>
              <a:alphaOff val="0"/>
            </a:schemeClr>
          </a:fontRef>
        </p:style>
        <p:txBody>
          <a:bodyPr spcFirstLastPara="0" vert="horz" wrap="square" lIns="129540" tIns="129540" rIns="129540" bIns="129540" numCol="1" spcCol="1270" anchor="ctr" anchorCtr="0">
            <a:noAutofit/>
          </a:bodyPr>
          <a:lstStyle/>
          <a:p>
            <a:pPr marL="0" marR="0" lvl="0" indent="0" algn="ctr" defTabSz="1511300" rtl="0" eaLnBrk="1" fontAlgn="auto" latinLnBrk="0" hangingPunct="1">
              <a:lnSpc>
                <a:spcPct val="90000"/>
              </a:lnSpc>
              <a:spcBef>
                <a:spcPct val="0"/>
              </a:spcBef>
              <a:spcAft>
                <a:spcPct val="35000"/>
              </a:spcAft>
              <a:buClr>
                <a:srgbClr val="000000"/>
              </a:buClr>
              <a:buSzTx/>
              <a:buFont typeface="Arial"/>
              <a:buNone/>
              <a:tabLst/>
              <a:defRPr/>
            </a:pPr>
            <a:r>
              <a:rPr kumimoji="0" lang="pt-BR" sz="2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Tóm</a:t>
            </a:r>
            <a:r>
              <a:rPr kumimoji="0" lang="pt-BR" sz="20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rPr>
              <a:t> tắt hoạt động yêu nước của Phan Châu Trinh</a:t>
            </a:r>
            <a:endParaRPr kumimoji="0" lang="en-US" sz="20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2" name="Freeform 11"/>
          <p:cNvSpPr/>
          <p:nvPr/>
        </p:nvSpPr>
        <p:spPr>
          <a:xfrm>
            <a:off x="2457449" y="335735"/>
            <a:ext cx="5299364" cy="461665"/>
          </a:xfrm>
          <a:custGeom>
            <a:avLst/>
            <a:gdLst>
              <a:gd name="connsiteX0" fmla="*/ 0 w 8645237"/>
              <a:gd name="connsiteY0" fmla="*/ 4327 h 43267"/>
              <a:gd name="connsiteX1" fmla="*/ 4327 w 8645237"/>
              <a:gd name="connsiteY1" fmla="*/ 0 h 43267"/>
              <a:gd name="connsiteX2" fmla="*/ 8640910 w 8645237"/>
              <a:gd name="connsiteY2" fmla="*/ 0 h 43267"/>
              <a:gd name="connsiteX3" fmla="*/ 8645237 w 8645237"/>
              <a:gd name="connsiteY3" fmla="*/ 4327 h 43267"/>
              <a:gd name="connsiteX4" fmla="*/ 8645237 w 8645237"/>
              <a:gd name="connsiteY4" fmla="*/ 38940 h 43267"/>
              <a:gd name="connsiteX5" fmla="*/ 8640910 w 8645237"/>
              <a:gd name="connsiteY5" fmla="*/ 43267 h 43267"/>
              <a:gd name="connsiteX6" fmla="*/ 4327 w 8645237"/>
              <a:gd name="connsiteY6" fmla="*/ 43267 h 43267"/>
              <a:gd name="connsiteX7" fmla="*/ 0 w 8645237"/>
              <a:gd name="connsiteY7" fmla="*/ 38940 h 43267"/>
              <a:gd name="connsiteX8" fmla="*/ 0 w 8645237"/>
              <a:gd name="connsiteY8" fmla="*/ 4327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37" h="43267">
                <a:moveTo>
                  <a:pt x="0" y="4327"/>
                </a:moveTo>
                <a:cubicBezTo>
                  <a:pt x="0" y="1937"/>
                  <a:pt x="1937" y="0"/>
                  <a:pt x="4327" y="0"/>
                </a:cubicBezTo>
                <a:lnTo>
                  <a:pt x="8640910" y="0"/>
                </a:lnTo>
                <a:cubicBezTo>
                  <a:pt x="8643300" y="0"/>
                  <a:pt x="8645237" y="1937"/>
                  <a:pt x="8645237" y="4327"/>
                </a:cubicBezTo>
                <a:lnTo>
                  <a:pt x="8645237" y="38940"/>
                </a:lnTo>
                <a:cubicBezTo>
                  <a:pt x="8645237" y="41330"/>
                  <a:pt x="8643300" y="43267"/>
                  <a:pt x="8640910" y="43267"/>
                </a:cubicBezTo>
                <a:lnTo>
                  <a:pt x="4327" y="43267"/>
                </a:lnTo>
                <a:cubicBezTo>
                  <a:pt x="1937" y="43267"/>
                  <a:pt x="0" y="41330"/>
                  <a:pt x="0" y="38940"/>
                </a:cubicBezTo>
                <a:lnTo>
                  <a:pt x="0" y="4327"/>
                </a:lnTo>
                <a:close/>
              </a:path>
            </a:pathLst>
          </a:custGeom>
          <a:noFill/>
          <a:ln>
            <a:noFill/>
          </a:ln>
          <a:effectLst/>
          <a:scene3d>
            <a:camera prst="orthographicFront"/>
            <a:lightRig rig="flat" dir="t"/>
          </a:scene3d>
          <a:sp3d prstMaterial="dkEdge">
            <a:bevelT w="8200" h="38100"/>
          </a:sp3d>
        </p:spPr>
        <p:txBody>
          <a:bodyPr spcFirstLastPara="0" vert="horz" wrap="square" lIns="39367" tIns="26667" rIns="39367" bIns="26667" numCol="1" spcCol="1270" anchor="ctr" anchorCtr="0">
            <a:noAutofit/>
          </a:bodyPr>
          <a:lstStyle/>
          <a:p>
            <a:pPr marL="0" marR="0" lvl="0" indent="0" algn="ctr" defTabSz="88900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rPr>
              <a:t>b. </a:t>
            </a:r>
            <a:r>
              <a:rPr kumimoji="0" lang="en-US" sz="24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rPr>
              <a:t>Hoạt</a:t>
            </a:r>
            <a:r>
              <a:rPr kumimoji="0" lang="en-US" sz="24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rPr>
              <a:t> </a:t>
            </a:r>
            <a:r>
              <a:rPr kumimoji="0" lang="en-US" sz="24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rPr>
              <a:t>động</a:t>
            </a:r>
            <a:r>
              <a:rPr kumimoji="0" lang="en-US" sz="24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rPr>
              <a:t> </a:t>
            </a:r>
            <a:r>
              <a:rPr kumimoji="0" lang="en-US" sz="24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rPr>
              <a:t>của</a:t>
            </a:r>
            <a:r>
              <a:rPr kumimoji="0" lang="en-US" sz="24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rPr>
              <a:t> Phan </a:t>
            </a:r>
            <a:r>
              <a:rPr kumimoji="0" lang="en-US" sz="24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rPr>
              <a:t>Châu</a:t>
            </a:r>
            <a:r>
              <a:rPr kumimoji="0" lang="en-US" sz="24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rPr>
              <a:t> Trinh</a:t>
            </a:r>
            <a:endParaRPr kumimoji="0" lang="en-US" sz="24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endParaRPr>
          </a:p>
        </p:txBody>
      </p:sp>
      <p:sp>
        <p:nvSpPr>
          <p:cNvPr id="13" name="Straight Connector 12"/>
          <p:cNvSpPr/>
          <p:nvPr/>
        </p:nvSpPr>
        <p:spPr>
          <a:xfrm>
            <a:off x="470188" y="3823505"/>
            <a:ext cx="7839941" cy="0"/>
          </a:xfrm>
          <a:prstGeom prst="line">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4" name="Straight Connector 13"/>
          <p:cNvSpPr/>
          <p:nvPr/>
        </p:nvSpPr>
        <p:spPr>
          <a:xfrm>
            <a:off x="491801" y="4831775"/>
            <a:ext cx="7839941" cy="0"/>
          </a:xfrm>
          <a:prstGeom prst="line">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5" name="Straight Connector 14"/>
          <p:cNvSpPr/>
          <p:nvPr/>
        </p:nvSpPr>
        <p:spPr>
          <a:xfrm>
            <a:off x="491801" y="3432924"/>
            <a:ext cx="7839941" cy="0"/>
          </a:xfrm>
          <a:prstGeom prst="line">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6" name="Straight Connector 15"/>
          <p:cNvSpPr/>
          <p:nvPr/>
        </p:nvSpPr>
        <p:spPr>
          <a:xfrm>
            <a:off x="470188" y="2545458"/>
            <a:ext cx="7839941" cy="0"/>
          </a:xfrm>
          <a:prstGeom prst="line">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sp>
      <p:sp>
        <p:nvSpPr>
          <p:cNvPr id="17" name="Freeform 16"/>
          <p:cNvSpPr/>
          <p:nvPr/>
        </p:nvSpPr>
        <p:spPr>
          <a:xfrm>
            <a:off x="2530186" y="2083561"/>
            <a:ext cx="5801556" cy="320211"/>
          </a:xfrm>
          <a:custGeom>
            <a:avLst/>
            <a:gdLst>
              <a:gd name="connsiteX0" fmla="*/ 0 w 5801556"/>
              <a:gd name="connsiteY0" fmla="*/ 0 h 375659"/>
              <a:gd name="connsiteX1" fmla="*/ 5801556 w 5801556"/>
              <a:gd name="connsiteY1" fmla="*/ 0 h 375659"/>
              <a:gd name="connsiteX2" fmla="*/ 5801556 w 5801556"/>
              <a:gd name="connsiteY2" fmla="*/ 375659 h 375659"/>
              <a:gd name="connsiteX3" fmla="*/ 0 w 5801556"/>
              <a:gd name="connsiteY3" fmla="*/ 375659 h 375659"/>
              <a:gd name="connsiteX4" fmla="*/ 0 w 5801556"/>
              <a:gd name="connsiteY4" fmla="*/ 0 h 3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556" h="375659">
                <a:moveTo>
                  <a:pt x="0" y="0"/>
                </a:moveTo>
                <a:lnTo>
                  <a:pt x="5801556" y="0"/>
                </a:lnTo>
                <a:lnTo>
                  <a:pt x="5801556" y="375659"/>
                </a:lnTo>
                <a:lnTo>
                  <a:pt x="0" y="3756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b" anchorCtr="0">
            <a:noAutofit/>
          </a:bodyPr>
          <a:lstStyle/>
          <a:p>
            <a:pPr lvl="0" algn="l" defTabSz="53340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Cải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dân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chủ</a:t>
            </a:r>
            <a:endParaRPr lang="en-US" sz="1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470188" y="1988377"/>
            <a:ext cx="2038384" cy="514598"/>
          </a:xfrm>
          <a:custGeom>
            <a:avLst/>
            <a:gdLst>
              <a:gd name="connsiteX0" fmla="*/ 62622 w 2038384"/>
              <a:gd name="connsiteY0" fmla="*/ 0 h 375659"/>
              <a:gd name="connsiteX1" fmla="*/ 1975762 w 2038384"/>
              <a:gd name="connsiteY1" fmla="*/ 0 h 375659"/>
              <a:gd name="connsiteX2" fmla="*/ 2038384 w 2038384"/>
              <a:gd name="connsiteY2" fmla="*/ 62622 h 375659"/>
              <a:gd name="connsiteX3" fmla="*/ 2038384 w 2038384"/>
              <a:gd name="connsiteY3" fmla="*/ 375659 h 375659"/>
              <a:gd name="connsiteX4" fmla="*/ 2038384 w 2038384"/>
              <a:gd name="connsiteY4" fmla="*/ 375659 h 375659"/>
              <a:gd name="connsiteX5" fmla="*/ 0 w 2038384"/>
              <a:gd name="connsiteY5" fmla="*/ 375659 h 375659"/>
              <a:gd name="connsiteX6" fmla="*/ 0 w 2038384"/>
              <a:gd name="connsiteY6" fmla="*/ 375659 h 375659"/>
              <a:gd name="connsiteX7" fmla="*/ 0 w 2038384"/>
              <a:gd name="connsiteY7" fmla="*/ 62622 h 375659"/>
              <a:gd name="connsiteX8" fmla="*/ 62622 w 2038384"/>
              <a:gd name="connsiteY8" fmla="*/ 0 h 37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84" h="375659">
                <a:moveTo>
                  <a:pt x="62622" y="0"/>
                </a:moveTo>
                <a:lnTo>
                  <a:pt x="1975762" y="0"/>
                </a:lnTo>
                <a:cubicBezTo>
                  <a:pt x="2010347" y="0"/>
                  <a:pt x="2038384" y="28037"/>
                  <a:pt x="2038384" y="62622"/>
                </a:cubicBezTo>
                <a:lnTo>
                  <a:pt x="2038384" y="375659"/>
                </a:lnTo>
                <a:lnTo>
                  <a:pt x="2038384" y="375659"/>
                </a:lnTo>
                <a:lnTo>
                  <a:pt x="0" y="375659"/>
                </a:lnTo>
                <a:lnTo>
                  <a:pt x="0" y="375659"/>
                </a:lnTo>
                <a:lnTo>
                  <a:pt x="0" y="62622"/>
                </a:lnTo>
                <a:cubicBezTo>
                  <a:pt x="0" y="28037"/>
                  <a:pt x="28037" y="0"/>
                  <a:pt x="62622" y="0"/>
                </a:cubicBez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0726" tIns="50726" rIns="50726" bIns="32385" numCol="1" spcCol="1270" anchor="ctr" anchorCtr="0">
            <a:noAutofit/>
          </a:bodyPr>
          <a:lstStyle/>
          <a:p>
            <a:pPr lvl="0" algn="ctr" defTabSz="75565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Chủ</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trương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cứu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nước</a:t>
            </a:r>
            <a:endParaRPr lang="en-US" sz="1800" kern="1200" dirty="0">
              <a:latin typeface="Times New Roman" panose="02020603050405020304" pitchFamily="18" charset="0"/>
              <a:cs typeface="Times New Roman" panose="02020603050405020304" pitchFamily="18" charset="0"/>
            </a:endParaRPr>
          </a:p>
        </p:txBody>
      </p:sp>
      <p:sp>
        <p:nvSpPr>
          <p:cNvPr id="20" name="Rectangle 19"/>
          <p:cNvSpPr/>
          <p:nvPr/>
        </p:nvSpPr>
        <p:spPr>
          <a:xfrm>
            <a:off x="2482593" y="2406507"/>
            <a:ext cx="5801556" cy="32021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Freeform 20"/>
          <p:cNvSpPr/>
          <p:nvPr/>
        </p:nvSpPr>
        <p:spPr>
          <a:xfrm>
            <a:off x="470188" y="4159725"/>
            <a:ext cx="2038384" cy="320211"/>
          </a:xfrm>
          <a:custGeom>
            <a:avLst/>
            <a:gdLst>
              <a:gd name="connsiteX0" fmla="*/ 62622 w 2038384"/>
              <a:gd name="connsiteY0" fmla="*/ 0 h 375659"/>
              <a:gd name="connsiteX1" fmla="*/ 1975762 w 2038384"/>
              <a:gd name="connsiteY1" fmla="*/ 0 h 375659"/>
              <a:gd name="connsiteX2" fmla="*/ 2038384 w 2038384"/>
              <a:gd name="connsiteY2" fmla="*/ 62622 h 375659"/>
              <a:gd name="connsiteX3" fmla="*/ 2038384 w 2038384"/>
              <a:gd name="connsiteY3" fmla="*/ 375659 h 375659"/>
              <a:gd name="connsiteX4" fmla="*/ 2038384 w 2038384"/>
              <a:gd name="connsiteY4" fmla="*/ 375659 h 375659"/>
              <a:gd name="connsiteX5" fmla="*/ 0 w 2038384"/>
              <a:gd name="connsiteY5" fmla="*/ 375659 h 375659"/>
              <a:gd name="connsiteX6" fmla="*/ 0 w 2038384"/>
              <a:gd name="connsiteY6" fmla="*/ 375659 h 375659"/>
              <a:gd name="connsiteX7" fmla="*/ 0 w 2038384"/>
              <a:gd name="connsiteY7" fmla="*/ 62622 h 375659"/>
              <a:gd name="connsiteX8" fmla="*/ 62622 w 2038384"/>
              <a:gd name="connsiteY8" fmla="*/ 0 h 37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84" h="375659">
                <a:moveTo>
                  <a:pt x="62622" y="0"/>
                </a:moveTo>
                <a:lnTo>
                  <a:pt x="1975762" y="0"/>
                </a:lnTo>
                <a:cubicBezTo>
                  <a:pt x="2010347" y="0"/>
                  <a:pt x="2038384" y="28037"/>
                  <a:pt x="2038384" y="62622"/>
                </a:cubicBezTo>
                <a:lnTo>
                  <a:pt x="2038384" y="375659"/>
                </a:lnTo>
                <a:lnTo>
                  <a:pt x="2038384" y="375659"/>
                </a:lnTo>
                <a:lnTo>
                  <a:pt x="0" y="375659"/>
                </a:lnTo>
                <a:lnTo>
                  <a:pt x="0" y="375659"/>
                </a:lnTo>
                <a:lnTo>
                  <a:pt x="0" y="62622"/>
                </a:lnTo>
                <a:cubicBezTo>
                  <a:pt x="0" y="28037"/>
                  <a:pt x="28037" y="0"/>
                  <a:pt x="62622" y="0"/>
                </a:cubicBez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0726" tIns="50726" rIns="50726" bIns="32385" numCol="1" spcCol="1270" anchor="ctr" anchorCtr="0">
            <a:noAutofit/>
          </a:bodyPr>
          <a:lstStyle/>
          <a:p>
            <a:pPr lvl="0" algn="ctr" defTabSz="75565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Kết</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quả</a:t>
            </a:r>
            <a:endParaRPr lang="en-US" sz="1800" kern="1200" dirty="0">
              <a:latin typeface="Times New Roman" panose="02020603050405020304" pitchFamily="18" charset="0"/>
              <a:cs typeface="Times New Roman" panose="02020603050405020304" pitchFamily="18" charset="0"/>
            </a:endParaRPr>
          </a:p>
        </p:txBody>
      </p:sp>
      <p:sp>
        <p:nvSpPr>
          <p:cNvPr id="22" name="Freeform 21"/>
          <p:cNvSpPr/>
          <p:nvPr/>
        </p:nvSpPr>
        <p:spPr>
          <a:xfrm>
            <a:off x="2530186" y="2587942"/>
            <a:ext cx="5801556" cy="533833"/>
          </a:xfrm>
          <a:custGeom>
            <a:avLst/>
            <a:gdLst>
              <a:gd name="connsiteX0" fmla="*/ 0 w 5801556"/>
              <a:gd name="connsiteY0" fmla="*/ 0 h 375659"/>
              <a:gd name="connsiteX1" fmla="*/ 5801556 w 5801556"/>
              <a:gd name="connsiteY1" fmla="*/ 0 h 375659"/>
              <a:gd name="connsiteX2" fmla="*/ 5801556 w 5801556"/>
              <a:gd name="connsiteY2" fmla="*/ 375659 h 375659"/>
              <a:gd name="connsiteX3" fmla="*/ 0 w 5801556"/>
              <a:gd name="connsiteY3" fmla="*/ 375659 h 375659"/>
              <a:gd name="connsiteX4" fmla="*/ 0 w 5801556"/>
              <a:gd name="connsiteY4" fmla="*/ 0 h 3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556" h="375659">
                <a:moveTo>
                  <a:pt x="0" y="0"/>
                </a:moveTo>
                <a:lnTo>
                  <a:pt x="5801556" y="0"/>
                </a:lnTo>
                <a:lnTo>
                  <a:pt x="5801556" y="375659"/>
                </a:lnTo>
                <a:lnTo>
                  <a:pt x="0" y="3756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b" anchorCtr="0">
            <a:noAutofit/>
          </a:bodyPr>
          <a:lstStyle/>
          <a:p>
            <a:pPr lvl="0" algn="l" defTabSz="53340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Năm</a:t>
            </a:r>
            <a:r>
              <a:rPr lang="en-US" sz="1800" kern="1200" dirty="0">
                <a:latin typeface="Times New Roman" panose="02020603050405020304" pitchFamily="18" charset="0"/>
                <a:cs typeface="Times New Roman" panose="02020603050405020304" pitchFamily="18" charset="0"/>
              </a:rPr>
              <a:t> 1906, Phan </a:t>
            </a:r>
            <a:r>
              <a:rPr lang="en-US" sz="1800" kern="1200" dirty="0" err="1">
                <a:latin typeface="Times New Roman" panose="02020603050405020304" pitchFamily="18" charset="0"/>
                <a:cs typeface="Times New Roman" panose="02020603050405020304" pitchFamily="18" charset="0"/>
              </a:rPr>
              <a:t>Châu</a:t>
            </a:r>
            <a:r>
              <a:rPr lang="en-US" sz="1800" kern="1200" dirty="0">
                <a:latin typeface="Times New Roman" panose="02020603050405020304" pitchFamily="18" charset="0"/>
                <a:cs typeface="Times New Roman" panose="02020603050405020304" pitchFamily="18" charset="0"/>
              </a:rPr>
              <a:t> Trinh </a:t>
            </a:r>
            <a:r>
              <a:rPr lang="en-US" sz="1800" kern="1200" dirty="0" err="1">
                <a:latin typeface="Times New Roman" panose="02020603050405020304" pitchFamily="18" charset="0"/>
                <a:cs typeface="Times New Roman" panose="02020603050405020304" pitchFamily="18" charset="0"/>
              </a:rPr>
              <a:t>và</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nhóm</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sĩ</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phu</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tiến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bộ</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mở</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cuộc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vận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động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Duy</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tân</a:t>
            </a:r>
            <a:r>
              <a:rPr lang="en-US" sz="1800" kern="1200" dirty="0">
                <a:latin typeface="Times New Roman" panose="02020603050405020304" pitchFamily="18" charset="0"/>
                <a:cs typeface="Times New Roman" panose="02020603050405020304" pitchFamily="18" charset="0"/>
              </a:rPr>
              <a:t> ở </a:t>
            </a:r>
            <a:r>
              <a:rPr lang="en-US" sz="1800" kern="1200" dirty="0" err="1">
                <a:latin typeface="Times New Roman" panose="02020603050405020304" pitchFamily="18" charset="0"/>
                <a:cs typeface="Times New Roman" panose="02020603050405020304" pitchFamily="18" charset="0"/>
              </a:rPr>
              <a:t>Quảng</a:t>
            </a:r>
            <a:r>
              <a:rPr lang="en-US" sz="1800" kern="1200" dirty="0">
                <a:latin typeface="Times New Roman" panose="02020603050405020304" pitchFamily="18" charset="0"/>
                <a:cs typeface="Times New Roman" panose="02020603050405020304" pitchFamily="18" charset="0"/>
              </a:rPr>
              <a:t> Nam.</a:t>
            </a:r>
          </a:p>
        </p:txBody>
      </p:sp>
      <p:sp>
        <p:nvSpPr>
          <p:cNvPr id="23" name="Freeform 22"/>
          <p:cNvSpPr/>
          <p:nvPr/>
        </p:nvSpPr>
        <p:spPr>
          <a:xfrm>
            <a:off x="457199" y="2609188"/>
            <a:ext cx="2038384" cy="667312"/>
          </a:xfrm>
          <a:custGeom>
            <a:avLst/>
            <a:gdLst>
              <a:gd name="connsiteX0" fmla="*/ 62622 w 2038384"/>
              <a:gd name="connsiteY0" fmla="*/ 0 h 375659"/>
              <a:gd name="connsiteX1" fmla="*/ 1975762 w 2038384"/>
              <a:gd name="connsiteY1" fmla="*/ 0 h 375659"/>
              <a:gd name="connsiteX2" fmla="*/ 2038384 w 2038384"/>
              <a:gd name="connsiteY2" fmla="*/ 62622 h 375659"/>
              <a:gd name="connsiteX3" fmla="*/ 2038384 w 2038384"/>
              <a:gd name="connsiteY3" fmla="*/ 375659 h 375659"/>
              <a:gd name="connsiteX4" fmla="*/ 2038384 w 2038384"/>
              <a:gd name="connsiteY4" fmla="*/ 375659 h 375659"/>
              <a:gd name="connsiteX5" fmla="*/ 0 w 2038384"/>
              <a:gd name="connsiteY5" fmla="*/ 375659 h 375659"/>
              <a:gd name="connsiteX6" fmla="*/ 0 w 2038384"/>
              <a:gd name="connsiteY6" fmla="*/ 375659 h 375659"/>
              <a:gd name="connsiteX7" fmla="*/ 0 w 2038384"/>
              <a:gd name="connsiteY7" fmla="*/ 62622 h 375659"/>
              <a:gd name="connsiteX8" fmla="*/ 62622 w 2038384"/>
              <a:gd name="connsiteY8" fmla="*/ 0 h 37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84" h="375659">
                <a:moveTo>
                  <a:pt x="62622" y="0"/>
                </a:moveTo>
                <a:lnTo>
                  <a:pt x="1975762" y="0"/>
                </a:lnTo>
                <a:cubicBezTo>
                  <a:pt x="2010347" y="0"/>
                  <a:pt x="2038384" y="28037"/>
                  <a:pt x="2038384" y="62622"/>
                </a:cubicBezTo>
                <a:lnTo>
                  <a:pt x="2038384" y="375659"/>
                </a:lnTo>
                <a:lnTo>
                  <a:pt x="2038384" y="375659"/>
                </a:lnTo>
                <a:lnTo>
                  <a:pt x="0" y="375659"/>
                </a:lnTo>
                <a:lnTo>
                  <a:pt x="0" y="375659"/>
                </a:lnTo>
                <a:lnTo>
                  <a:pt x="0" y="62622"/>
                </a:lnTo>
                <a:cubicBezTo>
                  <a:pt x="0" y="28037"/>
                  <a:pt x="28037" y="0"/>
                  <a:pt x="62622" y="0"/>
                </a:cubicBezTo>
                <a:close/>
              </a:path>
            </a:pathLst>
          </a:custGeom>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0726" tIns="50726" rIns="50726" bIns="32385" numCol="1" spcCol="1270" anchor="ctr" anchorCtr="0">
            <a:noAutofit/>
          </a:bodyPr>
          <a:lstStyle/>
          <a:p>
            <a:pPr lvl="0" algn="ctr" defTabSz="75565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Thời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gian</a:t>
            </a:r>
            <a:r>
              <a:rPr lang="en-US" sz="1800" kern="1200" dirty="0">
                <a:latin typeface="Times New Roman" panose="02020603050405020304" pitchFamily="18" charset="0"/>
                <a:cs typeface="Times New Roman" panose="02020603050405020304" pitchFamily="18" charset="0"/>
              </a:rPr>
              <a:t> - </a:t>
            </a:r>
            <a:r>
              <a:rPr lang="en-US" sz="1800" kern="1200" dirty="0" err="1">
                <a:latin typeface="Times New Roman" panose="02020603050405020304" pitchFamily="18" charset="0"/>
                <a:cs typeface="Times New Roman" panose="02020603050405020304" pitchFamily="18" charset="0"/>
              </a:rPr>
              <a:t>địa</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điểm</a:t>
            </a:r>
            <a:endParaRPr lang="en-US" sz="1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356720" y="4479935"/>
            <a:ext cx="7839941" cy="301792"/>
          </a:xfrm>
          <a:custGeom>
            <a:avLst/>
            <a:gdLst>
              <a:gd name="connsiteX0" fmla="*/ 0 w 7839941"/>
              <a:gd name="connsiteY0" fmla="*/ 0 h 354052"/>
              <a:gd name="connsiteX1" fmla="*/ 7839941 w 7839941"/>
              <a:gd name="connsiteY1" fmla="*/ 0 h 354052"/>
              <a:gd name="connsiteX2" fmla="*/ 7839941 w 7839941"/>
              <a:gd name="connsiteY2" fmla="*/ 354052 h 354052"/>
              <a:gd name="connsiteX3" fmla="*/ 0 w 7839941"/>
              <a:gd name="connsiteY3" fmla="*/ 354052 h 354052"/>
              <a:gd name="connsiteX4" fmla="*/ 0 w 7839941"/>
              <a:gd name="connsiteY4" fmla="*/ 0 h 35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9941" h="354052">
                <a:moveTo>
                  <a:pt x="0" y="0"/>
                </a:moveTo>
                <a:lnTo>
                  <a:pt x="7839941" y="0"/>
                </a:lnTo>
                <a:lnTo>
                  <a:pt x="7839941" y="354052"/>
                </a:lnTo>
                <a:lnTo>
                  <a:pt x="0" y="35405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t" anchorCtr="0">
            <a:noAutofit/>
          </a:bodyPr>
          <a:lstStyle/>
          <a:p>
            <a:pPr marL="57150" lvl="1" indent="-57150" algn="l" defTabSz="400050">
              <a:lnSpc>
                <a:spcPct val="90000"/>
              </a:lnSpc>
              <a:spcBef>
                <a:spcPct val="0"/>
              </a:spcBef>
              <a:spcAft>
                <a:spcPct val="15000"/>
              </a:spcAft>
              <a:buChar char="••"/>
            </a:pPr>
            <a:endParaRPr lang="en-US" sz="1800" kern="1200" dirty="0">
              <a:latin typeface="Times New Roman" panose="02020603050405020304" pitchFamily="18" charset="0"/>
              <a:cs typeface="Times New Roman" panose="02020603050405020304" pitchFamily="18" charset="0"/>
            </a:endParaRPr>
          </a:p>
          <a:p>
            <a:pPr marL="57150" lvl="1" indent="-57150" algn="l" defTabSz="400050">
              <a:lnSpc>
                <a:spcPct val="90000"/>
              </a:lnSpc>
              <a:spcBef>
                <a:spcPct val="0"/>
              </a:spcBef>
              <a:spcAft>
                <a:spcPct val="15000"/>
              </a:spcAft>
              <a:buChar char="••"/>
            </a:pPr>
            <a:endParaRPr lang="en-US" sz="1800" kern="1200">
              <a:latin typeface="Times New Roman" panose="02020603050405020304" pitchFamily="18" charset="0"/>
              <a:cs typeface="Times New Roman" panose="02020603050405020304" pitchFamily="18" charset="0"/>
            </a:endParaRPr>
          </a:p>
        </p:txBody>
      </p:sp>
      <p:sp>
        <p:nvSpPr>
          <p:cNvPr id="25" name="Freeform 24"/>
          <p:cNvSpPr/>
          <p:nvPr/>
        </p:nvSpPr>
        <p:spPr>
          <a:xfrm>
            <a:off x="2530186" y="3412040"/>
            <a:ext cx="5801556" cy="320211"/>
          </a:xfrm>
          <a:custGeom>
            <a:avLst/>
            <a:gdLst>
              <a:gd name="connsiteX0" fmla="*/ 0 w 5801556"/>
              <a:gd name="connsiteY0" fmla="*/ 0 h 375659"/>
              <a:gd name="connsiteX1" fmla="*/ 5801556 w 5801556"/>
              <a:gd name="connsiteY1" fmla="*/ 0 h 375659"/>
              <a:gd name="connsiteX2" fmla="*/ 5801556 w 5801556"/>
              <a:gd name="connsiteY2" fmla="*/ 375659 h 375659"/>
              <a:gd name="connsiteX3" fmla="*/ 0 w 5801556"/>
              <a:gd name="connsiteY3" fmla="*/ 375659 h 375659"/>
              <a:gd name="connsiteX4" fmla="*/ 0 w 5801556"/>
              <a:gd name="connsiteY4" fmla="*/ 0 h 375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556" h="375659">
                <a:moveTo>
                  <a:pt x="0" y="0"/>
                </a:moveTo>
                <a:lnTo>
                  <a:pt x="5801556" y="0"/>
                </a:lnTo>
                <a:lnTo>
                  <a:pt x="5801556" y="375659"/>
                </a:lnTo>
                <a:lnTo>
                  <a:pt x="0" y="3756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b" anchorCtr="0">
            <a:noAutofit/>
          </a:bodyPr>
          <a:lstStyle/>
          <a:p>
            <a:pPr lvl="0" algn="l" defTabSz="53340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Lập</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trường</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học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mới</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tuyên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truyền</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đả</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phá</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các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hủ</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tục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lạc</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hậu</a:t>
            </a:r>
            <a:r>
              <a:rPr lang="en-US" sz="1800" kern="1200" dirty="0">
                <a:latin typeface="Times New Roman" panose="02020603050405020304" pitchFamily="18" charset="0"/>
                <a:cs typeface="Times New Roman" panose="02020603050405020304" pitchFamily="18" charset="0"/>
              </a:rPr>
              <a:t>.</a:t>
            </a:r>
          </a:p>
        </p:txBody>
      </p:sp>
      <p:sp>
        <p:nvSpPr>
          <p:cNvPr id="26" name="Freeform 25"/>
          <p:cNvSpPr/>
          <p:nvPr/>
        </p:nvSpPr>
        <p:spPr>
          <a:xfrm>
            <a:off x="470187" y="3491995"/>
            <a:ext cx="2038384" cy="320211"/>
          </a:xfrm>
          <a:custGeom>
            <a:avLst/>
            <a:gdLst>
              <a:gd name="connsiteX0" fmla="*/ 62622 w 2038384"/>
              <a:gd name="connsiteY0" fmla="*/ 0 h 375659"/>
              <a:gd name="connsiteX1" fmla="*/ 1975762 w 2038384"/>
              <a:gd name="connsiteY1" fmla="*/ 0 h 375659"/>
              <a:gd name="connsiteX2" fmla="*/ 2038384 w 2038384"/>
              <a:gd name="connsiteY2" fmla="*/ 62622 h 375659"/>
              <a:gd name="connsiteX3" fmla="*/ 2038384 w 2038384"/>
              <a:gd name="connsiteY3" fmla="*/ 375659 h 375659"/>
              <a:gd name="connsiteX4" fmla="*/ 2038384 w 2038384"/>
              <a:gd name="connsiteY4" fmla="*/ 375659 h 375659"/>
              <a:gd name="connsiteX5" fmla="*/ 0 w 2038384"/>
              <a:gd name="connsiteY5" fmla="*/ 375659 h 375659"/>
              <a:gd name="connsiteX6" fmla="*/ 0 w 2038384"/>
              <a:gd name="connsiteY6" fmla="*/ 375659 h 375659"/>
              <a:gd name="connsiteX7" fmla="*/ 0 w 2038384"/>
              <a:gd name="connsiteY7" fmla="*/ 62622 h 375659"/>
              <a:gd name="connsiteX8" fmla="*/ 62622 w 2038384"/>
              <a:gd name="connsiteY8" fmla="*/ 0 h 375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38384" h="375659">
                <a:moveTo>
                  <a:pt x="62622" y="0"/>
                </a:moveTo>
                <a:lnTo>
                  <a:pt x="1975762" y="0"/>
                </a:lnTo>
                <a:cubicBezTo>
                  <a:pt x="2010347" y="0"/>
                  <a:pt x="2038384" y="28037"/>
                  <a:pt x="2038384" y="62622"/>
                </a:cubicBezTo>
                <a:lnTo>
                  <a:pt x="2038384" y="375659"/>
                </a:lnTo>
                <a:lnTo>
                  <a:pt x="2038384" y="375659"/>
                </a:lnTo>
                <a:lnTo>
                  <a:pt x="0" y="375659"/>
                </a:lnTo>
                <a:lnTo>
                  <a:pt x="0" y="375659"/>
                </a:lnTo>
                <a:lnTo>
                  <a:pt x="0" y="62622"/>
                </a:lnTo>
                <a:cubicBezTo>
                  <a:pt x="0" y="28037"/>
                  <a:pt x="28037" y="0"/>
                  <a:pt x="62622" y="0"/>
                </a:cubicBezTo>
                <a:close/>
              </a:path>
            </a:pathLst>
          </a:custGeom>
        </p:spPr>
        <p:style>
          <a:lnRef idx="2">
            <a:schemeClr val="accent5">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0726" tIns="50726" rIns="50726" bIns="32385" numCol="1" spcCol="1270" anchor="ctr" anchorCtr="0">
            <a:noAutofit/>
          </a:bodyPr>
          <a:lstStyle/>
          <a:p>
            <a:pPr lvl="0" algn="ctr" defTabSz="755650">
              <a:lnSpc>
                <a:spcPct val="90000"/>
              </a:lnSpc>
              <a:spcBef>
                <a:spcPct val="0"/>
              </a:spcBef>
              <a:spcAft>
                <a:spcPct val="35000"/>
              </a:spcAft>
            </a:pPr>
            <a:r>
              <a:rPr lang="en-US" sz="1800" kern="1200" dirty="0" err="1">
                <a:latin typeface="Times New Roman" panose="02020603050405020304" pitchFamily="18" charset="0"/>
                <a:cs typeface="Times New Roman" panose="02020603050405020304" pitchFamily="18" charset="0"/>
              </a:rPr>
              <a:t>Hình</a:t>
            </a:r>
            <a:r>
              <a:rPr lang="en-US" sz="1800" kern="1200" dirty="0">
                <a:latin typeface="Times New Roman" panose="02020603050405020304" pitchFamily="18" charset="0"/>
                <a:cs typeface="Times New Roman" panose="02020603050405020304" pitchFamily="18" charset="0"/>
              </a:rPr>
              <a:t> </a:t>
            </a:r>
            <a:r>
              <a:rPr lang="en-US" sz="1800" kern="1200" dirty="0" err="1">
                <a:latin typeface="Times New Roman" panose="02020603050405020304" pitchFamily="18" charset="0"/>
                <a:cs typeface="Times New Roman" panose="02020603050405020304" pitchFamily="18" charset="0"/>
              </a:rPr>
              <a:t>thức</a:t>
            </a:r>
            <a:endParaRPr lang="en-US" sz="1800" kern="1200" dirty="0">
              <a:latin typeface="Times New Roman" panose="02020603050405020304" pitchFamily="18" charset="0"/>
              <a:cs typeface="Times New Roman" panose="02020603050405020304" pitchFamily="18" charset="0"/>
            </a:endParaRPr>
          </a:p>
        </p:txBody>
      </p:sp>
      <p:sp>
        <p:nvSpPr>
          <p:cNvPr id="28" name="Freeform 27"/>
          <p:cNvSpPr/>
          <p:nvPr/>
        </p:nvSpPr>
        <p:spPr>
          <a:xfrm>
            <a:off x="2508571" y="4159725"/>
            <a:ext cx="5801556" cy="640517"/>
          </a:xfrm>
          <a:custGeom>
            <a:avLst/>
            <a:gdLst>
              <a:gd name="connsiteX0" fmla="*/ 0 w 7839941"/>
              <a:gd name="connsiteY0" fmla="*/ 0 h 751432"/>
              <a:gd name="connsiteX1" fmla="*/ 7839941 w 7839941"/>
              <a:gd name="connsiteY1" fmla="*/ 0 h 751432"/>
              <a:gd name="connsiteX2" fmla="*/ 7839941 w 7839941"/>
              <a:gd name="connsiteY2" fmla="*/ 751432 h 751432"/>
              <a:gd name="connsiteX3" fmla="*/ 0 w 7839941"/>
              <a:gd name="connsiteY3" fmla="*/ 751432 h 751432"/>
              <a:gd name="connsiteX4" fmla="*/ 0 w 7839941"/>
              <a:gd name="connsiteY4" fmla="*/ 0 h 751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9941" h="751432">
                <a:moveTo>
                  <a:pt x="0" y="0"/>
                </a:moveTo>
                <a:lnTo>
                  <a:pt x="7839941" y="0"/>
                </a:lnTo>
                <a:lnTo>
                  <a:pt x="7839941" y="751432"/>
                </a:lnTo>
                <a:lnTo>
                  <a:pt x="0" y="7514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2860" tIns="22860" rIns="22860" bIns="22860" numCol="1" spcCol="1270" anchor="t" anchorCtr="0">
            <a:noAutofit/>
          </a:bodyPr>
          <a:lstStyle/>
          <a:p>
            <a:pPr lvl="0"/>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đàn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áp</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ông</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bị</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đày</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ải</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ra</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Côn</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Đảo</a:t>
            </a:r>
            <a:r>
              <a:rPr lang="en-US" sz="1800" dirty="0">
                <a:solidFill>
                  <a:schemeClr val="tx1"/>
                </a:solidFill>
                <a:latin typeface="Times New Roman" panose="02020603050405020304" pitchFamily="18" charset="0"/>
                <a:cs typeface="Times New Roman" panose="02020603050405020304" pitchFamily="18" charset="0"/>
              </a:rPr>
              <a:t>, </a:t>
            </a:r>
            <a:r>
              <a:rPr lang="en-US" sz="1800" dirty="0" err="1">
                <a:solidFill>
                  <a:schemeClr val="tx1"/>
                </a:solidFill>
                <a:latin typeface="Times New Roman" panose="02020603050405020304" pitchFamily="18" charset="0"/>
                <a:cs typeface="Times New Roman" panose="02020603050405020304" pitchFamily="18" charset="0"/>
              </a:rPr>
              <a:t>năm</a:t>
            </a:r>
            <a:r>
              <a:rPr lang="en-US" sz="1800" dirty="0">
                <a:solidFill>
                  <a:schemeClr val="tx1"/>
                </a:solidFill>
                <a:latin typeface="Times New Roman" panose="02020603050405020304" pitchFamily="18" charset="0"/>
                <a:cs typeface="Times New Roman" panose="02020603050405020304" pitchFamily="18" charset="0"/>
              </a:rPr>
              <a:t> 1911 Phan </a:t>
            </a:r>
            <a:r>
              <a:rPr lang="en-US" sz="1800" dirty="0" err="1">
                <a:solidFill>
                  <a:schemeClr val="tx1"/>
                </a:solidFill>
                <a:latin typeface="Times New Roman" panose="02020603050405020304" pitchFamily="18" charset="0"/>
                <a:cs typeface="Times New Roman" panose="02020603050405020304" pitchFamily="18" charset="0"/>
              </a:rPr>
              <a:t>Châu</a:t>
            </a:r>
            <a:r>
              <a:rPr lang="en-US" sz="1800" dirty="0">
                <a:solidFill>
                  <a:schemeClr val="tx1"/>
                </a:solidFill>
                <a:latin typeface="Times New Roman" panose="02020603050405020304" pitchFamily="18" charset="0"/>
                <a:cs typeface="Times New Roman" panose="02020603050405020304" pitchFamily="18" charset="0"/>
              </a:rPr>
              <a:t> Trinh sang </a:t>
            </a:r>
            <a:r>
              <a:rPr lang="en-US" sz="1800" dirty="0" err="1">
                <a:solidFill>
                  <a:schemeClr val="tx1"/>
                </a:solidFill>
                <a:latin typeface="Times New Roman" panose="02020603050405020304" pitchFamily="18" charset="0"/>
                <a:cs typeface="Times New Roman" panose="02020603050405020304" pitchFamily="18" charset="0"/>
              </a:rPr>
              <a:t>Pháp</a:t>
            </a:r>
            <a:r>
              <a:rPr lang="en-US" sz="1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1198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5" grpId="0"/>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ChangeArrowheads="1"/>
          </p:cNvSpPr>
          <p:nvPr/>
        </p:nvSpPr>
        <p:spPr bwMode="auto">
          <a:xfrm>
            <a:off x="1704976" y="431007"/>
            <a:ext cx="24788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50000"/>
              </a:spcBef>
              <a:spcAft>
                <a:spcPct val="0"/>
              </a:spcAft>
              <a:buClrTx/>
              <a:buSzTx/>
              <a:buFont typeface="Arial"/>
              <a:buNone/>
              <a:tabLst/>
              <a:defRPr/>
            </a:pPr>
            <a:endParaRPr kumimoji="0" lang="en-US" altLang="en-US" sz="2400" b="0" i="0" u="none" strike="noStrike" kern="1200" cap="none" spc="0" normalizeH="0" baseline="0" noProof="0">
              <a:ln>
                <a:noFill/>
              </a:ln>
              <a:solidFill>
                <a:srgbClr val="000000"/>
              </a:solidFill>
              <a:effectLst/>
              <a:uLnTx/>
              <a:uFillTx/>
              <a:latin typeface=".VnTime" panose="020B7200000000000000" pitchFamily="34" charset="0"/>
              <a:ea typeface="+mn-ea"/>
              <a:cs typeface="Arial"/>
              <a:sym typeface="Arial"/>
            </a:endParaRPr>
          </a:p>
        </p:txBody>
      </p:sp>
      <p:sp>
        <p:nvSpPr>
          <p:cNvPr id="3" name="Freeform 2"/>
          <p:cNvSpPr/>
          <p:nvPr/>
        </p:nvSpPr>
        <p:spPr>
          <a:xfrm>
            <a:off x="103910" y="107135"/>
            <a:ext cx="5299364" cy="461665"/>
          </a:xfrm>
          <a:custGeom>
            <a:avLst/>
            <a:gdLst>
              <a:gd name="connsiteX0" fmla="*/ 0 w 8645237"/>
              <a:gd name="connsiteY0" fmla="*/ 4327 h 43267"/>
              <a:gd name="connsiteX1" fmla="*/ 4327 w 8645237"/>
              <a:gd name="connsiteY1" fmla="*/ 0 h 43267"/>
              <a:gd name="connsiteX2" fmla="*/ 8640910 w 8645237"/>
              <a:gd name="connsiteY2" fmla="*/ 0 h 43267"/>
              <a:gd name="connsiteX3" fmla="*/ 8645237 w 8645237"/>
              <a:gd name="connsiteY3" fmla="*/ 4327 h 43267"/>
              <a:gd name="connsiteX4" fmla="*/ 8645237 w 8645237"/>
              <a:gd name="connsiteY4" fmla="*/ 38940 h 43267"/>
              <a:gd name="connsiteX5" fmla="*/ 8640910 w 8645237"/>
              <a:gd name="connsiteY5" fmla="*/ 43267 h 43267"/>
              <a:gd name="connsiteX6" fmla="*/ 4327 w 8645237"/>
              <a:gd name="connsiteY6" fmla="*/ 43267 h 43267"/>
              <a:gd name="connsiteX7" fmla="*/ 0 w 8645237"/>
              <a:gd name="connsiteY7" fmla="*/ 38940 h 43267"/>
              <a:gd name="connsiteX8" fmla="*/ 0 w 8645237"/>
              <a:gd name="connsiteY8" fmla="*/ 4327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37" h="43267">
                <a:moveTo>
                  <a:pt x="0" y="4327"/>
                </a:moveTo>
                <a:cubicBezTo>
                  <a:pt x="0" y="1937"/>
                  <a:pt x="1937" y="0"/>
                  <a:pt x="4327" y="0"/>
                </a:cubicBezTo>
                <a:lnTo>
                  <a:pt x="8640910" y="0"/>
                </a:lnTo>
                <a:cubicBezTo>
                  <a:pt x="8643300" y="0"/>
                  <a:pt x="8645237" y="1937"/>
                  <a:pt x="8645237" y="4327"/>
                </a:cubicBezTo>
                <a:lnTo>
                  <a:pt x="8645237" y="38940"/>
                </a:lnTo>
                <a:cubicBezTo>
                  <a:pt x="8645237" y="41330"/>
                  <a:pt x="8643300" y="43267"/>
                  <a:pt x="8640910" y="43267"/>
                </a:cubicBezTo>
                <a:lnTo>
                  <a:pt x="4327" y="43267"/>
                </a:lnTo>
                <a:cubicBezTo>
                  <a:pt x="1937" y="43267"/>
                  <a:pt x="0" y="41330"/>
                  <a:pt x="0" y="38940"/>
                </a:cubicBezTo>
                <a:lnTo>
                  <a:pt x="0" y="4327"/>
                </a:lnTo>
                <a:close/>
              </a:path>
            </a:pathLst>
          </a:custGeom>
          <a:scene3d>
            <a:camera prst="orthographicFront"/>
            <a:lightRig rig="flat" dir="t"/>
          </a:scene3d>
          <a:sp3d prstMaterial="dkEdge">
            <a:bevelT w="8200" h="38100"/>
          </a:sp3d>
        </p:spPr>
        <p:style>
          <a:lnRef idx="0">
            <a:schemeClr val="dk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39367" tIns="26667" rIns="39367" bIns="266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b.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Hoạt</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động</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của</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Phan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Châu</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Trinh</a:t>
            </a:r>
            <a:endPar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sym typeface="Arial"/>
            </a:endParaRPr>
          </a:p>
        </p:txBody>
      </p:sp>
      <p:pic>
        <p:nvPicPr>
          <p:cNvPr id="9220" name="Picture 4" descr="https://phongnhaexplorer.com/wp-content/uploads/2021/06/bai-tho-dap-da-o-con-l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50" y="737755"/>
            <a:ext cx="4512469" cy="202248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phongnhaexplorer.com/wp-content/uploads/2021/06/bai-tho-dap-da-o-con-lon-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095" y="2795151"/>
            <a:ext cx="4561898" cy="22505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98029" y="1494536"/>
            <a:ext cx="3865418" cy="1815882"/>
          </a:xfrm>
          <a:prstGeom prst="rect">
            <a:avLst/>
          </a:prstGeom>
        </p:spPr>
        <p:txBody>
          <a:bodyPr wrap="square">
            <a:spAutoFit/>
          </a:bodyPr>
          <a:lstStyle/>
          <a:p>
            <a:r>
              <a:rPr lang="vi-VN" sz="1600" b="1" dirty="0">
                <a:solidFill>
                  <a:schemeClr val="tx1"/>
                </a:solidFill>
                <a:latin typeface="+mn-lt"/>
              </a:rPr>
              <a:t>Bài thơ Đập đá ở Côn Lôn</a:t>
            </a:r>
            <a:r>
              <a:rPr lang="vi-VN" sz="1600" dirty="0">
                <a:solidFill>
                  <a:schemeClr val="tx1"/>
                </a:solidFill>
                <a:latin typeface="+mn-lt"/>
              </a:rPr>
              <a:t> đã thể hiện khí phách hiên ngang bất khuất của người chiến sĩ cách mạng trong cảnh tù đày, viết theo thể thất ngôn </a:t>
            </a:r>
            <a:r>
              <a:rPr lang="vi-VN" sz="1600" b="1" dirty="0">
                <a:solidFill>
                  <a:schemeClr val="tx1"/>
                </a:solidFill>
                <a:latin typeface="+mn-lt"/>
              </a:rPr>
              <a:t>bát cú Đường luật</a:t>
            </a:r>
            <a:r>
              <a:rPr lang="vi-VN" sz="1600" dirty="0">
                <a:solidFill>
                  <a:schemeClr val="tx1"/>
                </a:solidFill>
                <a:latin typeface="+mn-lt"/>
              </a:rPr>
              <a:t>, mang tính hàm nghĩa sâu sắc:</a:t>
            </a:r>
          </a:p>
          <a:p>
            <a:pPr algn="ctr"/>
            <a:r>
              <a:rPr lang="vi-VN" sz="1600" i="1" dirty="0">
                <a:solidFill>
                  <a:schemeClr val="tx1"/>
                </a:solidFill>
                <a:latin typeface="+mn-lt"/>
              </a:rPr>
              <a:t>Làm trai đứng giữa đất Côn Lôn,</a:t>
            </a:r>
            <a:endParaRPr lang="vi-VN" sz="1600" dirty="0">
              <a:solidFill>
                <a:schemeClr val="tx1"/>
              </a:solidFill>
              <a:latin typeface="+mn-lt"/>
            </a:endParaRPr>
          </a:p>
          <a:p>
            <a:pPr algn="ctr"/>
            <a:r>
              <a:rPr lang="vi-VN" sz="1600" i="1" dirty="0">
                <a:solidFill>
                  <a:schemeClr val="tx1"/>
                </a:solidFill>
                <a:latin typeface="+mn-lt"/>
              </a:rPr>
              <a:t>Lừng lẫy làm cho lở núi non.</a:t>
            </a:r>
            <a:endParaRPr lang="vi-VN" sz="1600" dirty="0">
              <a:solidFill>
                <a:schemeClr val="tx1"/>
              </a:solidFill>
              <a:latin typeface="+mn-lt"/>
            </a:endParaRPr>
          </a:p>
        </p:txBody>
      </p:sp>
    </p:spTree>
    <p:extLst>
      <p:ext uri="{BB962C8B-B14F-4D97-AF65-F5344CB8AC3E}">
        <p14:creationId xmlns:p14="http://schemas.microsoft.com/office/powerpoint/2010/main" val="14195624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ChangeArrowheads="1"/>
          </p:cNvSpPr>
          <p:nvPr/>
        </p:nvSpPr>
        <p:spPr bwMode="auto">
          <a:xfrm>
            <a:off x="1704976" y="431007"/>
            <a:ext cx="24788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50000"/>
              </a:spcBef>
              <a:spcAft>
                <a:spcPct val="0"/>
              </a:spcAft>
              <a:buClrTx/>
              <a:buSzTx/>
              <a:buFont typeface="Arial"/>
              <a:buNone/>
              <a:tabLst/>
              <a:defRPr/>
            </a:pPr>
            <a:endParaRPr kumimoji="0" lang="en-US" altLang="en-US" sz="2400" b="0" i="0" u="none" strike="noStrike" kern="1200" cap="none" spc="0" normalizeH="0" baseline="0" noProof="0">
              <a:ln>
                <a:noFill/>
              </a:ln>
              <a:solidFill>
                <a:srgbClr val="000000"/>
              </a:solidFill>
              <a:effectLst/>
              <a:uLnTx/>
              <a:uFillTx/>
              <a:latin typeface=".VnTime" panose="020B7200000000000000" pitchFamily="34" charset="0"/>
              <a:ea typeface="+mn-ea"/>
              <a:cs typeface="Arial"/>
              <a:sym typeface="Arial"/>
            </a:endParaRPr>
          </a:p>
        </p:txBody>
      </p:sp>
      <p:sp>
        <p:nvSpPr>
          <p:cNvPr id="3" name="Freeform 2"/>
          <p:cNvSpPr/>
          <p:nvPr/>
        </p:nvSpPr>
        <p:spPr>
          <a:xfrm>
            <a:off x="103910" y="107135"/>
            <a:ext cx="5299364" cy="461665"/>
          </a:xfrm>
          <a:custGeom>
            <a:avLst/>
            <a:gdLst>
              <a:gd name="connsiteX0" fmla="*/ 0 w 8645237"/>
              <a:gd name="connsiteY0" fmla="*/ 4327 h 43267"/>
              <a:gd name="connsiteX1" fmla="*/ 4327 w 8645237"/>
              <a:gd name="connsiteY1" fmla="*/ 0 h 43267"/>
              <a:gd name="connsiteX2" fmla="*/ 8640910 w 8645237"/>
              <a:gd name="connsiteY2" fmla="*/ 0 h 43267"/>
              <a:gd name="connsiteX3" fmla="*/ 8645237 w 8645237"/>
              <a:gd name="connsiteY3" fmla="*/ 4327 h 43267"/>
              <a:gd name="connsiteX4" fmla="*/ 8645237 w 8645237"/>
              <a:gd name="connsiteY4" fmla="*/ 38940 h 43267"/>
              <a:gd name="connsiteX5" fmla="*/ 8640910 w 8645237"/>
              <a:gd name="connsiteY5" fmla="*/ 43267 h 43267"/>
              <a:gd name="connsiteX6" fmla="*/ 4327 w 8645237"/>
              <a:gd name="connsiteY6" fmla="*/ 43267 h 43267"/>
              <a:gd name="connsiteX7" fmla="*/ 0 w 8645237"/>
              <a:gd name="connsiteY7" fmla="*/ 38940 h 43267"/>
              <a:gd name="connsiteX8" fmla="*/ 0 w 8645237"/>
              <a:gd name="connsiteY8" fmla="*/ 4327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37" h="43267">
                <a:moveTo>
                  <a:pt x="0" y="4327"/>
                </a:moveTo>
                <a:cubicBezTo>
                  <a:pt x="0" y="1937"/>
                  <a:pt x="1937" y="0"/>
                  <a:pt x="4327" y="0"/>
                </a:cubicBezTo>
                <a:lnTo>
                  <a:pt x="8640910" y="0"/>
                </a:lnTo>
                <a:cubicBezTo>
                  <a:pt x="8643300" y="0"/>
                  <a:pt x="8645237" y="1937"/>
                  <a:pt x="8645237" y="4327"/>
                </a:cubicBezTo>
                <a:lnTo>
                  <a:pt x="8645237" y="38940"/>
                </a:lnTo>
                <a:cubicBezTo>
                  <a:pt x="8645237" y="41330"/>
                  <a:pt x="8643300" y="43267"/>
                  <a:pt x="8640910" y="43267"/>
                </a:cubicBezTo>
                <a:lnTo>
                  <a:pt x="4327" y="43267"/>
                </a:lnTo>
                <a:cubicBezTo>
                  <a:pt x="1937" y="43267"/>
                  <a:pt x="0" y="41330"/>
                  <a:pt x="0" y="38940"/>
                </a:cubicBezTo>
                <a:lnTo>
                  <a:pt x="0" y="4327"/>
                </a:lnTo>
                <a:close/>
              </a:path>
            </a:pathLst>
          </a:custGeom>
          <a:scene3d>
            <a:camera prst="orthographicFront"/>
            <a:lightRig rig="flat" dir="t"/>
          </a:scene3d>
          <a:sp3d prstMaterial="dkEdge">
            <a:bevelT w="8200" h="38100"/>
          </a:sp3d>
        </p:spPr>
        <p:style>
          <a:lnRef idx="0">
            <a:schemeClr val="dk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39367" tIns="26667" rIns="39367" bIns="266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b.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Hoạt</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động</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của</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Phan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Châu</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Trinh</a:t>
            </a:r>
            <a:endPar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sym typeface="Arial"/>
            </a:endParaRPr>
          </a:p>
        </p:txBody>
      </p:sp>
      <p:sp>
        <p:nvSpPr>
          <p:cNvPr id="4" name="Rectangle 3"/>
          <p:cNvSpPr/>
          <p:nvPr/>
        </p:nvSpPr>
        <p:spPr>
          <a:xfrm>
            <a:off x="4707081" y="567854"/>
            <a:ext cx="4197927" cy="4278094"/>
          </a:xfrm>
          <a:prstGeom prst="rect">
            <a:avLst/>
          </a:prstGeom>
        </p:spPr>
        <p:txBody>
          <a:bodyPr wrap="square">
            <a:spAutoFit/>
          </a:bodyPr>
          <a:lstStyle/>
          <a:p>
            <a:pPr algn="ctr"/>
            <a:r>
              <a:rPr lang="vi-VN" sz="1600" b="1" dirty="0">
                <a:latin typeface="+mj-lt"/>
              </a:rPr>
              <a:t>Về lễ tang cụ Phan Châu Trinh</a:t>
            </a:r>
            <a:r>
              <a:rPr lang="en-US" sz="1600" b="1" dirty="0">
                <a:latin typeface="+mj-lt"/>
              </a:rPr>
              <a:t> - </a:t>
            </a:r>
            <a:r>
              <a:rPr lang="en-US" sz="1600" b="1" dirty="0" err="1">
                <a:latin typeface="+mj-lt"/>
              </a:rPr>
              <a:t>một</a:t>
            </a:r>
            <a:r>
              <a:rPr lang="en-US" sz="1600" b="1" dirty="0">
                <a:latin typeface="+mj-lt"/>
              </a:rPr>
              <a:t> </a:t>
            </a:r>
            <a:r>
              <a:rPr lang="en-US" sz="1600" b="1" dirty="0" err="1">
                <a:latin typeface="+mj-lt"/>
              </a:rPr>
              <a:t>sự</a:t>
            </a:r>
            <a:r>
              <a:rPr lang="en-US" sz="1600" b="1" dirty="0">
                <a:latin typeface="+mj-lt"/>
              </a:rPr>
              <a:t> </a:t>
            </a:r>
            <a:r>
              <a:rPr lang="en-US" sz="1600" b="1" dirty="0" err="1">
                <a:latin typeface="+mj-lt"/>
              </a:rPr>
              <a:t>thức</a:t>
            </a:r>
            <a:r>
              <a:rPr lang="en-US" sz="1600" b="1" dirty="0">
                <a:latin typeface="+mj-lt"/>
              </a:rPr>
              <a:t> </a:t>
            </a:r>
            <a:r>
              <a:rPr lang="en-US" sz="1600" b="1" dirty="0" err="1">
                <a:latin typeface="+mj-lt"/>
              </a:rPr>
              <a:t>tỉnh</a:t>
            </a:r>
            <a:r>
              <a:rPr lang="en-US" sz="1600" b="1" dirty="0">
                <a:latin typeface="+mj-lt"/>
              </a:rPr>
              <a:t> </a:t>
            </a:r>
            <a:r>
              <a:rPr lang="en-US" sz="1600" b="1" dirty="0" err="1">
                <a:latin typeface="+mj-lt"/>
              </a:rPr>
              <a:t>trong</a:t>
            </a:r>
            <a:r>
              <a:rPr lang="en-US" sz="1600" b="1" dirty="0">
                <a:latin typeface="+mj-lt"/>
              </a:rPr>
              <a:t> </a:t>
            </a:r>
            <a:r>
              <a:rPr lang="en-US" sz="1600" b="1" dirty="0" err="1">
                <a:latin typeface="+mj-lt"/>
              </a:rPr>
              <a:t>toàn</a:t>
            </a:r>
            <a:r>
              <a:rPr lang="en-US" sz="1600" b="1" dirty="0">
                <a:latin typeface="+mj-lt"/>
              </a:rPr>
              <a:t> </a:t>
            </a:r>
            <a:r>
              <a:rPr lang="en-US" sz="1600" b="1" dirty="0" err="1">
                <a:latin typeface="+mj-lt"/>
              </a:rPr>
              <a:t>quốc</a:t>
            </a:r>
            <a:endParaRPr lang="vi-VN" sz="1600" dirty="0">
              <a:latin typeface="+mj-lt"/>
            </a:endParaRPr>
          </a:p>
          <a:p>
            <a:pPr algn="just"/>
            <a:r>
              <a:rPr lang="vi-VN" sz="1600" dirty="0">
                <a:latin typeface="+mj-lt"/>
              </a:rPr>
              <a:t>Đúng 6 giờ sáng 4-4-1926, có khoảng 60.000-100.000 người tụ tập hai bên đường Pellerin, đi nối theo suốt đám tang. Suốt lộ trình đám tang đi qua, từ chợ Bến Thành tới Tân Sơn Nhứt, hai bên đường có nhiều quán nước dựng lên do dân chúng tự động, bưng nước giải khát cho người đưa đám.</a:t>
            </a:r>
            <a:endParaRPr lang="en-US" sz="1600" dirty="0">
              <a:latin typeface="+mj-lt"/>
            </a:endParaRPr>
          </a:p>
          <a:p>
            <a:pPr algn="just"/>
            <a:r>
              <a:rPr lang="vi-VN" sz="1600" dirty="0">
                <a:latin typeface="+mj-lt"/>
              </a:rPr>
              <a:t>Từ Bắc tới Nam, có ít nhứt 40 tỉnh và địa phương đã tổ chức lễ tang và gởi ai điếu, cầu nguyện đến ban tổ chức ở Sài Gòn.</a:t>
            </a:r>
          </a:p>
          <a:p>
            <a:pPr algn="just"/>
            <a:r>
              <a:rPr lang="vi-VN" sz="1600" dirty="0">
                <a:latin typeface="+mj-lt"/>
              </a:rPr>
              <a:t>Tại Phnom Penh, các Việt kiều cũng đã tổ chức lễ truy điệu cụ Phan một cách trọng thể. Ngoài ra, học sinh các trường lớn ở Quy Nhơn, Mỹ Tho, Vinh, Hà Nội... đều có công khai hoặc lén lút tổ chức lễ tang vì nhà cầm quyền ngăn cấm</a:t>
            </a:r>
          </a:p>
        </p:txBody>
      </p:sp>
      <p:pic>
        <p:nvPicPr>
          <p:cNvPr id="2" name="Picture 1"/>
          <p:cNvPicPr>
            <a:picLocks noChangeAspect="1"/>
          </p:cNvPicPr>
          <p:nvPr/>
        </p:nvPicPr>
        <p:blipFill>
          <a:blip r:embed="rId2"/>
          <a:stretch>
            <a:fillRect/>
          </a:stretch>
        </p:blipFill>
        <p:spPr>
          <a:xfrm>
            <a:off x="373857" y="737754"/>
            <a:ext cx="4229316" cy="4187537"/>
          </a:xfrm>
          <a:prstGeom prst="rect">
            <a:avLst/>
          </a:prstGeom>
        </p:spPr>
      </p:pic>
    </p:spTree>
    <p:extLst>
      <p:ext uri="{BB962C8B-B14F-4D97-AF65-F5344CB8AC3E}">
        <p14:creationId xmlns:p14="http://schemas.microsoft.com/office/powerpoint/2010/main" val="2333191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ChangeArrowheads="1"/>
          </p:cNvSpPr>
          <p:nvPr/>
        </p:nvSpPr>
        <p:spPr bwMode="auto">
          <a:xfrm>
            <a:off x="1704976" y="431007"/>
            <a:ext cx="24788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685800" rtl="0" eaLnBrk="1" fontAlgn="base" latinLnBrk="0" hangingPunct="1">
              <a:lnSpc>
                <a:spcPct val="100000"/>
              </a:lnSpc>
              <a:spcBef>
                <a:spcPct val="50000"/>
              </a:spcBef>
              <a:spcAft>
                <a:spcPct val="0"/>
              </a:spcAft>
              <a:buClrTx/>
              <a:buSzTx/>
              <a:buFont typeface="Arial"/>
              <a:buNone/>
              <a:tabLst/>
              <a:defRPr/>
            </a:pPr>
            <a:endParaRPr kumimoji="0" lang="en-US" altLang="en-US" sz="2400" b="0" i="0" u="none" strike="noStrike" kern="1200" cap="none" spc="0" normalizeH="0" baseline="0" noProof="0">
              <a:ln>
                <a:noFill/>
              </a:ln>
              <a:solidFill>
                <a:srgbClr val="000000"/>
              </a:solidFill>
              <a:effectLst/>
              <a:uLnTx/>
              <a:uFillTx/>
              <a:latin typeface=".VnTime" panose="020B7200000000000000" pitchFamily="34" charset="0"/>
              <a:ea typeface="+mn-ea"/>
              <a:cs typeface="Arial"/>
              <a:sym typeface="Arial"/>
            </a:endParaRPr>
          </a:p>
        </p:txBody>
      </p:sp>
      <p:sp>
        <p:nvSpPr>
          <p:cNvPr id="3" name="Freeform 2"/>
          <p:cNvSpPr/>
          <p:nvPr/>
        </p:nvSpPr>
        <p:spPr>
          <a:xfrm>
            <a:off x="103910" y="107135"/>
            <a:ext cx="5299364" cy="461665"/>
          </a:xfrm>
          <a:custGeom>
            <a:avLst/>
            <a:gdLst>
              <a:gd name="connsiteX0" fmla="*/ 0 w 8645237"/>
              <a:gd name="connsiteY0" fmla="*/ 4327 h 43267"/>
              <a:gd name="connsiteX1" fmla="*/ 4327 w 8645237"/>
              <a:gd name="connsiteY1" fmla="*/ 0 h 43267"/>
              <a:gd name="connsiteX2" fmla="*/ 8640910 w 8645237"/>
              <a:gd name="connsiteY2" fmla="*/ 0 h 43267"/>
              <a:gd name="connsiteX3" fmla="*/ 8645237 w 8645237"/>
              <a:gd name="connsiteY3" fmla="*/ 4327 h 43267"/>
              <a:gd name="connsiteX4" fmla="*/ 8645237 w 8645237"/>
              <a:gd name="connsiteY4" fmla="*/ 38940 h 43267"/>
              <a:gd name="connsiteX5" fmla="*/ 8640910 w 8645237"/>
              <a:gd name="connsiteY5" fmla="*/ 43267 h 43267"/>
              <a:gd name="connsiteX6" fmla="*/ 4327 w 8645237"/>
              <a:gd name="connsiteY6" fmla="*/ 43267 h 43267"/>
              <a:gd name="connsiteX7" fmla="*/ 0 w 8645237"/>
              <a:gd name="connsiteY7" fmla="*/ 38940 h 43267"/>
              <a:gd name="connsiteX8" fmla="*/ 0 w 8645237"/>
              <a:gd name="connsiteY8" fmla="*/ 4327 h 43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45237" h="43267">
                <a:moveTo>
                  <a:pt x="0" y="4327"/>
                </a:moveTo>
                <a:cubicBezTo>
                  <a:pt x="0" y="1937"/>
                  <a:pt x="1937" y="0"/>
                  <a:pt x="4327" y="0"/>
                </a:cubicBezTo>
                <a:lnTo>
                  <a:pt x="8640910" y="0"/>
                </a:lnTo>
                <a:cubicBezTo>
                  <a:pt x="8643300" y="0"/>
                  <a:pt x="8645237" y="1937"/>
                  <a:pt x="8645237" y="4327"/>
                </a:cubicBezTo>
                <a:lnTo>
                  <a:pt x="8645237" y="38940"/>
                </a:lnTo>
                <a:cubicBezTo>
                  <a:pt x="8645237" y="41330"/>
                  <a:pt x="8643300" y="43267"/>
                  <a:pt x="8640910" y="43267"/>
                </a:cubicBezTo>
                <a:lnTo>
                  <a:pt x="4327" y="43267"/>
                </a:lnTo>
                <a:cubicBezTo>
                  <a:pt x="1937" y="43267"/>
                  <a:pt x="0" y="41330"/>
                  <a:pt x="0" y="38940"/>
                </a:cubicBezTo>
                <a:lnTo>
                  <a:pt x="0" y="4327"/>
                </a:lnTo>
                <a:close/>
              </a:path>
            </a:pathLst>
          </a:custGeom>
          <a:scene3d>
            <a:camera prst="orthographicFront"/>
            <a:lightRig rig="flat" dir="t"/>
          </a:scene3d>
          <a:sp3d prstMaterial="dkEdge">
            <a:bevelT w="8200" h="38100"/>
          </a:sp3d>
        </p:spPr>
        <p:style>
          <a:lnRef idx="0">
            <a:schemeClr val="dk2">
              <a:shade val="80000"/>
              <a:hueOff val="0"/>
              <a:satOff val="0"/>
              <a:lumOff val="0"/>
              <a:alphaOff val="0"/>
            </a:schemeClr>
          </a:lnRef>
          <a:fillRef idx="2">
            <a:schemeClr val="lt1">
              <a:hueOff val="0"/>
              <a:satOff val="0"/>
              <a:lumOff val="0"/>
              <a:alphaOff val="0"/>
            </a:schemeClr>
          </a:fillRef>
          <a:effectRef idx="1">
            <a:schemeClr val="lt1">
              <a:hueOff val="0"/>
              <a:satOff val="0"/>
              <a:lumOff val="0"/>
              <a:alphaOff val="0"/>
            </a:schemeClr>
          </a:effectRef>
          <a:fontRef idx="minor">
            <a:schemeClr val="dk2">
              <a:hueOff val="0"/>
              <a:satOff val="0"/>
              <a:lumOff val="0"/>
              <a:alphaOff val="0"/>
            </a:schemeClr>
          </a:fontRef>
        </p:style>
        <p:txBody>
          <a:bodyPr spcFirstLastPara="0" vert="horz" wrap="square" lIns="39367" tIns="26667" rIns="39367" bIns="26667" numCol="1" spcCol="1270" anchor="ctr" anchorCtr="0">
            <a:noAutofit/>
          </a:bodyPr>
          <a:lstStyle/>
          <a:p>
            <a:pPr marL="0" marR="0" lvl="0" indent="0" algn="ctr" defTabSz="889000" rtl="0" eaLnBrk="1" fontAlgn="auto" latinLnBrk="0" hangingPunct="1">
              <a:lnSpc>
                <a:spcPct val="90000"/>
              </a:lnSpc>
              <a:spcBef>
                <a:spcPct val="0"/>
              </a:spcBef>
              <a:spcAft>
                <a:spcPct val="35000"/>
              </a:spcAft>
              <a:buClr>
                <a:srgbClr val="000000"/>
              </a:buClr>
              <a:buSzTx/>
              <a:buFont typeface="Arial"/>
              <a:buNone/>
              <a:tabLst/>
              <a:defRPr/>
            </a:pP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b.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Hoạt</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động</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của</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Phan </a:t>
            </a:r>
            <a:r>
              <a:rPr kumimoji="0" lang="en-US" sz="2000" b="1" i="0" u="none" strike="noStrike" kern="1200" cap="none" spc="0" normalizeH="0" baseline="0" noProof="0" dirty="0" err="1">
                <a:ln/>
                <a:solidFill>
                  <a:srgbClr val="000000">
                    <a:hueOff val="0"/>
                    <a:satOff val="0"/>
                    <a:lumOff val="0"/>
                    <a:alphaOff val="0"/>
                  </a:srgbClr>
                </a:solidFill>
                <a:effectLst/>
                <a:uLnTx/>
                <a:uFillTx/>
                <a:latin typeface="Times New Roman"/>
                <a:ea typeface="+mn-ea"/>
                <a:cs typeface="+mn-cs"/>
                <a:sym typeface="Arial"/>
              </a:rPr>
              <a:t>Châu</a:t>
            </a:r>
            <a:r>
              <a:rPr kumimoji="0" lang="en-US" sz="2000" b="1" i="0" u="none" strike="noStrike" kern="1200" cap="none" spc="0" normalizeH="0" baseline="0" noProof="0" dirty="0">
                <a:ln/>
                <a:solidFill>
                  <a:srgbClr val="000000">
                    <a:hueOff val="0"/>
                    <a:satOff val="0"/>
                    <a:lumOff val="0"/>
                    <a:alphaOff val="0"/>
                  </a:srgbClr>
                </a:solidFill>
                <a:effectLst/>
                <a:uLnTx/>
                <a:uFillTx/>
                <a:latin typeface="Times New Roman"/>
                <a:ea typeface="+mn-ea"/>
                <a:cs typeface="+mn-cs"/>
                <a:sym typeface="Arial"/>
              </a:rPr>
              <a:t> Trinh</a:t>
            </a:r>
            <a:endParaRPr kumimoji="0" lang="en-US" sz="2000" b="0" i="0" u="none" strike="noStrike" kern="1200" cap="none" spc="0" normalizeH="0" baseline="0" noProof="0" dirty="0">
              <a:ln>
                <a:noFill/>
              </a:ln>
              <a:solidFill>
                <a:srgbClr val="000000">
                  <a:hueOff val="0"/>
                  <a:satOff val="0"/>
                  <a:lumOff val="0"/>
                  <a:alphaOff val="0"/>
                </a:srgbClr>
              </a:solidFill>
              <a:effectLst/>
              <a:uLnTx/>
              <a:uFillTx/>
              <a:latin typeface="Times New Roman"/>
              <a:ea typeface="+mn-ea"/>
              <a:cs typeface="+mn-cs"/>
              <a:sym typeface="Arial"/>
            </a:endParaRPr>
          </a:p>
        </p:txBody>
      </p:sp>
      <p:sp>
        <p:nvSpPr>
          <p:cNvPr id="2" name="Cloud Callout 1"/>
          <p:cNvSpPr/>
          <p:nvPr/>
        </p:nvSpPr>
        <p:spPr>
          <a:xfrm>
            <a:off x="4183857" y="892672"/>
            <a:ext cx="4572000" cy="2764215"/>
          </a:xfrm>
          <a:prstGeom prst="cloudCallout">
            <a:avLst>
              <a:gd name="adj1" fmla="val -54243"/>
              <a:gd name="adj2" fmla="val 52054"/>
            </a:avLst>
          </a:prstGeom>
          <a:ln>
            <a:solidFill>
              <a:schemeClr val="tx2"/>
            </a:solidFill>
          </a:ln>
        </p:spPr>
        <p:txBody>
          <a:bodyPr>
            <a:spAutoFit/>
          </a:bodyPr>
          <a:lstStyle/>
          <a:p>
            <a:r>
              <a:rPr lang="en-US" sz="1600" i="1" dirty="0" err="1">
                <a:latin typeface="+mn-lt"/>
              </a:rPr>
              <a:t>Em</a:t>
            </a:r>
            <a:r>
              <a:rPr lang="en-US" sz="1600" i="1" dirty="0">
                <a:latin typeface="+mn-lt"/>
              </a:rPr>
              <a:t> </a:t>
            </a:r>
            <a:r>
              <a:rPr lang="en-US" sz="1600" i="1" dirty="0" err="1">
                <a:latin typeface="+mn-lt"/>
              </a:rPr>
              <a:t>có</a:t>
            </a:r>
            <a:r>
              <a:rPr lang="en-US" sz="1600" i="1" dirty="0">
                <a:latin typeface="+mn-lt"/>
              </a:rPr>
              <a:t> </a:t>
            </a:r>
            <a:r>
              <a:rPr lang="en-US" sz="1600" i="1" dirty="0" err="1">
                <a:latin typeface="+mn-lt"/>
              </a:rPr>
              <a:t>đồng</a:t>
            </a:r>
            <a:r>
              <a:rPr lang="en-US" sz="1600" i="1" dirty="0">
                <a:latin typeface="+mn-lt"/>
              </a:rPr>
              <a:t> ý </a:t>
            </a:r>
            <a:r>
              <a:rPr lang="en-US" sz="1600" i="1" dirty="0" err="1">
                <a:latin typeface="+mn-lt"/>
              </a:rPr>
              <a:t>với</a:t>
            </a:r>
            <a:r>
              <a:rPr lang="en-US" sz="1600" i="1" dirty="0">
                <a:latin typeface="+mn-lt"/>
              </a:rPr>
              <a:t> </a:t>
            </a:r>
            <a:r>
              <a:rPr lang="en-US" sz="1600" i="1" dirty="0" err="1">
                <a:latin typeface="+mn-lt"/>
              </a:rPr>
              <a:t>quan</a:t>
            </a:r>
            <a:r>
              <a:rPr lang="en-US" sz="1600" i="1" dirty="0">
                <a:latin typeface="+mn-lt"/>
              </a:rPr>
              <a:t> </a:t>
            </a:r>
            <a:r>
              <a:rPr lang="en-US" sz="1600" i="1" dirty="0" err="1">
                <a:latin typeface="+mn-lt"/>
              </a:rPr>
              <a:t>điểm</a:t>
            </a:r>
            <a:r>
              <a:rPr lang="en-US" sz="1600" i="1" dirty="0">
                <a:latin typeface="+mn-lt"/>
              </a:rPr>
              <a:t> “Chi </a:t>
            </a:r>
            <a:r>
              <a:rPr lang="en-US" sz="1600" i="1" dirty="0" err="1">
                <a:latin typeface="+mn-lt"/>
              </a:rPr>
              <a:t>bằng</a:t>
            </a:r>
            <a:r>
              <a:rPr lang="en-US" sz="1600" i="1" dirty="0">
                <a:latin typeface="+mn-lt"/>
              </a:rPr>
              <a:t> </a:t>
            </a:r>
            <a:r>
              <a:rPr lang="en-US" sz="1600" i="1" dirty="0" err="1">
                <a:latin typeface="+mn-lt"/>
              </a:rPr>
              <a:t>học</a:t>
            </a:r>
            <a:r>
              <a:rPr lang="en-US" sz="1600" i="1" dirty="0">
                <a:latin typeface="+mn-lt"/>
              </a:rPr>
              <a:t>” </a:t>
            </a:r>
            <a:r>
              <a:rPr lang="en-US" sz="1600" i="1" dirty="0" err="1">
                <a:latin typeface="+mn-lt"/>
              </a:rPr>
              <a:t>như</a:t>
            </a:r>
            <a:r>
              <a:rPr lang="en-US" sz="1600" i="1" dirty="0">
                <a:latin typeface="+mn-lt"/>
              </a:rPr>
              <a:t> </a:t>
            </a:r>
            <a:r>
              <a:rPr lang="en-US" sz="1600" i="1" dirty="0" err="1">
                <a:latin typeface="+mn-lt"/>
              </a:rPr>
              <a:t>là</a:t>
            </a:r>
            <a:r>
              <a:rPr lang="en-US" sz="1600" i="1" dirty="0">
                <a:latin typeface="+mn-lt"/>
              </a:rPr>
              <a:t> con </a:t>
            </a:r>
            <a:r>
              <a:rPr lang="en-US" sz="1600" i="1" dirty="0" err="1">
                <a:latin typeface="+mn-lt"/>
              </a:rPr>
              <a:t>đường</a:t>
            </a:r>
            <a:r>
              <a:rPr lang="en-US" sz="1600" i="1" dirty="0">
                <a:latin typeface="+mn-lt"/>
              </a:rPr>
              <a:t> </a:t>
            </a:r>
            <a:r>
              <a:rPr lang="en-US" sz="1600" i="1" dirty="0" err="1">
                <a:latin typeface="+mn-lt"/>
              </a:rPr>
              <a:t>ưu</a:t>
            </a:r>
            <a:r>
              <a:rPr lang="en-US" sz="1600" i="1" dirty="0">
                <a:latin typeface="+mn-lt"/>
              </a:rPr>
              <a:t> </a:t>
            </a:r>
            <a:r>
              <a:rPr lang="en-US" sz="1600" i="1" dirty="0" err="1">
                <a:latin typeface="+mn-lt"/>
              </a:rPr>
              <a:t>tiên</a:t>
            </a:r>
            <a:r>
              <a:rPr lang="en-US" sz="1600" i="1" dirty="0">
                <a:latin typeface="+mn-lt"/>
              </a:rPr>
              <a:t> </a:t>
            </a:r>
            <a:r>
              <a:rPr lang="en-US" sz="1600" i="1" dirty="0" err="1">
                <a:latin typeface="+mn-lt"/>
              </a:rPr>
              <a:t>để</a:t>
            </a:r>
            <a:r>
              <a:rPr lang="en-US" sz="1600" i="1" dirty="0">
                <a:latin typeface="+mn-lt"/>
              </a:rPr>
              <a:t> </a:t>
            </a:r>
            <a:r>
              <a:rPr lang="en-US" sz="1600" i="1" dirty="0" err="1">
                <a:latin typeface="+mn-lt"/>
              </a:rPr>
              <a:t>giành</a:t>
            </a:r>
            <a:r>
              <a:rPr lang="en-US" sz="1600" i="1" dirty="0">
                <a:latin typeface="+mn-lt"/>
              </a:rPr>
              <a:t> </a:t>
            </a:r>
            <a:r>
              <a:rPr lang="en-US" sz="1600" i="1" dirty="0" err="1">
                <a:latin typeface="+mn-lt"/>
              </a:rPr>
              <a:t>lấy</a:t>
            </a:r>
            <a:r>
              <a:rPr lang="en-US" sz="1600" i="1" dirty="0">
                <a:latin typeface="+mn-lt"/>
              </a:rPr>
              <a:t> </a:t>
            </a:r>
            <a:r>
              <a:rPr lang="en-US" sz="1600" i="1" dirty="0" err="1">
                <a:latin typeface="+mn-lt"/>
              </a:rPr>
              <a:t>độc</a:t>
            </a:r>
            <a:r>
              <a:rPr lang="en-US" sz="1600" i="1" dirty="0">
                <a:latin typeface="+mn-lt"/>
              </a:rPr>
              <a:t> </a:t>
            </a:r>
            <a:r>
              <a:rPr lang="en-US" sz="1600" i="1" dirty="0" err="1">
                <a:latin typeface="+mn-lt"/>
              </a:rPr>
              <a:t>lập</a:t>
            </a:r>
            <a:r>
              <a:rPr lang="en-US" sz="1600" i="1" dirty="0">
                <a:latin typeface="+mn-lt"/>
              </a:rPr>
              <a:t> </a:t>
            </a:r>
            <a:r>
              <a:rPr lang="en-US" sz="1600" i="1" dirty="0" err="1">
                <a:latin typeface="+mn-lt"/>
              </a:rPr>
              <a:t>tự</a:t>
            </a:r>
            <a:r>
              <a:rPr lang="en-US" sz="1600" i="1" dirty="0">
                <a:latin typeface="+mn-lt"/>
              </a:rPr>
              <a:t> do </a:t>
            </a:r>
            <a:r>
              <a:rPr lang="en-US" sz="1600" i="1" dirty="0" err="1">
                <a:latin typeface="+mn-lt"/>
              </a:rPr>
              <a:t>của</a:t>
            </a:r>
            <a:r>
              <a:rPr lang="en-US" sz="1600" i="1" dirty="0">
                <a:latin typeface="+mn-lt"/>
              </a:rPr>
              <a:t> </a:t>
            </a:r>
            <a:r>
              <a:rPr lang="en-US" sz="1600" i="1" dirty="0" err="1">
                <a:latin typeface="+mn-lt"/>
              </a:rPr>
              <a:t>dân</a:t>
            </a:r>
            <a:r>
              <a:rPr lang="en-US" sz="1600" i="1" dirty="0">
                <a:latin typeface="+mn-lt"/>
              </a:rPr>
              <a:t> </a:t>
            </a:r>
            <a:r>
              <a:rPr lang="en-US" sz="1600" i="1" dirty="0" err="1">
                <a:latin typeface="+mn-lt"/>
              </a:rPr>
              <a:t>tộc</a:t>
            </a:r>
            <a:r>
              <a:rPr lang="en-US" sz="1600" i="1" dirty="0">
                <a:latin typeface="+mn-lt"/>
              </a:rPr>
              <a:t> </a:t>
            </a:r>
            <a:r>
              <a:rPr lang="en-US" sz="1600" i="1" dirty="0" err="1">
                <a:latin typeface="+mn-lt"/>
              </a:rPr>
              <a:t>vào</a:t>
            </a:r>
            <a:r>
              <a:rPr lang="en-US" sz="1600" i="1" dirty="0">
                <a:latin typeface="+mn-lt"/>
              </a:rPr>
              <a:t> </a:t>
            </a:r>
            <a:r>
              <a:rPr lang="en-US" sz="1600" i="1" dirty="0" err="1">
                <a:latin typeface="+mn-lt"/>
              </a:rPr>
              <a:t>đầu</a:t>
            </a:r>
            <a:r>
              <a:rPr lang="en-US" sz="1600" i="1" dirty="0">
                <a:latin typeface="+mn-lt"/>
              </a:rPr>
              <a:t> </a:t>
            </a:r>
            <a:r>
              <a:rPr lang="en-US" sz="1600" i="1" dirty="0" err="1">
                <a:latin typeface="+mn-lt"/>
              </a:rPr>
              <a:t>thế</a:t>
            </a:r>
            <a:r>
              <a:rPr lang="en-US" sz="1600" i="1" dirty="0">
                <a:latin typeface="+mn-lt"/>
              </a:rPr>
              <a:t> </a:t>
            </a:r>
            <a:r>
              <a:rPr lang="en-US" sz="1600" i="1" dirty="0" err="1">
                <a:latin typeface="+mn-lt"/>
              </a:rPr>
              <a:t>kỉ</a:t>
            </a:r>
            <a:r>
              <a:rPr lang="en-US" sz="1600" i="1" dirty="0">
                <a:latin typeface="+mn-lt"/>
              </a:rPr>
              <a:t> XX </a:t>
            </a:r>
            <a:r>
              <a:rPr lang="en-US" sz="1600" i="1" dirty="0" err="1">
                <a:latin typeface="+mn-lt"/>
              </a:rPr>
              <a:t>không</a:t>
            </a:r>
            <a:r>
              <a:rPr lang="en-US" sz="1600" i="1" dirty="0">
                <a:latin typeface="+mn-lt"/>
              </a:rPr>
              <a:t>? </a:t>
            </a:r>
            <a:r>
              <a:rPr lang="en-US" sz="1600" i="1" dirty="0" err="1">
                <a:latin typeface="+mn-lt"/>
              </a:rPr>
              <a:t>Vì</a:t>
            </a:r>
            <a:r>
              <a:rPr lang="en-US" sz="1600" i="1" dirty="0">
                <a:latin typeface="+mn-lt"/>
              </a:rPr>
              <a:t> </a:t>
            </a:r>
            <a:r>
              <a:rPr lang="en-US" sz="1600" i="1" dirty="0" err="1">
                <a:latin typeface="+mn-lt"/>
              </a:rPr>
              <a:t>sao</a:t>
            </a:r>
            <a:r>
              <a:rPr lang="en-US" sz="1600" i="1" dirty="0">
                <a:latin typeface="+mn-lt"/>
              </a:rPr>
              <a:t>? </a:t>
            </a:r>
            <a:r>
              <a:rPr lang="en-US" sz="1600" i="1" dirty="0" err="1">
                <a:latin typeface="+mn-lt"/>
              </a:rPr>
              <a:t>Em</a:t>
            </a:r>
            <a:r>
              <a:rPr lang="en-US" sz="1600" i="1" dirty="0">
                <a:latin typeface="+mn-lt"/>
              </a:rPr>
              <a:t> </a:t>
            </a:r>
            <a:r>
              <a:rPr lang="en-US" sz="1600" i="1" dirty="0" err="1">
                <a:latin typeface="+mn-lt"/>
              </a:rPr>
              <a:t>rút</a:t>
            </a:r>
            <a:r>
              <a:rPr lang="en-US" sz="1600" i="1" dirty="0">
                <a:latin typeface="+mn-lt"/>
              </a:rPr>
              <a:t> </a:t>
            </a:r>
            <a:r>
              <a:rPr lang="en-US" sz="1600" i="1" dirty="0" err="1">
                <a:latin typeface="+mn-lt"/>
              </a:rPr>
              <a:t>ra</a:t>
            </a:r>
            <a:r>
              <a:rPr lang="en-US" sz="1600" i="1" dirty="0">
                <a:latin typeface="+mn-lt"/>
              </a:rPr>
              <a:t> </a:t>
            </a:r>
            <a:r>
              <a:rPr lang="en-US" sz="1600" i="1" dirty="0" err="1">
                <a:latin typeface="+mn-lt"/>
              </a:rPr>
              <a:t>được</a:t>
            </a:r>
            <a:r>
              <a:rPr lang="en-US" sz="1600" i="1" dirty="0">
                <a:latin typeface="+mn-lt"/>
              </a:rPr>
              <a:t> </a:t>
            </a:r>
            <a:r>
              <a:rPr lang="en-US" sz="1600" i="1" dirty="0" err="1">
                <a:latin typeface="+mn-lt"/>
              </a:rPr>
              <a:t>điều</a:t>
            </a:r>
            <a:r>
              <a:rPr lang="en-US" sz="1600" i="1" dirty="0">
                <a:latin typeface="+mn-lt"/>
              </a:rPr>
              <a:t> </a:t>
            </a:r>
            <a:r>
              <a:rPr lang="en-US" sz="1600" i="1" dirty="0" err="1">
                <a:latin typeface="+mn-lt"/>
              </a:rPr>
              <a:t>gì</a:t>
            </a:r>
            <a:r>
              <a:rPr lang="en-US" sz="1600" i="1" dirty="0">
                <a:latin typeface="+mn-lt"/>
              </a:rPr>
              <a:t> qua </a:t>
            </a:r>
            <a:r>
              <a:rPr lang="en-US" sz="1600" i="1" dirty="0" err="1">
                <a:latin typeface="+mn-lt"/>
              </a:rPr>
              <a:t>quan</a:t>
            </a:r>
            <a:r>
              <a:rPr lang="en-US" sz="1600" i="1" dirty="0">
                <a:latin typeface="+mn-lt"/>
              </a:rPr>
              <a:t> </a:t>
            </a:r>
            <a:r>
              <a:rPr lang="en-US" sz="1600" i="1" dirty="0" err="1">
                <a:latin typeface="+mn-lt"/>
              </a:rPr>
              <a:t>điểm</a:t>
            </a:r>
            <a:r>
              <a:rPr lang="en-US" sz="1600" i="1" dirty="0">
                <a:latin typeface="+mn-lt"/>
              </a:rPr>
              <a:t> </a:t>
            </a:r>
            <a:r>
              <a:rPr lang="en-US" sz="1600" i="1" dirty="0" err="1">
                <a:latin typeface="+mn-lt"/>
              </a:rPr>
              <a:t>trên</a:t>
            </a:r>
            <a:r>
              <a:rPr lang="en-US" sz="1600" i="1" dirty="0">
                <a:latin typeface="+mn-lt"/>
              </a:rPr>
              <a:t> </a:t>
            </a:r>
            <a:r>
              <a:rPr lang="en-US" sz="1600" i="1" dirty="0" err="1">
                <a:latin typeface="+mn-lt"/>
              </a:rPr>
              <a:t>để</a:t>
            </a:r>
            <a:r>
              <a:rPr lang="en-US" sz="1600" i="1" dirty="0">
                <a:latin typeface="+mn-lt"/>
              </a:rPr>
              <a:t> </a:t>
            </a:r>
            <a:r>
              <a:rPr lang="en-US" sz="1600" i="1" dirty="0" err="1">
                <a:latin typeface="+mn-lt"/>
              </a:rPr>
              <a:t>áp</a:t>
            </a:r>
            <a:r>
              <a:rPr lang="en-US" sz="1600" i="1" dirty="0">
                <a:latin typeface="+mn-lt"/>
              </a:rPr>
              <a:t> </a:t>
            </a:r>
            <a:r>
              <a:rPr lang="en-US" sz="1600" i="1" dirty="0" err="1">
                <a:latin typeface="+mn-lt"/>
              </a:rPr>
              <a:t>dụng</a:t>
            </a:r>
            <a:r>
              <a:rPr lang="en-US" sz="1600" i="1" dirty="0">
                <a:latin typeface="+mn-lt"/>
              </a:rPr>
              <a:t> </a:t>
            </a:r>
            <a:r>
              <a:rPr lang="en-US" sz="1600" i="1" dirty="0" err="1">
                <a:latin typeface="+mn-lt"/>
              </a:rPr>
              <a:t>trong</a:t>
            </a:r>
            <a:r>
              <a:rPr lang="en-US" sz="1600" i="1" dirty="0">
                <a:latin typeface="+mn-lt"/>
              </a:rPr>
              <a:t> </a:t>
            </a:r>
            <a:r>
              <a:rPr lang="en-US" sz="1600" i="1" dirty="0" err="1">
                <a:latin typeface="+mn-lt"/>
              </a:rPr>
              <a:t>cuộc</a:t>
            </a:r>
            <a:r>
              <a:rPr lang="en-US" sz="1600" i="1" dirty="0">
                <a:latin typeface="+mn-lt"/>
              </a:rPr>
              <a:t> </a:t>
            </a:r>
            <a:r>
              <a:rPr lang="en-US" sz="1600" i="1" dirty="0" err="1">
                <a:latin typeface="+mn-lt"/>
              </a:rPr>
              <a:t>sống</a:t>
            </a:r>
            <a:r>
              <a:rPr lang="en-US" sz="1600" i="1" dirty="0">
                <a:latin typeface="+mn-lt"/>
              </a:rPr>
              <a:t>?</a:t>
            </a:r>
            <a:endParaRPr lang="en-US" sz="1600" dirty="0">
              <a:latin typeface="+mn-lt"/>
            </a:endParaRPr>
          </a:p>
        </p:txBody>
      </p:sp>
      <p:pic>
        <p:nvPicPr>
          <p:cNvPr id="7" name="Picture 2" descr="https://phongnhaexplorer.com/wp-content/uploads/2021/06/chan-dung-cu-phan-chau-trin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04" y="756419"/>
            <a:ext cx="3685414" cy="3805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15976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2"/>
          <p:cNvSpPr>
            <a:spLocks noChangeArrowheads="1"/>
          </p:cNvSpPr>
          <p:nvPr/>
        </p:nvSpPr>
        <p:spPr bwMode="auto">
          <a:xfrm>
            <a:off x="1704976" y="431007"/>
            <a:ext cx="24788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defTabSz="685800" fontAlgn="base">
              <a:spcBef>
                <a:spcPct val="50000"/>
              </a:spcBef>
              <a:spcAft>
                <a:spcPct val="0"/>
              </a:spcAft>
              <a:buClrTx/>
              <a:buNone/>
            </a:pPr>
            <a:endParaRPr lang="en-US" altLang="en-US" sz="2400" kern="1200">
              <a:solidFill>
                <a:srgbClr val="000000"/>
              </a:solidFill>
              <a:latin typeface=".VnTime" panose="020B7200000000000000" pitchFamily="34" charset="0"/>
              <a:ea typeface="+mn-ea"/>
              <a:cs typeface="+mn-cs"/>
            </a:endParaRPr>
          </a:p>
        </p:txBody>
      </p:sp>
      <p:sp>
        <p:nvSpPr>
          <p:cNvPr id="2" name="Vertical Scroll 1"/>
          <p:cNvSpPr/>
          <p:nvPr/>
        </p:nvSpPr>
        <p:spPr bwMode="auto">
          <a:xfrm>
            <a:off x="137555" y="13540"/>
            <a:ext cx="8632372" cy="451485"/>
          </a:xfrm>
          <a:prstGeom prst="verticalScroll">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algn="ctr" fontAlgn="base">
              <a:spcBef>
                <a:spcPct val="50000"/>
              </a:spcBef>
              <a:spcAft>
                <a:spcPct val="0"/>
              </a:spcAft>
              <a:buClrTx/>
            </a:pPr>
            <a:r>
              <a:rPr lang="en-US" sz="1800" b="1" dirty="0">
                <a:latin typeface="+mn-lt"/>
              </a:rPr>
              <a:t>3. </a:t>
            </a:r>
            <a:r>
              <a:rPr lang="en-US" sz="1800" b="1" dirty="0" err="1">
                <a:latin typeface="+mn-lt"/>
              </a:rPr>
              <a:t>Những</a:t>
            </a:r>
            <a:r>
              <a:rPr lang="en-US" sz="1800" b="1" dirty="0">
                <a:latin typeface="+mn-lt"/>
              </a:rPr>
              <a:t> </a:t>
            </a:r>
            <a:r>
              <a:rPr lang="en-US" sz="1800" b="1" dirty="0" err="1">
                <a:latin typeface="+mn-lt"/>
              </a:rPr>
              <a:t>hoạt</a:t>
            </a:r>
            <a:r>
              <a:rPr lang="en-US" sz="1800" b="1" dirty="0">
                <a:latin typeface="+mn-lt"/>
              </a:rPr>
              <a:t> </a:t>
            </a:r>
            <a:r>
              <a:rPr lang="en-US" sz="1800" b="1" dirty="0" err="1">
                <a:latin typeface="+mn-lt"/>
              </a:rPr>
              <a:t>động</a:t>
            </a:r>
            <a:r>
              <a:rPr lang="en-US" sz="1800" b="1" dirty="0">
                <a:latin typeface="+mn-lt"/>
              </a:rPr>
              <a:t> </a:t>
            </a:r>
            <a:r>
              <a:rPr lang="en-US" sz="1800" b="1" dirty="0" err="1">
                <a:latin typeface="+mn-lt"/>
              </a:rPr>
              <a:t>yêu</a:t>
            </a:r>
            <a:r>
              <a:rPr lang="en-US" sz="1800" b="1" dirty="0">
                <a:latin typeface="+mn-lt"/>
              </a:rPr>
              <a:t> </a:t>
            </a:r>
            <a:r>
              <a:rPr lang="en-US" sz="1800" b="1" dirty="0" err="1">
                <a:latin typeface="+mn-lt"/>
              </a:rPr>
              <a:t>nước</a:t>
            </a:r>
            <a:r>
              <a:rPr lang="en-US" sz="1800" b="1" dirty="0">
                <a:latin typeface="+mn-lt"/>
              </a:rPr>
              <a:t> </a:t>
            </a:r>
            <a:r>
              <a:rPr lang="en-US" sz="1800" b="1" dirty="0" err="1">
                <a:latin typeface="+mn-lt"/>
              </a:rPr>
              <a:t>của</a:t>
            </a:r>
            <a:r>
              <a:rPr lang="en-US" sz="1800" b="1" dirty="0">
                <a:latin typeface="+mn-lt"/>
              </a:rPr>
              <a:t> </a:t>
            </a:r>
            <a:r>
              <a:rPr lang="en-US" sz="1800" b="1" dirty="0" err="1">
                <a:latin typeface="+mn-lt"/>
              </a:rPr>
              <a:t>Nguyễn</a:t>
            </a:r>
            <a:r>
              <a:rPr lang="en-US" sz="1800" b="1" dirty="0">
                <a:latin typeface="+mn-lt"/>
              </a:rPr>
              <a:t> </a:t>
            </a:r>
            <a:r>
              <a:rPr lang="en-US" sz="1800" b="1" dirty="0" err="1">
                <a:latin typeface="+mn-lt"/>
              </a:rPr>
              <a:t>Tất</a:t>
            </a:r>
            <a:r>
              <a:rPr lang="en-US" sz="1800" b="1" dirty="0">
                <a:latin typeface="+mn-lt"/>
              </a:rPr>
              <a:t> </a:t>
            </a:r>
            <a:r>
              <a:rPr lang="en-US" sz="1800" b="1" dirty="0" err="1">
                <a:latin typeface="+mn-lt"/>
              </a:rPr>
              <a:t>Thành</a:t>
            </a:r>
            <a:endParaRPr lang="en-US" sz="1800" b="1" kern="1200" dirty="0">
              <a:solidFill>
                <a:srgbClr val="C00000"/>
              </a:solidFill>
              <a:latin typeface="+mn-lt"/>
              <a:cs typeface="Times New Roman" panose="02020603050405020304" pitchFamily="18" charset="0"/>
            </a:endParaRPr>
          </a:p>
        </p:txBody>
      </p:sp>
      <p:sp>
        <p:nvSpPr>
          <p:cNvPr id="4" name="Rectangle 3"/>
          <p:cNvSpPr/>
          <p:nvPr/>
        </p:nvSpPr>
        <p:spPr>
          <a:xfrm>
            <a:off x="515586" y="912508"/>
            <a:ext cx="7876309" cy="1938992"/>
          </a:xfrm>
          <a:prstGeom prst="rect">
            <a:avLst/>
          </a:prstGeom>
        </p:spPr>
        <p:txBody>
          <a:bodyPr wrap="square">
            <a:spAutoFit/>
          </a:bodyPr>
          <a:lstStyle/>
          <a:p>
            <a:pPr>
              <a:lnSpc>
                <a:spcPct val="150000"/>
              </a:lnSpc>
            </a:pPr>
            <a:r>
              <a:rPr lang="en-US" sz="2000" i="1" dirty="0" err="1">
                <a:latin typeface="Times New Roman" panose="02020603050405020304" pitchFamily="18" charset="0"/>
                <a:ea typeface="Times New Roman" panose="02020603050405020304" pitchFamily="18" charset="0"/>
              </a:rPr>
              <a:t>Thảo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luận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theo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cặp</a:t>
            </a:r>
            <a:r>
              <a:rPr lang="en-US" sz="2000" i="1" dirty="0">
                <a:latin typeface="Times New Roman" panose="02020603050405020304" pitchFamily="18" charset="0"/>
                <a:ea typeface="Times New Roman" panose="02020603050405020304" pitchFamily="18" charset="0"/>
              </a:rPr>
              <a:t> (5 </a:t>
            </a:r>
            <a:r>
              <a:rPr lang="en-US" sz="2000" i="1" dirty="0" err="1">
                <a:latin typeface="Times New Roman" panose="02020603050405020304" pitchFamily="18" charset="0"/>
                <a:ea typeface="Times New Roman" panose="02020603050405020304" pitchFamily="18" charset="0"/>
              </a:rPr>
              <a:t>phút</a:t>
            </a:r>
            <a:r>
              <a:rPr lang="en-US" sz="2000" i="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a:p>
            <a:pPr>
              <a:lnSpc>
                <a:spcPct val="150000"/>
              </a:lnSpc>
            </a:pPr>
            <a:r>
              <a:rPr lang="en-US" sz="2000" i="1" dirty="0" err="1">
                <a:latin typeface="Times New Roman" panose="02020603050405020304" pitchFamily="18" charset="0"/>
                <a:ea typeface="Times New Roman" panose="02020603050405020304" pitchFamily="18" charset="0"/>
              </a:rPr>
              <a:t>Hãy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lập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tiểu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sử</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Nguyễn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Tất</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Thành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hs</a:t>
            </a:r>
            <a:r>
              <a:rPr lang="en-US" sz="2000" i="1" dirty="0">
                <a:latin typeface="Times New Roman" panose="02020603050405020304" pitchFamily="18" charset="0"/>
                <a:ea typeface="Times New Roman" panose="02020603050405020304" pitchFamily="18" charset="0"/>
              </a:rPr>
              <a:t> sang </a:t>
            </a:r>
            <a:r>
              <a:rPr lang="en-US" sz="2000" i="1" dirty="0" err="1">
                <a:latin typeface="Times New Roman" panose="02020603050405020304" pitchFamily="18" charset="0"/>
                <a:ea typeface="Times New Roman" panose="02020603050405020304" pitchFamily="18" charset="0"/>
              </a:rPr>
              <a:t>tạo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bằng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nhiều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hình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thức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nhau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như</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tạo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Fanpage</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theo</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thông</a:t>
            </a:r>
            <a:r>
              <a:rPr lang="en-US" sz="2000" i="1" dirty="0">
                <a:latin typeface="Times New Roman" panose="02020603050405020304" pitchFamily="18" charset="0"/>
                <a:ea typeface="Times New Roman" panose="02020603050405020304" pitchFamily="18" charset="0"/>
              </a:rPr>
              <a:t> tin </a:t>
            </a:r>
            <a:r>
              <a:rPr lang="en-US" sz="2000" i="1" dirty="0" err="1">
                <a:latin typeface="Times New Roman" panose="02020603050405020304" pitchFamily="18" charset="0"/>
                <a:ea typeface="Times New Roman" panose="02020603050405020304" pitchFamily="18" charset="0"/>
              </a:rPr>
              <a:t>cá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trên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mạng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xã</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hội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zalo</a:t>
            </a:r>
            <a:r>
              <a:rPr lang="en-US" sz="2000" i="1" dirty="0">
                <a:latin typeface="Times New Roman" panose="02020603050405020304" pitchFamily="18" charset="0"/>
                <a:ea typeface="Times New Roman" panose="02020603050405020304" pitchFamily="18" charset="0"/>
              </a:rPr>
              <a:t>, Facebook, </a:t>
            </a:r>
            <a:r>
              <a:rPr lang="en-US" sz="2000" i="1" dirty="0" err="1">
                <a:latin typeface="Times New Roman" panose="02020603050405020304" pitchFamily="18" charset="0"/>
                <a:ea typeface="Times New Roman" panose="02020603050405020304" pitchFamily="18" charset="0"/>
              </a:rPr>
              <a:t>lập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sơ</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đồ</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tư</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duy</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bằng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hình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ảnh</a:t>
            </a:r>
            <a:r>
              <a:rPr lang="en-US" sz="2000" i="1" dirty="0">
                <a:latin typeface="Times New Roman" panose="02020603050405020304" pitchFamily="18" charset="0"/>
                <a:ea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844714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5" name="Snip Diagonal Corner Rectangle 4"/>
          <p:cNvSpPr/>
          <p:nvPr/>
        </p:nvSpPr>
        <p:spPr>
          <a:xfrm>
            <a:off x="4882881" y="2368513"/>
            <a:ext cx="3595254" cy="945572"/>
          </a:xfrm>
          <a:prstGeom prst="snip2Diag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NGUYỄN</a:t>
            </a:r>
            <a:r>
              <a:rPr kumimoji="0" lang="en-US" sz="2400" b="1" i="0" u="none" strike="noStrike" kern="1200" cap="none" spc="0" normalizeH="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TẤT THÀNH</a:t>
            </a:r>
            <a:endParaRPr kumimoji="0" lang="vi-VN"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7793"/>
            <a:ext cx="1219677" cy="1492612"/>
          </a:xfrm>
          <a:prstGeom prst="rect">
            <a:avLst/>
          </a:prstGeom>
        </p:spPr>
      </p:pic>
      <p:sp>
        <p:nvSpPr>
          <p:cNvPr id="8" name="TextBox 7"/>
          <p:cNvSpPr txBox="1"/>
          <p:nvPr/>
        </p:nvSpPr>
        <p:spPr>
          <a:xfrm>
            <a:off x="1635370" y="4686300"/>
            <a:ext cx="184731"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5" name="Rectangle 14"/>
          <p:cNvSpPr/>
          <p:nvPr/>
        </p:nvSpPr>
        <p:spPr>
          <a:xfrm>
            <a:off x="1297745" y="137793"/>
            <a:ext cx="6889652" cy="4796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SẮP XẾP CÁC TỪ GẠCH CHÉO </a:t>
            </a:r>
            <a:r>
              <a:rPr lang="en-US" sz="2000" b="1" kern="1200" dirty="0">
                <a:solidFill>
                  <a:srgbClr val="FF0000"/>
                </a:solidFill>
                <a:latin typeface="Times New Roman" panose="02020603050405020304" pitchFamily="18" charset="0"/>
                <a:cs typeface="Times New Roman" panose="02020603050405020304" pitchFamily="18" charset="0"/>
              </a:rPr>
              <a:t>CHO THÍCH HỢP</a:t>
            </a:r>
            <a:endPar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7" name="Rectangle 6"/>
          <p:cNvSpPr/>
          <p:nvPr/>
        </p:nvSpPr>
        <p:spPr>
          <a:xfrm>
            <a:off x="1468316" y="621415"/>
            <a:ext cx="6868391" cy="461665"/>
          </a:xfrm>
          <a:prstGeom prst="rect">
            <a:avLst/>
          </a:prstGeom>
          <a:noFill/>
        </p:spPr>
        <p:txBody>
          <a:bodyPr wrap="square">
            <a:spAutoFit/>
          </a:bodyPr>
          <a:lstStyle/>
          <a:p>
            <a:pPr lvl="0"/>
            <a:r>
              <a:rPr lang="en-US" sz="2400" b="1" dirty="0">
                <a:latin typeface="Times New Roman" panose="02020603050405020304" pitchFamily="18" charset="0"/>
                <a:cs typeface="Times New Roman" panose="02020603050405020304" pitchFamily="18" charset="0"/>
              </a:rPr>
              <a:t>2. </a:t>
            </a:r>
            <a:r>
              <a:rPr lang="en-US" sz="2400" b="1" dirty="0" err="1">
                <a:latin typeface="Times New Roman" panose="02020603050405020304" pitchFamily="18" charset="0"/>
                <a:cs typeface="Times New Roman" panose="02020603050405020304" pitchFamily="18" charset="0"/>
              </a:rPr>
              <a:t>Đây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ai</a:t>
            </a:r>
            <a:r>
              <a:rPr lang="vi-VN" sz="2400" b="1" dirty="0">
                <a:latin typeface="Times New Roman" panose="02020603050405020304" pitchFamily="18" charset="0"/>
                <a:cs typeface="Times New Roman" panose="02020603050405020304" pitchFamily="18" charset="0"/>
              </a:rPr>
              <a:t>?</a:t>
            </a:r>
            <a:r>
              <a:rPr lang="en-US" sz="2400" b="1" dirty="0">
                <a:latin typeface="Times New Roman" panose="02020603050405020304" pitchFamily="18" charset="0"/>
                <a:cs typeface="Times New Roman" panose="02020603050405020304" pitchFamily="18" charset="0"/>
              </a:rPr>
              <a:t> G/U/Ễ/N/Y/N/T/T/Ấ/H/À/N/T/H</a:t>
            </a:r>
            <a:endPar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9" name="Rectangle 8"/>
          <p:cNvSpPr/>
          <p:nvPr/>
        </p:nvSpPr>
        <p:spPr>
          <a:xfrm>
            <a:off x="1468316" y="1190972"/>
            <a:ext cx="3274255" cy="3387436"/>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a:ln w="12700" cap="flat" cmpd="sng" algn="ctr">
            <a:solidFill>
              <a:srgbClr val="4472C4">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294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422393" y="124692"/>
            <a:ext cx="8249716" cy="4822050"/>
            <a:chOff x="1623260" y="197428"/>
            <a:chExt cx="7017675" cy="4642346"/>
          </a:xfrm>
        </p:grpSpPr>
        <p:sp>
          <p:nvSpPr>
            <p:cNvPr id="27" name="Oval 26"/>
            <p:cNvSpPr/>
            <p:nvPr/>
          </p:nvSpPr>
          <p:spPr>
            <a:xfrm>
              <a:off x="1770330" y="2151738"/>
              <a:ext cx="2131885" cy="2643119"/>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8" name="Donut 27"/>
            <p:cNvSpPr/>
            <p:nvPr/>
          </p:nvSpPr>
          <p:spPr>
            <a:xfrm>
              <a:off x="3637079" y="2064424"/>
              <a:ext cx="506992" cy="506852"/>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29" name="Oval 28"/>
            <p:cNvSpPr/>
            <p:nvPr/>
          </p:nvSpPr>
          <p:spPr>
            <a:xfrm>
              <a:off x="1830733" y="2271926"/>
              <a:ext cx="2033500" cy="2567848"/>
            </a:xfrm>
            <a:prstGeom prst="ellipse">
              <a:avLst/>
            </a:prstGeom>
            <a:blipFill>
              <a:blip r:embed="rId2">
                <a:extLst>
                  <a:ext uri="{28A0092B-C50C-407E-A947-70E740481C1C}">
                    <a14:useLocalDpi xmlns:a14="http://schemas.microsoft.com/office/drawing/2010/main" val="0"/>
                  </a:ext>
                </a:extLst>
              </a:blip>
              <a:srcRect/>
              <a:stretch>
                <a:fillRect t="-18000" b="-18000"/>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0" name="Oval 29"/>
            <p:cNvSpPr/>
            <p:nvPr/>
          </p:nvSpPr>
          <p:spPr>
            <a:xfrm>
              <a:off x="4379357" y="3644414"/>
              <a:ext cx="893064" cy="893394"/>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1" name="Oval 30"/>
            <p:cNvSpPr/>
            <p:nvPr/>
          </p:nvSpPr>
          <p:spPr>
            <a:xfrm>
              <a:off x="4383581" y="3678383"/>
              <a:ext cx="967738" cy="908580"/>
            </a:xfrm>
            <a:prstGeom prst="ellipse">
              <a:avLst/>
            </a:prstGeom>
            <a:blipFill>
              <a:blip r:embed="rId3">
                <a:extLst>
                  <a:ext uri="{28A0092B-C50C-407E-A947-70E740481C1C}">
                    <a14:useLocalDpi xmlns:a14="http://schemas.microsoft.com/office/drawing/2010/main" val="0"/>
                  </a:ext>
                </a:extLst>
              </a:blip>
              <a:srcRect/>
              <a:stretch>
                <a:fillRect l="-17000" r="-17000"/>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2" name="Oval 31"/>
            <p:cNvSpPr/>
            <p:nvPr/>
          </p:nvSpPr>
          <p:spPr>
            <a:xfrm>
              <a:off x="4029707" y="2383804"/>
              <a:ext cx="1145832" cy="1145613"/>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3" name="Donut 32"/>
            <p:cNvSpPr/>
            <p:nvPr/>
          </p:nvSpPr>
          <p:spPr>
            <a:xfrm>
              <a:off x="5423209" y="291164"/>
              <a:ext cx="375145" cy="375428"/>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4" name="Donut 33"/>
            <p:cNvSpPr/>
            <p:nvPr/>
          </p:nvSpPr>
          <p:spPr>
            <a:xfrm>
              <a:off x="5986292" y="197428"/>
              <a:ext cx="187936" cy="187472"/>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5" name="Oval 34"/>
            <p:cNvSpPr/>
            <p:nvPr/>
          </p:nvSpPr>
          <p:spPr>
            <a:xfrm>
              <a:off x="4069382" y="1320618"/>
              <a:ext cx="1024912" cy="1024335"/>
            </a:xfrm>
            <a:prstGeom prst="ellipse">
              <a:avLst/>
            </a:prstGeom>
            <a:solidFill>
              <a:schemeClr val="accent1"/>
            </a:solid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6" name="Oval 35"/>
            <p:cNvSpPr/>
            <p:nvPr/>
          </p:nvSpPr>
          <p:spPr>
            <a:xfrm>
              <a:off x="4079699" y="1381692"/>
              <a:ext cx="959894" cy="935485"/>
            </a:xfrm>
            <a:prstGeom prst="ellipse">
              <a:avLst/>
            </a:prstGeom>
            <a:blipFill dpi="0" rotWithShape="0">
              <a:blip r:embed="rId4">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sp>
        <p:sp>
          <p:nvSpPr>
            <p:cNvPr id="37" name="Donut 36"/>
            <p:cNvSpPr/>
            <p:nvPr/>
          </p:nvSpPr>
          <p:spPr>
            <a:xfrm>
              <a:off x="5329241" y="4513166"/>
              <a:ext cx="281177" cy="281692"/>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38" name="Oval 37"/>
            <p:cNvSpPr/>
            <p:nvPr/>
          </p:nvSpPr>
          <p:spPr>
            <a:xfrm>
              <a:off x="4048523" y="2378742"/>
              <a:ext cx="1084588" cy="1185340"/>
            </a:xfrm>
            <a:prstGeom prst="ellipse">
              <a:avLst/>
            </a:prstGeom>
            <a:blipFill>
              <a:blip r:embed="rId5">
                <a:extLst>
                  <a:ext uri="{28A0092B-C50C-407E-A947-70E740481C1C}">
                    <a14:useLocalDpi xmlns:a14="http://schemas.microsoft.com/office/drawing/2010/main" val="0"/>
                  </a:ext>
                </a:extLst>
              </a:blip>
              <a:srcRect/>
              <a:stretch>
                <a:fillRect t="-17000" b="-17000"/>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39" name="Oval 38"/>
            <p:cNvSpPr/>
            <p:nvPr/>
          </p:nvSpPr>
          <p:spPr>
            <a:xfrm>
              <a:off x="4720995" y="613926"/>
              <a:ext cx="744463" cy="744576"/>
            </a:xfrm>
            <a:prstGeom prst="ellipse">
              <a:avLst/>
            </a:prstGeom>
          </p:spPr>
          <p:style>
            <a:lnRef idx="2">
              <a:schemeClr val="accen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sp>
        <p:sp>
          <p:nvSpPr>
            <p:cNvPr id="40" name="Oval 39"/>
            <p:cNvSpPr/>
            <p:nvPr/>
          </p:nvSpPr>
          <p:spPr>
            <a:xfrm>
              <a:off x="4764701" y="657895"/>
              <a:ext cx="657051" cy="656637"/>
            </a:xfrm>
            <a:prstGeom prst="ellipse">
              <a:avLst/>
            </a:prstGeom>
            <a:blipFill>
              <a:blip r:embed="rId6">
                <a:extLst>
                  <a:ext uri="{28A0092B-C50C-407E-A947-70E740481C1C}">
                    <a14:useLocalDpi xmlns:a14="http://schemas.microsoft.com/office/drawing/2010/main" val="0"/>
                  </a:ext>
                </a:extLst>
              </a:blip>
              <a:srcRect/>
              <a:stretch>
                <a:fillRect l="-25000" r="-25000"/>
              </a:stretch>
            </a:blipFill>
          </p:spPr>
          <p:style>
            <a:lnRef idx="3">
              <a:schemeClr val="lt1">
                <a:hueOff val="0"/>
                <a:satOff val="0"/>
                <a:lumOff val="0"/>
                <a:alphaOff val="0"/>
              </a:schemeClr>
            </a:lnRef>
            <a:fillRef idx="1">
              <a:scrgbClr r="0" g="0" b="0"/>
            </a:fillRef>
            <a:effectRef idx="1">
              <a:schemeClr val="accent1">
                <a:tint val="50000"/>
                <a:hueOff val="0"/>
                <a:satOff val="0"/>
                <a:lumOff val="0"/>
                <a:alphaOff val="0"/>
              </a:schemeClr>
            </a:effectRef>
            <a:fontRef idx="minor">
              <a:schemeClr val="lt1">
                <a:hueOff val="0"/>
                <a:satOff val="0"/>
                <a:lumOff val="0"/>
                <a:alphaOff val="0"/>
              </a:schemeClr>
            </a:fontRef>
          </p:style>
        </p:sp>
        <p:sp>
          <p:nvSpPr>
            <p:cNvPr id="41" name="Freeform 40"/>
            <p:cNvSpPr/>
            <p:nvPr/>
          </p:nvSpPr>
          <p:spPr>
            <a:xfrm rot="21422713">
              <a:off x="1623260" y="1825230"/>
              <a:ext cx="2592735" cy="1568719"/>
            </a:xfrm>
            <a:custGeom>
              <a:avLst/>
              <a:gdLst>
                <a:gd name="connsiteX0" fmla="*/ 0 w 3495834"/>
                <a:gd name="connsiteY0" fmla="*/ 0 h 534407"/>
                <a:gd name="connsiteX1" fmla="*/ 3495834 w 3495834"/>
                <a:gd name="connsiteY1" fmla="*/ 0 h 534407"/>
                <a:gd name="connsiteX2" fmla="*/ 3495834 w 3495834"/>
                <a:gd name="connsiteY2" fmla="*/ 534407 h 534407"/>
                <a:gd name="connsiteX3" fmla="*/ 0 w 3495834"/>
                <a:gd name="connsiteY3" fmla="*/ 534407 h 534407"/>
                <a:gd name="connsiteX4" fmla="*/ 0 w 3495834"/>
                <a:gd name="connsiteY4" fmla="*/ 0 h 534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834" h="534407">
                  <a:moveTo>
                    <a:pt x="0" y="0"/>
                  </a:moveTo>
                  <a:lnTo>
                    <a:pt x="3495834" y="0"/>
                  </a:lnTo>
                  <a:lnTo>
                    <a:pt x="3495834" y="534407"/>
                  </a:lnTo>
                  <a:lnTo>
                    <a:pt x="0" y="534407"/>
                  </a:lnTo>
                  <a:lnTo>
                    <a:pt x="0" y="0"/>
                  </a:lnTo>
                  <a:close/>
                </a:path>
              </a:pathLst>
            </a:custGeom>
            <a:noFill/>
            <a:ln>
              <a:noFill/>
            </a:ln>
          </p:spPr>
          <p:style>
            <a:lnRef idx="2">
              <a:schemeClr val="accent1"/>
            </a:lnRef>
            <a:fillRef idx="1">
              <a:schemeClr val="lt1"/>
            </a:fillRef>
            <a:effectRef idx="0">
              <a:schemeClr val="accent1"/>
            </a:effectRef>
            <a:fontRef idx="minor">
              <a:schemeClr val="tx1">
                <a:hueOff val="0"/>
                <a:satOff val="0"/>
                <a:lumOff val="0"/>
                <a:alphaOff val="0"/>
              </a:schemeClr>
            </a:fontRef>
          </p:style>
          <p:txBody>
            <a:bodyPr spcFirstLastPara="0" vert="horz" wrap="square" lIns="22860" tIns="22860" rIns="22860" bIns="2286" numCol="1" spcCol="1270" anchor="b" anchorCtr="0">
              <a:prstTxWarp prst="textArchUp">
                <a:avLst/>
              </a:prstTxWarp>
              <a:noAutofit/>
            </a:bodyPr>
            <a:lstStyle/>
            <a:p>
              <a:pPr lvl="0" algn="ctr" defTabSz="800100">
                <a:lnSpc>
                  <a:spcPct val="90000"/>
                </a:lnSpc>
                <a:spcBef>
                  <a:spcPct val="0"/>
                </a:spcBef>
                <a:spcAft>
                  <a:spcPct val="35000"/>
                </a:spcAft>
              </a:pPr>
              <a:r>
                <a:rPr lang="en-US" sz="2800" kern="1200" dirty="0" err="1">
                  <a:solidFill>
                    <a:srgbClr val="FF0000"/>
                  </a:solidFill>
                </a:rPr>
                <a:t>Nguyễn</a:t>
              </a:r>
              <a:r>
                <a:rPr lang="en-US" sz="2800" kern="1200" dirty="0">
                  <a:solidFill>
                    <a:srgbClr val="FF0000"/>
                  </a:solidFill>
                </a:rPr>
                <a:t> </a:t>
              </a:r>
              <a:r>
                <a:rPr lang="en-US" sz="2800" kern="1200" dirty="0" err="1">
                  <a:solidFill>
                    <a:srgbClr val="FF0000"/>
                  </a:solidFill>
                </a:rPr>
                <a:t>Tất</a:t>
              </a:r>
              <a:r>
                <a:rPr lang="en-US" sz="2800" kern="1200" dirty="0">
                  <a:solidFill>
                    <a:srgbClr val="FF0000"/>
                  </a:solidFill>
                </a:rPr>
                <a:t> </a:t>
              </a:r>
              <a:r>
                <a:rPr lang="en-US" sz="2800" kern="1200" dirty="0" err="1">
                  <a:solidFill>
                    <a:srgbClr val="FF0000"/>
                  </a:solidFill>
                </a:rPr>
                <a:t>Thành</a:t>
              </a:r>
              <a:endParaRPr lang="en-US" sz="2800" kern="1200" dirty="0">
                <a:solidFill>
                  <a:srgbClr val="FF0000"/>
                </a:solidFill>
              </a:endParaRPr>
            </a:p>
          </p:txBody>
        </p:sp>
        <p:sp>
          <p:nvSpPr>
            <p:cNvPr id="42" name="Freeform 41"/>
            <p:cNvSpPr/>
            <p:nvPr/>
          </p:nvSpPr>
          <p:spPr>
            <a:xfrm>
              <a:off x="5456717" y="3697080"/>
              <a:ext cx="2533507" cy="788062"/>
            </a:xfrm>
            <a:custGeom>
              <a:avLst/>
              <a:gdLst>
                <a:gd name="connsiteX0" fmla="*/ 0 w 2533507"/>
                <a:gd name="connsiteY0" fmla="*/ 0 h 788062"/>
                <a:gd name="connsiteX1" fmla="*/ 2533507 w 2533507"/>
                <a:gd name="connsiteY1" fmla="*/ 0 h 788062"/>
                <a:gd name="connsiteX2" fmla="*/ 2533507 w 2533507"/>
                <a:gd name="connsiteY2" fmla="*/ 788062 h 788062"/>
                <a:gd name="connsiteX3" fmla="*/ 0 w 2533507"/>
                <a:gd name="connsiteY3" fmla="*/ 788062 h 788062"/>
                <a:gd name="connsiteX4" fmla="*/ 0 w 2533507"/>
                <a:gd name="connsiteY4" fmla="*/ 0 h 788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507" h="788062">
                  <a:moveTo>
                    <a:pt x="0" y="0"/>
                  </a:moveTo>
                  <a:lnTo>
                    <a:pt x="2533507" y="0"/>
                  </a:lnTo>
                  <a:lnTo>
                    <a:pt x="2533507" y="788062"/>
                  </a:lnTo>
                  <a:lnTo>
                    <a:pt x="0" y="7880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3500" tIns="63500" rIns="63500" bIns="63500" numCol="1" spcCol="1270" anchor="ctr" anchorCtr="0">
              <a:noAutofit/>
            </a:bodyPr>
            <a:lstStyle/>
            <a:p>
              <a:pPr lvl="0" algn="l" defTabSz="2222500">
                <a:lnSpc>
                  <a:spcPct val="90000"/>
                </a:lnSpc>
                <a:spcBef>
                  <a:spcPct val="0"/>
                </a:spcBef>
                <a:spcAft>
                  <a:spcPct val="35000"/>
                </a:spcAft>
              </a:pPr>
              <a:endParaRPr lang="en-US" sz="5000" kern="1200"/>
            </a:p>
          </p:txBody>
        </p:sp>
        <p:sp>
          <p:nvSpPr>
            <p:cNvPr id="43" name="Freeform 42"/>
            <p:cNvSpPr/>
            <p:nvPr/>
          </p:nvSpPr>
          <p:spPr>
            <a:xfrm>
              <a:off x="5362749" y="2444201"/>
              <a:ext cx="2533507" cy="1024335"/>
            </a:xfrm>
            <a:custGeom>
              <a:avLst/>
              <a:gdLst>
                <a:gd name="connsiteX0" fmla="*/ 0 w 2533507"/>
                <a:gd name="connsiteY0" fmla="*/ 0 h 1024335"/>
                <a:gd name="connsiteX1" fmla="*/ 2533507 w 2533507"/>
                <a:gd name="connsiteY1" fmla="*/ 0 h 1024335"/>
                <a:gd name="connsiteX2" fmla="*/ 2533507 w 2533507"/>
                <a:gd name="connsiteY2" fmla="*/ 1024335 h 1024335"/>
                <a:gd name="connsiteX3" fmla="*/ 0 w 2533507"/>
                <a:gd name="connsiteY3" fmla="*/ 1024335 h 1024335"/>
                <a:gd name="connsiteX4" fmla="*/ 0 w 2533507"/>
                <a:gd name="connsiteY4" fmla="*/ 0 h 1024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3507" h="1024335">
                  <a:moveTo>
                    <a:pt x="0" y="0"/>
                  </a:moveTo>
                  <a:lnTo>
                    <a:pt x="2533507" y="0"/>
                  </a:lnTo>
                  <a:lnTo>
                    <a:pt x="2533507" y="1024335"/>
                  </a:lnTo>
                  <a:lnTo>
                    <a:pt x="0" y="102433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2550" tIns="82550" rIns="82550" bIns="82550" numCol="1" spcCol="1270" anchor="ctr" anchorCtr="0">
              <a:noAutofit/>
            </a:bodyPr>
            <a:lstStyle/>
            <a:p>
              <a:pPr lvl="0" algn="l" defTabSz="2889250">
                <a:lnSpc>
                  <a:spcPct val="90000"/>
                </a:lnSpc>
                <a:spcBef>
                  <a:spcPct val="0"/>
                </a:spcBef>
                <a:spcAft>
                  <a:spcPct val="35000"/>
                </a:spcAft>
              </a:pPr>
              <a:endParaRPr lang="en-US" sz="6500" kern="1200"/>
            </a:p>
          </p:txBody>
        </p:sp>
        <p:sp>
          <p:nvSpPr>
            <p:cNvPr id="44" name="Freeform 43"/>
            <p:cNvSpPr/>
            <p:nvPr/>
          </p:nvSpPr>
          <p:spPr>
            <a:xfrm>
              <a:off x="5136862" y="1660972"/>
              <a:ext cx="2853362" cy="708820"/>
            </a:xfrm>
            <a:custGeom>
              <a:avLst/>
              <a:gdLst>
                <a:gd name="connsiteX0" fmla="*/ 0 w 2853362"/>
                <a:gd name="connsiteY0" fmla="*/ 0 h 708820"/>
                <a:gd name="connsiteX1" fmla="*/ 2853362 w 2853362"/>
                <a:gd name="connsiteY1" fmla="*/ 0 h 708820"/>
                <a:gd name="connsiteX2" fmla="*/ 2853362 w 2853362"/>
                <a:gd name="connsiteY2" fmla="*/ 708820 h 708820"/>
                <a:gd name="connsiteX3" fmla="*/ 0 w 2853362"/>
                <a:gd name="connsiteY3" fmla="*/ 708820 h 708820"/>
                <a:gd name="connsiteX4" fmla="*/ 0 w 2853362"/>
                <a:gd name="connsiteY4" fmla="*/ 0 h 708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3362" h="708820">
                  <a:moveTo>
                    <a:pt x="0" y="0"/>
                  </a:moveTo>
                  <a:lnTo>
                    <a:pt x="2853362" y="0"/>
                  </a:lnTo>
                  <a:lnTo>
                    <a:pt x="2853362" y="708820"/>
                  </a:lnTo>
                  <a:lnTo>
                    <a:pt x="0" y="708820"/>
                  </a:lnTo>
                  <a:lnTo>
                    <a:pt x="0" y="0"/>
                  </a:lnTo>
                  <a:close/>
                </a:path>
              </a:pathLst>
            </a:custGeom>
            <a:ln>
              <a:solidFill>
                <a:schemeClr val="accent1"/>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en-US" sz="1600" kern="1200" dirty="0" err="1"/>
                <a:t>Thân</a:t>
              </a:r>
              <a:r>
                <a:rPr lang="en-US" sz="1600" kern="1200" dirty="0"/>
                <a:t> </a:t>
              </a:r>
              <a:r>
                <a:rPr lang="en-US" sz="1600" kern="1200" dirty="0" err="1"/>
                <a:t>mẫu</a:t>
              </a:r>
              <a:r>
                <a:rPr lang="en-US" sz="1600" kern="1200" dirty="0"/>
                <a:t> </a:t>
              </a:r>
              <a:r>
                <a:rPr lang="en-US" sz="1600" kern="1200" dirty="0" err="1"/>
                <a:t>là</a:t>
              </a:r>
              <a:r>
                <a:rPr lang="en-US" sz="1600" kern="1200" dirty="0"/>
                <a:t> </a:t>
              </a:r>
              <a:r>
                <a:rPr lang="en-US" sz="1600" kern="1200" dirty="0" err="1"/>
                <a:t>bà</a:t>
              </a:r>
              <a:r>
                <a:rPr lang="en-US" sz="1600" kern="1200" dirty="0"/>
                <a:t> </a:t>
              </a:r>
              <a:r>
                <a:rPr lang="en-US" sz="1600" kern="1200" dirty="0" err="1"/>
                <a:t>Hoàng</a:t>
              </a:r>
              <a:r>
                <a:rPr lang="en-US" sz="1600" kern="1200" dirty="0"/>
                <a:t> </a:t>
              </a:r>
              <a:r>
                <a:rPr lang="en-US" sz="1600" kern="1200" dirty="0" err="1"/>
                <a:t>Thị</a:t>
              </a:r>
              <a:r>
                <a:rPr lang="en-US" sz="1600" kern="1200" dirty="0"/>
                <a:t> Loan</a:t>
              </a:r>
              <a:endParaRPr lang="en-US" sz="1100" kern="1200" dirty="0"/>
            </a:p>
          </p:txBody>
        </p:sp>
        <p:sp>
          <p:nvSpPr>
            <p:cNvPr id="45" name="Freeform 44"/>
            <p:cNvSpPr/>
            <p:nvPr/>
          </p:nvSpPr>
          <p:spPr>
            <a:xfrm>
              <a:off x="5508279" y="426027"/>
              <a:ext cx="3132656" cy="1078809"/>
            </a:xfrm>
            <a:custGeom>
              <a:avLst/>
              <a:gdLst>
                <a:gd name="connsiteX0" fmla="*/ 0 w 3132656"/>
                <a:gd name="connsiteY0" fmla="*/ 0 h 1078809"/>
                <a:gd name="connsiteX1" fmla="*/ 3132656 w 3132656"/>
                <a:gd name="connsiteY1" fmla="*/ 0 h 1078809"/>
                <a:gd name="connsiteX2" fmla="*/ 3132656 w 3132656"/>
                <a:gd name="connsiteY2" fmla="*/ 1078809 h 1078809"/>
                <a:gd name="connsiteX3" fmla="*/ 0 w 3132656"/>
                <a:gd name="connsiteY3" fmla="*/ 1078809 h 1078809"/>
                <a:gd name="connsiteX4" fmla="*/ 0 w 3132656"/>
                <a:gd name="connsiteY4" fmla="*/ 0 h 1078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2656" h="1078809">
                  <a:moveTo>
                    <a:pt x="0" y="0"/>
                  </a:moveTo>
                  <a:lnTo>
                    <a:pt x="3132656" y="0"/>
                  </a:lnTo>
                  <a:lnTo>
                    <a:pt x="3132656" y="1078809"/>
                  </a:lnTo>
                  <a:lnTo>
                    <a:pt x="0" y="1078809"/>
                  </a:lnTo>
                  <a:lnTo>
                    <a:pt x="0" y="0"/>
                  </a:lnTo>
                  <a:close/>
                </a:path>
              </a:pathLst>
            </a:custGeom>
            <a:ln>
              <a:solidFill>
                <a:schemeClr val="accent1"/>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lvl="0" algn="l" defTabSz="711200">
                <a:lnSpc>
                  <a:spcPct val="90000"/>
                </a:lnSpc>
                <a:spcBef>
                  <a:spcPct val="0"/>
                </a:spcBef>
                <a:spcAft>
                  <a:spcPct val="35000"/>
                </a:spcAft>
              </a:pPr>
              <a:r>
                <a:rPr lang="en-US" sz="1600" kern="1200" dirty="0" err="1"/>
                <a:t>Nguyễn</a:t>
              </a:r>
              <a:r>
                <a:rPr lang="en-US" sz="1600" kern="1200" dirty="0"/>
                <a:t> </a:t>
              </a:r>
              <a:r>
                <a:rPr lang="en-US" sz="1600" kern="1200" dirty="0" err="1"/>
                <a:t>Tất</a:t>
              </a:r>
              <a:r>
                <a:rPr lang="en-US" sz="1600" kern="1200" dirty="0"/>
                <a:t> </a:t>
              </a:r>
              <a:r>
                <a:rPr lang="en-US" sz="1600" kern="1200" dirty="0" err="1"/>
                <a:t>Thành</a:t>
              </a:r>
              <a:r>
                <a:rPr lang="en-US" sz="1600" kern="1200" dirty="0"/>
                <a:t> </a:t>
              </a:r>
              <a:r>
                <a:rPr lang="en-US" sz="1600" kern="1200" dirty="0" err="1"/>
                <a:t>tên</a:t>
              </a:r>
              <a:r>
                <a:rPr lang="en-US" sz="1600" kern="1200" dirty="0"/>
                <a:t> </a:t>
              </a:r>
              <a:r>
                <a:rPr lang="en-US" sz="1600" kern="1200" dirty="0" err="1"/>
                <a:t>thật</a:t>
              </a:r>
              <a:r>
                <a:rPr lang="en-US" sz="1600" kern="1200" dirty="0"/>
                <a:t> </a:t>
              </a:r>
              <a:r>
                <a:rPr lang="en-US" sz="1600" kern="1200" dirty="0" err="1"/>
                <a:t>là</a:t>
              </a:r>
              <a:r>
                <a:rPr lang="en-US" sz="1600" kern="1200" dirty="0"/>
                <a:t> </a:t>
              </a:r>
              <a:r>
                <a:rPr lang="en-US" sz="1600" kern="1200" dirty="0" err="1"/>
                <a:t>Nguyễn</a:t>
              </a:r>
              <a:r>
                <a:rPr lang="en-US" sz="1600" kern="1200" dirty="0"/>
                <a:t> </a:t>
              </a:r>
              <a:r>
                <a:rPr lang="en-US" sz="1600" kern="1200" dirty="0" err="1"/>
                <a:t>Sinh</a:t>
              </a:r>
              <a:r>
                <a:rPr lang="en-US" sz="1600" kern="1200" dirty="0"/>
                <a:t> </a:t>
              </a:r>
              <a:r>
                <a:rPr lang="en-US" sz="1600" kern="1200" dirty="0" err="1"/>
                <a:t>Cung</a:t>
              </a:r>
              <a:r>
                <a:rPr lang="en-US" sz="1600" kern="1200" dirty="0"/>
                <a:t> </a:t>
              </a:r>
              <a:r>
                <a:rPr lang="en-US" sz="1600" kern="1200" dirty="0" err="1"/>
                <a:t>sinh</a:t>
              </a:r>
              <a:r>
                <a:rPr lang="en-US" sz="1600" kern="1200" dirty="0"/>
                <a:t> </a:t>
              </a:r>
              <a:r>
                <a:rPr lang="en-US" sz="1600" kern="1200" dirty="0" err="1"/>
                <a:t>ngày</a:t>
              </a:r>
              <a:r>
                <a:rPr lang="en-US" sz="1600" kern="1200" dirty="0"/>
                <a:t> 19/5/1890, </a:t>
              </a:r>
              <a:r>
                <a:rPr lang="en-US" sz="1600" kern="1200" dirty="0" err="1"/>
                <a:t>tại</a:t>
              </a:r>
              <a:r>
                <a:rPr lang="en-US" sz="1600" kern="1200" dirty="0"/>
                <a:t> </a:t>
              </a:r>
              <a:r>
                <a:rPr lang="en-US" sz="1600" kern="1200" dirty="0" err="1"/>
                <a:t>xã</a:t>
              </a:r>
              <a:r>
                <a:rPr lang="en-US" sz="1600" kern="1200" dirty="0"/>
                <a:t> Kim </a:t>
              </a:r>
              <a:r>
                <a:rPr lang="en-US" sz="1600" kern="1200" dirty="0" err="1"/>
                <a:t>Liên</a:t>
              </a:r>
              <a:r>
                <a:rPr lang="en-US" sz="1600" kern="1200" dirty="0"/>
                <a:t>, </a:t>
              </a:r>
              <a:r>
                <a:rPr lang="en-US" sz="1600" kern="1200" dirty="0" err="1"/>
                <a:t>huyện</a:t>
              </a:r>
              <a:r>
                <a:rPr lang="en-US" sz="1600" kern="1200" dirty="0"/>
                <a:t> Nam </a:t>
              </a:r>
              <a:r>
                <a:rPr lang="en-US" sz="1600" kern="1200" dirty="0" err="1"/>
                <a:t>Đàn</a:t>
              </a:r>
              <a:r>
                <a:rPr lang="en-US" sz="1600" kern="1200" dirty="0"/>
                <a:t>, </a:t>
              </a:r>
              <a:r>
                <a:rPr lang="en-US" sz="1600" kern="1200" dirty="0" err="1"/>
                <a:t>Tỉnh</a:t>
              </a:r>
              <a:r>
                <a:rPr lang="en-US" sz="1600" kern="1200" dirty="0"/>
                <a:t> </a:t>
              </a:r>
              <a:r>
                <a:rPr lang="en-US" sz="1600" kern="1200" dirty="0" err="1"/>
                <a:t>Nghệ</a:t>
              </a:r>
              <a:r>
                <a:rPr lang="en-US" sz="1600" kern="1200" dirty="0"/>
                <a:t> An.</a:t>
              </a:r>
            </a:p>
          </p:txBody>
        </p:sp>
        <p:sp>
          <p:nvSpPr>
            <p:cNvPr id="25" name="Rectangle 24"/>
            <p:cNvSpPr/>
            <p:nvPr/>
          </p:nvSpPr>
          <p:spPr bwMode="auto">
            <a:xfrm>
              <a:off x="5392882" y="2805545"/>
              <a:ext cx="2649682" cy="584775"/>
            </a:xfrm>
            <a:prstGeom prst="rect">
              <a:avLst/>
            </a:pr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600" dirty="0" err="1">
                  <a:solidFill>
                    <a:schemeClr val="tx1"/>
                  </a:solidFill>
                  <a:latin typeface="+mj-lt"/>
                </a:rPr>
                <a:t>Thân</a:t>
              </a:r>
              <a:r>
                <a:rPr lang="en-US" sz="1600" dirty="0">
                  <a:solidFill>
                    <a:schemeClr val="tx1"/>
                  </a:solidFill>
                  <a:latin typeface="+mj-lt"/>
                </a:rPr>
                <a:t> </a:t>
              </a:r>
              <a:r>
                <a:rPr lang="en-US" sz="1600" dirty="0" err="1">
                  <a:solidFill>
                    <a:schemeClr val="tx1"/>
                  </a:solidFill>
                  <a:latin typeface="+mj-lt"/>
                </a:rPr>
                <a:t>phụ</a:t>
              </a:r>
              <a:r>
                <a:rPr kumimoji="0" lang="en-US" sz="1600" b="0" i="0" u="none" strike="noStrike" cap="none" normalizeH="0" baseline="0" dirty="0">
                  <a:ln>
                    <a:noFill/>
                  </a:ln>
                  <a:solidFill>
                    <a:schemeClr val="tx1"/>
                  </a:solidFill>
                  <a:effectLst/>
                  <a:latin typeface="+mj-lt"/>
                </a:rPr>
                <a:t> </a:t>
              </a:r>
              <a:r>
                <a:rPr kumimoji="0" lang="en-US" sz="1600" b="0" i="0" u="none" strike="noStrike" cap="none" normalizeH="0" baseline="0" dirty="0" err="1">
                  <a:ln>
                    <a:noFill/>
                  </a:ln>
                  <a:solidFill>
                    <a:schemeClr val="tx1"/>
                  </a:solidFill>
                  <a:effectLst/>
                  <a:latin typeface="+mj-lt"/>
                </a:rPr>
                <a:t>là</a:t>
              </a:r>
              <a:r>
                <a:rPr kumimoji="0" lang="en-US" sz="1600" b="0" i="0" u="none" strike="noStrike" cap="none" normalizeH="0" dirty="0">
                  <a:ln>
                    <a:noFill/>
                  </a:ln>
                  <a:solidFill>
                    <a:schemeClr val="tx1"/>
                  </a:solidFill>
                  <a:effectLst/>
                  <a:latin typeface="+mj-lt"/>
                </a:rPr>
                <a:t> </a:t>
              </a:r>
              <a:r>
                <a:rPr kumimoji="0" lang="en-US" sz="1600" b="0" i="0" u="none" strike="noStrike" cap="none" normalizeH="0" dirty="0" err="1">
                  <a:ln>
                    <a:noFill/>
                  </a:ln>
                  <a:solidFill>
                    <a:schemeClr val="tx1"/>
                  </a:solidFill>
                  <a:effectLst/>
                  <a:latin typeface="+mj-lt"/>
                </a:rPr>
                <a:t>cụ</a:t>
              </a:r>
              <a:r>
                <a:rPr kumimoji="0" lang="en-US" sz="1600" b="0" i="0" u="none" strike="noStrike" cap="none" normalizeH="0" dirty="0">
                  <a:ln>
                    <a:noFill/>
                  </a:ln>
                  <a:solidFill>
                    <a:schemeClr val="tx1"/>
                  </a:solidFill>
                  <a:effectLst/>
                  <a:latin typeface="+mj-lt"/>
                </a:rPr>
                <a:t> </a:t>
              </a:r>
              <a:r>
                <a:rPr kumimoji="0" lang="en-US" sz="1600" b="0" i="0" u="none" strike="noStrike" cap="none" normalizeH="0" dirty="0" err="1">
                  <a:ln>
                    <a:noFill/>
                  </a:ln>
                  <a:solidFill>
                    <a:schemeClr val="tx1"/>
                  </a:solidFill>
                  <a:effectLst/>
                  <a:latin typeface="+mj-lt"/>
                </a:rPr>
                <a:t>phó</a:t>
              </a:r>
              <a:r>
                <a:rPr kumimoji="0" lang="en-US" sz="1600" b="0" i="0" u="none" strike="noStrike" cap="none" normalizeH="0" dirty="0">
                  <a:ln>
                    <a:noFill/>
                  </a:ln>
                  <a:solidFill>
                    <a:schemeClr val="tx1"/>
                  </a:solidFill>
                  <a:effectLst/>
                  <a:latin typeface="+mj-lt"/>
                </a:rPr>
                <a:t> </a:t>
              </a:r>
              <a:r>
                <a:rPr kumimoji="0" lang="en-US" sz="1600" b="0" i="0" u="none" strike="noStrike" cap="none" normalizeH="0" dirty="0" err="1">
                  <a:ln>
                    <a:noFill/>
                  </a:ln>
                  <a:solidFill>
                    <a:schemeClr val="tx1"/>
                  </a:solidFill>
                  <a:effectLst/>
                  <a:latin typeface="+mj-lt"/>
                </a:rPr>
                <a:t>bảng</a:t>
              </a:r>
              <a:r>
                <a:rPr kumimoji="0" lang="en-US" sz="1600" b="0" i="0" u="none" strike="noStrike" cap="none" normalizeH="0" dirty="0">
                  <a:ln>
                    <a:noFill/>
                  </a:ln>
                  <a:solidFill>
                    <a:schemeClr val="tx1"/>
                  </a:solidFill>
                  <a:effectLst/>
                  <a:latin typeface="+mj-lt"/>
                </a:rPr>
                <a:t> </a:t>
              </a:r>
              <a:r>
                <a:rPr kumimoji="0" lang="en-US" sz="1600" b="0" i="0" u="none" strike="noStrike" cap="none" normalizeH="0" dirty="0" err="1">
                  <a:ln>
                    <a:noFill/>
                  </a:ln>
                  <a:solidFill>
                    <a:schemeClr val="tx1"/>
                  </a:solidFill>
                  <a:effectLst/>
                  <a:latin typeface="+mj-lt"/>
                </a:rPr>
                <a:t>Nguyễn</a:t>
              </a:r>
              <a:r>
                <a:rPr kumimoji="0" lang="en-US" sz="1600" b="0" i="0" u="none" strike="noStrike" cap="none" normalizeH="0" dirty="0">
                  <a:ln>
                    <a:noFill/>
                  </a:ln>
                  <a:solidFill>
                    <a:schemeClr val="tx1"/>
                  </a:solidFill>
                  <a:effectLst/>
                  <a:latin typeface="+mj-lt"/>
                </a:rPr>
                <a:t> </a:t>
              </a:r>
              <a:r>
                <a:rPr kumimoji="0" lang="en-US" sz="1600" b="0" i="0" u="none" strike="noStrike" cap="none" normalizeH="0" dirty="0" err="1">
                  <a:ln>
                    <a:noFill/>
                  </a:ln>
                  <a:solidFill>
                    <a:schemeClr val="tx1"/>
                  </a:solidFill>
                  <a:effectLst/>
                  <a:latin typeface="+mj-lt"/>
                </a:rPr>
                <a:t>Sinh</a:t>
              </a:r>
              <a:r>
                <a:rPr kumimoji="0" lang="en-US" sz="1600" b="0" i="0" u="none" strike="noStrike" cap="none" normalizeH="0" dirty="0">
                  <a:ln>
                    <a:noFill/>
                  </a:ln>
                  <a:solidFill>
                    <a:schemeClr val="tx1"/>
                  </a:solidFill>
                  <a:effectLst/>
                  <a:latin typeface="+mj-lt"/>
                </a:rPr>
                <a:t> </a:t>
              </a:r>
              <a:r>
                <a:rPr kumimoji="0" lang="en-US" sz="1600" b="0" i="0" u="none" strike="noStrike" cap="none" normalizeH="0" dirty="0" err="1">
                  <a:ln>
                    <a:noFill/>
                  </a:ln>
                  <a:solidFill>
                    <a:schemeClr val="tx1"/>
                  </a:solidFill>
                  <a:effectLst/>
                  <a:latin typeface="+mj-lt"/>
                </a:rPr>
                <a:t>Sắc</a:t>
              </a:r>
              <a:r>
                <a:rPr kumimoji="0" lang="en-US" sz="1600" b="0" i="0" u="none" strike="noStrike" cap="none" normalizeH="0" dirty="0">
                  <a:ln>
                    <a:noFill/>
                  </a:ln>
                  <a:solidFill>
                    <a:schemeClr val="tx1"/>
                  </a:solidFill>
                  <a:effectLst/>
                  <a:latin typeface="+mj-lt"/>
                </a:rPr>
                <a:t>.</a:t>
              </a:r>
              <a:endParaRPr kumimoji="0" lang="en-US" sz="1600" b="0" i="0" u="none" strike="noStrike" cap="none" normalizeH="0" baseline="0" dirty="0">
                <a:ln>
                  <a:noFill/>
                </a:ln>
                <a:solidFill>
                  <a:schemeClr val="tx1"/>
                </a:solidFill>
                <a:effectLst/>
                <a:latin typeface="+mj-lt"/>
              </a:endParaRPr>
            </a:p>
          </p:txBody>
        </p:sp>
        <p:sp>
          <p:nvSpPr>
            <p:cNvPr id="46" name="Rectangle 45"/>
            <p:cNvSpPr/>
            <p:nvPr/>
          </p:nvSpPr>
          <p:spPr bwMode="auto">
            <a:xfrm>
              <a:off x="5456716" y="3826073"/>
              <a:ext cx="2928747" cy="830997"/>
            </a:xfrm>
            <a:prstGeom prst="rect">
              <a:avLst/>
            </a:prstGeom>
            <a:noFill/>
            <a:ln w="9525"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lang="en-US" sz="1600" dirty="0" err="1">
                  <a:solidFill>
                    <a:schemeClr val="tx1"/>
                  </a:solidFill>
                  <a:latin typeface="+mj-lt"/>
                </a:rPr>
                <a:t>Người</a:t>
              </a:r>
              <a:r>
                <a:rPr lang="en-US" sz="1600" dirty="0">
                  <a:solidFill>
                    <a:schemeClr val="tx1"/>
                  </a:solidFill>
                  <a:latin typeface="+mj-lt"/>
                </a:rPr>
                <a:t> </a:t>
              </a:r>
              <a:r>
                <a:rPr lang="en-US" sz="1600" dirty="0" err="1">
                  <a:solidFill>
                    <a:schemeClr val="tx1"/>
                  </a:solidFill>
                  <a:latin typeface="+mj-lt"/>
                </a:rPr>
                <a:t>có</a:t>
              </a:r>
              <a:r>
                <a:rPr lang="en-US" sz="1600" dirty="0">
                  <a:solidFill>
                    <a:schemeClr val="tx1"/>
                  </a:solidFill>
                  <a:latin typeface="+mj-lt"/>
                </a:rPr>
                <a:t> </a:t>
              </a:r>
              <a:r>
                <a:rPr lang="en-US" sz="1600" dirty="0" err="1">
                  <a:solidFill>
                    <a:schemeClr val="tx1"/>
                  </a:solidFill>
                  <a:latin typeface="+mj-lt"/>
                </a:rPr>
                <a:t>chị</a:t>
              </a:r>
              <a:r>
                <a:rPr lang="en-US" sz="1600" dirty="0">
                  <a:solidFill>
                    <a:schemeClr val="tx1"/>
                  </a:solidFill>
                  <a:latin typeface="+mj-lt"/>
                </a:rPr>
                <a:t> </a:t>
              </a:r>
              <a:r>
                <a:rPr lang="en-US" sz="1600" dirty="0" err="1">
                  <a:solidFill>
                    <a:schemeClr val="tx1"/>
                  </a:solidFill>
                  <a:latin typeface="+mj-lt"/>
                </a:rPr>
                <a:t>gái</a:t>
              </a:r>
              <a:r>
                <a:rPr lang="en-US" sz="1600" dirty="0">
                  <a:solidFill>
                    <a:schemeClr val="tx1"/>
                  </a:solidFill>
                  <a:latin typeface="+mj-lt"/>
                </a:rPr>
                <a:t> </a:t>
              </a:r>
              <a:r>
                <a:rPr lang="en-US" sz="1600" dirty="0" err="1">
                  <a:solidFill>
                    <a:schemeClr val="tx1"/>
                  </a:solidFill>
                  <a:latin typeface="+mj-lt"/>
                </a:rPr>
                <a:t>ruột</a:t>
              </a:r>
              <a:r>
                <a:rPr lang="en-US" sz="1600" dirty="0">
                  <a:solidFill>
                    <a:schemeClr val="tx1"/>
                  </a:solidFill>
                  <a:latin typeface="+mj-lt"/>
                </a:rPr>
                <a:t> </a:t>
              </a:r>
              <a:r>
                <a:rPr lang="en-US" sz="1600" dirty="0" err="1">
                  <a:solidFill>
                    <a:schemeClr val="tx1"/>
                  </a:solidFill>
                  <a:latin typeface="+mj-lt"/>
                </a:rPr>
                <a:t>là</a:t>
              </a:r>
              <a:r>
                <a:rPr lang="en-US" sz="1600" dirty="0">
                  <a:solidFill>
                    <a:schemeClr val="tx1"/>
                  </a:solidFill>
                  <a:latin typeface="+mj-lt"/>
                </a:rPr>
                <a:t> </a:t>
              </a:r>
              <a:r>
                <a:rPr lang="en-US" sz="1600" dirty="0" err="1">
                  <a:solidFill>
                    <a:schemeClr val="tx1"/>
                  </a:solidFill>
                  <a:latin typeface="+mj-lt"/>
                </a:rPr>
                <a:t>cụ</a:t>
              </a:r>
              <a:r>
                <a:rPr lang="en-US" sz="1600" dirty="0">
                  <a:solidFill>
                    <a:schemeClr val="tx1"/>
                  </a:solidFill>
                  <a:latin typeface="+mj-lt"/>
                </a:rPr>
                <a:t> </a:t>
              </a:r>
              <a:r>
                <a:rPr lang="en-US" sz="1600" dirty="0" err="1">
                  <a:solidFill>
                    <a:schemeClr val="tx1"/>
                  </a:solidFill>
                  <a:latin typeface="+mj-lt"/>
                </a:rPr>
                <a:t>Nguyễn</a:t>
              </a:r>
              <a:r>
                <a:rPr lang="en-US" sz="1600" dirty="0">
                  <a:solidFill>
                    <a:schemeClr val="tx1"/>
                  </a:solidFill>
                  <a:latin typeface="+mj-lt"/>
                </a:rPr>
                <a:t> </a:t>
              </a:r>
              <a:r>
                <a:rPr lang="en-US" sz="1600" dirty="0" err="1">
                  <a:solidFill>
                    <a:schemeClr val="tx1"/>
                  </a:solidFill>
                  <a:latin typeface="+mj-lt"/>
                </a:rPr>
                <a:t>Thị</a:t>
              </a:r>
              <a:r>
                <a:rPr lang="en-US" sz="1600" dirty="0">
                  <a:solidFill>
                    <a:schemeClr val="tx1"/>
                  </a:solidFill>
                  <a:latin typeface="+mj-lt"/>
                </a:rPr>
                <a:t> </a:t>
              </a:r>
              <a:r>
                <a:rPr lang="en-US" sz="1600" dirty="0" err="1">
                  <a:solidFill>
                    <a:schemeClr val="tx1"/>
                  </a:solidFill>
                  <a:latin typeface="+mj-lt"/>
                </a:rPr>
                <a:t>Thanh</a:t>
              </a:r>
              <a:r>
                <a:rPr lang="en-US" sz="1600" dirty="0">
                  <a:solidFill>
                    <a:schemeClr val="tx1"/>
                  </a:solidFill>
                  <a:latin typeface="+mj-lt"/>
                </a:rPr>
                <a:t> </a:t>
              </a:r>
              <a:r>
                <a:rPr lang="en-US" sz="1600" dirty="0" err="1">
                  <a:solidFill>
                    <a:schemeClr val="tx1"/>
                  </a:solidFill>
                  <a:latin typeface="+mj-lt"/>
                </a:rPr>
                <a:t>và</a:t>
              </a:r>
              <a:r>
                <a:rPr lang="en-US" sz="1600" dirty="0">
                  <a:solidFill>
                    <a:schemeClr val="tx1"/>
                  </a:solidFill>
                  <a:latin typeface="+mj-lt"/>
                </a:rPr>
                <a:t> </a:t>
              </a:r>
              <a:r>
                <a:rPr lang="en-US" sz="1600" dirty="0" err="1">
                  <a:solidFill>
                    <a:schemeClr val="tx1"/>
                  </a:solidFill>
                  <a:latin typeface="+mj-lt"/>
                </a:rPr>
                <a:t>anh</a:t>
              </a:r>
              <a:r>
                <a:rPr lang="en-US" sz="1600" dirty="0">
                  <a:solidFill>
                    <a:schemeClr val="tx1"/>
                  </a:solidFill>
                  <a:latin typeface="+mj-lt"/>
                </a:rPr>
                <a:t> </a:t>
              </a:r>
              <a:r>
                <a:rPr lang="en-US" sz="1600" dirty="0" err="1">
                  <a:solidFill>
                    <a:schemeClr val="tx1"/>
                  </a:solidFill>
                  <a:latin typeface="+mj-lt"/>
                </a:rPr>
                <a:t>trai</a:t>
              </a:r>
              <a:r>
                <a:rPr lang="en-US" sz="1600" dirty="0">
                  <a:solidFill>
                    <a:schemeClr val="tx1"/>
                  </a:solidFill>
                  <a:latin typeface="+mj-lt"/>
                </a:rPr>
                <a:t> </a:t>
              </a:r>
              <a:r>
                <a:rPr lang="en-US" sz="1600" dirty="0" err="1">
                  <a:solidFill>
                    <a:schemeClr val="tx1"/>
                  </a:solidFill>
                  <a:latin typeface="+mj-lt"/>
                </a:rPr>
                <a:t>ruột</a:t>
              </a:r>
              <a:r>
                <a:rPr lang="en-US" sz="1600" dirty="0">
                  <a:solidFill>
                    <a:schemeClr val="tx1"/>
                  </a:solidFill>
                  <a:latin typeface="+mj-lt"/>
                </a:rPr>
                <a:t> </a:t>
              </a:r>
              <a:r>
                <a:rPr lang="en-US" sz="1600" dirty="0" err="1">
                  <a:solidFill>
                    <a:schemeClr val="tx1"/>
                  </a:solidFill>
                  <a:latin typeface="+mj-lt"/>
                </a:rPr>
                <a:t>Cụ</a:t>
              </a:r>
              <a:r>
                <a:rPr lang="en-US" sz="1600" dirty="0">
                  <a:solidFill>
                    <a:schemeClr val="tx1"/>
                  </a:solidFill>
                  <a:latin typeface="+mj-lt"/>
                </a:rPr>
                <a:t> </a:t>
              </a:r>
              <a:r>
                <a:rPr lang="en-US" sz="1600" dirty="0" err="1">
                  <a:solidFill>
                    <a:schemeClr val="tx1"/>
                  </a:solidFill>
                  <a:latin typeface="+mj-lt"/>
                </a:rPr>
                <a:t>Nguyễn</a:t>
              </a:r>
              <a:r>
                <a:rPr lang="en-US" sz="1600" dirty="0">
                  <a:solidFill>
                    <a:schemeClr val="tx1"/>
                  </a:solidFill>
                  <a:latin typeface="+mj-lt"/>
                </a:rPr>
                <a:t> </a:t>
              </a:r>
              <a:r>
                <a:rPr lang="en-US" sz="1600" dirty="0" err="1">
                  <a:solidFill>
                    <a:schemeClr val="tx1"/>
                  </a:solidFill>
                  <a:latin typeface="+mj-lt"/>
                </a:rPr>
                <a:t>Sinh</a:t>
              </a:r>
              <a:r>
                <a:rPr lang="en-US" sz="1600" dirty="0">
                  <a:solidFill>
                    <a:schemeClr val="tx1"/>
                  </a:solidFill>
                  <a:latin typeface="+mj-lt"/>
                </a:rPr>
                <a:t> </a:t>
              </a:r>
              <a:r>
                <a:rPr lang="en-US" sz="1600" dirty="0" err="1">
                  <a:solidFill>
                    <a:schemeClr val="tx1"/>
                  </a:solidFill>
                  <a:latin typeface="+mj-lt"/>
                </a:rPr>
                <a:t>Khiêm</a:t>
              </a:r>
              <a:r>
                <a:rPr lang="en-US" sz="1600" dirty="0">
                  <a:solidFill>
                    <a:schemeClr val="tx1"/>
                  </a:solidFill>
                  <a:latin typeface="+mj-lt"/>
                </a:rPr>
                <a:t>.</a:t>
              </a:r>
              <a:endParaRPr kumimoji="0" lang="en-US" sz="1600" b="0" i="0" u="none" strike="noStrike" cap="none" normalizeH="0" baseline="0" dirty="0">
                <a:ln>
                  <a:noFill/>
                </a:ln>
                <a:solidFill>
                  <a:schemeClr val="tx1"/>
                </a:solidFill>
                <a:effectLst/>
                <a:latin typeface="+mj-lt"/>
              </a:endParaRPr>
            </a:p>
          </p:txBody>
        </p:sp>
      </p:grpSp>
    </p:spTree>
    <p:extLst>
      <p:ext uri="{BB962C8B-B14F-4D97-AF65-F5344CB8AC3E}">
        <p14:creationId xmlns:p14="http://schemas.microsoft.com/office/powerpoint/2010/main" val="1995562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2745797" y="273844"/>
            <a:ext cx="3631623" cy="994172"/>
          </a:xfrm>
        </p:spPr>
        <p:txBody>
          <a:bodyPr/>
          <a:lstStyle/>
          <a:p>
            <a:r>
              <a:rPr lang="en-US" dirty="0" err="1"/>
              <a:t>Trò</a:t>
            </a:r>
            <a:r>
              <a:rPr lang="en-US" dirty="0"/>
              <a:t> </a:t>
            </a:r>
            <a:r>
              <a:rPr lang="en-US" dirty="0" err="1"/>
              <a:t>chơi</a:t>
            </a:r>
            <a:r>
              <a:rPr lang="en-US" dirty="0"/>
              <a:t> </a:t>
            </a:r>
            <a:r>
              <a:rPr lang="en-US" dirty="0" err="1"/>
              <a:t>tiếp</a:t>
            </a:r>
            <a:r>
              <a:rPr lang="en-US" dirty="0"/>
              <a:t> </a:t>
            </a:r>
            <a:r>
              <a:rPr lang="en-US" dirty="0" err="1"/>
              <a:t>sức</a:t>
            </a:r>
            <a:endParaRPr lang="en-US" dirty="0"/>
          </a:p>
        </p:txBody>
      </p:sp>
      <p:sp>
        <p:nvSpPr>
          <p:cNvPr id="11" name="Horizontal Scroll 10"/>
          <p:cNvSpPr/>
          <p:nvPr/>
        </p:nvSpPr>
        <p:spPr>
          <a:xfrm>
            <a:off x="259772" y="692011"/>
            <a:ext cx="8219209" cy="4539675"/>
          </a:xfrm>
          <a:prstGeom prst="horizontalScroll">
            <a:avLst/>
          </a:prstGeom>
          <a:ln>
            <a:solidFill>
              <a:schemeClr val="accent1"/>
            </a:solidFill>
          </a:ln>
        </p:spPr>
        <p:txBody>
          <a:bodyPr wrap="square">
            <a:spAutoFit/>
          </a:bodyPr>
          <a:lstStyle/>
          <a:p>
            <a:pPr algn="just">
              <a:lnSpc>
                <a:spcPct val="150000"/>
              </a:lnSpc>
            </a:pPr>
            <a:r>
              <a:rPr lang="en-US" sz="2400" i="1" dirty="0" err="1">
                <a:latin typeface="Times New Roman" panose="02020603050405020304" pitchFamily="18" charset="0"/>
                <a:ea typeface="Times New Roman" panose="02020603050405020304" pitchFamily="18" charset="0"/>
              </a:rPr>
              <a:t>Luật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chơi</a:t>
            </a:r>
            <a:r>
              <a:rPr lang="en-US" sz="2400" i="1" dirty="0">
                <a:latin typeface="Times New Roman" panose="02020603050405020304" pitchFamily="18" charset="0"/>
                <a:ea typeface="Times New Roman" panose="02020603050405020304" pitchFamily="18" charset="0"/>
              </a:rPr>
              <a:t>: chia </a:t>
            </a:r>
            <a:r>
              <a:rPr lang="en-US" sz="2400" i="1" dirty="0" err="1">
                <a:latin typeface="Times New Roman" panose="02020603050405020304" pitchFamily="18" charset="0"/>
                <a:ea typeface="Times New Roman" panose="02020603050405020304" pitchFamily="18" charset="0"/>
              </a:rPr>
              <a:t>làm</a:t>
            </a:r>
            <a:r>
              <a:rPr lang="en-US" sz="2400" i="1" dirty="0">
                <a:latin typeface="Times New Roman" panose="02020603050405020304" pitchFamily="18" charset="0"/>
                <a:ea typeface="Times New Roman" panose="02020603050405020304" pitchFamily="18" charset="0"/>
              </a:rPr>
              <a:t> 2 </a:t>
            </a:r>
            <a:r>
              <a:rPr lang="en-US" sz="2400" i="1" dirty="0" err="1">
                <a:latin typeface="Times New Roman" panose="02020603050405020304" pitchFamily="18" charset="0"/>
                <a:ea typeface="Times New Roman" panose="02020603050405020304" pitchFamily="18" charset="0"/>
              </a:rPr>
              <a:t>đội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mỗi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đội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sẽ</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cử</a:t>
            </a:r>
            <a:r>
              <a:rPr lang="en-US" sz="2400" i="1" dirty="0">
                <a:latin typeface="Times New Roman" panose="02020603050405020304" pitchFamily="18" charset="0"/>
                <a:ea typeface="Times New Roman" panose="02020603050405020304" pitchFamily="18" charset="0"/>
              </a:rPr>
              <a:t> 5 </a:t>
            </a:r>
            <a:r>
              <a:rPr lang="en-US" sz="2400" i="1" dirty="0" err="1">
                <a:latin typeface="Times New Roman" panose="02020603050405020304" pitchFamily="18" charset="0"/>
                <a:ea typeface="Times New Roman" panose="02020603050405020304" pitchFamily="18" charset="0"/>
              </a:rPr>
              <a:t>thành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viên</a:t>
            </a:r>
            <a:r>
              <a:rPr lang="en-US" sz="2400" i="1" dirty="0">
                <a:latin typeface="Times New Roman" panose="02020603050405020304" pitchFamily="18" charset="0"/>
                <a:ea typeface="Times New Roman" panose="02020603050405020304" pitchFamily="18" charset="0"/>
              </a:rPr>
              <a:t> –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vòng</a:t>
            </a:r>
            <a:r>
              <a:rPr lang="en-US" sz="2400" i="1" dirty="0">
                <a:latin typeface="Times New Roman" panose="02020603050405020304" pitchFamily="18" charset="0"/>
                <a:ea typeface="Times New Roman" panose="02020603050405020304" pitchFamily="18" charset="0"/>
              </a:rPr>
              <a:t> 15 </a:t>
            </a:r>
            <a:r>
              <a:rPr lang="en-US" sz="2400" i="1" dirty="0" err="1">
                <a:latin typeface="Times New Roman" panose="02020603050405020304" pitchFamily="18" charset="0"/>
                <a:ea typeface="Times New Roman" panose="02020603050405020304" pitchFamily="18" charset="0"/>
              </a:rPr>
              <a:t>phút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kỹ</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phân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công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nhiệm</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vụ</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thành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viên</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lnSpc>
                <a:spcPct val="150000"/>
              </a:lnSpc>
            </a:pPr>
            <a:r>
              <a:rPr lang="en-US" sz="2400" i="1" dirty="0" err="1">
                <a:latin typeface="Times New Roman" panose="02020603050405020304" pitchFamily="18" charset="0"/>
                <a:ea typeface="Times New Roman" panose="02020603050405020304" pitchFamily="18" charset="0"/>
              </a:rPr>
              <a:t>Đọc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thông</a:t>
            </a:r>
            <a:r>
              <a:rPr lang="en-US" sz="2400" i="1" dirty="0">
                <a:latin typeface="Times New Roman" panose="02020603050405020304" pitchFamily="18" charset="0"/>
                <a:ea typeface="Times New Roman" panose="02020603050405020304" pitchFamily="18" charset="0"/>
              </a:rPr>
              <a:t> tin </a:t>
            </a:r>
            <a:r>
              <a:rPr lang="en-US" sz="2400" i="1" dirty="0" err="1">
                <a:latin typeface="Times New Roman" panose="02020603050405020304" pitchFamily="18" charset="0"/>
                <a:ea typeface="Times New Roman" panose="02020603050405020304" pitchFamily="18" charset="0"/>
              </a:rPr>
              <a:t>trong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sách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giáo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khoa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và</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trò</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chơi</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tiếp</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sức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để</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đưa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các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gợi</a:t>
            </a:r>
            <a:r>
              <a:rPr lang="en-US" sz="2400" i="1" dirty="0">
                <a:latin typeface="Times New Roman" panose="02020603050405020304" pitchFamily="18" charset="0"/>
                <a:ea typeface="Times New Roman" panose="02020603050405020304" pitchFamily="18" charset="0"/>
              </a:rPr>
              <a:t> ý </a:t>
            </a:r>
            <a:r>
              <a:rPr lang="en-US" sz="2400" i="1" dirty="0" err="1">
                <a:latin typeface="Times New Roman" panose="02020603050405020304" pitchFamily="18" charset="0"/>
                <a:ea typeface="Times New Roman" panose="02020603050405020304" pitchFamily="18" charset="0"/>
              </a:rPr>
              <a:t>theo</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đúng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trình</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tự</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hoạt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động</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cứu</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nước</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của</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Nguyễn</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Tất</a:t>
            </a:r>
            <a:r>
              <a:rPr lang="en-US" sz="2400" i="1" dirty="0">
                <a:latin typeface="Times New Roman" panose="02020603050405020304" pitchFamily="18" charset="0"/>
                <a:ea typeface="Times New Roman" panose="02020603050405020304" pitchFamily="18" charset="0"/>
              </a:rPr>
              <a:t> </a:t>
            </a:r>
            <a:r>
              <a:rPr lang="en-US" sz="2400" i="1" dirty="0" err="1">
                <a:latin typeface="Times New Roman" panose="02020603050405020304" pitchFamily="18" charset="0"/>
                <a:ea typeface="Times New Roman" panose="02020603050405020304" pitchFamily="18" charset="0"/>
              </a:rPr>
              <a:t>Thành</a:t>
            </a:r>
            <a:r>
              <a:rPr lang="en-US" sz="2400" i="1" dirty="0">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107881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957811530"/>
              </p:ext>
            </p:extLst>
          </p:nvPr>
        </p:nvGraphicFramePr>
        <p:xfrm>
          <a:off x="550717" y="312306"/>
          <a:ext cx="8016457" cy="4318781"/>
        </p:xfrm>
        <a:graphic>
          <a:graphicData uri="http://schemas.openxmlformats.org/drawingml/2006/table">
            <a:tbl>
              <a:tblPr firstRow="1" firstCol="1" bandRow="1">
                <a:tableStyleId>{BDBED569-4797-4DF1-A0F4-6AAB3CD982D8}</a:tableStyleId>
              </a:tblPr>
              <a:tblGrid>
                <a:gridCol w="6418142">
                  <a:extLst>
                    <a:ext uri="{9D8B030D-6E8A-4147-A177-3AD203B41FA5}">
                      <a16:colId xmlns:a16="http://schemas.microsoft.com/office/drawing/2014/main" val="719442610"/>
                    </a:ext>
                  </a:extLst>
                </a:gridCol>
                <a:gridCol w="1598315">
                  <a:extLst>
                    <a:ext uri="{9D8B030D-6E8A-4147-A177-3AD203B41FA5}">
                      <a16:colId xmlns:a16="http://schemas.microsoft.com/office/drawing/2014/main" val="4106941823"/>
                    </a:ext>
                  </a:extLst>
                </a:gridCol>
              </a:tblGrid>
              <a:tr h="404346">
                <a:tc>
                  <a:txBody>
                    <a:bodyPr/>
                    <a:lstStyle/>
                    <a:p>
                      <a:pPr algn="ctr">
                        <a:lnSpc>
                          <a:spcPct val="150000"/>
                        </a:lnSpc>
                        <a:spcAft>
                          <a:spcPts val="0"/>
                        </a:spcAft>
                      </a:pPr>
                      <a:r>
                        <a:rPr lang="en-US" sz="2000" dirty="0" err="1">
                          <a:effectLst/>
                          <a:latin typeface="Times New Roman" panose="02020603050405020304" pitchFamily="18" charset="0"/>
                          <a:cs typeface="Times New Roman" panose="02020603050405020304" pitchFamily="18" charset="0"/>
                        </a:rPr>
                        <a:t>Hoạt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động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Nguyễn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Thành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tc>
                  <a:txBody>
                    <a:bodyPr/>
                    <a:lstStyle/>
                    <a:p>
                      <a:pPr algn="ctr">
                        <a:lnSpc>
                          <a:spcPct val="150000"/>
                        </a:lnSpc>
                        <a:spcAft>
                          <a:spcPts val="0"/>
                        </a:spcAft>
                      </a:pPr>
                      <a:r>
                        <a:rPr lang="en-US" sz="2000">
                          <a:effectLst/>
                          <a:latin typeface="Times New Roman" panose="02020603050405020304" pitchFamily="18" charset="0"/>
                          <a:cs typeface="Times New Roman" panose="02020603050405020304" pitchFamily="18" charset="0"/>
                        </a:rPr>
                        <a:t>Số thứ tự</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extLst>
                  <a:ext uri="{0D108BD9-81ED-4DB2-BD59-A6C34878D82A}">
                    <a16:rowId xmlns:a16="http://schemas.microsoft.com/office/drawing/2014/main" val="1892175504"/>
                  </a:ext>
                </a:extLst>
              </a:tr>
              <a:tr h="863756">
                <a:tc>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1911-1917, </a:t>
                      </a:r>
                      <a:r>
                        <a:rPr lang="en-US" sz="2000" dirty="0" err="1">
                          <a:effectLst/>
                          <a:latin typeface="Times New Roman" panose="02020603050405020304" pitchFamily="18" charset="0"/>
                          <a:cs typeface="Times New Roman" panose="02020603050405020304" pitchFamily="18" charset="0"/>
                        </a:rPr>
                        <a:t>bôn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ba</a:t>
                      </a:r>
                      <a:r>
                        <a:rPr lang="en-US" sz="2000" dirty="0">
                          <a:effectLst/>
                          <a:latin typeface="Times New Roman" panose="02020603050405020304" pitchFamily="18" charset="0"/>
                          <a:cs typeface="Times New Roman" panose="02020603050405020304" pitchFamily="18" charset="0"/>
                        </a:rPr>
                        <a:t> qua </a:t>
                      </a:r>
                      <a:r>
                        <a:rPr lang="en-US" sz="2000" dirty="0" err="1">
                          <a:effectLst/>
                          <a:latin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nước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nhiều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Châu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lục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nên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thấy</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được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bản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chất</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đế</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quốc</a:t>
                      </a:r>
                      <a:r>
                        <a:rPr lang="en-US"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tc>
                  <a:txBody>
                    <a:bodyPr/>
                    <a:lstStyle/>
                    <a:p>
                      <a:pPr algn="ctr">
                        <a:lnSpc>
                          <a:spcPct val="150000"/>
                        </a:lnSpc>
                        <a:spcAft>
                          <a:spcPts val="0"/>
                        </a:spcAft>
                      </a:pPr>
                      <a:r>
                        <a:rPr lang="en-US" sz="4000" dirty="0">
                          <a:effectLst/>
                          <a:latin typeface="Times New Roman" panose="02020603050405020304" pitchFamily="18" charset="0"/>
                          <a:cs typeface="Times New Roman" panose="02020603050405020304" pitchFamily="18" charset="0"/>
                        </a:rPr>
                        <a:t> 3</a:t>
                      </a:r>
                      <a:endPar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extLst>
                  <a:ext uri="{0D108BD9-81ED-4DB2-BD59-A6C34878D82A}">
                    <a16:rowId xmlns:a16="http://schemas.microsoft.com/office/drawing/2014/main" val="1217099809"/>
                  </a:ext>
                </a:extLst>
              </a:tr>
              <a:tr h="863756">
                <a:tc>
                  <a:txBody>
                    <a:bodyPr/>
                    <a:lstStyle/>
                    <a:p>
                      <a:pPr algn="just">
                        <a:lnSpc>
                          <a:spcPct val="150000"/>
                        </a:lnSpc>
                        <a:spcAft>
                          <a:spcPts val="0"/>
                        </a:spcAft>
                      </a:pPr>
                      <a:r>
                        <a:rPr lang="en-US" sz="2000">
                          <a:effectLst/>
                          <a:latin typeface="Times New Roman" panose="02020603050405020304" pitchFamily="18" charset="0"/>
                          <a:cs typeface="Times New Roman" panose="02020603050405020304" pitchFamily="18" charset="0"/>
                        </a:rPr>
                        <a:t>1908, Nguyễn Tất Thành tham gia các cuộc biểu tình, bắt đầu cuộc đấu tranh yêu nước.</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tc>
                  <a:txBody>
                    <a:bodyPr/>
                    <a:lstStyle/>
                    <a:p>
                      <a:pPr algn="ctr">
                        <a:lnSpc>
                          <a:spcPct val="150000"/>
                        </a:lnSpc>
                        <a:spcAft>
                          <a:spcPts val="0"/>
                        </a:spcAft>
                      </a:pPr>
                      <a:r>
                        <a:rPr lang="en-US" sz="4000" dirty="0">
                          <a:effectLst/>
                          <a:latin typeface="Times New Roman" panose="02020603050405020304" pitchFamily="18" charset="0"/>
                          <a:cs typeface="Times New Roman" panose="02020603050405020304" pitchFamily="18" charset="0"/>
                        </a:rPr>
                        <a:t> 1</a:t>
                      </a:r>
                      <a:endPar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extLst>
                  <a:ext uri="{0D108BD9-81ED-4DB2-BD59-A6C34878D82A}">
                    <a16:rowId xmlns:a16="http://schemas.microsoft.com/office/drawing/2014/main" val="398734756"/>
                  </a:ext>
                </a:extLst>
              </a:tr>
              <a:tr h="863756">
                <a:tc>
                  <a:txBody>
                    <a:bodyPr/>
                    <a:lstStyle/>
                    <a:p>
                      <a:pPr algn="just">
                        <a:lnSpc>
                          <a:spcPct val="150000"/>
                        </a:lnSpc>
                        <a:spcAft>
                          <a:spcPts val="0"/>
                        </a:spcAft>
                      </a:pPr>
                      <a:r>
                        <a:rPr lang="en-US" sz="2000">
                          <a:effectLst/>
                          <a:latin typeface="Times New Roman" panose="02020603050405020304" pitchFamily="18" charset="0"/>
                          <a:cs typeface="Times New Roman" panose="02020603050405020304" pitchFamily="18" charset="0"/>
                        </a:rPr>
                        <a:t>5/6/1911, Nguyễn Tất Thành rời bến cảng Nhà Rồng, ra đi tìm đường cứu nước.</a:t>
                      </a:r>
                      <a:endPar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tc>
                  <a:txBody>
                    <a:bodyPr/>
                    <a:lstStyle/>
                    <a:p>
                      <a:pPr algn="ctr">
                        <a:lnSpc>
                          <a:spcPct val="150000"/>
                        </a:lnSpc>
                        <a:spcAft>
                          <a:spcPts val="0"/>
                        </a:spcAft>
                      </a:pPr>
                      <a:r>
                        <a:rPr lang="en-US" sz="4000" dirty="0">
                          <a:effectLst/>
                          <a:latin typeface="Times New Roman" panose="02020603050405020304" pitchFamily="18" charset="0"/>
                          <a:cs typeface="Times New Roman" panose="02020603050405020304" pitchFamily="18" charset="0"/>
                        </a:rPr>
                        <a:t> 2</a:t>
                      </a:r>
                      <a:endPar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extLst>
                  <a:ext uri="{0D108BD9-81ED-4DB2-BD59-A6C34878D82A}">
                    <a16:rowId xmlns:a16="http://schemas.microsoft.com/office/drawing/2014/main" val="1423185569"/>
                  </a:ext>
                </a:extLst>
              </a:tr>
              <a:tr h="1323167">
                <a:tc>
                  <a:txBody>
                    <a:bodyPr/>
                    <a:lstStyle/>
                    <a:p>
                      <a:pPr algn="just">
                        <a:lnSpc>
                          <a:spcPct val="150000"/>
                        </a:lnSpc>
                        <a:spcAft>
                          <a:spcPts val="0"/>
                        </a:spcAft>
                      </a:pPr>
                      <a:r>
                        <a:rPr lang="en-US" sz="2000" dirty="0">
                          <a:effectLst/>
                          <a:latin typeface="Times New Roman" panose="02020603050405020304" pitchFamily="18" charset="0"/>
                          <a:cs typeface="Times New Roman" panose="02020603050405020304" pitchFamily="18" charset="0"/>
                        </a:rPr>
                        <a:t>1917, </a:t>
                      </a:r>
                      <a:r>
                        <a:rPr lang="en-US" sz="2000" dirty="0" err="1">
                          <a:effectLst/>
                          <a:latin typeface="Times New Roman" panose="02020603050405020304" pitchFamily="18" charset="0"/>
                          <a:cs typeface="Times New Roman" panose="02020603050405020304" pitchFamily="18" charset="0"/>
                        </a:rPr>
                        <a:t>trở</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lại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tục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học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tập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rèn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luyện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trong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đấu</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tranh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phong </a:t>
                      </a:r>
                      <a:r>
                        <a:rPr lang="en-US" sz="2000" dirty="0" err="1">
                          <a:effectLst/>
                          <a:latin typeface="Times New Roman" panose="02020603050405020304" pitchFamily="18" charset="0"/>
                          <a:cs typeface="Times New Roman" panose="02020603050405020304" pitchFamily="18" charset="0"/>
                        </a:rPr>
                        <a:t>trào</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công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Pháp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tiếp</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nhận</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ảnh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hưởng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cuộc</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Cách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tháng</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Mười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Nga</a:t>
                      </a:r>
                      <a:r>
                        <a:rPr lang="en-US" sz="2000" dirty="0">
                          <a:effectLst/>
                          <a:latin typeface="Times New Roman" panose="02020603050405020304" pitchFamily="18" charset="0"/>
                          <a:cs typeface="Times New Roman" panose="02020603050405020304" pitchFamily="18" charset="0"/>
                        </a:rPr>
                        <a:t>.</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tc>
                  <a:txBody>
                    <a:bodyPr/>
                    <a:lstStyle/>
                    <a:p>
                      <a:pPr algn="ctr">
                        <a:lnSpc>
                          <a:spcPct val="150000"/>
                        </a:lnSpc>
                        <a:spcAft>
                          <a:spcPts val="0"/>
                        </a:spcAft>
                      </a:pPr>
                      <a:r>
                        <a:rPr lang="en-US" sz="4000" dirty="0">
                          <a:effectLst/>
                          <a:latin typeface="Times New Roman" panose="02020603050405020304" pitchFamily="18" charset="0"/>
                          <a:cs typeface="Times New Roman" panose="02020603050405020304" pitchFamily="18" charset="0"/>
                        </a:rPr>
                        <a:t> 4</a:t>
                      </a:r>
                      <a:endParaRPr lang="en-US" sz="4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725" marR="45725" marT="0" marB="0"/>
                </a:tc>
                <a:extLst>
                  <a:ext uri="{0D108BD9-81ED-4DB2-BD59-A6C34878D82A}">
                    <a16:rowId xmlns:a16="http://schemas.microsoft.com/office/drawing/2014/main" val="4107423391"/>
                  </a:ext>
                </a:extLst>
              </a:tr>
            </a:tbl>
          </a:graphicData>
        </a:graphic>
      </p:graphicFrame>
      <p:sp>
        <p:nvSpPr>
          <p:cNvPr id="2" name="Rectangle 1"/>
          <p:cNvSpPr/>
          <p:nvPr/>
        </p:nvSpPr>
        <p:spPr>
          <a:xfrm>
            <a:off x="7512627" y="1870364"/>
            <a:ext cx="509155" cy="42602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12626" y="2722418"/>
            <a:ext cx="509155" cy="52830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533407" y="916030"/>
            <a:ext cx="509155" cy="52830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33407" y="3590295"/>
            <a:ext cx="509155" cy="52830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7301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463911"/>
          </a:xfrm>
        </p:spPr>
        <p:txBody>
          <a:bodyPr/>
          <a:lstStyle/>
          <a:p>
            <a:r>
              <a:rPr lang="en-US" sz="2800" dirty="0" err="1">
                <a:solidFill>
                  <a:srgbClr val="C00000"/>
                </a:solidFill>
                <a:latin typeface="Times New Roman" panose="02020603050405020304" pitchFamily="18" charset="0"/>
                <a:cs typeface="Times New Roman" panose="02020603050405020304" pitchFamily="18" charset="0"/>
              </a:rPr>
              <a:t>Những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hoạt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động</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yêu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nước</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của</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Nguyễn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Tất</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Thành</a:t>
            </a:r>
            <a:endParaRPr lang="en-US" sz="2800" dirty="0">
              <a:solidFill>
                <a:srgbClr val="C00000"/>
              </a:solidFill>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187036" y="904009"/>
            <a:ext cx="8328314" cy="4104407"/>
            <a:chOff x="187036" y="1176249"/>
            <a:chExt cx="8328314" cy="3832167"/>
          </a:xfrm>
        </p:grpSpPr>
        <p:sp>
          <p:nvSpPr>
            <p:cNvPr id="10" name="Notched Right Arrow 9"/>
            <p:cNvSpPr/>
            <p:nvPr/>
          </p:nvSpPr>
          <p:spPr>
            <a:xfrm>
              <a:off x="187036" y="2069868"/>
              <a:ext cx="8328314" cy="1679170"/>
            </a:xfrm>
            <a:prstGeom prst="notchedRightArrow">
              <a:avLst/>
            </a:prstGeom>
            <a:solidFill>
              <a:schemeClr val="accent2">
                <a:lumMod val="40000"/>
                <a:lumOff val="60000"/>
              </a:schemeClr>
            </a:solidFill>
          </p:spPr>
          <p:style>
            <a:lnRef idx="0">
              <a:schemeClr val="accent3">
                <a:hueOff val="0"/>
                <a:satOff val="0"/>
                <a:lumOff val="0"/>
                <a:alphaOff val="0"/>
              </a:schemeClr>
            </a:lnRef>
            <a:fillRef idx="1">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sp>
          <p:nvSpPr>
            <p:cNvPr id="11" name="Freeform 10"/>
            <p:cNvSpPr/>
            <p:nvPr/>
          </p:nvSpPr>
          <p:spPr>
            <a:xfrm>
              <a:off x="190787" y="1176249"/>
              <a:ext cx="1804332" cy="1313411"/>
            </a:xfrm>
            <a:custGeom>
              <a:avLst/>
              <a:gdLst>
                <a:gd name="connsiteX0" fmla="*/ 0 w 1804332"/>
                <a:gd name="connsiteY0" fmla="*/ 0 h 1679170"/>
                <a:gd name="connsiteX1" fmla="*/ 1804332 w 1804332"/>
                <a:gd name="connsiteY1" fmla="*/ 0 h 1679170"/>
                <a:gd name="connsiteX2" fmla="*/ 1804332 w 1804332"/>
                <a:gd name="connsiteY2" fmla="*/ 1679170 h 1679170"/>
                <a:gd name="connsiteX3" fmla="*/ 0 w 1804332"/>
                <a:gd name="connsiteY3" fmla="*/ 1679170 h 1679170"/>
                <a:gd name="connsiteX4" fmla="*/ 0 w 1804332"/>
                <a:gd name="connsiteY4" fmla="*/ 0 h 167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332" h="1679170">
                  <a:moveTo>
                    <a:pt x="0" y="0"/>
                  </a:moveTo>
                  <a:lnTo>
                    <a:pt x="1804332" y="0"/>
                  </a:lnTo>
                  <a:lnTo>
                    <a:pt x="1804332" y="1679170"/>
                  </a:lnTo>
                  <a:lnTo>
                    <a:pt x="0" y="1679170"/>
                  </a:lnTo>
                  <a:lnTo>
                    <a:pt x="0" y="0"/>
                  </a:lnTo>
                  <a:close/>
                </a:path>
              </a:pathLst>
            </a:custGeom>
            <a:ln>
              <a:solidFill>
                <a:schemeClr val="bg2">
                  <a:lumMod val="50000"/>
                </a:schemeClr>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US" sz="1600" kern="1200" dirty="0" err="1">
                  <a:effectLst/>
                  <a:latin typeface="Times New Roman" panose="02020603050405020304" pitchFamily="18" charset="0"/>
                  <a:cs typeface="Times New Roman" panose="02020603050405020304" pitchFamily="18" charset="0"/>
                </a:rPr>
                <a:t>Nguyễn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Tất</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Thành</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tham</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gia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các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cuộc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biểu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tình</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bắt</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đầu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cuộc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đấu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tranh</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yêu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nước</a:t>
              </a:r>
              <a:r>
                <a:rPr lang="en-US" sz="1600" kern="1200" dirty="0">
                  <a:effectLst/>
                  <a:latin typeface="Times New Roman" panose="02020603050405020304" pitchFamily="18" charset="0"/>
                  <a:cs typeface="Times New Roman" panose="02020603050405020304" pitchFamily="18" charset="0"/>
                </a:rPr>
                <a:t>.</a:t>
              </a:r>
              <a:endParaRPr lang="en-US" sz="1600" kern="1200" dirty="0">
                <a:latin typeface="Times New Roman" panose="02020603050405020304" pitchFamily="18" charset="0"/>
                <a:cs typeface="Times New Roman" panose="02020603050405020304" pitchFamily="18" charset="0"/>
              </a:endParaRPr>
            </a:p>
          </p:txBody>
        </p:sp>
        <p:sp>
          <p:nvSpPr>
            <p:cNvPr id="12" name="Oval 11"/>
            <p:cNvSpPr/>
            <p:nvPr/>
          </p:nvSpPr>
          <p:spPr>
            <a:xfrm>
              <a:off x="679224" y="2576942"/>
              <a:ext cx="827457" cy="665022"/>
            </a:xfrm>
            <a:prstGeom prst="ellipse">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3" name="Freeform 12"/>
            <p:cNvSpPr/>
            <p:nvPr/>
          </p:nvSpPr>
          <p:spPr>
            <a:xfrm>
              <a:off x="2085336" y="3329246"/>
              <a:ext cx="1804332" cy="1066109"/>
            </a:xfrm>
            <a:custGeom>
              <a:avLst/>
              <a:gdLst>
                <a:gd name="connsiteX0" fmla="*/ 0 w 1804332"/>
                <a:gd name="connsiteY0" fmla="*/ 0 h 1679170"/>
                <a:gd name="connsiteX1" fmla="*/ 1804332 w 1804332"/>
                <a:gd name="connsiteY1" fmla="*/ 0 h 1679170"/>
                <a:gd name="connsiteX2" fmla="*/ 1804332 w 1804332"/>
                <a:gd name="connsiteY2" fmla="*/ 1679170 h 1679170"/>
                <a:gd name="connsiteX3" fmla="*/ 0 w 1804332"/>
                <a:gd name="connsiteY3" fmla="*/ 1679170 h 1679170"/>
                <a:gd name="connsiteX4" fmla="*/ 0 w 1804332"/>
                <a:gd name="connsiteY4" fmla="*/ 0 h 167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332" h="1679170">
                  <a:moveTo>
                    <a:pt x="0" y="0"/>
                  </a:moveTo>
                  <a:lnTo>
                    <a:pt x="1804332" y="0"/>
                  </a:lnTo>
                  <a:lnTo>
                    <a:pt x="1804332" y="1679170"/>
                  </a:lnTo>
                  <a:lnTo>
                    <a:pt x="0" y="1679170"/>
                  </a:lnTo>
                  <a:lnTo>
                    <a:pt x="0" y="0"/>
                  </a:lnTo>
                  <a:close/>
                </a:path>
              </a:pathLst>
            </a:custGeom>
            <a:ln>
              <a:solidFill>
                <a:schemeClr val="accent1">
                  <a:lumMod val="75000"/>
                </a:schemeClr>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en-US" sz="1600" kern="1200" dirty="0" err="1">
                  <a:effectLst/>
                  <a:latin typeface="Times New Roman" panose="02020603050405020304" pitchFamily="18" charset="0"/>
                  <a:cs typeface="Times New Roman" panose="02020603050405020304" pitchFamily="18" charset="0"/>
                </a:rPr>
                <a:t>Nguyễn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Tất</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Thành</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rời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bến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cảng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Nhà</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Rồng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ra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đi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tìm</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đường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cứu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nước</a:t>
              </a:r>
              <a:r>
                <a:rPr lang="en-US" sz="1600" kern="1200" dirty="0">
                  <a:effectLst/>
                  <a:latin typeface="Times New Roman" panose="02020603050405020304" pitchFamily="18" charset="0"/>
                  <a:cs typeface="Times New Roman" panose="02020603050405020304" pitchFamily="18" charset="0"/>
                </a:rPr>
                <a:t>.</a:t>
              </a:r>
              <a:endParaRPr lang="en-US" sz="1600" kern="1200" dirty="0">
                <a:latin typeface="Times New Roman" panose="02020603050405020304" pitchFamily="18" charset="0"/>
                <a:cs typeface="Times New Roman" panose="02020603050405020304" pitchFamily="18" charset="0"/>
              </a:endParaRPr>
            </a:p>
          </p:txBody>
        </p:sp>
        <p:sp>
          <p:nvSpPr>
            <p:cNvPr id="14" name="Oval 13"/>
            <p:cNvSpPr/>
            <p:nvPr/>
          </p:nvSpPr>
          <p:spPr>
            <a:xfrm>
              <a:off x="2494049" y="2493815"/>
              <a:ext cx="986907" cy="831277"/>
            </a:xfrm>
            <a:prstGeom prst="ellipse">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Freeform 14"/>
            <p:cNvSpPr/>
            <p:nvPr/>
          </p:nvSpPr>
          <p:spPr>
            <a:xfrm>
              <a:off x="3979885" y="1176249"/>
              <a:ext cx="1804332" cy="1313412"/>
            </a:xfrm>
            <a:custGeom>
              <a:avLst/>
              <a:gdLst>
                <a:gd name="connsiteX0" fmla="*/ 0 w 1804332"/>
                <a:gd name="connsiteY0" fmla="*/ 0 h 1679170"/>
                <a:gd name="connsiteX1" fmla="*/ 1804332 w 1804332"/>
                <a:gd name="connsiteY1" fmla="*/ 0 h 1679170"/>
                <a:gd name="connsiteX2" fmla="*/ 1804332 w 1804332"/>
                <a:gd name="connsiteY2" fmla="*/ 1679170 h 1679170"/>
                <a:gd name="connsiteX3" fmla="*/ 0 w 1804332"/>
                <a:gd name="connsiteY3" fmla="*/ 1679170 h 1679170"/>
                <a:gd name="connsiteX4" fmla="*/ 0 w 1804332"/>
                <a:gd name="connsiteY4" fmla="*/ 0 h 167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332" h="1679170">
                  <a:moveTo>
                    <a:pt x="0" y="0"/>
                  </a:moveTo>
                  <a:lnTo>
                    <a:pt x="1804332" y="0"/>
                  </a:lnTo>
                  <a:lnTo>
                    <a:pt x="1804332" y="1679170"/>
                  </a:lnTo>
                  <a:lnTo>
                    <a:pt x="0" y="1679170"/>
                  </a:lnTo>
                  <a:lnTo>
                    <a:pt x="0" y="0"/>
                  </a:lnTo>
                  <a:close/>
                </a:path>
              </a:pathLst>
            </a:custGeom>
            <a:ln>
              <a:solidFill>
                <a:srgbClr val="FF000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en-US" sz="1600" kern="1200" dirty="0" err="1">
                  <a:effectLst/>
                  <a:latin typeface="Times New Roman" panose="02020603050405020304" pitchFamily="18" charset="0"/>
                  <a:cs typeface="Times New Roman" panose="02020603050405020304" pitchFamily="18" charset="0"/>
                </a:rPr>
                <a:t>Bôn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ba</a:t>
              </a:r>
              <a:r>
                <a:rPr lang="en-US" sz="1600" kern="1200" dirty="0">
                  <a:effectLst/>
                  <a:latin typeface="Times New Roman" panose="02020603050405020304" pitchFamily="18" charset="0"/>
                  <a:cs typeface="Times New Roman" panose="02020603050405020304" pitchFamily="18" charset="0"/>
                </a:rPr>
                <a:t> qua </a:t>
              </a:r>
              <a:r>
                <a:rPr lang="en-US" sz="1600" kern="1200" dirty="0" err="1">
                  <a:effectLst/>
                  <a:latin typeface="Times New Roman" panose="02020603050405020304" pitchFamily="18" charset="0"/>
                  <a:cs typeface="Times New Roman" panose="02020603050405020304" pitchFamily="18" charset="0"/>
                </a:rPr>
                <a:t>nhiều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nước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nhiều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Châu</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lục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nên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thấy</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được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bản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chất</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của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đế</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quốc</a:t>
              </a:r>
              <a:r>
                <a:rPr lang="en-US" sz="1600" kern="1200" dirty="0">
                  <a:effectLst/>
                  <a:latin typeface="Times New Roman" panose="02020603050405020304" pitchFamily="18" charset="0"/>
                  <a:cs typeface="Times New Roman" panose="02020603050405020304" pitchFamily="18" charset="0"/>
                </a:rPr>
                <a:t>.</a:t>
              </a:r>
              <a:endParaRPr lang="en-US" sz="1600" kern="1200" dirty="0">
                <a:latin typeface="Times New Roman" panose="02020603050405020304" pitchFamily="18" charset="0"/>
                <a:cs typeface="Times New Roman" panose="02020603050405020304" pitchFamily="18" charset="0"/>
              </a:endParaRPr>
            </a:p>
          </p:txBody>
        </p:sp>
        <p:sp>
          <p:nvSpPr>
            <p:cNvPr id="16" name="Oval 15"/>
            <p:cNvSpPr/>
            <p:nvPr/>
          </p:nvSpPr>
          <p:spPr>
            <a:xfrm>
              <a:off x="4672155" y="2699557"/>
              <a:ext cx="419792" cy="419792"/>
            </a:xfrm>
            <a:prstGeom prst="ellipse">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Freeform 16"/>
            <p:cNvSpPr/>
            <p:nvPr/>
          </p:nvSpPr>
          <p:spPr>
            <a:xfrm>
              <a:off x="5874434" y="3329246"/>
              <a:ext cx="1804332" cy="1679170"/>
            </a:xfrm>
            <a:custGeom>
              <a:avLst/>
              <a:gdLst>
                <a:gd name="connsiteX0" fmla="*/ 0 w 1804332"/>
                <a:gd name="connsiteY0" fmla="*/ 0 h 1679170"/>
                <a:gd name="connsiteX1" fmla="*/ 1804332 w 1804332"/>
                <a:gd name="connsiteY1" fmla="*/ 0 h 1679170"/>
                <a:gd name="connsiteX2" fmla="*/ 1804332 w 1804332"/>
                <a:gd name="connsiteY2" fmla="*/ 1679170 h 1679170"/>
                <a:gd name="connsiteX3" fmla="*/ 0 w 1804332"/>
                <a:gd name="connsiteY3" fmla="*/ 1679170 h 1679170"/>
                <a:gd name="connsiteX4" fmla="*/ 0 w 1804332"/>
                <a:gd name="connsiteY4" fmla="*/ 0 h 167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332" h="1679170">
                  <a:moveTo>
                    <a:pt x="0" y="0"/>
                  </a:moveTo>
                  <a:lnTo>
                    <a:pt x="1804332" y="0"/>
                  </a:lnTo>
                  <a:lnTo>
                    <a:pt x="1804332" y="1679170"/>
                  </a:lnTo>
                  <a:lnTo>
                    <a:pt x="0" y="1679170"/>
                  </a:lnTo>
                  <a:lnTo>
                    <a:pt x="0" y="0"/>
                  </a:lnTo>
                  <a:close/>
                </a:path>
              </a:pathLst>
            </a:custGeom>
            <a:ln>
              <a:solidFill>
                <a:srgbClr val="7030A0"/>
              </a:solidFill>
            </a:ln>
          </p:spPr>
          <p:style>
            <a:lnRef idx="0">
              <a:scrgbClr r="0" g="0" b="0"/>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err="1">
                  <a:effectLst/>
                  <a:latin typeface="Times New Roman" panose="02020603050405020304" pitchFamily="18" charset="0"/>
                  <a:cs typeface="Times New Roman" panose="02020603050405020304" pitchFamily="18" charset="0"/>
                </a:rPr>
                <a:t>Người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trở</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lại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Pháp</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tiếp</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tục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học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tập</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và</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rèn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luyện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tiếp</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nhận</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ảnh</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hưởng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của</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cuộc</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Cách</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mạng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tháng</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Mười</a:t>
              </a:r>
              <a:r>
                <a:rPr lang="en-US" sz="1600" kern="1200" dirty="0">
                  <a:effectLst/>
                  <a:latin typeface="Times New Roman" panose="02020603050405020304" pitchFamily="18" charset="0"/>
                  <a:cs typeface="Times New Roman" panose="02020603050405020304" pitchFamily="18" charset="0"/>
                </a:rPr>
                <a:t> </a:t>
              </a:r>
              <a:r>
                <a:rPr lang="en-US" sz="1600" kern="1200" dirty="0" err="1">
                  <a:effectLst/>
                  <a:latin typeface="Times New Roman" panose="02020603050405020304" pitchFamily="18" charset="0"/>
                  <a:cs typeface="Times New Roman" panose="02020603050405020304" pitchFamily="18" charset="0"/>
                </a:rPr>
                <a:t>Nga</a:t>
              </a:r>
              <a:endParaRPr lang="en-US" sz="1600" kern="1200" dirty="0">
                <a:latin typeface="Times New Roman" panose="02020603050405020304" pitchFamily="18" charset="0"/>
                <a:cs typeface="Times New Roman" panose="02020603050405020304" pitchFamily="18" charset="0"/>
              </a:endParaRPr>
            </a:p>
          </p:txBody>
        </p:sp>
        <p:sp>
          <p:nvSpPr>
            <p:cNvPr id="18" name="Oval 17"/>
            <p:cNvSpPr/>
            <p:nvPr/>
          </p:nvSpPr>
          <p:spPr>
            <a:xfrm>
              <a:off x="6566704" y="2699557"/>
              <a:ext cx="419792" cy="419792"/>
            </a:xfrm>
            <a:prstGeom prst="ellipse">
              <a:avLst/>
            </a:pr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Oval 4"/>
            <p:cNvSpPr/>
            <p:nvPr/>
          </p:nvSpPr>
          <p:spPr>
            <a:xfrm>
              <a:off x="654626" y="2508363"/>
              <a:ext cx="891022" cy="757497"/>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1600" b="1" dirty="0">
                  <a:solidFill>
                    <a:schemeClr val="tx1"/>
                  </a:solidFill>
                  <a:latin typeface="Times New Roman" panose="02020603050405020304" pitchFamily="18" charset="0"/>
                  <a:cs typeface="Times New Roman" panose="02020603050405020304" pitchFamily="18" charset="0"/>
                </a:rPr>
                <a:t>1908</a:t>
              </a:r>
            </a:p>
          </p:txBody>
        </p:sp>
        <p:sp>
          <p:nvSpPr>
            <p:cNvPr id="6" name="Oval 5"/>
            <p:cNvSpPr/>
            <p:nvPr/>
          </p:nvSpPr>
          <p:spPr>
            <a:xfrm>
              <a:off x="2388816" y="2485506"/>
              <a:ext cx="1194954" cy="84166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5/6/1911</a:t>
              </a:r>
            </a:p>
          </p:txBody>
        </p:sp>
        <p:sp>
          <p:nvSpPr>
            <p:cNvPr id="7" name="Oval 6"/>
            <p:cNvSpPr/>
            <p:nvPr/>
          </p:nvSpPr>
          <p:spPr>
            <a:xfrm>
              <a:off x="4278458" y="2478232"/>
              <a:ext cx="1187264" cy="841663"/>
            </a:xfrm>
            <a:prstGeom prst="ellipse">
              <a:avLst/>
            </a:prstGeom>
            <a:ln/>
          </p:spPr>
          <p:style>
            <a:lnRef idx="2">
              <a:schemeClr val="accent5"/>
            </a:lnRef>
            <a:fillRef idx="1">
              <a:schemeClr val="lt1"/>
            </a:fillRef>
            <a:effectRef idx="0">
              <a:schemeClr val="accent5"/>
            </a:effectRef>
            <a:fontRef idx="minor">
              <a:schemeClr val="dk1"/>
            </a:fontRef>
          </p:style>
          <p:txBody>
            <a:bodyPr rtlCol="0" anchor="ctr"/>
            <a:lstStyle/>
            <a:p>
              <a:pPr lvl="0" algn="ctr"/>
              <a:r>
                <a:rPr lang="en-US" sz="1800" b="1" dirty="0">
                  <a:solidFill>
                    <a:schemeClr val="tx1"/>
                  </a:solidFill>
                  <a:latin typeface="Times New Roman" panose="02020603050405020304" pitchFamily="18" charset="0"/>
                  <a:cs typeface="Times New Roman" panose="02020603050405020304" pitchFamily="18" charset="0"/>
                </a:rPr>
                <a:t>1911-1917</a:t>
              </a:r>
            </a:p>
          </p:txBody>
        </p:sp>
        <p:sp>
          <p:nvSpPr>
            <p:cNvPr id="8" name="Oval 7"/>
            <p:cNvSpPr/>
            <p:nvPr/>
          </p:nvSpPr>
          <p:spPr>
            <a:xfrm>
              <a:off x="6367030" y="2478231"/>
              <a:ext cx="1107497" cy="84166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lvl="0" algn="ctr"/>
              <a:r>
                <a:rPr lang="en-US" sz="1800" b="1" dirty="0">
                  <a:solidFill>
                    <a:schemeClr val="tx1"/>
                  </a:solidFill>
                  <a:latin typeface="Times New Roman" panose="02020603050405020304" pitchFamily="18" charset="0"/>
                  <a:cs typeface="Times New Roman" panose="02020603050405020304" pitchFamily="18" charset="0"/>
                </a:rPr>
                <a:t>1917</a:t>
              </a:r>
            </a:p>
          </p:txBody>
        </p:sp>
      </p:grpSp>
    </p:spTree>
    <p:extLst>
      <p:ext uri="{BB962C8B-B14F-4D97-AF65-F5344CB8AC3E}">
        <p14:creationId xmlns:p14="http://schemas.microsoft.com/office/powerpoint/2010/main" val="460750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787" y="117980"/>
            <a:ext cx="8182840" cy="994172"/>
          </a:xfrm>
        </p:spPr>
        <p:txBody>
          <a:bodyPr/>
          <a:lstStyle/>
          <a:p>
            <a:pPr algn="ctr"/>
            <a:r>
              <a:rPr lang="en-US" sz="2000" dirty="0">
                <a:latin typeface="Times New Roman" panose="02020603050405020304" pitchFamily="18" charset="0"/>
                <a:cs typeface="Times New Roman" panose="02020603050405020304" pitchFamily="18" charset="0"/>
              </a:rPr>
              <a:t>BẾN CẢNG NHÀ RỒNG THỜI THUỘC PHÁP</a:t>
            </a:r>
          </a:p>
        </p:txBody>
      </p:sp>
      <p:pic>
        <p:nvPicPr>
          <p:cNvPr id="4" name="Picture 3"/>
          <p:cNvPicPr>
            <a:picLocks noChangeAspect="1"/>
          </p:cNvPicPr>
          <p:nvPr/>
        </p:nvPicPr>
        <p:blipFill>
          <a:blip r:embed="rId2"/>
          <a:stretch>
            <a:fillRect/>
          </a:stretch>
        </p:blipFill>
        <p:spPr>
          <a:xfrm>
            <a:off x="762000" y="1018309"/>
            <a:ext cx="7620000" cy="3977553"/>
          </a:xfrm>
          <a:prstGeom prst="rect">
            <a:avLst/>
          </a:prstGeom>
        </p:spPr>
      </p:pic>
      <p:pic>
        <p:nvPicPr>
          <p:cNvPr id="5" name="Picture 4"/>
          <p:cNvPicPr>
            <a:picLocks noChangeAspect="1"/>
          </p:cNvPicPr>
          <p:nvPr/>
        </p:nvPicPr>
        <p:blipFill>
          <a:blip r:embed="rId3"/>
          <a:stretch>
            <a:fillRect/>
          </a:stretch>
        </p:blipFill>
        <p:spPr>
          <a:xfrm>
            <a:off x="762000" y="923491"/>
            <a:ext cx="7620000" cy="4167188"/>
          </a:xfrm>
          <a:prstGeom prst="rect">
            <a:avLst/>
          </a:prstGeom>
        </p:spPr>
      </p:pic>
      <p:pic>
        <p:nvPicPr>
          <p:cNvPr id="6" name="Picture 5"/>
          <p:cNvPicPr>
            <a:picLocks noChangeAspect="1"/>
          </p:cNvPicPr>
          <p:nvPr/>
        </p:nvPicPr>
        <p:blipFill>
          <a:blip r:embed="rId4"/>
          <a:stretch>
            <a:fillRect/>
          </a:stretch>
        </p:blipFill>
        <p:spPr>
          <a:xfrm>
            <a:off x="754207" y="923491"/>
            <a:ext cx="7620000" cy="4110578"/>
          </a:xfrm>
          <a:prstGeom prst="rect">
            <a:avLst/>
          </a:prstGeom>
        </p:spPr>
      </p:pic>
    </p:spTree>
    <p:extLst>
      <p:ext uri="{BB962C8B-B14F-4D97-AF65-F5344CB8AC3E}">
        <p14:creationId xmlns:p14="http://schemas.microsoft.com/office/powerpoint/2010/main" val="284626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24288" y="329289"/>
            <a:ext cx="3389069" cy="400110"/>
          </a:xfrm>
          <a:prstGeom prst="rect">
            <a:avLst/>
          </a:prstGeom>
        </p:spPr>
        <p:txBody>
          <a:bodyPr wrap="none">
            <a:spAutoFit/>
          </a:bodyPr>
          <a:lstStyle/>
          <a:p>
            <a:r>
              <a:rPr lang="en-US" sz="2000" dirty="0">
                <a:latin typeface="Times New Roman" panose="02020603050405020304" pitchFamily="18" charset="0"/>
                <a:cs typeface="Times New Roman" panose="02020603050405020304" pitchFamily="18" charset="0"/>
              </a:rPr>
              <a:t>TÀU LA-TU-SƠ TƠ-RÊ-VIN </a:t>
            </a:r>
            <a:endParaRPr lang="en-US" sz="2000" dirty="0"/>
          </a:p>
        </p:txBody>
      </p:sp>
      <p:pic>
        <p:nvPicPr>
          <p:cNvPr id="5" name="Picture 4"/>
          <p:cNvPicPr>
            <a:picLocks noChangeAspect="1"/>
          </p:cNvPicPr>
          <p:nvPr/>
        </p:nvPicPr>
        <p:blipFill>
          <a:blip r:embed="rId2"/>
          <a:stretch>
            <a:fillRect/>
          </a:stretch>
        </p:blipFill>
        <p:spPr>
          <a:xfrm>
            <a:off x="637309" y="729399"/>
            <a:ext cx="7620000" cy="4105707"/>
          </a:xfrm>
          <a:prstGeom prst="rect">
            <a:avLst/>
          </a:prstGeom>
        </p:spPr>
      </p:pic>
      <p:pic>
        <p:nvPicPr>
          <p:cNvPr id="6" name="Picture 5"/>
          <p:cNvPicPr>
            <a:picLocks noChangeAspect="1"/>
          </p:cNvPicPr>
          <p:nvPr/>
        </p:nvPicPr>
        <p:blipFill>
          <a:blip r:embed="rId3"/>
          <a:stretch>
            <a:fillRect/>
          </a:stretch>
        </p:blipFill>
        <p:spPr>
          <a:xfrm>
            <a:off x="762000" y="729398"/>
            <a:ext cx="7620000" cy="4318851"/>
          </a:xfrm>
          <a:prstGeom prst="rect">
            <a:avLst/>
          </a:prstGeom>
        </p:spPr>
      </p:pic>
      <p:pic>
        <p:nvPicPr>
          <p:cNvPr id="7" name="Picture 6"/>
          <p:cNvPicPr>
            <a:picLocks noChangeAspect="1"/>
          </p:cNvPicPr>
          <p:nvPr/>
        </p:nvPicPr>
        <p:blipFill>
          <a:blip r:embed="rId4"/>
          <a:stretch>
            <a:fillRect/>
          </a:stretch>
        </p:blipFill>
        <p:spPr>
          <a:xfrm>
            <a:off x="637308" y="729397"/>
            <a:ext cx="7744691" cy="4318852"/>
          </a:xfrm>
          <a:prstGeom prst="rect">
            <a:avLst/>
          </a:prstGeom>
        </p:spPr>
      </p:pic>
      <p:pic>
        <p:nvPicPr>
          <p:cNvPr id="8" name="Picture 7"/>
          <p:cNvPicPr>
            <a:picLocks noChangeAspect="1"/>
          </p:cNvPicPr>
          <p:nvPr/>
        </p:nvPicPr>
        <p:blipFill>
          <a:blip r:embed="rId5"/>
          <a:stretch>
            <a:fillRect/>
          </a:stretch>
        </p:blipFill>
        <p:spPr>
          <a:xfrm>
            <a:off x="637307" y="735025"/>
            <a:ext cx="7744692" cy="4313223"/>
          </a:xfrm>
          <a:prstGeom prst="rect">
            <a:avLst/>
          </a:prstGeom>
        </p:spPr>
      </p:pic>
    </p:spTree>
    <p:extLst>
      <p:ext uri="{BB962C8B-B14F-4D97-AF65-F5344CB8AC3E}">
        <p14:creationId xmlns:p14="http://schemas.microsoft.com/office/powerpoint/2010/main" val="225710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370392"/>
          </a:xfrm>
        </p:spPr>
        <p:txBody>
          <a:bodyPr/>
          <a:lstStyle/>
          <a:p>
            <a:r>
              <a:rPr lang="en-US" sz="2000" dirty="0" err="1">
                <a:latin typeface="Times New Roman" panose="02020603050405020304" pitchFamily="18" charset="0"/>
                <a:cs typeface="Times New Roman" panose="02020603050405020304" pitchFamily="18" charset="0"/>
              </a:rPr>
              <a:t>Nguyễn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bếp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sạn</a:t>
            </a:r>
            <a:r>
              <a:rPr lang="en-US" sz="2000" dirty="0">
                <a:latin typeface="Times New Roman" panose="02020603050405020304" pitchFamily="18" charset="0"/>
                <a:cs typeface="Times New Roman" panose="02020603050405020304" pitchFamily="18" charset="0"/>
              </a:rPr>
              <a:t> Carlton – </a:t>
            </a:r>
            <a:r>
              <a:rPr lang="en-US" sz="2000" dirty="0" err="1">
                <a:latin typeface="Times New Roman" panose="02020603050405020304" pitchFamily="18" charset="0"/>
                <a:cs typeface="Times New Roman" panose="02020603050405020304" pitchFamily="18" charset="0"/>
              </a:rPr>
              <a:t>Luân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Anh</a:t>
            </a:r>
            <a:r>
              <a:rPr lang="en-US" sz="2000" dirty="0">
                <a:latin typeface="Times New Roman" panose="02020603050405020304" pitchFamily="18" charset="0"/>
                <a:cs typeface="Times New Roman" panose="02020603050405020304" pitchFamily="18" charset="0"/>
              </a:rPr>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9649" y="748144"/>
            <a:ext cx="3374013" cy="43226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662" y="748144"/>
            <a:ext cx="4714197" cy="4229101"/>
          </a:xfrm>
          <a:prstGeom prst="rect">
            <a:avLst/>
          </a:prstGeom>
        </p:spPr>
      </p:pic>
    </p:spTree>
    <p:extLst>
      <p:ext uri="{BB962C8B-B14F-4D97-AF65-F5344CB8AC3E}">
        <p14:creationId xmlns:p14="http://schemas.microsoft.com/office/powerpoint/2010/main" val="2596968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41"/>
        <p:cNvGrpSpPr/>
        <p:nvPr/>
      </p:nvGrpSpPr>
      <p:grpSpPr>
        <a:xfrm>
          <a:off x="0" y="0"/>
          <a:ext cx="0" cy="0"/>
          <a:chOff x="0" y="0"/>
          <a:chExt cx="0" cy="0"/>
        </a:xfrm>
      </p:grpSpPr>
      <p:sp>
        <p:nvSpPr>
          <p:cNvPr id="5642" name="Google Shape;5642;p54"/>
          <p:cNvSpPr txBox="1">
            <a:spLocks noGrp="1"/>
          </p:cNvSpPr>
          <p:nvPr>
            <p:ph type="title"/>
          </p:nvPr>
        </p:nvSpPr>
        <p:spPr>
          <a:xfrm>
            <a:off x="914400" y="355783"/>
            <a:ext cx="3429000" cy="2215967"/>
          </a:xfrm>
          <a:prstGeom prst="rect">
            <a:avLst/>
          </a:prstGeom>
        </p:spPr>
        <p:txBody>
          <a:bodyPr spcFirstLastPara="1" wrap="square" lIns="91425" tIns="91425" rIns="91425" bIns="91425" anchor="ctr" anchorCtr="0">
            <a:noAutofit/>
          </a:bodyPr>
          <a:lstStyle/>
          <a:p>
            <a:pPr lvl="0"/>
            <a:r>
              <a:rPr lang="en-US" sz="3200" dirty="0" err="1">
                <a:latin typeface="Times New Roman" panose="02020603050405020304" pitchFamily="18" charset="0"/>
                <a:cs typeface="Times New Roman" panose="02020603050405020304" pitchFamily="18" charset="0"/>
              </a:rPr>
              <a:t>Luyện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Trạng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bác</a:t>
            </a:r>
            <a:r>
              <a:rPr lang="en-US" sz="3200" dirty="0">
                <a:latin typeface="Times New Roman" panose="02020603050405020304" pitchFamily="18" charset="0"/>
                <a:cs typeface="Times New Roman" panose="02020603050405020304" pitchFamily="18" charset="0"/>
              </a:rPr>
              <a:t>”</a:t>
            </a:r>
            <a:endParaRPr sz="3200" dirty="0">
              <a:latin typeface="Times New Roman" panose="02020603050405020304" pitchFamily="18" charset="0"/>
              <a:cs typeface="Times New Roman" panose="02020603050405020304" pitchFamily="18" charset="0"/>
            </a:endParaRPr>
          </a:p>
        </p:txBody>
      </p:sp>
      <p:sp>
        <p:nvSpPr>
          <p:cNvPr id="5645" name="Google Shape;5645;p54"/>
          <p:cNvSpPr/>
          <p:nvPr/>
        </p:nvSpPr>
        <p:spPr>
          <a:xfrm>
            <a:off x="5244450" y="1211550"/>
            <a:ext cx="2720400" cy="2720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cxnSp>
        <p:nvCxnSpPr>
          <p:cNvPr id="5691" name="Google Shape;5691;p54"/>
          <p:cNvCxnSpPr/>
          <p:nvPr/>
        </p:nvCxnSpPr>
        <p:spPr>
          <a:xfrm>
            <a:off x="1125975" y="2343150"/>
            <a:ext cx="2149200" cy="17700"/>
          </a:xfrm>
          <a:prstGeom prst="straightConnector1">
            <a:avLst/>
          </a:prstGeom>
          <a:noFill/>
          <a:ln w="19050" cap="flat" cmpd="sng">
            <a:solidFill>
              <a:schemeClr val="dk2"/>
            </a:solidFill>
            <a:prstDash val="dash"/>
            <a:round/>
            <a:headEnd type="none" w="med" len="med"/>
            <a:tailEnd type="none" w="med" len="med"/>
          </a:ln>
        </p:spPr>
      </p:cxnSp>
      <p:sp>
        <p:nvSpPr>
          <p:cNvPr id="2" name="Subtitle 1"/>
          <p:cNvSpPr>
            <a:spLocks noGrp="1"/>
          </p:cNvSpPr>
          <p:nvPr>
            <p:ph type="subTitle" idx="1"/>
          </p:nvPr>
        </p:nvSpPr>
        <p:spPr/>
        <p:txBody>
          <a:bodyPr/>
          <a:lstStyle/>
          <a:p>
            <a:endParaRPr lang="en-US" dirty="0"/>
          </a:p>
        </p:txBody>
      </p:sp>
      <p:pic>
        <p:nvPicPr>
          <p:cNvPr id="3" name="Picture 2"/>
          <p:cNvPicPr>
            <a:picLocks noChangeAspect="1"/>
          </p:cNvPicPr>
          <p:nvPr/>
        </p:nvPicPr>
        <p:blipFill>
          <a:blip r:embed="rId3"/>
          <a:stretch>
            <a:fillRect/>
          </a:stretch>
        </p:blipFill>
        <p:spPr>
          <a:xfrm>
            <a:off x="5244450" y="1301395"/>
            <a:ext cx="2707650" cy="2720400"/>
          </a:xfrm>
          <a:prstGeom prst="rect">
            <a:avLst/>
          </a:prstGeom>
          <a:ln>
            <a:noFill/>
          </a:ln>
          <a:effectLst>
            <a:softEdge rad="112500"/>
          </a:effectLst>
        </p:spPr>
      </p:pic>
    </p:spTree>
    <p:extLst>
      <p:ext uri="{BB962C8B-B14F-4D97-AF65-F5344CB8AC3E}">
        <p14:creationId xmlns:p14="http://schemas.microsoft.com/office/powerpoint/2010/main" val="39767951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F220D6-B3A9-4B1E-B4B1-75CE417421BC}"/>
              </a:ext>
            </a:extLst>
          </p:cNvPr>
          <p:cNvSpPr/>
          <p:nvPr/>
        </p:nvSpPr>
        <p:spPr>
          <a:xfrm>
            <a:off x="1775223" y="732235"/>
            <a:ext cx="5493544" cy="1525190"/>
          </a:xfrm>
          <a:prstGeom prst="roundRect">
            <a:avLst>
              <a:gd name="adj" fmla="val 9747"/>
            </a:avLst>
          </a:prstGeom>
          <a:solidFill>
            <a:schemeClr val="bg1"/>
          </a:solidFill>
          <a:ln w="57150">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299" name="TextBox 2"/>
          <p:cNvSpPr txBox="1">
            <a:spLocks noChangeArrowheads="1"/>
          </p:cNvSpPr>
          <p:nvPr/>
        </p:nvSpPr>
        <p:spPr bwMode="auto">
          <a:xfrm>
            <a:off x="2007395" y="1360099"/>
            <a:ext cx="5576888" cy="871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entury Gothic" panose="020B050202020202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entury Gothic" panose="020B050202020202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entury Gothic" panose="020B050202020202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entury Gothic" panose="020B0502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entury Gothic" panose="020B0502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Các</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bạn</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sẽ</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giơ</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tay</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chọn</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đáp</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án</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sau</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hiệu</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lệnh</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đếm</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của</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GV.</a:t>
            </a:r>
          </a:p>
          <a:p>
            <a:pPr marL="0" marR="0" lvl="0" indent="0" algn="l" defTabSz="6858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Bạn</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nào</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giơ</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sớm</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so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với</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hiệu</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lệnh</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của</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GV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sẽ</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bị</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 </a:t>
            </a:r>
            <a:r>
              <a:rPr kumimoji="0" lang="en-US" altLang="en-US" sz="1875" b="0" i="1" u="none" strike="noStrike" kern="1200" cap="none" spc="0" normalizeH="0" baseline="0" noProof="0" dirty="0" err="1">
                <a:ln>
                  <a:noFill/>
                </a:ln>
                <a:solidFill>
                  <a:prstClr val="black"/>
                </a:solidFill>
                <a:effectLst/>
                <a:uLnTx/>
                <a:uFillTx/>
                <a:latin typeface="Calibri" panose="020F0502020204030204" pitchFamily="34" charset="0"/>
                <a:ea typeface="Sassoon Infant Rg"/>
                <a:cs typeface="Sassoon Infant Rg"/>
                <a:sym typeface="Arial"/>
              </a:rPr>
              <a:t>loại</a:t>
            </a:r>
            <a:r>
              <a:rPr kumimoji="0" lang="en-US" altLang="en-US" sz="1875" b="0" i="1"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rPr>
              <a:t>.</a:t>
            </a:r>
            <a:endParaRPr kumimoji="0" lang="en-US" altLang="en-US" sz="1875" b="0" i="0" u="none" strike="noStrike" kern="1200" cap="none" spc="0" normalizeH="0" baseline="0" noProof="0" dirty="0">
              <a:ln>
                <a:noFill/>
              </a:ln>
              <a:solidFill>
                <a:prstClr val="black"/>
              </a:solidFill>
              <a:effectLst/>
              <a:uLnTx/>
              <a:uFillTx/>
              <a:latin typeface="Calibri" panose="020F0502020204030204" pitchFamily="34" charset="0"/>
              <a:ea typeface="Sassoon Infant Rg"/>
              <a:cs typeface="Sassoon Infant Rg"/>
              <a:sym typeface="Arial"/>
            </a:endParaRPr>
          </a:p>
        </p:txBody>
      </p:sp>
      <p:pic>
        <p:nvPicPr>
          <p:cNvPr id="55300" name="Picture 2"/>
          <p:cNvPicPr>
            <a:picLocks noChangeAspect="1"/>
          </p:cNvPicPr>
          <p:nvPr/>
        </p:nvPicPr>
        <p:blipFill>
          <a:blip r:embed="rId2">
            <a:extLst>
              <a:ext uri="{28A0092B-C50C-407E-A947-70E740481C1C}">
                <a14:useLocalDpi xmlns:a14="http://schemas.microsoft.com/office/drawing/2010/main" val="0"/>
              </a:ext>
            </a:extLst>
          </a:blip>
          <a:srcRect l="11687"/>
          <a:stretch>
            <a:fillRect/>
          </a:stretch>
        </p:blipFill>
        <p:spPr bwMode="auto">
          <a:xfrm>
            <a:off x="1143000" y="2455069"/>
            <a:ext cx="2303860" cy="2688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4"/>
          <p:cNvPicPr>
            <a:picLocks noChangeAspect="1"/>
          </p:cNvPicPr>
          <p:nvPr/>
        </p:nvPicPr>
        <p:blipFill>
          <a:blip r:embed="rId3">
            <a:extLst>
              <a:ext uri="{28A0092B-C50C-407E-A947-70E740481C1C}">
                <a14:useLocalDpi xmlns:a14="http://schemas.microsoft.com/office/drawing/2010/main" val="0"/>
              </a:ext>
            </a:extLst>
          </a:blip>
          <a:srcRect b="10117"/>
          <a:stretch>
            <a:fillRect/>
          </a:stretch>
        </p:blipFill>
        <p:spPr bwMode="auto">
          <a:xfrm>
            <a:off x="6036469" y="2105025"/>
            <a:ext cx="1863329"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06429" y="2420167"/>
            <a:ext cx="2116931"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id="{8600AF91-D335-468D-AE6C-1D185D3CE7EF}"/>
              </a:ext>
            </a:extLst>
          </p:cNvPr>
          <p:cNvSpPr/>
          <p:nvPr/>
        </p:nvSpPr>
        <p:spPr>
          <a:xfrm>
            <a:off x="2628901" y="423863"/>
            <a:ext cx="3879056" cy="619125"/>
          </a:xfrm>
          <a:prstGeom prst="roundRect">
            <a:avLst>
              <a:gd name="adj" fmla="val 9747"/>
            </a:avLst>
          </a:prstGeom>
          <a:solidFill>
            <a:srgbClr val="643C90"/>
          </a:solidFill>
          <a:ln>
            <a:solidFill>
              <a:srgbClr val="643C9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GB"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5304" name="Title 1"/>
          <p:cNvSpPr>
            <a:spLocks noGrp="1"/>
          </p:cNvSpPr>
          <p:nvPr>
            <p:ph type="title"/>
          </p:nvPr>
        </p:nvSpPr>
        <p:spPr>
          <a:xfrm>
            <a:off x="3164682" y="359569"/>
            <a:ext cx="2807494" cy="745331"/>
          </a:xfrm>
        </p:spPr>
        <p:txBody>
          <a:bodyPr/>
          <a:lstStyle/>
          <a:p>
            <a:pPr algn="ctr" eaLnBrk="1" hangingPunct="1"/>
            <a:r>
              <a:rPr lang="en-GB" altLang="en-US" dirty="0">
                <a:solidFill>
                  <a:schemeClr val="bg1"/>
                </a:solidFill>
                <a:latin typeface="Times New Roman" panose="02020603050405020304" pitchFamily="18" charset="0"/>
                <a:cs typeface="Times New Roman" panose="02020603050405020304" pitchFamily="18" charset="0"/>
              </a:rPr>
              <a:t>LUẬT CHƠI</a:t>
            </a:r>
          </a:p>
        </p:txBody>
      </p:sp>
    </p:spTree>
    <p:extLst>
      <p:ext uri="{BB962C8B-B14F-4D97-AF65-F5344CB8AC3E}">
        <p14:creationId xmlns:p14="http://schemas.microsoft.com/office/powerpoint/2010/main" val="2994695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14401" y="2803740"/>
            <a:ext cx="7315200" cy="646331"/>
          </a:xfrm>
          <a:prstGeom prst="rect">
            <a:avLst/>
          </a:prstGeom>
          <a:noFill/>
        </p:spPr>
        <p:txBody>
          <a:bodyPr wrap="square" rtlCol="0">
            <a:spAutoFit/>
          </a:bodyPr>
          <a:lstStyle/>
          <a:p>
            <a:pPr lvl="0"/>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1: </a:t>
            </a:r>
            <a:r>
              <a:rPr lang="en-US" sz="1800" b="1" dirty="0" err="1">
                <a:solidFill>
                  <a:schemeClr val="bg1"/>
                </a:solidFill>
                <a:latin typeface="Times New Roman" panose="02020603050405020304" pitchFamily="18" charset="0"/>
                <a:cs typeface="Times New Roman" panose="02020603050405020304" pitchFamily="18" charset="0"/>
              </a:rPr>
              <a:t>Cùng</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với</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sự</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phát</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triển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đô</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thị</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các</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giai</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cấp</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tầng</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lớp</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mới</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đã</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xuất</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hiện</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đó</a:t>
            </a:r>
            <a:r>
              <a:rPr lang="en-US" sz="1800" b="1" dirty="0">
                <a:solidFill>
                  <a:schemeClr val="bg1"/>
                </a:solidFill>
                <a:latin typeface="Times New Roman" panose="02020603050405020304" pitchFamily="18" charset="0"/>
                <a:cs typeface="Times New Roman" panose="02020603050405020304" pitchFamily="18" charset="0"/>
              </a:rPr>
              <a:t> </a:t>
            </a:r>
            <a:r>
              <a:rPr lang="en-US" sz="1800" b="1" dirty="0" err="1">
                <a:solidFill>
                  <a:schemeClr val="bg1"/>
                </a:solidFill>
                <a:latin typeface="Times New Roman" panose="02020603050405020304" pitchFamily="18" charset="0"/>
                <a:cs typeface="Times New Roman" panose="02020603050405020304" pitchFamily="18" charset="0"/>
              </a:rPr>
              <a:t>là</a:t>
            </a:r>
            <a:r>
              <a:rPr lang="en-US" sz="1800" b="1" dirty="0">
                <a:solidFill>
                  <a:schemeClr val="bg1"/>
                </a:solidFill>
                <a:latin typeface="Times New Roman" panose="02020603050405020304" pitchFamily="18" charset="0"/>
                <a:cs typeface="Times New Roman" panose="02020603050405020304" pitchFamily="18" charset="0"/>
              </a:rPr>
              <a:t>:</a:t>
            </a:r>
            <a:endParaRPr kumimoji="0" lang="en-US" sz="1800" b="0"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sym typeface="Arial"/>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34670" y="4413657"/>
            <a:ext cx="3937330" cy="5634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767635" y="4310639"/>
            <a:ext cx="4143938" cy="769441"/>
          </a:xfrm>
          <a:prstGeom prst="rect">
            <a:avLst/>
          </a:prstGeom>
          <a:noFill/>
        </p:spPr>
        <p:txBody>
          <a:bodyPr wrap="square" rtlCol="0">
            <a:spAutoFit/>
          </a:bodyPr>
          <a:lstStyle/>
          <a:p>
            <a:pPr lvl="0" defTabSz="685800">
              <a:buClr>
                <a:prstClr val="white"/>
              </a:buClr>
              <a:defRPr/>
            </a:pPr>
            <a:r>
              <a:rPr kumimoji="0" lang="en-US" sz="2400" b="0" i="0" u="none" strike="noStrike" kern="1200" cap="none" spc="0" normalizeH="0" baseline="0" noProof="0" dirty="0">
                <a:ln w="0"/>
                <a:solidFill>
                  <a:schemeClr val="bg1"/>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a:t>
            </a:r>
            <a:r>
              <a:rPr kumimoji="0" lang="en-US" sz="2000" b="0" i="0" u="none" strike="noStrike" kern="1200" cap="none" spc="0" normalizeH="0" baseline="0" noProof="0" dirty="0">
                <a:ln w="0"/>
                <a:solidFill>
                  <a:schemeClr val="bg1"/>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000" dirty="0" err="1">
                <a:solidFill>
                  <a:schemeClr val="bg1"/>
                </a:solidFill>
                <a:latin typeface="Times New Roman" panose="02020603050405020304" pitchFamily="18" charset="0"/>
                <a:cs typeface="Times New Roman" panose="02020603050405020304" pitchFamily="18" charset="0"/>
              </a:rPr>
              <a:t>Tư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sản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tiểu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sản,tri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thức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thành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thị</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nhân</a:t>
            </a:r>
            <a:endParaRPr kumimoji="0" lang="en-US" sz="2000" b="0" i="0" u="none" strike="noStrike" kern="1200" cap="none" spc="0" normalizeH="0" baseline="0" noProof="0" dirty="0">
              <a:ln w="0"/>
              <a:solidFill>
                <a:schemeClr val="bg1"/>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911573" y="3817081"/>
            <a:ext cx="3487814"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0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Địa</a:t>
            </a:r>
            <a:r>
              <a:rPr lang="en-US" sz="2000" dirty="0">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chủ</a:t>
            </a:r>
            <a:r>
              <a:rPr lang="en-US" sz="2000" dirty="0">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tay</a:t>
            </a:r>
            <a:r>
              <a:rPr lang="en-US" sz="2000" dirty="0">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sai</a:t>
            </a:r>
            <a:endParaRPr kumimoji="0" lang="en-US" sz="20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365651"/>
            <a:ext cx="3937330" cy="6114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14401" y="3817081"/>
            <a:ext cx="3487814"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0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Nông</a:t>
            </a:r>
            <a:r>
              <a:rPr lang="en-US" sz="2000" dirty="0">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dân</a:t>
            </a:r>
            <a:endParaRPr kumimoji="0" lang="en-US" sz="20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11573" y="4466830"/>
            <a:ext cx="371257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dirty="0">
                <a:ln w="0"/>
                <a:solidFill>
                  <a:prstClr val="white"/>
                </a:solidFill>
                <a:effectLst>
                  <a:reflection blurRad="6350" stA="53000" endA="300" endPos="35500" dir="5400000" sy="-90000" algn="bl" rotWithShape="0"/>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Chủ</a:t>
            </a:r>
            <a:r>
              <a:rPr lang="en-US" sz="2000" dirty="0">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doanh</a:t>
            </a:r>
            <a:r>
              <a:rPr lang="en-US" sz="2000" dirty="0">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ln w="0"/>
                <a:solidFill>
                  <a:prstClr val="white"/>
                </a:solidFill>
                <a:effectLst>
                  <a:reflection blurRad="6350" stA="53000" endA="300" endPos="35500" dir="5400000" sy="-90000" algn="bl" rotWithShape="0"/>
                </a:effectLst>
                <a:latin typeface="Times New Roman" panose="02020603050405020304" pitchFamily="18" charset="0"/>
                <a:ea typeface="Tahoma" panose="020B0604030504040204" pitchFamily="34" charset="0"/>
                <a:cs typeface="Times New Roman" panose="02020603050405020304" pitchFamily="18" charset="0"/>
              </a:rPr>
              <a:t>nghiệp</a:t>
            </a:r>
            <a:endParaRPr kumimoji="0" lang="en-US" sz="2000" b="0" i="0" u="none" strike="noStrike" kern="0" cap="none" spc="0" normalizeH="0" baseline="0" noProof="0" dirty="0">
              <a:ln w="0"/>
              <a:solidFill>
                <a:prstClr val="white"/>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
        <p:nvSpPr>
          <p:cNvPr id="26" name="Oval 25"/>
          <p:cNvSpPr/>
          <p:nvPr/>
        </p:nvSpPr>
        <p:spPr>
          <a:xfrm>
            <a:off x="3223887" y="70963"/>
            <a:ext cx="2184281" cy="2076113"/>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84970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505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21579" y="818847"/>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a:spLocks noChangeArrowheads="1"/>
          </p:cNvSpPr>
          <p:nvPr/>
        </p:nvSpPr>
        <p:spPr bwMode="auto">
          <a:xfrm>
            <a:off x="239172" y="191433"/>
            <a:ext cx="8186413" cy="757130"/>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ctr" defTabSz="685800">
              <a:buClrTx/>
              <a:buNone/>
              <a:defRPr/>
            </a:pPr>
            <a:r>
              <a:rPr lang="en-US" sz="2400" b="1" dirty="0">
                <a:solidFill>
                  <a:schemeClr val="bg1"/>
                </a:solidFill>
                <a:latin typeface="Times New Roman" panose="02020603050405020304" pitchFamily="18" charset="0"/>
                <a:cs typeface="Times New Roman" panose="02020603050405020304" pitchFamily="18" charset="0"/>
              </a:rPr>
              <a:t>3. </a:t>
            </a:r>
            <a:r>
              <a:rPr lang="en-US" sz="2400" b="1" dirty="0" err="1">
                <a:solidFill>
                  <a:schemeClr val="bg1"/>
                </a:solidFill>
                <a:latin typeface="Times New Roman" panose="02020603050405020304" pitchFamily="18" charset="0"/>
                <a:cs typeface="Times New Roman" panose="02020603050405020304" pitchFamily="18" charset="0"/>
              </a:rPr>
              <a:t>Đây</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là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một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phẩm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chất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quan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trọng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niềm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tự</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hào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của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dân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tộc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Việt</a:t>
            </a:r>
            <a:r>
              <a:rPr lang="en-US" sz="2400" b="1" dirty="0">
                <a:solidFill>
                  <a:schemeClr val="bg1"/>
                </a:solidFill>
                <a:latin typeface="Times New Roman" panose="02020603050405020304" pitchFamily="18" charset="0"/>
                <a:cs typeface="Times New Roman" panose="02020603050405020304" pitchFamily="18" charset="0"/>
              </a:rPr>
              <a:t> Nam? Ê/U/Y/Ư/C/N/Ớ </a:t>
            </a:r>
            <a:endParaRPr lang="en-US" sz="4800" b="1" kern="1200" dirty="0">
              <a:solidFill>
                <a:schemeClr val="bg1"/>
              </a:solidFill>
              <a:latin typeface="Times New Roman" panose="02020603050405020304" pitchFamily="18" charset="0"/>
              <a:cs typeface="Times New Roman" panose="02020603050405020304" pitchFamily="18" charset="0"/>
            </a:endParaRPr>
          </a:p>
        </p:txBody>
      </p:sp>
      <p:sp>
        <p:nvSpPr>
          <p:cNvPr id="11" name="Hexagon 10">
            <a:extLst>
              <a:ext uri="{FF2B5EF4-FFF2-40B4-BE49-F238E27FC236}">
                <a16:creationId xmlns:a16="http://schemas.microsoft.com/office/drawing/2014/main" id="{D19A5806-7592-478F-A44B-3D1C8234DB7B}"/>
              </a:ext>
            </a:extLst>
          </p:cNvPr>
          <p:cNvSpPr/>
          <p:nvPr/>
        </p:nvSpPr>
        <p:spPr>
          <a:xfrm>
            <a:off x="239172" y="2291555"/>
            <a:ext cx="1393811"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noProof="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Ư</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2" name="Hexagon 11">
            <a:extLst>
              <a:ext uri="{FF2B5EF4-FFF2-40B4-BE49-F238E27FC236}">
                <a16:creationId xmlns:a16="http://schemas.microsoft.com/office/drawing/2014/main" id="{ECB32C92-7DDE-4979-AB3A-808B65CBF3F1}"/>
              </a:ext>
            </a:extLst>
          </p:cNvPr>
          <p:cNvSpPr/>
          <p:nvPr/>
        </p:nvSpPr>
        <p:spPr>
          <a:xfrm>
            <a:off x="1632983" y="2291555"/>
            <a:ext cx="1561514"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C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4" name="Hexagon 13">
            <a:extLst>
              <a:ext uri="{FF2B5EF4-FFF2-40B4-BE49-F238E27FC236}">
                <a16:creationId xmlns:a16="http://schemas.microsoft.com/office/drawing/2014/main" id="{CABDF488-8BEB-4D77-A429-CFB91F278DD1}"/>
              </a:ext>
            </a:extLst>
          </p:cNvPr>
          <p:cNvSpPr/>
          <p:nvPr/>
        </p:nvSpPr>
        <p:spPr>
          <a:xfrm>
            <a:off x="4860065" y="2295692"/>
            <a:ext cx="1561514"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noProof="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Ớ</a:t>
            </a:r>
            <a:endPar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endParaRPr>
          </a:p>
        </p:txBody>
      </p:sp>
      <p:sp>
        <p:nvSpPr>
          <p:cNvPr id="16" name="Hexagon 15">
            <a:extLst>
              <a:ext uri="{FF2B5EF4-FFF2-40B4-BE49-F238E27FC236}">
                <a16:creationId xmlns:a16="http://schemas.microsoft.com/office/drawing/2014/main" id="{199C24C2-6B91-4322-BDB4-819FF0CB9BE4}"/>
              </a:ext>
            </a:extLst>
          </p:cNvPr>
          <p:cNvSpPr/>
          <p:nvPr/>
        </p:nvSpPr>
        <p:spPr>
          <a:xfrm>
            <a:off x="3246524" y="2295693"/>
            <a:ext cx="1561514"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N</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7" name="Hexagon 16">
            <a:extLst>
              <a:ext uri="{FF2B5EF4-FFF2-40B4-BE49-F238E27FC236}">
                <a16:creationId xmlns:a16="http://schemas.microsoft.com/office/drawing/2014/main" id="{D19A5806-7592-478F-A44B-3D1C8234DB7B}"/>
              </a:ext>
            </a:extLst>
          </p:cNvPr>
          <p:cNvSpPr/>
          <p:nvPr/>
        </p:nvSpPr>
        <p:spPr>
          <a:xfrm>
            <a:off x="365781" y="1119693"/>
            <a:ext cx="1393811"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Ê</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9" name="Hexagon 18">
            <a:extLst>
              <a:ext uri="{FF2B5EF4-FFF2-40B4-BE49-F238E27FC236}">
                <a16:creationId xmlns:a16="http://schemas.microsoft.com/office/drawing/2014/main" id="{ECB32C92-7DDE-4979-AB3A-808B65CBF3F1}"/>
              </a:ext>
            </a:extLst>
          </p:cNvPr>
          <p:cNvSpPr/>
          <p:nvPr/>
        </p:nvSpPr>
        <p:spPr>
          <a:xfrm>
            <a:off x="1759592" y="1119693"/>
            <a:ext cx="1434905"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U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1" name="Hexagon 20">
            <a:extLst>
              <a:ext uri="{FF2B5EF4-FFF2-40B4-BE49-F238E27FC236}">
                <a16:creationId xmlns:a16="http://schemas.microsoft.com/office/drawing/2014/main" id="{199C24C2-6B91-4322-BDB4-819FF0CB9BE4}"/>
              </a:ext>
            </a:extLst>
          </p:cNvPr>
          <p:cNvSpPr/>
          <p:nvPr/>
        </p:nvSpPr>
        <p:spPr>
          <a:xfrm>
            <a:off x="3230085" y="1119693"/>
            <a:ext cx="1434905"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Y</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2" name="Hexagon 21">
            <a:extLst>
              <a:ext uri="{FF2B5EF4-FFF2-40B4-BE49-F238E27FC236}">
                <a16:creationId xmlns:a16="http://schemas.microsoft.com/office/drawing/2014/main" id="{D19A5806-7592-478F-A44B-3D1C8234DB7B}"/>
              </a:ext>
            </a:extLst>
          </p:cNvPr>
          <p:cNvSpPr/>
          <p:nvPr/>
        </p:nvSpPr>
        <p:spPr>
          <a:xfrm>
            <a:off x="383575" y="1108934"/>
            <a:ext cx="1393811"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kern="1200" noProof="0" dirty="0">
                <a:solidFill>
                  <a:prstClr val="white"/>
                </a:solidFill>
                <a:latin typeface="Calibri" panose="020F0502020204030204"/>
              </a:rPr>
              <a:t>Y</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3" name="Hexagon 22">
            <a:extLst>
              <a:ext uri="{FF2B5EF4-FFF2-40B4-BE49-F238E27FC236}">
                <a16:creationId xmlns:a16="http://schemas.microsoft.com/office/drawing/2014/main" id="{ECB32C92-7DDE-4979-AB3A-808B65CBF3F1}"/>
              </a:ext>
            </a:extLst>
          </p:cNvPr>
          <p:cNvSpPr/>
          <p:nvPr/>
        </p:nvSpPr>
        <p:spPr>
          <a:xfrm>
            <a:off x="1736292" y="1130452"/>
            <a:ext cx="1434905"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Ê</a:t>
            </a: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 </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5" name="Hexagon 24">
            <a:extLst>
              <a:ext uri="{FF2B5EF4-FFF2-40B4-BE49-F238E27FC236}">
                <a16:creationId xmlns:a16="http://schemas.microsoft.com/office/drawing/2014/main" id="{199C24C2-6B91-4322-BDB4-819FF0CB9BE4}"/>
              </a:ext>
            </a:extLst>
          </p:cNvPr>
          <p:cNvSpPr/>
          <p:nvPr/>
        </p:nvSpPr>
        <p:spPr>
          <a:xfrm>
            <a:off x="3246524" y="1108934"/>
            <a:ext cx="1434905"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U</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6" name="Hexagon 25">
            <a:extLst>
              <a:ext uri="{FF2B5EF4-FFF2-40B4-BE49-F238E27FC236}">
                <a16:creationId xmlns:a16="http://schemas.microsoft.com/office/drawing/2014/main" id="{D19A5806-7592-478F-A44B-3D1C8234DB7B}"/>
              </a:ext>
            </a:extLst>
          </p:cNvPr>
          <p:cNvSpPr/>
          <p:nvPr/>
        </p:nvSpPr>
        <p:spPr>
          <a:xfrm>
            <a:off x="255430" y="2278040"/>
            <a:ext cx="1393811"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N</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7" name="Hexagon 26">
            <a:extLst>
              <a:ext uri="{FF2B5EF4-FFF2-40B4-BE49-F238E27FC236}">
                <a16:creationId xmlns:a16="http://schemas.microsoft.com/office/drawing/2014/main" id="{ECB32C92-7DDE-4979-AB3A-808B65CBF3F1}"/>
              </a:ext>
            </a:extLst>
          </p:cNvPr>
          <p:cNvSpPr/>
          <p:nvPr/>
        </p:nvSpPr>
        <p:spPr>
          <a:xfrm>
            <a:off x="1655745" y="2270037"/>
            <a:ext cx="1561514"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noProof="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Ư</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8" name="Hexagon 27">
            <a:extLst>
              <a:ext uri="{FF2B5EF4-FFF2-40B4-BE49-F238E27FC236}">
                <a16:creationId xmlns:a16="http://schemas.microsoft.com/office/drawing/2014/main" id="{CABDF488-8BEB-4D77-A429-CFB91F278DD1}"/>
              </a:ext>
            </a:extLst>
          </p:cNvPr>
          <p:cNvSpPr/>
          <p:nvPr/>
        </p:nvSpPr>
        <p:spPr>
          <a:xfrm>
            <a:off x="4848684" y="2301968"/>
            <a:ext cx="1561514"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panose="020F0502020204030204"/>
                <a:ea typeface="+mn-ea"/>
                <a:cs typeface="+mn-cs"/>
                <a:sym typeface="Arial"/>
              </a:rPr>
              <a:t>C</a:t>
            </a:r>
          </a:p>
        </p:txBody>
      </p:sp>
      <p:sp>
        <p:nvSpPr>
          <p:cNvPr id="29" name="Hexagon 28">
            <a:extLst>
              <a:ext uri="{FF2B5EF4-FFF2-40B4-BE49-F238E27FC236}">
                <a16:creationId xmlns:a16="http://schemas.microsoft.com/office/drawing/2014/main" id="{199C24C2-6B91-4322-BDB4-819FF0CB9BE4}"/>
              </a:ext>
            </a:extLst>
          </p:cNvPr>
          <p:cNvSpPr/>
          <p:nvPr/>
        </p:nvSpPr>
        <p:spPr>
          <a:xfrm>
            <a:off x="3235143" y="2284934"/>
            <a:ext cx="1561514" cy="1031380"/>
          </a:xfrm>
          <a:prstGeom prst="hexagon">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noProof="0" dirty="0">
                <a:ln w="6600">
                  <a:solidFill>
                    <a:srgbClr val="ED7D31"/>
                  </a:solidFill>
                  <a:prstDash val="solid"/>
                </a:ln>
                <a:solidFill>
                  <a:srgbClr val="FFFFFF"/>
                </a:solidFill>
                <a:effectLst>
                  <a:outerShdw dist="38100" dir="2700000" algn="tl" rotWithShape="0">
                    <a:srgbClr val="ED7D31"/>
                  </a:outerShdw>
                </a:effectLst>
                <a:latin typeface="Calibri" panose="020F0502020204030204"/>
              </a:rPr>
              <a:t>Ớ</a:t>
            </a:r>
            <a:endPar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 name="Rectangle 1"/>
          <p:cNvSpPr/>
          <p:nvPr/>
        </p:nvSpPr>
        <p:spPr>
          <a:xfrm>
            <a:off x="2118424" y="3793026"/>
            <a:ext cx="2453576" cy="643597"/>
          </a:xfrm>
          <a:prstGeom prst="rect">
            <a:avLst/>
          </a:prstGeom>
          <a:solidFill>
            <a:srgbClr val="C000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defTabSz="685800">
              <a:buClrTx/>
              <a:defRPr/>
            </a:pPr>
            <a:r>
              <a:rPr lang="en-US" sz="2800" b="1" dirty="0">
                <a:latin typeface="Times New Roman" panose="02020603050405020304" pitchFamily="18" charset="0"/>
                <a:cs typeface="Times New Roman" panose="02020603050405020304" pitchFamily="18" charset="0"/>
              </a:rPr>
              <a:t>YÊU NƯỚC</a:t>
            </a:r>
            <a:endPar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3678634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accel="100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audio.wav"/>
                                        </p:tgtEl>
                                      </p:cMediaNode>
                                    </p:audio>
                                  </p:subTnLst>
                                </p:cTn>
                              </p:par>
                            </p:childTnLst>
                          </p:cTn>
                        </p:par>
                        <p:par>
                          <p:cTn id="15" fill="hold" nodeType="afterGroup">
                            <p:stCondLst>
                              <p:cond delay="500"/>
                            </p:stCondLst>
                            <p:childTnLst>
                              <p:par>
                                <p:cTn id="16" presetID="2" presetClass="entr" presetSubtype="1" accel="10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500" fill="hold"/>
                                        <p:tgtEl>
                                          <p:spTgt spid="19"/>
                                        </p:tgtEl>
                                        <p:attrNameLst>
                                          <p:attrName>ppt_x</p:attrName>
                                        </p:attrNameLst>
                                      </p:cBhvr>
                                      <p:tavLst>
                                        <p:tav tm="0">
                                          <p:val>
                                            <p:strVal val="#ppt_x"/>
                                          </p:val>
                                        </p:tav>
                                        <p:tav tm="100000">
                                          <p:val>
                                            <p:strVal val="#ppt_x"/>
                                          </p:val>
                                        </p:tav>
                                      </p:tavLst>
                                    </p:anim>
                                    <p:anim calcmode="lin" valueType="num">
                                      <p:cBhvr additive="base">
                                        <p:cTn id="19" dur="500" fill="hold"/>
                                        <p:tgtEl>
                                          <p:spTgt spid="19"/>
                                        </p:tgtEl>
                                        <p:attrNameLst>
                                          <p:attrName>ppt_y</p:attrName>
                                        </p:attrNameLst>
                                      </p:cBhvr>
                                      <p:tavLst>
                                        <p:tav tm="0">
                                          <p:val>
                                            <p:strVal val="0-#ppt_h/2"/>
                                          </p:val>
                                        </p:tav>
                                        <p:tav tm="100000">
                                          <p:val>
                                            <p:strVal val="#ppt_y"/>
                                          </p:val>
                                        </p:tav>
                                      </p:tavLst>
                                    </p:anim>
                                  </p:childTnLst>
                                </p:cTn>
                              </p:par>
                            </p:childTnLst>
                          </p:cTn>
                        </p:par>
                        <p:par>
                          <p:cTn id="20" fill="hold" nodeType="afterGroup">
                            <p:stCondLst>
                              <p:cond delay="1000"/>
                            </p:stCondLst>
                            <p:childTnLst>
                              <p:par>
                                <p:cTn id="21" presetID="2" presetClass="entr" presetSubtype="4" accel="10000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childTnLst>
                          </p:cTn>
                        </p:par>
                        <p:par>
                          <p:cTn id="25" fill="hold" nodeType="afterGroup">
                            <p:stCondLst>
                              <p:cond delay="1500"/>
                            </p:stCondLst>
                            <p:childTnLst>
                              <p:par>
                                <p:cTn id="26" presetID="2" presetClass="entr" presetSubtype="1" accel="10000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audio.wav"/>
                                        </p:tgtEl>
                                      </p:cMediaNode>
                                    </p:audio>
                                  </p:subTnLst>
                                </p:cTn>
                              </p:par>
                            </p:childTnLst>
                          </p:cTn>
                        </p:par>
                        <p:par>
                          <p:cTn id="30" fill="hold" nodeType="afterGroup">
                            <p:stCondLst>
                              <p:cond delay="2000"/>
                            </p:stCondLst>
                            <p:childTnLst>
                              <p:par>
                                <p:cTn id="31" presetID="2" presetClass="entr" presetSubtype="1" accel="100000"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2500"/>
                            </p:stCondLst>
                            <p:childTnLst>
                              <p:par>
                                <p:cTn id="36" presetID="2" presetClass="entr" presetSubtype="4" accel="10000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3000"/>
                            </p:stCondLst>
                            <p:childTnLst>
                              <p:par>
                                <p:cTn id="41" presetID="2" presetClass="entr" presetSubtype="4" accel="10000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accel="10000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ppt_x"/>
                                          </p:val>
                                        </p:tav>
                                        <p:tav tm="100000">
                                          <p:val>
                                            <p:strVal val="#ppt_x"/>
                                          </p:val>
                                        </p:tav>
                                      </p:tavLst>
                                    </p:anim>
                                    <p:anim calcmode="lin" valueType="num">
                                      <p:cBhvr additive="base">
                                        <p:cTn id="50"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audio.wav"/>
                                        </p:tgtEl>
                                      </p:cMediaNode>
                                    </p:audio>
                                  </p:subTnLst>
                                </p:cTn>
                              </p:par>
                            </p:childTnLst>
                          </p:cTn>
                        </p:par>
                        <p:par>
                          <p:cTn id="51" fill="hold" nodeType="afterGroup">
                            <p:stCondLst>
                              <p:cond delay="500"/>
                            </p:stCondLst>
                            <p:childTnLst>
                              <p:par>
                                <p:cTn id="52" presetID="2" presetClass="entr" presetSubtype="1" accel="100000" fill="hold" nodeType="after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0-#ppt_h/2"/>
                                          </p:val>
                                        </p:tav>
                                        <p:tav tm="100000">
                                          <p:val>
                                            <p:strVal val="#ppt_y"/>
                                          </p:val>
                                        </p:tav>
                                      </p:tavLst>
                                    </p:anim>
                                  </p:childTnLst>
                                </p:cTn>
                              </p:par>
                            </p:childTnLst>
                          </p:cTn>
                        </p:par>
                        <p:par>
                          <p:cTn id="56" fill="hold" nodeType="afterGroup">
                            <p:stCondLst>
                              <p:cond delay="1000"/>
                            </p:stCondLst>
                            <p:childTnLst>
                              <p:par>
                                <p:cTn id="57" presetID="2" presetClass="entr" presetSubtype="4" accel="100000"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4" presetClass="entr" presetSubtype="10"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randombar(horizontal)">
                                      <p:cBhvr>
                                        <p:cTn id="65" dur="500"/>
                                        <p:tgtEl>
                                          <p:spTgt spid="22"/>
                                        </p:tgtEl>
                                      </p:cBhvr>
                                    </p:animEffect>
                                  </p:childTnLst>
                                </p:cTn>
                              </p:par>
                              <p:par>
                                <p:cTn id="66" presetID="14" presetClass="entr" presetSubtype="10" fill="hold" nodeType="with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randombar(horizontal)">
                                      <p:cBhvr>
                                        <p:cTn id="68" dur="500"/>
                                        <p:tgtEl>
                                          <p:spTgt spid="23"/>
                                        </p:tgtEl>
                                      </p:cBhvr>
                                    </p:animEffect>
                                  </p:childTnLst>
                                </p:cTn>
                              </p:par>
                              <p:par>
                                <p:cTn id="69" presetID="14" presetClass="entr" presetSubtype="1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randombar(horizontal)">
                                      <p:cBhvr>
                                        <p:cTn id="71" dur="500"/>
                                        <p:tgtEl>
                                          <p:spTgt spid="25"/>
                                        </p:tgtEl>
                                      </p:cBhvr>
                                    </p:animEffect>
                                  </p:childTnLst>
                                </p:cTn>
                              </p:par>
                            </p:childTnLst>
                          </p:cTn>
                        </p:par>
                        <p:par>
                          <p:cTn id="72" fill="hold" nodeType="afterGroup">
                            <p:stCondLst>
                              <p:cond delay="500"/>
                            </p:stCondLst>
                            <p:childTnLst>
                              <p:par>
                                <p:cTn id="73" presetID="2" presetClass="entr" presetSubtype="1" accel="100000" fill="hold" nodeType="afterEffect">
                                  <p:stCondLst>
                                    <p:cond delay="0"/>
                                  </p:stCondLst>
                                  <p:childTnLst>
                                    <p:set>
                                      <p:cBhvr>
                                        <p:cTn id="74" dur="1" fill="hold">
                                          <p:stCondLst>
                                            <p:cond delay="0"/>
                                          </p:stCondLst>
                                        </p:cTn>
                                        <p:tgtEl>
                                          <p:spTgt spid="26"/>
                                        </p:tgtEl>
                                        <p:attrNameLst>
                                          <p:attrName>style.visibility</p:attrName>
                                        </p:attrNameLst>
                                      </p:cBhvr>
                                      <p:to>
                                        <p:strVal val="visible"/>
                                      </p:to>
                                    </p:set>
                                    <p:anim calcmode="lin" valueType="num">
                                      <p:cBhvr additive="base">
                                        <p:cTn id="75" dur="500" fill="hold"/>
                                        <p:tgtEl>
                                          <p:spTgt spid="26"/>
                                        </p:tgtEl>
                                        <p:attrNameLst>
                                          <p:attrName>ppt_x</p:attrName>
                                        </p:attrNameLst>
                                      </p:cBhvr>
                                      <p:tavLst>
                                        <p:tav tm="0">
                                          <p:val>
                                            <p:strVal val="#ppt_x"/>
                                          </p:val>
                                        </p:tav>
                                        <p:tav tm="100000">
                                          <p:val>
                                            <p:strVal val="#ppt_x"/>
                                          </p:val>
                                        </p:tav>
                                      </p:tavLst>
                                    </p:anim>
                                    <p:anim calcmode="lin" valueType="num">
                                      <p:cBhvr additive="base">
                                        <p:cTn id="76" dur="500" fill="hold"/>
                                        <p:tgtEl>
                                          <p:spTgt spid="2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2" name="audio.wav"/>
                                        </p:tgtEl>
                                      </p:cMediaNode>
                                    </p:audio>
                                  </p:subTnLst>
                                </p:cTn>
                              </p:par>
                            </p:childTnLst>
                          </p:cTn>
                        </p:par>
                        <p:par>
                          <p:cTn id="77" fill="hold" nodeType="afterGroup">
                            <p:stCondLst>
                              <p:cond delay="1000"/>
                            </p:stCondLst>
                            <p:childTnLst>
                              <p:par>
                                <p:cTn id="78" presetID="2" presetClass="entr" presetSubtype="1" accel="100000" fill="hold" nodeType="afterEffect">
                                  <p:stCondLst>
                                    <p:cond delay="0"/>
                                  </p:stCondLst>
                                  <p:childTnLst>
                                    <p:set>
                                      <p:cBhvr>
                                        <p:cTn id="79" dur="1" fill="hold">
                                          <p:stCondLst>
                                            <p:cond delay="0"/>
                                          </p:stCondLst>
                                        </p:cTn>
                                        <p:tgtEl>
                                          <p:spTgt spid="27"/>
                                        </p:tgtEl>
                                        <p:attrNameLst>
                                          <p:attrName>style.visibility</p:attrName>
                                        </p:attrNameLst>
                                      </p:cBhvr>
                                      <p:to>
                                        <p:strVal val="visible"/>
                                      </p:to>
                                    </p:set>
                                    <p:anim calcmode="lin" valueType="num">
                                      <p:cBhvr additive="base">
                                        <p:cTn id="80" dur="500" fill="hold"/>
                                        <p:tgtEl>
                                          <p:spTgt spid="27"/>
                                        </p:tgtEl>
                                        <p:attrNameLst>
                                          <p:attrName>ppt_x</p:attrName>
                                        </p:attrNameLst>
                                      </p:cBhvr>
                                      <p:tavLst>
                                        <p:tav tm="0">
                                          <p:val>
                                            <p:strVal val="#ppt_x"/>
                                          </p:val>
                                        </p:tav>
                                        <p:tav tm="100000">
                                          <p:val>
                                            <p:strVal val="#ppt_x"/>
                                          </p:val>
                                        </p:tav>
                                      </p:tavLst>
                                    </p:anim>
                                    <p:anim calcmode="lin" valueType="num">
                                      <p:cBhvr additive="base">
                                        <p:cTn id="81" dur="500" fill="hold"/>
                                        <p:tgtEl>
                                          <p:spTgt spid="27"/>
                                        </p:tgtEl>
                                        <p:attrNameLst>
                                          <p:attrName>ppt_y</p:attrName>
                                        </p:attrNameLst>
                                      </p:cBhvr>
                                      <p:tavLst>
                                        <p:tav tm="0">
                                          <p:val>
                                            <p:strVal val="0-#ppt_h/2"/>
                                          </p:val>
                                        </p:tav>
                                        <p:tav tm="100000">
                                          <p:val>
                                            <p:strVal val="#ppt_y"/>
                                          </p:val>
                                        </p:tav>
                                      </p:tavLst>
                                    </p:anim>
                                  </p:childTnLst>
                                </p:cTn>
                              </p:par>
                            </p:childTnLst>
                          </p:cTn>
                        </p:par>
                        <p:par>
                          <p:cTn id="82" fill="hold" nodeType="afterGroup">
                            <p:stCondLst>
                              <p:cond delay="1500"/>
                            </p:stCondLst>
                            <p:childTnLst>
                              <p:par>
                                <p:cTn id="83" presetID="2" presetClass="entr" presetSubtype="4" accel="100000" fill="hold"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childTnLst>
                          </p:cTn>
                        </p:par>
                        <p:par>
                          <p:cTn id="87" fill="hold" nodeType="afterGroup">
                            <p:stCondLst>
                              <p:cond delay="2000"/>
                            </p:stCondLst>
                            <p:childTnLst>
                              <p:par>
                                <p:cTn id="88" presetID="2" presetClass="entr" presetSubtype="4" accel="100000" fill="hold" nodeType="after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500" fill="hold"/>
                                        <p:tgtEl>
                                          <p:spTgt spid="28"/>
                                        </p:tgtEl>
                                        <p:attrNameLst>
                                          <p:attrName>ppt_x</p:attrName>
                                        </p:attrNameLst>
                                      </p:cBhvr>
                                      <p:tavLst>
                                        <p:tav tm="0">
                                          <p:val>
                                            <p:strVal val="#ppt_x"/>
                                          </p:val>
                                        </p:tav>
                                        <p:tav tm="100000">
                                          <p:val>
                                            <p:strVal val="#ppt_x"/>
                                          </p:val>
                                        </p:tav>
                                      </p:tavLst>
                                    </p:anim>
                                    <p:anim calcmode="lin" valueType="num">
                                      <p:cBhvr additive="base">
                                        <p:cTn id="91"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0" nodeType="clickEffect">
                                  <p:stCondLst>
                                    <p:cond delay="0"/>
                                  </p:stCondLst>
                                  <p:childTnLst>
                                    <p:set>
                                      <p:cBhvr>
                                        <p:cTn id="95" dur="1" fill="hold">
                                          <p:stCondLst>
                                            <p:cond delay="0"/>
                                          </p:stCondLst>
                                        </p:cTn>
                                        <p:tgtEl>
                                          <p:spTgt spid="2"/>
                                        </p:tgtEl>
                                        <p:attrNameLst>
                                          <p:attrName>style.visibility</p:attrName>
                                        </p:attrNameLst>
                                      </p:cBhvr>
                                      <p:to>
                                        <p:strVal val="visible"/>
                                      </p:to>
                                    </p:set>
                                    <p:animEffect transition="in" filter="circle(in)">
                                      <p:cBhvr>
                                        <p:cTn id="9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815985"/>
            <a:ext cx="7516059" cy="707886"/>
          </a:xfrm>
          <a:prstGeom prst="rect">
            <a:avLst/>
          </a:prstGeom>
          <a:noFill/>
        </p:spPr>
        <p:txBody>
          <a:bodyPr wrap="square" rtlCol="0">
            <a:spAutoFit/>
          </a:bodyPr>
          <a:lstStyle/>
          <a:p>
            <a:pPr lvl="0" defTabSz="685800">
              <a:buClrTx/>
            </a:pPr>
            <a:r>
              <a:rPr kumimoji="0" lang="en-US" sz="20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2: </a:t>
            </a:r>
            <a:r>
              <a:rPr lang="en-US" sz="2000" b="1" dirty="0">
                <a:solidFill>
                  <a:schemeClr val="bg1"/>
                </a:solidFill>
                <a:latin typeface="Times New Roman" panose="02020603050405020304" pitchFamily="18" charset="0"/>
                <a:cs typeface="Times New Roman" panose="02020603050405020304" pitchFamily="18" charset="0"/>
              </a:rPr>
              <a:t>Phan </a:t>
            </a:r>
            <a:r>
              <a:rPr lang="en-US" sz="2000" b="1" dirty="0" err="1">
                <a:solidFill>
                  <a:schemeClr val="bg1"/>
                </a:solidFill>
                <a:latin typeface="Times New Roman" panose="02020603050405020304" pitchFamily="18" charset="0"/>
                <a:cs typeface="Times New Roman" panose="02020603050405020304" pitchFamily="18" charset="0"/>
              </a:rPr>
              <a:t>Bội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Châu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cùng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các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đồng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chí</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mình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lập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Duy</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tân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hội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vào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năm</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nào</a:t>
            </a:r>
            <a:r>
              <a:rPr lang="en-US" sz="2000" b="1" dirty="0">
                <a:solidFill>
                  <a:schemeClr val="bg1"/>
                </a:solidFill>
                <a:latin typeface="Times New Roman" panose="02020603050405020304" pitchFamily="18" charset="0"/>
                <a:cs typeface="Times New Roman" panose="02020603050405020304" pitchFamily="18" charset="0"/>
              </a:rPr>
              <a:t>?</a:t>
            </a:r>
            <a:endParaRPr kumimoji="0" lang="vi-VN"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64590" y="4497686"/>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992712" y="3853851"/>
            <a:ext cx="348781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24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1904</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829507" y="4516103"/>
            <a:ext cx="348781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1906</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821222"/>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826679" y="3897873"/>
            <a:ext cx="348781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1905</a:t>
            </a:r>
          </a:p>
        </p:txBody>
      </p:sp>
      <p:sp>
        <p:nvSpPr>
          <p:cNvPr id="34" name="dap an d">
            <a:extLst>
              <a:ext uri="{FF2B5EF4-FFF2-40B4-BE49-F238E27FC236}">
                <a16:creationId xmlns:a16="http://schemas.microsoft.com/office/drawing/2014/main" id="{42A746A3-96B8-42A5-8EFA-A104DB6B2F69}"/>
              </a:ext>
            </a:extLst>
          </p:cNvPr>
          <p:cNvSpPr txBox="1"/>
          <p:nvPr/>
        </p:nvSpPr>
        <p:spPr>
          <a:xfrm>
            <a:off x="4841919" y="4500160"/>
            <a:ext cx="3487814"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1907</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
        <p:nvSpPr>
          <p:cNvPr id="20" name="Oval 19"/>
          <p:cNvSpPr/>
          <p:nvPr/>
        </p:nvSpPr>
        <p:spPr>
          <a:xfrm>
            <a:off x="3048000" y="355586"/>
            <a:ext cx="2184281" cy="2076113"/>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92269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541735" y="2812830"/>
            <a:ext cx="8154143" cy="7152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83035" y="2936491"/>
            <a:ext cx="7037773" cy="400110"/>
          </a:xfrm>
          <a:prstGeom prst="rect">
            <a:avLst/>
          </a:prstGeom>
          <a:noFill/>
        </p:spPr>
        <p:txBody>
          <a:bodyPr wrap="square" rtlCol="0">
            <a:spAutoFit/>
          </a:bodyPr>
          <a:lstStyle/>
          <a:p>
            <a:pPr lvl="0" defTabSz="685800">
              <a:buClrTx/>
              <a:defRPr/>
            </a:pPr>
            <a:r>
              <a:rPr kumimoji="0" lang="en-US" sz="20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20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3: </a:t>
            </a:r>
            <a:r>
              <a:rPr lang="en-US" sz="2000" b="1" dirty="0" err="1">
                <a:solidFill>
                  <a:schemeClr val="bg1"/>
                </a:solidFill>
                <a:latin typeface="Times New Roman" panose="02020603050405020304" pitchFamily="18" charset="0"/>
                <a:cs typeface="Times New Roman" panose="02020603050405020304" pitchFamily="18" charset="0"/>
              </a:rPr>
              <a:t>Chủ</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trương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cứu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nước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Phan </a:t>
            </a:r>
            <a:r>
              <a:rPr lang="en-US" sz="2000" b="1" dirty="0" err="1">
                <a:solidFill>
                  <a:schemeClr val="bg1"/>
                </a:solidFill>
                <a:latin typeface="Times New Roman" panose="02020603050405020304" pitchFamily="18" charset="0"/>
                <a:cs typeface="Times New Roman" panose="02020603050405020304" pitchFamily="18" charset="0"/>
              </a:rPr>
              <a:t>Châu</a:t>
            </a:r>
            <a:r>
              <a:rPr lang="en-US" sz="2000" b="1" dirty="0">
                <a:solidFill>
                  <a:schemeClr val="bg1"/>
                </a:solidFill>
                <a:latin typeface="Times New Roman" panose="02020603050405020304" pitchFamily="18" charset="0"/>
                <a:cs typeface="Times New Roman" panose="02020603050405020304" pitchFamily="18" charset="0"/>
              </a:rPr>
              <a:t> Trinh </a:t>
            </a:r>
            <a:r>
              <a:rPr lang="en-US" sz="2000" b="1" dirty="0" err="1">
                <a:solidFill>
                  <a:schemeClr val="bg1"/>
                </a:solidFill>
                <a:latin typeface="Times New Roman" panose="02020603050405020304" pitchFamily="18" charset="0"/>
                <a:cs typeface="Times New Roman" panose="02020603050405020304" pitchFamily="18" charset="0"/>
              </a:rPr>
              <a:t>là</a:t>
            </a:r>
            <a:r>
              <a:rPr lang="en-US" sz="2000" b="1" dirty="0">
                <a:solidFill>
                  <a:schemeClr val="bg1"/>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4601922"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28190" y="3732503"/>
            <a:ext cx="3937330" cy="62281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marR="0" lvl="0" indent="-214313" algn="ctr" defTabSz="6858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826679" y="4545318"/>
            <a:ext cx="3487814"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Cải</a:t>
            </a:r>
            <a:r>
              <a:rPr kumimoji="0" lang="en-US" sz="1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18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cách</a:t>
            </a:r>
            <a:r>
              <a:rPr kumimoji="0" lang="en-US" sz="1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18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dân</a:t>
            </a:r>
            <a:r>
              <a:rPr kumimoji="0" lang="en-US" sz="1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18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chủ</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52948" y="3704108"/>
            <a:ext cx="3487814" cy="707886"/>
          </a:xfrm>
          <a:prstGeom prst="rect">
            <a:avLst/>
          </a:prstGeom>
          <a:noFill/>
        </p:spPr>
        <p:txBody>
          <a:bodyPr wrap="square" rtlCol="0">
            <a:spAutoFit/>
          </a:bodyPr>
          <a:lstStyle/>
          <a:p>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2000" dirty="0" err="1">
                <a:solidFill>
                  <a:schemeClr val="bg1"/>
                </a:solidFill>
                <a:latin typeface="Times New Roman" panose="02020603050405020304" pitchFamily="18" charset="0"/>
                <a:cs typeface="Times New Roman" panose="02020603050405020304" pitchFamily="18" charset="0"/>
              </a:rPr>
              <a:t>Chống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Pháp</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chống</a:t>
            </a:r>
            <a:r>
              <a:rPr lang="en-US" sz="2000" dirty="0">
                <a:solidFill>
                  <a:schemeClr val="bg1"/>
                </a:solidFill>
                <a:latin typeface="Times New Roman" panose="02020603050405020304" pitchFamily="18" charset="0"/>
                <a:cs typeface="Times New Roman" panose="02020603050405020304" pitchFamily="18" charset="0"/>
              </a:rPr>
              <a:t> phong </a:t>
            </a:r>
            <a:r>
              <a:rPr lang="en-US" sz="2000" dirty="0" err="1">
                <a:solidFill>
                  <a:schemeClr val="bg1"/>
                </a:solidFill>
                <a:latin typeface="Times New Roman" panose="02020603050405020304" pitchFamily="18" charset="0"/>
                <a:cs typeface="Times New Roman" panose="02020603050405020304" pitchFamily="18" charset="0"/>
              </a:rPr>
              <a:t>kiến</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723752"/>
            <a:ext cx="3937330" cy="55085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4468667"/>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82045" y="3724746"/>
            <a:ext cx="3772414"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Bạo</a:t>
            </a:r>
            <a:r>
              <a:rPr kumimoji="0" lang="en-US" sz="1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vũ</a:t>
            </a:r>
            <a:r>
              <a:rPr kumimoji="0" lang="en-US" sz="1800" b="0"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rPr>
              <a:t>trang</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829507" y="4545318"/>
            <a:ext cx="3487814" cy="36933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
                <a:prstClr val="white"/>
              </a:buClr>
              <a:buSzTx/>
              <a:buFont typeface="Arial"/>
              <a:buNone/>
              <a:tabLst/>
              <a:defRPr/>
            </a:pP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Chống</a:t>
            </a:r>
            <a:r>
              <a:rPr kumimoji="0" lang="en-US" sz="18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phong </a:t>
            </a:r>
            <a:r>
              <a:rPr kumimoji="0" lang="en-US" sz="18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kiến</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
        <p:nvSpPr>
          <p:cNvPr id="26" name="Oval 25"/>
          <p:cNvSpPr/>
          <p:nvPr/>
        </p:nvSpPr>
        <p:spPr>
          <a:xfrm>
            <a:off x="3048000" y="355586"/>
            <a:ext cx="2184281" cy="2076113"/>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1109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69536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0479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38688" y="2712410"/>
            <a:ext cx="7037773" cy="830997"/>
          </a:xfrm>
          <a:prstGeom prst="rect">
            <a:avLst/>
          </a:prstGeom>
          <a:noFill/>
        </p:spPr>
        <p:txBody>
          <a:bodyPr wrap="square" rtlCol="0">
            <a:spAutoFit/>
          </a:bodyPr>
          <a:lstStyle/>
          <a:p>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4: </a:t>
            </a:r>
            <a:r>
              <a:rPr lang="en-US" sz="2400" b="1" dirty="0" err="1">
                <a:solidFill>
                  <a:schemeClr val="bg1"/>
                </a:solidFill>
                <a:latin typeface="Times New Roman" panose="02020603050405020304" pitchFamily="18" charset="0"/>
                <a:cs typeface="Times New Roman" panose="02020603050405020304" pitchFamily="18" charset="0"/>
              </a:rPr>
              <a:t>Nguyễn</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Tất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Thành</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rời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cảng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Nhà</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Rồng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ra</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tìm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đường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cứu</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nước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vào</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ngày</a:t>
            </a:r>
            <a:endParaRPr lang="en-US" sz="2400" dirty="0">
              <a:solidFill>
                <a:schemeClr val="bg1"/>
              </a:solidFill>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id="{D0E6AFB4-275F-4728-9A13-27E00F9EA3A2}"/>
              </a:ext>
            </a:extLst>
          </p:cNvPr>
          <p:cNvSpPr/>
          <p:nvPr/>
        </p:nvSpPr>
        <p:spPr>
          <a:xfrm flipH="1">
            <a:off x="603457" y="4470969"/>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828215" y="4501298"/>
            <a:ext cx="3487814"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400" kern="12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5/6/1911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3837963"/>
            <a:ext cx="3487814"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11/5/1911</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3821221"/>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8"/>
            <a:ext cx="3937330" cy="45338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8215" y="3837962"/>
            <a:ext cx="3487814"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6/5/1911</a:t>
            </a:r>
            <a:endPar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26679" y="4501338"/>
            <a:ext cx="3487814" cy="46166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prstClr val="white"/>
              </a:buClr>
              <a:buSzTx/>
              <a:buFont typeface="Arial"/>
              <a:buNone/>
              <a:tabLst/>
              <a:defRPr/>
            </a:pP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19/5/1911</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
        <p:nvSpPr>
          <p:cNvPr id="20" name="Oval 19"/>
          <p:cNvSpPr/>
          <p:nvPr/>
        </p:nvSpPr>
        <p:spPr>
          <a:xfrm>
            <a:off x="3225180" y="187907"/>
            <a:ext cx="2184281" cy="2076113"/>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9981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75770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399830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314603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94929" y="2688208"/>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023192" y="2815985"/>
            <a:ext cx="7516059" cy="707886"/>
          </a:xfrm>
          <a:prstGeom prst="rect">
            <a:avLst/>
          </a:prstGeom>
          <a:noFill/>
        </p:spPr>
        <p:txBody>
          <a:bodyPr wrap="square" rtlCol="0">
            <a:spAutoFit/>
          </a:bodyPr>
          <a:lstStyle/>
          <a:p>
            <a:pPr lvl="0" defTabSz="685800">
              <a:buClrTx/>
            </a:pPr>
            <a:r>
              <a:rPr kumimoji="0" lang="en-US" sz="2000" b="0" i="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rPr>
              <a:t> 5: </a:t>
            </a:r>
            <a:r>
              <a:rPr lang="en-US" sz="2000" b="1" dirty="0" err="1">
                <a:solidFill>
                  <a:schemeClr val="bg1"/>
                </a:solidFill>
                <a:latin typeface="Times New Roman" panose="02020603050405020304" pitchFamily="18" charset="0"/>
                <a:cs typeface="Times New Roman" panose="02020603050405020304" pitchFamily="18" charset="0"/>
              </a:rPr>
              <a:t>Hoạt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động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yêu</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nước</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của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Nguyễn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Tất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Thành</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những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năm</a:t>
            </a:r>
            <a:r>
              <a:rPr lang="en-US" sz="2000" b="1" dirty="0">
                <a:solidFill>
                  <a:schemeClr val="bg1"/>
                </a:solidFill>
                <a:latin typeface="Times New Roman" panose="02020603050405020304" pitchFamily="18" charset="0"/>
                <a:cs typeface="Times New Roman" panose="02020603050405020304" pitchFamily="18" charset="0"/>
              </a:rPr>
              <a:t> 1908 – 1917 </a:t>
            </a:r>
            <a:r>
              <a:rPr lang="en-US" sz="2000" b="1" dirty="0" err="1">
                <a:solidFill>
                  <a:schemeClr val="bg1"/>
                </a:solidFill>
                <a:latin typeface="Times New Roman" panose="02020603050405020304" pitchFamily="18" charset="0"/>
                <a:cs typeface="Times New Roman" panose="02020603050405020304" pitchFamily="18" charset="0"/>
              </a:rPr>
              <a:t>có</a:t>
            </a:r>
            <a:r>
              <a:rPr lang="en-US" sz="2000" b="1" dirty="0">
                <a:solidFill>
                  <a:schemeClr val="bg1"/>
                </a:solidFill>
                <a:latin typeface="Times New Roman" panose="02020603050405020304" pitchFamily="18" charset="0"/>
                <a:cs typeface="Times New Roman" panose="02020603050405020304" pitchFamily="18" charset="0"/>
              </a:rPr>
              <a:t> ý </a:t>
            </a:r>
            <a:r>
              <a:rPr lang="en-US" sz="2000" b="1" dirty="0" err="1">
                <a:solidFill>
                  <a:schemeClr val="bg1"/>
                </a:solidFill>
                <a:latin typeface="Times New Roman" panose="02020603050405020304" pitchFamily="18" charset="0"/>
                <a:cs typeface="Times New Roman" panose="02020603050405020304" pitchFamily="18" charset="0"/>
              </a:rPr>
              <a:t>nghĩa</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như</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thế</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nào</a:t>
            </a:r>
            <a:r>
              <a:rPr lang="en-US" sz="2000" b="1" dirty="0">
                <a:solidFill>
                  <a:schemeClr val="bg1"/>
                </a:solidFill>
                <a:latin typeface="Times New Roman" panose="02020603050405020304" pitchFamily="18" charset="0"/>
                <a:cs typeface="Times New Roman" panose="02020603050405020304" pitchFamily="18" charset="0"/>
              </a:rPr>
              <a: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a">
            <a:extLst>
              <a:ext uri="{FF2B5EF4-FFF2-40B4-BE49-F238E27FC236}">
                <a16:creationId xmlns:a16="http://schemas.microsoft.com/office/drawing/2014/main" id="{D0E6AFB4-275F-4728-9A13-27E00F9EA3A2}"/>
              </a:ext>
            </a:extLst>
          </p:cNvPr>
          <p:cNvSpPr/>
          <p:nvPr/>
        </p:nvSpPr>
        <p:spPr>
          <a:xfrm flipH="1">
            <a:off x="604749" y="3721999"/>
            <a:ext cx="3937330" cy="5526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47497" y="4465429"/>
            <a:ext cx="3937330" cy="57416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547497" y="3678214"/>
            <a:ext cx="3883455" cy="646331"/>
          </a:xfrm>
          <a:prstGeom prst="rect">
            <a:avLst/>
          </a:prstGeom>
          <a:noFill/>
        </p:spPr>
        <p:txBody>
          <a:bodyPr wrap="square" rtlCol="0">
            <a:spAutoFit/>
          </a:bodyPr>
          <a:lstStyle/>
          <a:p>
            <a:pPr lvl="0" algn="ctr" defTabSz="685800">
              <a:buClr>
                <a:prstClr val="white"/>
              </a:buClr>
              <a:defRPr/>
            </a:pP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lang="en-US" sz="1800" dirty="0" err="1">
                <a:solidFill>
                  <a:schemeClr val="bg1"/>
                </a:solidFill>
                <a:latin typeface="Times New Roman" panose="02020603050405020304" pitchFamily="18" charset="0"/>
                <a:cs typeface="Times New Roman" panose="02020603050405020304" pitchFamily="18" charset="0"/>
              </a:rPr>
              <a:t>Đặt</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cơ</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sở</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cho</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việc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xác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định</a:t>
            </a:r>
            <a:r>
              <a:rPr lang="en-US" sz="1800" dirty="0">
                <a:solidFill>
                  <a:schemeClr val="bg1"/>
                </a:solidFill>
                <a:latin typeface="Times New Roman" panose="02020603050405020304" pitchFamily="18" charset="0"/>
                <a:cs typeface="Times New Roman" panose="02020603050405020304" pitchFamily="18" charset="0"/>
              </a:rPr>
              <a:t> con </a:t>
            </a:r>
            <a:r>
              <a:rPr lang="en-US" sz="1800" dirty="0" err="1">
                <a:solidFill>
                  <a:schemeClr val="bg1"/>
                </a:solidFill>
                <a:latin typeface="Times New Roman" panose="02020603050405020304" pitchFamily="18" charset="0"/>
                <a:cs typeface="Times New Roman" panose="02020603050405020304" pitchFamily="18" charset="0"/>
              </a:rPr>
              <a:t>đường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cứu</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nước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mới</a:t>
            </a:r>
            <a:endPar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745317" y="4449767"/>
            <a:ext cx="3487814" cy="646331"/>
          </a:xfrm>
          <a:prstGeom prst="rect">
            <a:avLst/>
          </a:prstGeom>
          <a:noFill/>
        </p:spPr>
        <p:txBody>
          <a:bodyPr wrap="square" rtlCol="0">
            <a:spAutoFit/>
          </a:bodyPr>
          <a:lstStyle/>
          <a:p>
            <a:pPr lvl="0" algn="ctr" defTabSz="685800">
              <a:buClr>
                <a:prstClr val="white"/>
              </a:buClr>
              <a:defRPr/>
            </a:pPr>
            <a:r>
              <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1800" dirty="0" err="1">
                <a:solidFill>
                  <a:schemeClr val="bg1"/>
                </a:solidFill>
                <a:latin typeface="Times New Roman" panose="02020603050405020304" pitchFamily="18" charset="0"/>
                <a:cs typeface="Times New Roman" panose="02020603050405020304" pitchFamily="18" charset="0"/>
              </a:rPr>
              <a:t>Xác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định</a:t>
            </a:r>
            <a:r>
              <a:rPr lang="en-US" sz="1800" dirty="0">
                <a:solidFill>
                  <a:schemeClr val="bg1"/>
                </a:solidFill>
                <a:latin typeface="Times New Roman" panose="02020603050405020304" pitchFamily="18" charset="0"/>
                <a:cs typeface="Times New Roman" panose="02020603050405020304" pitchFamily="18" charset="0"/>
              </a:rPr>
              <a:t> con </a:t>
            </a:r>
            <a:r>
              <a:rPr lang="en-US" sz="1800" dirty="0" err="1">
                <a:solidFill>
                  <a:schemeClr val="bg1"/>
                </a:solidFill>
                <a:latin typeface="Times New Roman" panose="02020603050405020304" pitchFamily="18" charset="0"/>
                <a:cs typeface="Times New Roman" panose="02020603050405020304" pitchFamily="18" charset="0"/>
              </a:rPr>
              <a:t>đường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cứu</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nước</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đúng</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đắn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của</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dân</a:t>
            </a:r>
            <a:r>
              <a:rPr lang="en-US" sz="1800" dirty="0">
                <a:solidFill>
                  <a:schemeClr val="bg1"/>
                </a:solidFill>
                <a:latin typeface="Times New Roman" panose="02020603050405020304" pitchFamily="18" charset="0"/>
                <a:cs typeface="Times New Roman" panose="02020603050405020304" pitchFamily="18" charset="0"/>
              </a:rPr>
              <a:t> </a:t>
            </a:r>
            <a:r>
              <a:rPr lang="en-US" sz="1800" dirty="0" err="1">
                <a:solidFill>
                  <a:schemeClr val="bg1"/>
                </a:solidFill>
                <a:latin typeface="Times New Roman" panose="02020603050405020304" pitchFamily="18" charset="0"/>
                <a:cs typeface="Times New Roman" panose="02020603050405020304" pitchFamily="18" charset="0"/>
              </a:rPr>
              <a:t>tộc</a:t>
            </a:r>
            <a:r>
              <a:rPr lang="en-US" sz="1800" dirty="0">
                <a:solidFill>
                  <a:schemeClr val="bg1"/>
                </a:solidFill>
                <a:latin typeface="Times New Roman" panose="02020603050405020304" pitchFamily="18" charset="0"/>
                <a:cs typeface="Times New Roman" panose="02020603050405020304" pitchFamily="18" charset="0"/>
              </a:rPr>
              <a:t>.</a:t>
            </a:r>
            <a:endParaRPr kumimoji="0" lang="en-US" sz="18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b">
            <a:extLst>
              <a:ext uri="{FF2B5EF4-FFF2-40B4-BE49-F238E27FC236}">
                <a16:creationId xmlns:a16="http://schemas.microsoft.com/office/drawing/2014/main" id="{8DD63B39-09F3-4F04-83CD-408FC7619A90}"/>
              </a:ext>
            </a:extLst>
          </p:cNvPr>
          <p:cNvSpPr/>
          <p:nvPr/>
        </p:nvSpPr>
        <p:spPr>
          <a:xfrm flipH="1">
            <a:off x="4601922" y="3721999"/>
            <a:ext cx="3937330" cy="55260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4468667"/>
            <a:ext cx="3937330" cy="5709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599331" y="3680172"/>
            <a:ext cx="3848478" cy="584775"/>
          </a:xfrm>
          <a:prstGeom prst="rect">
            <a:avLst/>
          </a:prstGeom>
          <a:noFill/>
        </p:spPr>
        <p:txBody>
          <a:bodyPr wrap="square" rtlCol="0">
            <a:spAutoFit/>
          </a:bodyPr>
          <a:lstStyle/>
          <a:p>
            <a:pPr lvl="0" algn="ctr" defTabSz="685800">
              <a:buClr>
                <a:prstClr val="white"/>
              </a:buClr>
              <a:defRPr/>
            </a:pPr>
            <a:r>
              <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lang="en-US" sz="1600" dirty="0" err="1">
                <a:solidFill>
                  <a:schemeClr val="bg1"/>
                </a:solidFill>
                <a:latin typeface="Times New Roman" panose="02020603050405020304" pitchFamily="18" charset="0"/>
                <a:cs typeface="Times New Roman" panose="02020603050405020304" pitchFamily="18" charset="0"/>
              </a:rPr>
              <a:t>Thiết</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lập</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mối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quan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hệ</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giữa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Cách</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mạng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Việt</a:t>
            </a:r>
            <a:r>
              <a:rPr lang="en-US" sz="1600" dirty="0">
                <a:solidFill>
                  <a:schemeClr val="bg1"/>
                </a:solidFill>
                <a:latin typeface="Times New Roman" panose="02020603050405020304" pitchFamily="18" charset="0"/>
                <a:cs typeface="Times New Roman" panose="02020603050405020304" pitchFamily="18" charset="0"/>
              </a:rPr>
              <a:t> Nam </a:t>
            </a:r>
            <a:r>
              <a:rPr lang="en-US" sz="1600" dirty="0" err="1">
                <a:solidFill>
                  <a:schemeClr val="bg1"/>
                </a:solidFill>
                <a:latin typeface="Times New Roman" panose="02020603050405020304" pitchFamily="18" charset="0"/>
                <a:cs typeface="Times New Roman" panose="02020603050405020304" pitchFamily="18" charset="0"/>
              </a:rPr>
              <a:t>và</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thế</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giới</a:t>
            </a:r>
            <a:r>
              <a:rPr lang="en-US" sz="1600" dirty="0">
                <a:solidFill>
                  <a:schemeClr val="bg1"/>
                </a:solidFill>
                <a:latin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753462" y="4502499"/>
            <a:ext cx="3666588" cy="584775"/>
          </a:xfrm>
          <a:prstGeom prst="rect">
            <a:avLst/>
          </a:prstGeom>
          <a:noFill/>
        </p:spPr>
        <p:txBody>
          <a:bodyPr wrap="square" rtlCol="0">
            <a:spAutoFit/>
          </a:bodyPr>
          <a:lstStyle/>
          <a:p>
            <a:pPr lvl="0" algn="ctr" defTabSz="685800">
              <a:buClr>
                <a:prstClr val="white"/>
              </a:buClr>
              <a:defRPr/>
            </a:pPr>
            <a:r>
              <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1600" dirty="0" err="1">
                <a:solidFill>
                  <a:schemeClr val="bg1"/>
                </a:solidFill>
                <a:latin typeface="Times New Roman" panose="02020603050405020304" pitchFamily="18" charset="0"/>
                <a:cs typeface="Times New Roman" panose="02020603050405020304" pitchFamily="18" charset="0"/>
              </a:rPr>
              <a:t>Chuẩn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bị</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điều</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kiện</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về</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tổ</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chức</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cho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sự</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ra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đời</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của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Đảng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cộng</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sản</a:t>
            </a:r>
            <a:endParaRPr kumimoji="0" lang="en-US" sz="16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
        <p:nvSpPr>
          <p:cNvPr id="2" name="Oval 1"/>
          <p:cNvSpPr/>
          <p:nvPr/>
        </p:nvSpPr>
        <p:spPr>
          <a:xfrm>
            <a:off x="3225180" y="187907"/>
            <a:ext cx="2184281" cy="2076113"/>
          </a:xfrm>
          <a:prstGeom prst="ellipse">
            <a:avLst/>
          </a:prstGeom>
          <a:blipFill dpi="0" rotWithShape="1">
            <a:blip r:embed="rId11" cstate="print">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65747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697250084"/>
              </p:ext>
            </p:extLst>
          </p:nvPr>
        </p:nvGraphicFramePr>
        <p:xfrm>
          <a:off x="1142768" y="2411333"/>
          <a:ext cx="6172431" cy="1361332"/>
        </p:xfrm>
        <a:graphic>
          <a:graphicData uri="http://schemas.openxmlformats.org/drawingml/2006/table">
            <a:tbl>
              <a:tblPr firstRow="1" firstCol="1" bandRow="1">
                <a:tableStyleId>{787E1D5D-9BEE-40F3-96EF-48A52E8CFB41}</a:tableStyleId>
              </a:tblPr>
              <a:tblGrid>
                <a:gridCol w="2057477">
                  <a:extLst>
                    <a:ext uri="{9D8B030D-6E8A-4147-A177-3AD203B41FA5}">
                      <a16:colId xmlns:a16="http://schemas.microsoft.com/office/drawing/2014/main" val="761290308"/>
                    </a:ext>
                  </a:extLst>
                </a:gridCol>
                <a:gridCol w="2057477">
                  <a:extLst>
                    <a:ext uri="{9D8B030D-6E8A-4147-A177-3AD203B41FA5}">
                      <a16:colId xmlns:a16="http://schemas.microsoft.com/office/drawing/2014/main" val="2274805365"/>
                    </a:ext>
                  </a:extLst>
                </a:gridCol>
                <a:gridCol w="2057477">
                  <a:extLst>
                    <a:ext uri="{9D8B030D-6E8A-4147-A177-3AD203B41FA5}">
                      <a16:colId xmlns:a16="http://schemas.microsoft.com/office/drawing/2014/main" val="2552798722"/>
                    </a:ext>
                  </a:extLst>
                </a:gridCol>
              </a:tblGrid>
              <a:tr h="525176">
                <a:tc>
                  <a:txBody>
                    <a:bodyPr/>
                    <a:lstStyle/>
                    <a:p>
                      <a:pPr algn="just">
                        <a:lnSpc>
                          <a:spcPct val="150000"/>
                        </a:lnSpc>
                        <a:spcAft>
                          <a:spcPts val="0"/>
                        </a:spcAft>
                      </a:pPr>
                      <a:r>
                        <a:rPr lang="en-US" sz="2000" dirty="0" err="1">
                          <a:effectLst/>
                          <a:latin typeface="Times New Roman" panose="02020603050405020304" pitchFamily="18" charset="0"/>
                          <a:cs typeface="Times New Roman" panose="02020603050405020304" pitchFamily="18" charset="0"/>
                        </a:rPr>
                        <a:t>Thời</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gian</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tc>
                <a:tc>
                  <a:txBody>
                    <a:bodyPr/>
                    <a:lstStyle/>
                    <a:p>
                      <a:pPr algn="just">
                        <a:lnSpc>
                          <a:spcPct val="150000"/>
                        </a:lnSpc>
                        <a:spcAft>
                          <a:spcPts val="0"/>
                        </a:spcAft>
                      </a:pPr>
                      <a:r>
                        <a:rPr lang="en-US" sz="2000" dirty="0" err="1">
                          <a:effectLst/>
                          <a:latin typeface="Times New Roman" panose="02020603050405020304" pitchFamily="18" charset="0"/>
                          <a:cs typeface="Times New Roman" panose="02020603050405020304" pitchFamily="18" charset="0"/>
                        </a:rPr>
                        <a:t>Địa</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điểm</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tới</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tc>
                <a:tc>
                  <a:txBody>
                    <a:bodyPr/>
                    <a:lstStyle/>
                    <a:p>
                      <a:pPr algn="just">
                        <a:lnSpc>
                          <a:spcPct val="150000"/>
                        </a:lnSpc>
                        <a:spcAft>
                          <a:spcPts val="0"/>
                        </a:spcAft>
                      </a:pPr>
                      <a:r>
                        <a:rPr lang="en-US" sz="2000" dirty="0" err="1">
                          <a:effectLst/>
                          <a:latin typeface="Times New Roman" panose="02020603050405020304" pitchFamily="18" charset="0"/>
                          <a:cs typeface="Times New Roman" panose="02020603050405020304" pitchFamily="18" charset="0"/>
                        </a:rPr>
                        <a:t>Hình</a:t>
                      </a:r>
                      <a:r>
                        <a:rPr lang="en-US" sz="2000" dirty="0">
                          <a:effectLst/>
                          <a:latin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cs typeface="Times New Roman" panose="02020603050405020304" pitchFamily="18" charset="0"/>
                        </a:rPr>
                        <a:t>ảnh</a:t>
                      </a:r>
                      <a:endPar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758027548"/>
                  </a:ext>
                </a:extLst>
              </a:tr>
              <a:tr h="418078">
                <a:tc>
                  <a:txBody>
                    <a:bodyPr/>
                    <a:lstStyle/>
                    <a:p>
                      <a:endParaRPr lang="en-US" sz="2000">
                        <a:solidFill>
                          <a:srgbClr val="000000"/>
                        </a:solidFill>
                        <a:effectLst/>
                        <a:latin typeface="Times New Roman" panose="02020603050405020304" pitchFamily="18" charset="0"/>
                        <a:cs typeface="Times New Roman" panose="02020603050405020304" pitchFamily="18" charset="0"/>
                      </a:endParaRPr>
                    </a:p>
                  </a:txBody>
                  <a:tcPr marL="38100" marR="38100" marT="38100" marB="38100" anchor="ctr"/>
                </a:tc>
                <a:tc>
                  <a:txBody>
                    <a:bodyPr/>
                    <a:lstStyle/>
                    <a:p>
                      <a:endParaRPr lang="en-US" sz="2000">
                        <a:solidFill>
                          <a:srgbClr val="000000"/>
                        </a:solidFill>
                        <a:effectLst/>
                        <a:latin typeface="Times New Roman" panose="02020603050405020304" pitchFamily="18" charset="0"/>
                        <a:cs typeface="Times New Roman" panose="02020603050405020304" pitchFamily="18" charset="0"/>
                      </a:endParaRPr>
                    </a:p>
                  </a:txBody>
                  <a:tcPr marL="38100" marR="38100" marT="38100" marB="38100" anchor="ctr"/>
                </a:tc>
                <a:tc>
                  <a:txBody>
                    <a:bodyPr/>
                    <a:lstStyle/>
                    <a:p>
                      <a:endParaRPr lang="en-US" sz="2000">
                        <a:solidFill>
                          <a:srgbClr val="000000"/>
                        </a:solidFill>
                        <a:effectLst/>
                        <a:latin typeface="Times New Roman" panose="02020603050405020304" pitchFamily="18" charset="0"/>
                        <a:cs typeface="Times New Roman" panose="02020603050405020304" pitchFamily="18" charset="0"/>
                      </a:endParaRPr>
                    </a:p>
                  </a:txBody>
                  <a:tcPr marL="38100" marR="38100" marT="38100" marB="38100" anchor="ctr"/>
                </a:tc>
                <a:extLst>
                  <a:ext uri="{0D108BD9-81ED-4DB2-BD59-A6C34878D82A}">
                    <a16:rowId xmlns:a16="http://schemas.microsoft.com/office/drawing/2014/main" val="3300787003"/>
                  </a:ext>
                </a:extLst>
              </a:tr>
              <a:tr h="418078">
                <a:tc>
                  <a:txBody>
                    <a:bodyPr/>
                    <a:lstStyle/>
                    <a:p>
                      <a:endParaRPr lang="en-US" sz="2000">
                        <a:solidFill>
                          <a:srgbClr val="000000"/>
                        </a:solidFill>
                        <a:effectLst/>
                        <a:latin typeface="Times New Roman" panose="02020603050405020304" pitchFamily="18" charset="0"/>
                        <a:cs typeface="Times New Roman" panose="02020603050405020304" pitchFamily="18" charset="0"/>
                      </a:endParaRPr>
                    </a:p>
                  </a:txBody>
                  <a:tcPr marL="38100" marR="38100" marT="38100" marB="38100" anchor="ctr"/>
                </a:tc>
                <a:tc>
                  <a:txBody>
                    <a:bodyPr/>
                    <a:lstStyle/>
                    <a:p>
                      <a:endParaRPr lang="en-US" sz="2000">
                        <a:solidFill>
                          <a:srgbClr val="000000"/>
                        </a:solidFill>
                        <a:effectLst/>
                        <a:latin typeface="Times New Roman" panose="02020603050405020304" pitchFamily="18" charset="0"/>
                        <a:cs typeface="Times New Roman" panose="02020603050405020304" pitchFamily="18" charset="0"/>
                      </a:endParaRPr>
                    </a:p>
                  </a:txBody>
                  <a:tcPr marL="38100" marR="38100" marT="38100" marB="38100" anchor="ctr"/>
                </a:tc>
                <a:tc>
                  <a:txBody>
                    <a:bodyPr/>
                    <a:lstStyle/>
                    <a:p>
                      <a:endParaRPr lang="en-US" sz="2000"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24633565"/>
                  </a:ext>
                </a:extLst>
              </a:tr>
            </a:tbl>
          </a:graphicData>
        </a:graphic>
      </p:graphicFrame>
      <p:sp>
        <p:nvSpPr>
          <p:cNvPr id="4" name="Rectangle 1"/>
          <p:cNvSpPr>
            <a:spLocks noChangeArrowheads="1"/>
          </p:cNvSpPr>
          <p:nvPr/>
        </p:nvSpPr>
        <p:spPr bwMode="auto">
          <a:xfrm>
            <a:off x="789886" y="665232"/>
            <a:ext cx="7564225"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altLang="en-US" sz="1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1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altLang="en-US" sz="1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94</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thác</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thuộc</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lần</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Pháp</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cơ</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họ</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kumimoji="0" lang="en-US" altLang="en-US" sz="1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altLang="en-US" sz="1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kumimoji="0" lang="en-US" altLang="en-US" sz="1800" b="1"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kumimoji="0" lang="en-US" altLang="en-US" sz="1800" b="1"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94</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hành</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Nguyễn</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1911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1917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mẫu</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8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kumimoji="0" lang="en-US" altLang="en-US" sz="18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8BED888-61C7-D6AA-E1C3-464BD4E61853}"/>
              </a:ext>
            </a:extLst>
          </p:cNvPr>
          <p:cNvSpPr txBox="1"/>
          <p:nvPr/>
        </p:nvSpPr>
        <p:spPr>
          <a:xfrm>
            <a:off x="1967654" y="3558421"/>
            <a:ext cx="6228080" cy="1384995"/>
          </a:xfrm>
          <a:prstGeom prst="rect">
            <a:avLst/>
          </a:prstGeom>
          <a:noFill/>
        </p:spPr>
        <p:txBody>
          <a:bodyPr wrap="square">
            <a:spAutoFit/>
          </a:bodyPr>
          <a:lstStyle/>
          <a:p>
            <a:endParaRPr lang="en-US"/>
          </a:p>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1621379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830317" y="948631"/>
            <a:ext cx="7336221" cy="3533184"/>
            <a:chOff x="1219200" y="1433286"/>
            <a:chExt cx="6853058" cy="4710912"/>
          </a:xfrm>
        </p:grpSpPr>
        <p:sp>
          <p:nvSpPr>
            <p:cNvPr id="28" name="Rounded Rectangle 27"/>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defTabSz="685800">
                <a:buClrTx/>
                <a:defRPr/>
              </a:pPr>
              <a:endParaRPr lang="en-US" sz="135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29" name="Rounded Rectangle 28"/>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defTabSz="685800">
                <a:buClrTx/>
                <a:defRPr/>
              </a:pPr>
              <a:endParaRPr lang="en-US" sz="135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nvGrpSpPr>
            <p:cNvPr id="30" name="Group 7177"/>
            <p:cNvGrpSpPr>
              <a:grpSpLocks/>
            </p:cNvGrpSpPr>
            <p:nvPr/>
          </p:nvGrpSpPr>
          <p:grpSpPr bwMode="auto">
            <a:xfrm>
              <a:off x="2892533" y="1433286"/>
              <a:ext cx="3717799" cy="1092200"/>
              <a:chOff x="3371850" y="1509486"/>
              <a:chExt cx="2480086" cy="730346"/>
            </a:xfrm>
          </p:grpSpPr>
          <p:sp>
            <p:nvSpPr>
              <p:cNvPr id="34" name="Oval 33"/>
              <p:cNvSpPr/>
              <p:nvPr/>
            </p:nvSpPr>
            <p:spPr>
              <a:xfrm>
                <a:off x="5749028"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defTabSz="685800">
                  <a:buClrTx/>
                  <a:defRPr/>
                </a:pPr>
                <a:endParaRPr lang="en-US" sz="135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5" name="Oval 34"/>
              <p:cNvSpPr/>
              <p:nvPr/>
            </p:nvSpPr>
            <p:spPr>
              <a:xfrm>
                <a:off x="3371850" y="2136676"/>
                <a:ext cx="102908" cy="103156"/>
              </a:xfrm>
              <a:prstGeom prst="ellipse">
                <a:avLst/>
              </a:prstGeom>
              <a:solidFill>
                <a:schemeClr val="accent1">
                  <a:lumMod val="50000"/>
                </a:schemeClr>
              </a:solidFill>
              <a:ln w="25400" cap="flat" cmpd="sng" algn="ctr">
                <a:noFill/>
                <a:prstDash val="solid"/>
              </a:ln>
              <a:effectLst/>
            </p:spPr>
            <p:txBody>
              <a:bodyPr anchor="ctr"/>
              <a:lstStyle/>
              <a:p>
                <a:pPr algn="ctr" defTabSz="685800">
                  <a:buClrTx/>
                  <a:defRPr/>
                </a:pPr>
                <a:endParaRPr lang="en-US" sz="135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6" name="Oval 35"/>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defTabSz="685800">
                  <a:buClrTx/>
                  <a:defRPr/>
                </a:pPr>
                <a:endParaRPr lang="en-US" sz="135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cxnSp>
            <p:nvCxnSpPr>
              <p:cNvPr id="37" name="Straight Connector 36"/>
              <p:cNvCxnSpPr>
                <a:cxnSpLocks noChangeShapeType="1"/>
              </p:cNvCxnSpPr>
              <p:nvPr/>
            </p:nvCxnSpPr>
            <p:spPr bwMode="auto">
              <a:xfrm>
                <a:off x="4605102" y="1611489"/>
                <a:ext cx="1195222" cy="561701"/>
              </a:xfrm>
              <a:prstGeom prst="line">
                <a:avLst/>
              </a:prstGeom>
              <a:noFill/>
              <a:ln w="28575" algn="ctr">
                <a:solidFill>
                  <a:schemeClr val="accent1">
                    <a:lumMod val="75000"/>
                  </a:schemeClr>
                </a:solidFill>
                <a:round/>
                <a:headEnd/>
                <a:tailEnd/>
              </a:ln>
              <a:extLst>
                <a:ext uri="{909E8E84-426E-40DD-AFC4-6F175D3DCCD1}">
                  <a14:hiddenFill xmlns:a14="http://schemas.microsoft.com/office/drawing/2010/main">
                    <a:noFill/>
                  </a14:hiddenFill>
                </a:ext>
              </a:extLst>
            </p:spPr>
          </p:cxnSp>
          <p:cxnSp>
            <p:nvCxnSpPr>
              <p:cNvPr id="38" name="Straight Connector 37"/>
              <p:cNvCxnSpPr>
                <a:cxnSpLocks noChangeShapeType="1"/>
              </p:cNvCxnSpPr>
              <p:nvPr/>
            </p:nvCxnSpPr>
            <p:spPr bwMode="auto">
              <a:xfrm flipH="1">
                <a:off x="3413955" y="1611489"/>
                <a:ext cx="1196580" cy="561701"/>
              </a:xfrm>
              <a:prstGeom prst="line">
                <a:avLst/>
              </a:prstGeom>
              <a:noFill/>
              <a:ln w="28575" algn="ctr">
                <a:solidFill>
                  <a:schemeClr val="accent1">
                    <a:lumMod val="75000"/>
                  </a:schemeClr>
                </a:solidFill>
                <a:round/>
                <a:headEnd/>
                <a:tailEnd/>
              </a:ln>
              <a:extLst>
                <a:ext uri="{909E8E84-426E-40DD-AFC4-6F175D3DCCD1}">
                  <a14:hiddenFill xmlns:a14="http://schemas.microsoft.com/office/drawing/2010/main">
                    <a:noFill/>
                  </a14:hiddenFill>
                </a:ext>
              </a:extLst>
            </p:spPr>
          </p:cxnSp>
          <p:sp>
            <p:nvSpPr>
              <p:cNvPr id="39" name="Oval 38"/>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defTabSz="685800">
                  <a:buClrTx/>
                  <a:defRPr/>
                </a:pPr>
                <a:endParaRPr lang="en-US" sz="135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nvGrpSpPr>
            <p:cNvPr id="31" name="Group 30"/>
            <p:cNvGrpSpPr>
              <a:grpSpLocks/>
            </p:cNvGrpSpPr>
            <p:nvPr/>
          </p:nvGrpSpPr>
          <p:grpSpPr bwMode="auto">
            <a:xfrm>
              <a:off x="1423458" y="2642113"/>
              <a:ext cx="6485683" cy="3064341"/>
              <a:chOff x="905025" y="918386"/>
              <a:chExt cx="7451425" cy="3519640"/>
            </a:xfrm>
          </p:grpSpPr>
          <p:pic>
            <p:nvPicPr>
              <p:cNvPr id="32" name="Picture 345" descr="shadow_1_m"/>
              <p:cNvPicPr>
                <a:picLocks noChangeAspect="1" noChangeArrowheads="1"/>
              </p:cNvPicPr>
              <p:nvPr/>
            </p:nvPicPr>
            <p:blipFill>
              <a:blip r:embed="rId3">
                <a:extLst>
                  <a:ext uri="{28A0092B-C50C-407E-A947-70E740481C1C}">
                    <a14:useLocalDpi xmlns:a14="http://schemas.microsoft.com/office/drawing/2010/main" val="0"/>
                  </a:ext>
                </a:extLst>
              </a:blip>
              <a:srcRect t="61411"/>
              <a:stretch>
                <a:fillRect/>
              </a:stretch>
            </p:blipFill>
            <p:spPr bwMode="gray">
              <a:xfrm>
                <a:off x="905025" y="4332913"/>
                <a:ext cx="7451425" cy="10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ounded Rectangle 32"/>
              <p:cNvSpPr/>
              <p:nvPr/>
            </p:nvSpPr>
            <p:spPr>
              <a:xfrm>
                <a:off x="1162190" y="918386"/>
                <a:ext cx="6897410" cy="3411724"/>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defTabSz="685800">
                  <a:buClrTx/>
                  <a:defRPr/>
                </a:pPr>
                <a:endParaRPr lang="en-US" sz="135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sp>
        <p:nvSpPr>
          <p:cNvPr id="41" name="Rectangle 40"/>
          <p:cNvSpPr/>
          <p:nvPr/>
        </p:nvSpPr>
        <p:spPr>
          <a:xfrm>
            <a:off x="1366019" y="1998486"/>
            <a:ext cx="6264816" cy="1815882"/>
          </a:xfrm>
          <a:prstGeom prst="rect">
            <a:avLst/>
          </a:prstGeom>
        </p:spPr>
        <p:txBody>
          <a:bodyPr wrap="square">
            <a:spAutoFit/>
          </a:bodyPr>
          <a:lstStyle/>
          <a:p>
            <a:pPr algn="ctr" defTabSz="685800">
              <a:buClrTx/>
            </a:pP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Phan </a:t>
            </a:r>
            <a:r>
              <a:rPr lang="en-US" sz="2800" dirty="0" err="1">
                <a:latin typeface="Times New Roman" panose="02020603050405020304" pitchFamily="18" charset="0"/>
                <a:cs typeface="Times New Roman" panose="02020603050405020304" pitchFamily="18" charset="0"/>
              </a:rPr>
              <a:t>Bội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Phan </a:t>
            </a:r>
            <a:r>
              <a:rPr lang="en-US" sz="2800" dirty="0" err="1">
                <a:latin typeface="Times New Roman" panose="02020603050405020304" pitchFamily="18" charset="0"/>
                <a:cs typeface="Times New Roman" panose="02020603050405020304" pitchFamily="18" charset="0"/>
              </a:rPr>
              <a:t>Châu</a:t>
            </a:r>
            <a:r>
              <a:rPr lang="en-US" sz="2800" dirty="0">
                <a:latin typeface="Times New Roman" panose="02020603050405020304" pitchFamily="18" charset="0"/>
                <a:cs typeface="Times New Roman" panose="02020603050405020304" pitchFamily="18" charset="0"/>
              </a:rPr>
              <a:t> Trinh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a:t>
            </a:r>
          </a:p>
        </p:txBody>
      </p:sp>
      <p:sp>
        <p:nvSpPr>
          <p:cNvPr id="2" name="Rectangle 1"/>
          <p:cNvSpPr/>
          <p:nvPr/>
        </p:nvSpPr>
        <p:spPr>
          <a:xfrm>
            <a:off x="3419111" y="304972"/>
            <a:ext cx="2363147" cy="584775"/>
          </a:xfrm>
          <a:prstGeom prst="rect">
            <a:avLst/>
          </a:prstGeom>
          <a:ln>
            <a:solidFill>
              <a:schemeClr val="accent3"/>
            </a:solidFill>
          </a:ln>
        </p:spPr>
        <p:txBody>
          <a:bodyPr wrap="none">
            <a:spAutoFit/>
          </a:bodyPr>
          <a:lstStyle/>
          <a:p>
            <a:pPr algn="ctr" defTabSz="685800">
              <a:buClrTx/>
            </a:pPr>
            <a:r>
              <a:rPr lang="pt-BR" sz="3200" b="1" dirty="0">
                <a:solidFill>
                  <a:srgbClr val="FF0000"/>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354027306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Shape 208"/>
        <p:cNvGrpSpPr/>
        <p:nvPr/>
      </p:nvGrpSpPr>
      <p:grpSpPr>
        <a:xfrm>
          <a:off x="0" y="0"/>
          <a:ext cx="0" cy="0"/>
          <a:chOff x="0" y="0"/>
          <a:chExt cx="0" cy="0"/>
        </a:xfrm>
      </p:grpSpPr>
      <p:sp>
        <p:nvSpPr>
          <p:cNvPr id="213" name="Google Shape;213;p15"/>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A1BECC"/>
                </a:solidFill>
                <a:effectLst/>
                <a:uLnTx/>
                <a:uFillTx/>
                <a:latin typeface="Nixie One"/>
                <a:cs typeface="Arial"/>
                <a:sym typeface="Nixie One"/>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0" cap="none" spc="0" normalizeH="0" baseline="0" noProof="0">
              <a:ln>
                <a:noFill/>
              </a:ln>
              <a:solidFill>
                <a:srgbClr val="A1BECC"/>
              </a:solidFill>
              <a:effectLst/>
              <a:uLnTx/>
              <a:uFillTx/>
              <a:latin typeface="Nixie One"/>
              <a:cs typeface="Arial"/>
              <a:sym typeface="Nixie One"/>
            </a:endParaRPr>
          </a:p>
        </p:txBody>
      </p:sp>
      <p:sp>
        <p:nvSpPr>
          <p:cNvPr id="209" name="Google Shape;209;p15"/>
          <p:cNvSpPr txBox="1">
            <a:spLocks noGrp="1"/>
          </p:cNvSpPr>
          <p:nvPr>
            <p:ph type="ctrTitle" idx="4294967295"/>
          </p:nvPr>
        </p:nvSpPr>
        <p:spPr>
          <a:xfrm>
            <a:off x="742950" y="1805357"/>
            <a:ext cx="7772400" cy="1197616"/>
          </a:xfrm>
          <a:prstGeom prst="rect">
            <a:avLst/>
          </a:prstGeom>
        </p:spPr>
        <p:txBody>
          <a:bodyPr spcFirstLastPara="1" wrap="square" lIns="91425" tIns="91425" rIns="91425" bIns="91425" anchor="b" anchorCtr="0">
            <a:noAutofit/>
          </a:bodyPr>
          <a:lstStyle/>
          <a:p>
            <a:pPr lvl="0" algn="ctr">
              <a:lnSpc>
                <a:spcPct val="100000"/>
              </a:lnSpc>
            </a:pPr>
            <a:r>
              <a:rPr lang="en-US" sz="2800" b="1" u="sng" dirty="0">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t>BÀI 23</a:t>
            </a:r>
            <a:br>
              <a:rPr lang="en-US" sz="2800" b="1" u="sng" dirty="0">
                <a:solidFill>
                  <a:srgbClr val="FF0000"/>
                </a:solidFill>
                <a:latin typeface="Times New Roman" panose="02020603050405020304" pitchFamily="18" charset="0"/>
                <a:ea typeface="MS PGothic" panose="020B0600070205080204" pitchFamily="34" charset="-128"/>
                <a:cs typeface="Times New Roman" panose="02020603050405020304" pitchFamily="18" charset="0"/>
              </a:rPr>
            </a:br>
            <a:r>
              <a:rPr lang="en-US" b="1" dirty="0">
                <a:solidFill>
                  <a:srgbClr val="FF0000"/>
                </a:solidFill>
                <a:latin typeface="Times New Roman" panose="02020603050405020304" pitchFamily="18" charset="0"/>
                <a:cs typeface="Times New Roman" panose="02020603050405020304" pitchFamily="18" charset="0"/>
              </a:rPr>
              <a:t>VIỆT NAM ĐẦU THẾ KỈ XX (3 TIẾT)</a:t>
            </a:r>
            <a:endParaRPr sz="28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rot="167258">
            <a:off x="3096492" y="720135"/>
            <a:ext cx="4301836" cy="609902"/>
          </a:xfrm>
          <a:prstGeom prst="rect">
            <a:avLst/>
          </a:prstGeom>
        </p:spPr>
        <p:txBody>
          <a:bodyPr wrap="square">
            <a:prstTxWarp prst="textArchUp">
              <a:avLst/>
            </a:prstTxWarp>
            <a:spAutoFit/>
          </a:bodyPr>
          <a:lstStyle/>
          <a:p>
            <a:r>
              <a:rPr lang="en-US" sz="1800" b="1" dirty="0">
                <a:solidFill>
                  <a:srgbClr val="7030A0"/>
                </a:solidFill>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SGK: CHÂN TRỜI SÁNG TẠO</a:t>
            </a:r>
            <a:endParaRPr lang="en-US" sz="1800" dirty="0">
              <a:solidFill>
                <a:srgbClr val="7030A0"/>
              </a:solidFill>
              <a:effectLst>
                <a:outerShdw blurRad="50800" dist="38100" dir="5400000" algn="t" rotWithShape="0">
                  <a:prstClr val="black">
                    <a:alpha val="40000"/>
                  </a:prstClr>
                </a:outerShdw>
              </a:effectLst>
            </a:endParaRPr>
          </a:p>
        </p:txBody>
      </p:sp>
    </p:spTree>
    <p:extLst>
      <p:ext uri="{BB962C8B-B14F-4D97-AF65-F5344CB8AC3E}">
        <p14:creationId xmlns:p14="http://schemas.microsoft.com/office/powerpoint/2010/main" val="3156791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0"/>
          <p:cNvSpPr txBox="1">
            <a:spLocks noGrp="1"/>
          </p:cNvSpPr>
          <p:nvPr>
            <p:ph type="title"/>
          </p:nvPr>
        </p:nvSpPr>
        <p:spPr>
          <a:xfrm>
            <a:off x="457200" y="-1"/>
            <a:ext cx="8229600" cy="1063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u="sng" dirty="0">
                <a:solidFill>
                  <a:srgbClr val="C00000"/>
                </a:solidFill>
                <a:latin typeface="Times New Roman" panose="02020603050405020304" pitchFamily="18" charset="0"/>
                <a:cs typeface="Times New Roman" panose="02020603050405020304" pitchFamily="18" charset="0"/>
              </a:rPr>
              <a:t>HÌNH THÀNH KIẾN THỨC</a:t>
            </a:r>
            <a:endParaRPr dirty="0">
              <a:latin typeface="Times New Roman" panose="02020603050405020304" pitchFamily="18" charset="0"/>
              <a:cs typeface="Times New Roman" panose="02020603050405020304" pitchFamily="18" charset="0"/>
            </a:endParaRPr>
          </a:p>
        </p:txBody>
      </p:sp>
      <p:sp>
        <p:nvSpPr>
          <p:cNvPr id="281" name="Google Shape;281;p20"/>
          <p:cNvSpPr txBox="1">
            <a:spLocks noGrp="1"/>
          </p:cNvSpPr>
          <p:nvPr>
            <p:ph type="sldNum" idx="12"/>
          </p:nvPr>
        </p:nvSpPr>
        <p:spPr>
          <a:xfrm>
            <a:off x="4297650" y="4749851"/>
            <a:ext cx="548700" cy="393600"/>
          </a:xfrm>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200" b="0" i="0" u="none" strike="noStrike" kern="0" cap="none" spc="0" normalizeH="0" baseline="0" noProof="0">
                <a:ln>
                  <a:noFill/>
                </a:ln>
                <a:solidFill>
                  <a:srgbClr val="7BD100"/>
                </a:solidFill>
                <a:effectLst/>
                <a:uLnTx/>
                <a:uFillTx/>
                <a:latin typeface="Varela Round"/>
                <a:cs typeface="Varela Round"/>
                <a:sym typeface="Varela Round"/>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sz="1200" b="0" i="0" u="none" strike="noStrike" kern="0" cap="none" spc="0" normalizeH="0" baseline="0" noProof="0">
              <a:ln>
                <a:noFill/>
              </a:ln>
              <a:solidFill>
                <a:srgbClr val="7BD100"/>
              </a:solidFill>
              <a:effectLst/>
              <a:uLnTx/>
              <a:uFillTx/>
              <a:latin typeface="Varela Round"/>
              <a:cs typeface="Varela Round"/>
              <a:sym typeface="Varela Round"/>
            </a:endParaRPr>
          </a:p>
        </p:txBody>
      </p:sp>
      <p:graphicFrame>
        <p:nvGraphicFramePr>
          <p:cNvPr id="2" name="Diagram 1"/>
          <p:cNvGraphicFramePr/>
          <p:nvPr>
            <p:extLst>
              <p:ext uri="{D42A27DB-BD31-4B8C-83A1-F6EECF244321}">
                <p14:modId xmlns:p14="http://schemas.microsoft.com/office/powerpoint/2010/main" val="2219793313"/>
              </p:ext>
            </p:extLst>
          </p:nvPr>
        </p:nvGraphicFramePr>
        <p:xfrm>
          <a:off x="1" y="1063499"/>
          <a:ext cx="9069572"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4042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90" name="Google Shape;290;p24"/>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900" b="0" i="0" u="none" strike="noStrike" kern="0" cap="none" spc="0" normalizeH="0" baseline="0" noProof="0" dirty="0">
              <a:ln>
                <a:noFill/>
              </a:ln>
              <a:solidFill>
                <a:prstClr val="black">
                  <a:tint val="75000"/>
                </a:prstClr>
              </a:solidFill>
              <a:effectLst/>
              <a:uLnTx/>
              <a:uFillTx/>
              <a:latin typeface="Calibri" panose="020F0502020204030204"/>
              <a:cs typeface="Arial"/>
              <a:sym typeface="Arial"/>
            </a:endParaRPr>
          </a:p>
        </p:txBody>
      </p:sp>
      <p:sp>
        <p:nvSpPr>
          <p:cNvPr id="288" name="Google Shape;288;p24"/>
          <p:cNvSpPr txBox="1">
            <a:spLocks noGrp="1"/>
          </p:cNvSpPr>
          <p:nvPr>
            <p:ph type="title" idx="4294967295"/>
          </p:nvPr>
        </p:nvSpPr>
        <p:spPr>
          <a:xfrm>
            <a:off x="93518" y="320243"/>
            <a:ext cx="8666018" cy="641350"/>
          </a:xfrm>
          <a:prstGeom prst="rect">
            <a:avLst/>
          </a:prstGeom>
        </p:spPr>
        <p:txBody>
          <a:bodyPr spcFirstLastPara="1" wrap="square" lIns="91425" tIns="91425" rIns="91425" bIns="91425" anchor="b" anchorCtr="0">
            <a:noAutofit/>
          </a:bodyPr>
          <a:lstStyle/>
          <a:p>
            <a:pPr lvl="0"/>
            <a:r>
              <a:rPr lang="vi-VN"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Nam.</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ta</a:t>
            </a:r>
            <a:endParaRPr lang="en-US" sz="2000" dirty="0">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072511362"/>
              </p:ext>
            </p:extLst>
          </p:nvPr>
        </p:nvGraphicFramePr>
        <p:xfrm>
          <a:off x="3782291" y="1138238"/>
          <a:ext cx="5112329" cy="3260587"/>
        </p:xfrm>
        <a:graphic>
          <a:graphicData uri="http://schemas.openxmlformats.org/drawingml/2006/table">
            <a:tbl>
              <a:tblPr firstRow="1" firstCol="1" bandRow="1">
                <a:tableStyleId>{787E1D5D-9BEE-40F3-96EF-48A52E8CFB41}</a:tableStyleId>
              </a:tblPr>
              <a:tblGrid>
                <a:gridCol w="311250">
                  <a:extLst>
                    <a:ext uri="{9D8B030D-6E8A-4147-A177-3AD203B41FA5}">
                      <a16:colId xmlns:a16="http://schemas.microsoft.com/office/drawing/2014/main" val="4215992138"/>
                    </a:ext>
                  </a:extLst>
                </a:gridCol>
                <a:gridCol w="710407">
                  <a:extLst>
                    <a:ext uri="{9D8B030D-6E8A-4147-A177-3AD203B41FA5}">
                      <a16:colId xmlns:a16="http://schemas.microsoft.com/office/drawing/2014/main" val="1939598472"/>
                    </a:ext>
                  </a:extLst>
                </a:gridCol>
                <a:gridCol w="511334">
                  <a:extLst>
                    <a:ext uri="{9D8B030D-6E8A-4147-A177-3AD203B41FA5}">
                      <a16:colId xmlns:a16="http://schemas.microsoft.com/office/drawing/2014/main" val="4119317744"/>
                    </a:ext>
                  </a:extLst>
                </a:gridCol>
                <a:gridCol w="511334">
                  <a:extLst>
                    <a:ext uri="{9D8B030D-6E8A-4147-A177-3AD203B41FA5}">
                      <a16:colId xmlns:a16="http://schemas.microsoft.com/office/drawing/2014/main" val="113345950"/>
                    </a:ext>
                  </a:extLst>
                </a:gridCol>
                <a:gridCol w="511334">
                  <a:extLst>
                    <a:ext uri="{9D8B030D-6E8A-4147-A177-3AD203B41FA5}">
                      <a16:colId xmlns:a16="http://schemas.microsoft.com/office/drawing/2014/main" val="4121891834"/>
                    </a:ext>
                  </a:extLst>
                </a:gridCol>
                <a:gridCol w="511334">
                  <a:extLst>
                    <a:ext uri="{9D8B030D-6E8A-4147-A177-3AD203B41FA5}">
                      <a16:colId xmlns:a16="http://schemas.microsoft.com/office/drawing/2014/main" val="1466900836"/>
                    </a:ext>
                  </a:extLst>
                </a:gridCol>
                <a:gridCol w="511334">
                  <a:extLst>
                    <a:ext uri="{9D8B030D-6E8A-4147-A177-3AD203B41FA5}">
                      <a16:colId xmlns:a16="http://schemas.microsoft.com/office/drawing/2014/main" val="1353297508"/>
                    </a:ext>
                  </a:extLst>
                </a:gridCol>
                <a:gridCol w="511334">
                  <a:extLst>
                    <a:ext uri="{9D8B030D-6E8A-4147-A177-3AD203B41FA5}">
                      <a16:colId xmlns:a16="http://schemas.microsoft.com/office/drawing/2014/main" val="3982098862"/>
                    </a:ext>
                  </a:extLst>
                </a:gridCol>
                <a:gridCol w="511334">
                  <a:extLst>
                    <a:ext uri="{9D8B030D-6E8A-4147-A177-3AD203B41FA5}">
                      <a16:colId xmlns:a16="http://schemas.microsoft.com/office/drawing/2014/main" val="2540781909"/>
                    </a:ext>
                  </a:extLst>
                </a:gridCol>
                <a:gridCol w="511334">
                  <a:extLst>
                    <a:ext uri="{9D8B030D-6E8A-4147-A177-3AD203B41FA5}">
                      <a16:colId xmlns:a16="http://schemas.microsoft.com/office/drawing/2014/main" val="330837567"/>
                    </a:ext>
                  </a:extLst>
                </a:gridCol>
              </a:tblGrid>
              <a:tr h="296417">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1</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2</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3</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4</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5</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6</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7</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8</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9</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10</a:t>
                      </a:r>
                    </a:p>
                  </a:txBody>
                  <a:tcPr marL="67136" marR="67136" marT="0" marB="0">
                    <a:solidFill>
                      <a:schemeClr val="accent5">
                        <a:lumMod val="60000"/>
                        <a:lumOff val="40000"/>
                      </a:schemeClr>
                    </a:solidFill>
                  </a:tcPr>
                </a:tc>
                <a:extLst>
                  <a:ext uri="{0D108BD9-81ED-4DB2-BD59-A6C34878D82A}">
                    <a16:rowId xmlns:a16="http://schemas.microsoft.com/office/drawing/2014/main" val="519898112"/>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11</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I</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C</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A</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O</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S</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U</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L</a:t>
                      </a:r>
                    </a:p>
                  </a:txBody>
                  <a:tcPr marL="67136" marR="67136" marT="0" marB="0">
                    <a:solidFill>
                      <a:schemeClr val="accent5">
                        <a:lumMod val="60000"/>
                        <a:lumOff val="40000"/>
                      </a:schemeClr>
                    </a:solidFill>
                  </a:tcPr>
                </a:tc>
                <a:extLst>
                  <a:ext uri="{0D108BD9-81ED-4DB2-BD59-A6C34878D82A}">
                    <a16:rowId xmlns:a16="http://schemas.microsoft.com/office/drawing/2014/main" val="731439009"/>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12</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Ớ</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Đ</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Ư</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Ỳ</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P</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Ậ</a:t>
                      </a:r>
                    </a:p>
                  </a:txBody>
                  <a:tcPr marL="67136" marR="67136" marT="0" marB="0">
                    <a:solidFill>
                      <a:schemeClr val="accent5">
                        <a:lumMod val="60000"/>
                        <a:lumOff val="40000"/>
                      </a:schemeClr>
                    </a:solidFill>
                  </a:tcPr>
                </a:tc>
                <a:extLst>
                  <a:ext uri="{0D108BD9-81ED-4DB2-BD59-A6C34878D82A}">
                    <a16:rowId xmlns:a16="http://schemas.microsoft.com/office/drawing/2014/main" val="3050906636"/>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13</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M</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Ớ</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K</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P</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Á</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P</a:t>
                      </a:r>
                    </a:p>
                  </a:txBody>
                  <a:tcPr marL="67136" marR="67136" marT="0" marB="0">
                    <a:solidFill>
                      <a:schemeClr val="accent5">
                        <a:lumMod val="60000"/>
                        <a:lumOff val="40000"/>
                      </a:schemeClr>
                    </a:solidFill>
                  </a:tcPr>
                </a:tc>
                <a:extLst>
                  <a:ext uri="{0D108BD9-81ED-4DB2-BD59-A6C34878D82A}">
                    <a16:rowId xmlns:a16="http://schemas.microsoft.com/office/drawing/2014/main" val="1086186430"/>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14</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Ế</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P</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M</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Â</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Đ</a:t>
                      </a:r>
                    </a:p>
                  </a:txBody>
                  <a:tcPr marL="67136" marR="67136" marT="0" marB="0">
                    <a:solidFill>
                      <a:schemeClr val="accent5">
                        <a:lumMod val="60000"/>
                        <a:lumOff val="40000"/>
                      </a:schemeClr>
                    </a:solidFill>
                  </a:tcPr>
                </a:tc>
                <a:extLst>
                  <a:ext uri="{0D108BD9-81ED-4DB2-BD59-A6C34878D82A}">
                    <a16:rowId xmlns:a16="http://schemas.microsoft.com/office/drawing/2014/main" val="311480074"/>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15</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U</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S</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I</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A</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B</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V</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Ồ</a:t>
                      </a:r>
                    </a:p>
                  </a:txBody>
                  <a:tcPr marL="67136" marR="67136" marT="0" marB="0">
                    <a:solidFill>
                      <a:schemeClr val="accent5">
                        <a:lumMod val="60000"/>
                        <a:lumOff val="40000"/>
                      </a:schemeClr>
                    </a:solidFill>
                  </a:tcPr>
                </a:tc>
                <a:extLst>
                  <a:ext uri="{0D108BD9-81ED-4DB2-BD59-A6C34878D82A}">
                    <a16:rowId xmlns:a16="http://schemas.microsoft.com/office/drawing/2014/main" val="1201879105"/>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16</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U</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N</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G</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K</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Ỳ</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N</a:t>
                      </a:r>
                    </a:p>
                  </a:txBody>
                  <a:tcPr marL="67136" marR="67136" marT="0" marB="0">
                    <a:solidFill>
                      <a:schemeClr val="accent5">
                        <a:lumMod val="60000"/>
                        <a:lumOff val="40000"/>
                      </a:schemeClr>
                    </a:solidFill>
                  </a:tcPr>
                </a:tc>
                <a:extLst>
                  <a:ext uri="{0D108BD9-81ED-4DB2-BD59-A6C34878D82A}">
                    <a16:rowId xmlns:a16="http://schemas.microsoft.com/office/drawing/2014/main" val="63813636"/>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17</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U</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Ộ</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C</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Đ</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Ị</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A</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Đ</a:t>
                      </a:r>
                    </a:p>
                  </a:txBody>
                  <a:tcPr marL="67136" marR="67136" marT="0" marB="0">
                    <a:solidFill>
                      <a:schemeClr val="accent5">
                        <a:lumMod val="60000"/>
                        <a:lumOff val="40000"/>
                      </a:schemeClr>
                    </a:solidFill>
                  </a:tcPr>
                </a:tc>
                <a:extLst>
                  <a:ext uri="{0D108BD9-81ED-4DB2-BD59-A6C34878D82A}">
                    <a16:rowId xmlns:a16="http://schemas.microsoft.com/office/drawing/2014/main" val="2310642034"/>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18</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Đ</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V</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Ă</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N</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O</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Á</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B</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I</a:t>
                      </a:r>
                    </a:p>
                  </a:txBody>
                  <a:tcPr marL="67136" marR="67136" marT="0" marB="0">
                    <a:solidFill>
                      <a:schemeClr val="accent5">
                        <a:lumMod val="60000"/>
                        <a:lumOff val="40000"/>
                      </a:schemeClr>
                    </a:solidFill>
                  </a:tcPr>
                </a:tc>
                <a:extLst>
                  <a:ext uri="{0D108BD9-81ED-4DB2-BD59-A6C34878D82A}">
                    <a16:rowId xmlns:a16="http://schemas.microsoft.com/office/drawing/2014/main" val="1830251536"/>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19</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G</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K</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Ê</a:t>
                      </a:r>
                    </a:p>
                  </a:txBody>
                  <a:tcPr marL="67136" marR="67136" marT="0" marB="0">
                    <a:solidFill>
                      <a:schemeClr val="accent5">
                        <a:lumMod val="60000"/>
                        <a:lumOff val="40000"/>
                      </a:schemeClr>
                    </a:solidFill>
                  </a:tcPr>
                </a:tc>
                <a:extLst>
                  <a:ext uri="{0D108BD9-81ED-4DB2-BD59-A6C34878D82A}">
                    <a16:rowId xmlns:a16="http://schemas.microsoft.com/office/drawing/2014/main" val="352290244"/>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20</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K</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A</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I</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Á</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C</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N</a:t>
                      </a:r>
                    </a:p>
                  </a:txBody>
                  <a:tcPr marL="67136" marR="67136" marT="0" marB="0">
                    <a:solidFill>
                      <a:schemeClr val="accent5">
                        <a:lumMod val="60000"/>
                        <a:lumOff val="40000"/>
                      </a:schemeClr>
                    </a:solidFill>
                  </a:tcPr>
                </a:tc>
                <a:extLst>
                  <a:ext uri="{0D108BD9-81ED-4DB2-BD59-A6C34878D82A}">
                    <a16:rowId xmlns:a16="http://schemas.microsoft.com/office/drawing/2014/main" val="2969467787"/>
                  </a:ext>
                </a:extLst>
              </a:tr>
            </a:tbl>
          </a:graphicData>
        </a:graphic>
      </p:graphicFrame>
      <p:sp>
        <p:nvSpPr>
          <p:cNvPr id="3" name="Rectangle 2"/>
          <p:cNvSpPr/>
          <p:nvPr/>
        </p:nvSpPr>
        <p:spPr>
          <a:xfrm>
            <a:off x="93518" y="1138238"/>
            <a:ext cx="3584863" cy="3730317"/>
          </a:xfrm>
          <a:prstGeom prst="rect">
            <a:avLst/>
          </a:prstGeom>
        </p:spPr>
        <p:txBody>
          <a:bodyPr wrap="square">
            <a:spAutoFit/>
          </a:bodyPr>
          <a:lstStyle/>
          <a:p>
            <a:pPr>
              <a:lnSpc>
                <a:spcPct val="150000"/>
              </a:lnSpc>
            </a:pPr>
            <a:r>
              <a:rPr lang="en-US" sz="2000" i="1" dirty="0">
                <a:latin typeface="Times New Roman" panose="02020603050405020304" pitchFamily="18" charset="0"/>
                <a:ea typeface="Times New Roman" panose="02020603050405020304" pitchFamily="18" charset="0"/>
              </a:rPr>
              <a:t>HS </a:t>
            </a:r>
            <a:r>
              <a:rPr lang="en-US" sz="2000" i="1" dirty="0" err="1">
                <a:latin typeface="Times New Roman" panose="02020603050405020304" pitchFamily="18" charset="0"/>
                <a:ea typeface="Times New Roman" panose="02020603050405020304" pitchFamily="18" charset="0"/>
              </a:rPr>
              <a:t>đọc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thông</a:t>
            </a:r>
            <a:r>
              <a:rPr lang="en-US" sz="2000" i="1" dirty="0">
                <a:latin typeface="Times New Roman" panose="02020603050405020304" pitchFamily="18" charset="0"/>
                <a:ea typeface="Times New Roman" panose="02020603050405020304" pitchFamily="18" charset="0"/>
              </a:rPr>
              <a:t> tin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SGK T.90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sau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học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sẽ</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tìm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các</a:t>
            </a:r>
            <a:r>
              <a:rPr lang="en-US" sz="2000" i="1" dirty="0">
                <a:latin typeface="Times New Roman" panose="02020603050405020304" pitchFamily="18" charset="0"/>
                <a:ea typeface="Times New Roman" panose="02020603050405020304" pitchFamily="18" charset="0"/>
              </a:rPr>
              <a:t> ô </a:t>
            </a:r>
            <a:r>
              <a:rPr lang="en-US" sz="2000" i="1" dirty="0" err="1">
                <a:latin typeface="Times New Roman" panose="02020603050405020304" pitchFamily="18" charset="0"/>
                <a:ea typeface="Times New Roman" panose="02020603050405020304" pitchFamily="18" charset="0"/>
              </a:rPr>
              <a:t>chữ</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về</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khai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thuộc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địa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Pháp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dân</a:t>
            </a:r>
            <a:r>
              <a:rPr lang="en-US" sz="2000" i="1" dirty="0">
                <a:latin typeface="Times New Roman" panose="02020603050405020304" pitchFamily="18" charset="0"/>
                <a:ea typeface="Times New Roman" panose="02020603050405020304" pitchFamily="18" charset="0"/>
              </a:rPr>
              <a:t> ta.</a:t>
            </a:r>
            <a:endParaRPr lang="en-US" sz="2000" dirty="0">
              <a:latin typeface="Times New Roman" panose="02020603050405020304" pitchFamily="18" charset="0"/>
              <a:ea typeface="Times New Roman" panose="02020603050405020304" pitchFamily="18" charset="0"/>
            </a:endParaRPr>
          </a:p>
          <a:p>
            <a:pPr>
              <a:lnSpc>
                <a:spcPct val="150000"/>
              </a:lnSpc>
            </a:pPr>
            <a:r>
              <a:rPr lang="en-US" sz="2000" dirty="0">
                <a:latin typeface="Times New Roman" panose="02020603050405020304" pitchFamily="18" charset="0"/>
                <a:ea typeface="Times New Roman" panose="02020603050405020304" pitchFamily="18" charset="0"/>
              </a:rPr>
              <a:t>- GV chia </a:t>
            </a:r>
            <a:r>
              <a:rPr lang="en-US" sz="2000" dirty="0" err="1">
                <a:latin typeface="Times New Roman" panose="02020603050405020304" pitchFamily="18" charset="0"/>
                <a:ea typeface="Times New Roman" panose="02020603050405020304" pitchFamily="18" charset="0"/>
              </a:rPr>
              <a:t>nhóm</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lớp</a:t>
            </a:r>
            <a:r>
              <a:rPr lang="en-US" sz="2000" dirty="0">
                <a:latin typeface="Times New Roman" panose="02020603050405020304" pitchFamily="18" charset="0"/>
                <a:ea typeface="Times New Roman" panose="02020603050405020304" pitchFamily="18" charset="0"/>
              </a:rPr>
              <a:t> (8 </a:t>
            </a:r>
            <a:r>
              <a:rPr lang="en-US" sz="2000" dirty="0" err="1">
                <a:latin typeface="Times New Roman" panose="02020603050405020304" pitchFamily="18" charset="0"/>
                <a:ea typeface="Times New Roman" panose="02020603050405020304" pitchFamily="18" charset="0"/>
              </a:rPr>
              <a:t>nhóm</a:t>
            </a:r>
            <a:r>
              <a:rPr lang="en-US" sz="2000" dirty="0">
                <a:latin typeface="Times New Roman" panose="02020603050405020304" pitchFamily="18" charset="0"/>
                <a:ea typeface="Times New Roman" panose="02020603050405020304" pitchFamily="18" charset="0"/>
              </a:rPr>
              <a:t> – 2 </a:t>
            </a:r>
            <a:r>
              <a:rPr lang="en-US" sz="2000" dirty="0" err="1">
                <a:latin typeface="Times New Roman" panose="02020603050405020304" pitchFamily="18" charset="0"/>
                <a:ea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rPr>
              <a:t> 1 </a:t>
            </a:r>
            <a:r>
              <a:rPr lang="en-US" sz="2000" dirty="0" err="1">
                <a:latin typeface="Times New Roman" panose="02020603050405020304" pitchFamily="18" charset="0"/>
                <a:ea typeface="Times New Roman" panose="02020603050405020304" pitchFamily="18" charset="0"/>
              </a:rPr>
              <a:t>nhóm</a:t>
            </a:r>
            <a:r>
              <a:rPr lang="en-US" sz="2000" dirty="0">
                <a:latin typeface="Times New Roman" panose="02020603050405020304" pitchFamily="18" charset="0"/>
                <a:ea typeface="Times New Roman" panose="02020603050405020304" pitchFamily="18" charset="0"/>
              </a:rPr>
              <a:t>)</a:t>
            </a:r>
          </a:p>
          <a:p>
            <a:pPr>
              <a:lnSpc>
                <a:spcPct val="150000"/>
              </a:lnSpc>
            </a:pP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Thời</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gian</a:t>
            </a:r>
            <a:r>
              <a:rPr lang="en-US" sz="2000" dirty="0">
                <a:latin typeface="Times New Roman" panose="02020603050405020304" pitchFamily="18" charset="0"/>
                <a:ea typeface="Times New Roman" panose="02020603050405020304" pitchFamily="18" charset="0"/>
              </a:rPr>
              <a:t>: 10 </a:t>
            </a:r>
            <a:r>
              <a:rPr lang="en-US" sz="2000" dirty="0" err="1">
                <a:latin typeface="Times New Roman" panose="02020603050405020304" pitchFamily="18" charset="0"/>
                <a:ea typeface="Times New Roman" panose="02020603050405020304" pitchFamily="18" charset="0"/>
              </a:rPr>
              <a:t>phút</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874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90" name="Google Shape;290;p24"/>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900" b="0" i="0" u="none" strike="noStrike" kern="0" cap="none" spc="0" normalizeH="0" baseline="0" noProof="0" dirty="0">
              <a:ln>
                <a:noFill/>
              </a:ln>
              <a:solidFill>
                <a:prstClr val="black">
                  <a:tint val="75000"/>
                </a:prstClr>
              </a:solidFill>
              <a:effectLst/>
              <a:uLnTx/>
              <a:uFillTx/>
              <a:latin typeface="Calibri" panose="020F0502020204030204"/>
              <a:cs typeface="Arial"/>
              <a:sym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4237404125"/>
              </p:ext>
            </p:extLst>
          </p:nvPr>
        </p:nvGraphicFramePr>
        <p:xfrm>
          <a:off x="3782291" y="1138238"/>
          <a:ext cx="5112329" cy="3260587"/>
        </p:xfrm>
        <a:graphic>
          <a:graphicData uri="http://schemas.openxmlformats.org/drawingml/2006/table">
            <a:tbl>
              <a:tblPr firstRow="1" firstCol="1" bandRow="1">
                <a:tableStyleId>{787E1D5D-9BEE-40F3-96EF-48A52E8CFB41}</a:tableStyleId>
              </a:tblPr>
              <a:tblGrid>
                <a:gridCol w="311250">
                  <a:extLst>
                    <a:ext uri="{9D8B030D-6E8A-4147-A177-3AD203B41FA5}">
                      <a16:colId xmlns:a16="http://schemas.microsoft.com/office/drawing/2014/main" val="4215992138"/>
                    </a:ext>
                  </a:extLst>
                </a:gridCol>
                <a:gridCol w="710407">
                  <a:extLst>
                    <a:ext uri="{9D8B030D-6E8A-4147-A177-3AD203B41FA5}">
                      <a16:colId xmlns:a16="http://schemas.microsoft.com/office/drawing/2014/main" val="1939598472"/>
                    </a:ext>
                  </a:extLst>
                </a:gridCol>
                <a:gridCol w="511334">
                  <a:extLst>
                    <a:ext uri="{9D8B030D-6E8A-4147-A177-3AD203B41FA5}">
                      <a16:colId xmlns:a16="http://schemas.microsoft.com/office/drawing/2014/main" val="4119317744"/>
                    </a:ext>
                  </a:extLst>
                </a:gridCol>
                <a:gridCol w="511334">
                  <a:extLst>
                    <a:ext uri="{9D8B030D-6E8A-4147-A177-3AD203B41FA5}">
                      <a16:colId xmlns:a16="http://schemas.microsoft.com/office/drawing/2014/main" val="113345950"/>
                    </a:ext>
                  </a:extLst>
                </a:gridCol>
                <a:gridCol w="511334">
                  <a:extLst>
                    <a:ext uri="{9D8B030D-6E8A-4147-A177-3AD203B41FA5}">
                      <a16:colId xmlns:a16="http://schemas.microsoft.com/office/drawing/2014/main" val="4121891834"/>
                    </a:ext>
                  </a:extLst>
                </a:gridCol>
                <a:gridCol w="511334">
                  <a:extLst>
                    <a:ext uri="{9D8B030D-6E8A-4147-A177-3AD203B41FA5}">
                      <a16:colId xmlns:a16="http://schemas.microsoft.com/office/drawing/2014/main" val="1466900836"/>
                    </a:ext>
                  </a:extLst>
                </a:gridCol>
                <a:gridCol w="511334">
                  <a:extLst>
                    <a:ext uri="{9D8B030D-6E8A-4147-A177-3AD203B41FA5}">
                      <a16:colId xmlns:a16="http://schemas.microsoft.com/office/drawing/2014/main" val="1353297508"/>
                    </a:ext>
                  </a:extLst>
                </a:gridCol>
                <a:gridCol w="511334">
                  <a:extLst>
                    <a:ext uri="{9D8B030D-6E8A-4147-A177-3AD203B41FA5}">
                      <a16:colId xmlns:a16="http://schemas.microsoft.com/office/drawing/2014/main" val="3982098862"/>
                    </a:ext>
                  </a:extLst>
                </a:gridCol>
                <a:gridCol w="511334">
                  <a:extLst>
                    <a:ext uri="{9D8B030D-6E8A-4147-A177-3AD203B41FA5}">
                      <a16:colId xmlns:a16="http://schemas.microsoft.com/office/drawing/2014/main" val="2540781909"/>
                    </a:ext>
                  </a:extLst>
                </a:gridCol>
                <a:gridCol w="511334">
                  <a:extLst>
                    <a:ext uri="{9D8B030D-6E8A-4147-A177-3AD203B41FA5}">
                      <a16:colId xmlns:a16="http://schemas.microsoft.com/office/drawing/2014/main" val="330837567"/>
                    </a:ext>
                  </a:extLst>
                </a:gridCol>
              </a:tblGrid>
              <a:tr h="296417">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1</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2</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3</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4</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5</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6</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7</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8</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9</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10</a:t>
                      </a:r>
                    </a:p>
                  </a:txBody>
                  <a:tcPr marL="67136" marR="67136" marT="0" marB="0">
                    <a:solidFill>
                      <a:schemeClr val="accent5">
                        <a:lumMod val="60000"/>
                        <a:lumOff val="40000"/>
                      </a:schemeClr>
                    </a:solidFill>
                  </a:tcPr>
                </a:tc>
                <a:extLst>
                  <a:ext uri="{0D108BD9-81ED-4DB2-BD59-A6C34878D82A}">
                    <a16:rowId xmlns:a16="http://schemas.microsoft.com/office/drawing/2014/main" val="519898112"/>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11</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I</a:t>
                      </a:r>
                    </a:p>
                  </a:txBody>
                  <a:tcPr marL="67136" marR="67136" marT="0" marB="0">
                    <a:solidFill>
                      <a:srgbClr val="FFC000"/>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C</a:t>
                      </a:r>
                    </a:p>
                  </a:txBody>
                  <a:tcPr marL="67136" marR="67136" marT="0" marB="0">
                    <a:solidFill>
                      <a:schemeClr val="accent3">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A</a:t>
                      </a:r>
                    </a:p>
                  </a:txBody>
                  <a:tcPr marL="67136" marR="67136" marT="0" marB="0">
                    <a:solidFill>
                      <a:schemeClr val="accent3">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O</a:t>
                      </a:r>
                    </a:p>
                  </a:txBody>
                  <a:tcPr marL="67136" marR="67136" marT="0" marB="0">
                    <a:solidFill>
                      <a:schemeClr val="accent3">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S</a:t>
                      </a:r>
                    </a:p>
                  </a:txBody>
                  <a:tcPr marL="67136" marR="67136" marT="0" marB="0">
                    <a:solidFill>
                      <a:schemeClr val="accent3">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U</a:t>
                      </a:r>
                    </a:p>
                  </a:txBody>
                  <a:tcPr marL="67136" marR="67136" marT="0" marB="0">
                    <a:solidFill>
                      <a:schemeClr val="accent3">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L</a:t>
                      </a:r>
                    </a:p>
                  </a:txBody>
                  <a:tcPr marL="67136" marR="67136" marT="0" marB="0">
                    <a:solidFill>
                      <a:srgbClr val="FFFF00"/>
                    </a:solidFill>
                  </a:tcPr>
                </a:tc>
                <a:extLst>
                  <a:ext uri="{0D108BD9-81ED-4DB2-BD59-A6C34878D82A}">
                    <a16:rowId xmlns:a16="http://schemas.microsoft.com/office/drawing/2014/main" val="731439009"/>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12</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Ớ</a:t>
                      </a:r>
                    </a:p>
                  </a:txBody>
                  <a:tcPr marL="67136" marR="67136" marT="0" marB="0">
                    <a:solidFill>
                      <a:srgbClr val="FFC000"/>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Đ</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Ư</a:t>
                      </a:r>
                    </a:p>
                  </a:txBody>
                  <a:tcPr marL="67136" marR="67136" marT="0" marB="0">
                    <a:solidFill>
                      <a:schemeClr val="accent2">
                        <a:lumMod val="75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Ỳ</a:t>
                      </a:r>
                    </a:p>
                  </a:txBody>
                  <a:tcPr marL="67136" marR="67136" marT="0" marB="0">
                    <a:solidFill>
                      <a:srgbClr val="7030A0"/>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R</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P</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Ậ</a:t>
                      </a:r>
                    </a:p>
                  </a:txBody>
                  <a:tcPr marL="67136" marR="67136" marT="0" marB="0">
                    <a:solidFill>
                      <a:srgbClr val="FFFF00"/>
                    </a:solidFill>
                  </a:tcPr>
                </a:tc>
                <a:extLst>
                  <a:ext uri="{0D108BD9-81ED-4DB2-BD59-A6C34878D82A}">
                    <a16:rowId xmlns:a16="http://schemas.microsoft.com/office/drawing/2014/main" val="3050906636"/>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13</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M</a:t>
                      </a:r>
                    </a:p>
                  </a:txBody>
                  <a:tcPr marL="67136" marR="67136" marT="0" marB="0">
                    <a:solidFill>
                      <a:srgbClr val="FFC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Ớ</a:t>
                      </a:r>
                    </a:p>
                  </a:txBody>
                  <a:tcPr marL="67136" marR="67136" marT="0" marB="0">
                    <a:solidFill>
                      <a:schemeClr val="accent2">
                        <a:lumMod val="75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K</a:t>
                      </a:r>
                    </a:p>
                  </a:txBody>
                  <a:tcPr marL="67136" marR="67136" marT="0" marB="0">
                    <a:solidFill>
                      <a:srgbClr val="7030A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P</a:t>
                      </a:r>
                    </a:p>
                  </a:txBody>
                  <a:tcPr marL="67136" marR="67136" marT="0" marB="0">
                    <a:solidFill>
                      <a:srgbClr val="92D05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H</a:t>
                      </a:r>
                    </a:p>
                  </a:txBody>
                  <a:tcPr marL="67136" marR="67136" marT="0" marB="0">
                    <a:solidFill>
                      <a:srgbClr val="92D05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Á</a:t>
                      </a:r>
                    </a:p>
                  </a:txBody>
                  <a:tcPr marL="67136" marR="67136" marT="0" marB="0">
                    <a:solidFill>
                      <a:srgbClr val="92D05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P</a:t>
                      </a:r>
                    </a:p>
                  </a:txBody>
                  <a:tcPr marL="67136" marR="67136" marT="0" marB="0">
                    <a:solidFill>
                      <a:srgbClr val="92D050"/>
                    </a:solidFill>
                  </a:tcPr>
                </a:tc>
                <a:extLst>
                  <a:ext uri="{0D108BD9-81ED-4DB2-BD59-A6C34878D82A}">
                    <a16:rowId xmlns:a16="http://schemas.microsoft.com/office/drawing/2014/main" val="1086186430"/>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14</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Ế</a:t>
                      </a:r>
                    </a:p>
                  </a:txBody>
                  <a:tcPr marL="67136" marR="67136" marT="0" marB="0">
                    <a:solidFill>
                      <a:srgbClr val="FFC000"/>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P</a:t>
                      </a:r>
                    </a:p>
                  </a:txBody>
                  <a:tcPr marL="67136" marR="67136" marT="0" marB="0">
                    <a:solidFill>
                      <a:schemeClr val="accent2">
                        <a:lumMod val="75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M</a:t>
                      </a:r>
                    </a:p>
                  </a:txBody>
                  <a:tcPr marL="67136" marR="67136" marT="0" marB="0">
                    <a:solidFill>
                      <a:srgbClr val="7030A0"/>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Â</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Đ</a:t>
                      </a:r>
                    </a:p>
                  </a:txBody>
                  <a:tcPr marL="67136" marR="67136" marT="0" marB="0">
                    <a:solidFill>
                      <a:srgbClr val="FFFF00"/>
                    </a:solidFill>
                  </a:tcPr>
                </a:tc>
                <a:extLst>
                  <a:ext uri="{0D108BD9-81ED-4DB2-BD59-A6C34878D82A}">
                    <a16:rowId xmlns:a16="http://schemas.microsoft.com/office/drawing/2014/main" val="311480074"/>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15</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U</a:t>
                      </a:r>
                    </a:p>
                  </a:txBody>
                  <a:tcPr marL="67136" marR="67136" marT="0" marB="0">
                    <a:solidFill>
                      <a:srgbClr val="FFC000"/>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S</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I</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R</a:t>
                      </a:r>
                    </a:p>
                  </a:txBody>
                  <a:tcPr marL="67136" marR="67136" marT="0" marB="0">
                    <a:solidFill>
                      <a:schemeClr val="accent2">
                        <a:lumMod val="75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A</a:t>
                      </a:r>
                    </a:p>
                  </a:txBody>
                  <a:tcPr marL="67136" marR="67136" marT="0" marB="0">
                    <a:solidFill>
                      <a:srgbClr val="7030A0"/>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B</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V</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Ồ</a:t>
                      </a:r>
                    </a:p>
                  </a:txBody>
                  <a:tcPr marL="67136" marR="67136" marT="0" marB="0">
                    <a:solidFill>
                      <a:srgbClr val="FFFF00"/>
                    </a:solidFill>
                  </a:tcPr>
                </a:tc>
                <a:extLst>
                  <a:ext uri="{0D108BD9-81ED-4DB2-BD59-A6C34878D82A}">
                    <a16:rowId xmlns:a16="http://schemas.microsoft.com/office/drawing/2014/main" val="1201879105"/>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16</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rgbClr val="FFC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T</a:t>
                      </a:r>
                    </a:p>
                  </a:txBody>
                  <a:tcPr marL="67136" marR="67136" marT="0" marB="0">
                    <a:solidFill>
                      <a:schemeClr val="accent2">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R</a:t>
                      </a:r>
                    </a:p>
                  </a:txBody>
                  <a:tcPr marL="67136" marR="67136" marT="0" marB="0">
                    <a:solidFill>
                      <a:schemeClr val="accent2">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U</a:t>
                      </a:r>
                    </a:p>
                  </a:txBody>
                  <a:tcPr marL="67136" marR="67136" marT="0" marB="0">
                    <a:solidFill>
                      <a:schemeClr val="accent2">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N</a:t>
                      </a:r>
                    </a:p>
                  </a:txBody>
                  <a:tcPr marL="67136" marR="67136" marT="0" marB="0">
                    <a:solidFill>
                      <a:schemeClr val="accent2">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G</a:t>
                      </a:r>
                    </a:p>
                  </a:txBody>
                  <a:tcPr marL="67136" marR="67136" marT="0" marB="0">
                    <a:solidFill>
                      <a:schemeClr val="accent2">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K</a:t>
                      </a:r>
                    </a:p>
                  </a:txBody>
                  <a:tcPr marL="67136" marR="67136" marT="0" marB="0">
                    <a:solidFill>
                      <a:schemeClr val="accent2">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Ỳ</a:t>
                      </a:r>
                    </a:p>
                  </a:txBody>
                  <a:tcPr marL="67136" marR="67136" marT="0" marB="0">
                    <a:solidFill>
                      <a:schemeClr val="accent2">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N</a:t>
                      </a:r>
                    </a:p>
                  </a:txBody>
                  <a:tcPr marL="67136" marR="67136" marT="0" marB="0">
                    <a:solidFill>
                      <a:srgbClr val="FFFF00"/>
                    </a:solidFill>
                  </a:tcPr>
                </a:tc>
                <a:extLst>
                  <a:ext uri="{0D108BD9-81ED-4DB2-BD59-A6C34878D82A}">
                    <a16:rowId xmlns:a16="http://schemas.microsoft.com/office/drawing/2014/main" val="63813636"/>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17</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T</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H</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U</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Ộ</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C</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Đ</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Ị</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A</a:t>
                      </a:r>
                    </a:p>
                  </a:txBody>
                  <a:tcPr marL="67136" marR="67136" marT="0" marB="0">
                    <a:solidFill>
                      <a:srgbClr val="FF0000"/>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Đ</a:t>
                      </a:r>
                    </a:p>
                  </a:txBody>
                  <a:tcPr marL="67136" marR="67136" marT="0" marB="0">
                    <a:solidFill>
                      <a:srgbClr val="FF0000"/>
                    </a:solidFill>
                  </a:tcPr>
                </a:tc>
                <a:extLst>
                  <a:ext uri="{0D108BD9-81ED-4DB2-BD59-A6C34878D82A}">
                    <a16:rowId xmlns:a16="http://schemas.microsoft.com/office/drawing/2014/main" val="2310642034"/>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18</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Đ</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V</a:t>
                      </a:r>
                    </a:p>
                  </a:txBody>
                  <a:tcPr marL="67136" marR="67136" marT="0" marB="0">
                    <a:solidFill>
                      <a:schemeClr val="bg1"/>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Ă</a:t>
                      </a:r>
                    </a:p>
                  </a:txBody>
                  <a:tcPr marL="67136" marR="67136" marT="0" marB="0">
                    <a:solidFill>
                      <a:schemeClr val="bg1"/>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N</a:t>
                      </a:r>
                    </a:p>
                  </a:txBody>
                  <a:tcPr marL="67136" marR="67136" marT="0" marB="0">
                    <a:solidFill>
                      <a:schemeClr val="bg1"/>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bg1"/>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O</a:t>
                      </a:r>
                    </a:p>
                  </a:txBody>
                  <a:tcPr marL="67136" marR="67136" marT="0" marB="0">
                    <a:solidFill>
                      <a:schemeClr val="bg1"/>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Á</a:t>
                      </a:r>
                    </a:p>
                  </a:txBody>
                  <a:tcPr marL="67136" marR="67136" marT="0" marB="0">
                    <a:solidFill>
                      <a:schemeClr val="bg1"/>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B</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I</a:t>
                      </a:r>
                    </a:p>
                  </a:txBody>
                  <a:tcPr marL="67136" marR="67136" marT="0" marB="0">
                    <a:solidFill>
                      <a:srgbClr val="FFFF00"/>
                    </a:solidFill>
                  </a:tcPr>
                </a:tc>
                <a:extLst>
                  <a:ext uri="{0D108BD9-81ED-4DB2-BD59-A6C34878D82A}">
                    <a16:rowId xmlns:a16="http://schemas.microsoft.com/office/drawing/2014/main" val="1830251536"/>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19</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G</a:t>
                      </a:r>
                    </a:p>
                  </a:txBody>
                  <a:tcPr marL="67136" marR="67136" marT="0" marB="0">
                    <a:solidFill>
                      <a:schemeClr val="accent2">
                        <a:lumMod val="75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H</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T</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W</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K</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Ê</a:t>
                      </a:r>
                    </a:p>
                  </a:txBody>
                  <a:tcPr marL="67136" marR="67136" marT="0" marB="0">
                    <a:solidFill>
                      <a:srgbClr val="FFFF00"/>
                    </a:solidFill>
                  </a:tcPr>
                </a:tc>
                <a:extLst>
                  <a:ext uri="{0D108BD9-81ED-4DB2-BD59-A6C34878D82A}">
                    <a16:rowId xmlns:a16="http://schemas.microsoft.com/office/drawing/2014/main" val="352290244"/>
                  </a:ext>
                </a:extLst>
              </a:tr>
              <a:tr h="296417">
                <a:tc>
                  <a:txBody>
                    <a:bodyPr/>
                    <a:lstStyle/>
                    <a:p>
                      <a:pPr algn="ctr">
                        <a:lnSpc>
                          <a:spcPct val="150000"/>
                        </a:lnSpc>
                        <a:spcAft>
                          <a:spcPts val="0"/>
                        </a:spcAft>
                      </a:pPr>
                      <a:r>
                        <a:rPr lang="en-US" b="1">
                          <a:latin typeface="Times New Roman" panose="02020603050405020304" pitchFamily="18" charset="0"/>
                          <a:cs typeface="Times New Roman" panose="02020603050405020304" pitchFamily="18" charset="0"/>
                        </a:rPr>
                        <a:t>20</a:t>
                      </a:r>
                    </a:p>
                  </a:txBody>
                  <a:tcPr marL="67136" marR="67136" marT="0" marB="0">
                    <a:solidFill>
                      <a:schemeClr val="accent5">
                        <a:lumMod val="60000"/>
                        <a:lumOff val="4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K</a:t>
                      </a:r>
                    </a:p>
                  </a:txBody>
                  <a:tcPr marL="67136" marR="67136" marT="0" marB="0">
                    <a:solidFill>
                      <a:schemeClr val="accent4">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H</a:t>
                      </a:r>
                    </a:p>
                  </a:txBody>
                  <a:tcPr marL="67136" marR="67136" marT="0" marB="0">
                    <a:solidFill>
                      <a:schemeClr val="accent4">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A</a:t>
                      </a:r>
                    </a:p>
                  </a:txBody>
                  <a:tcPr marL="67136" marR="67136" marT="0" marB="0">
                    <a:solidFill>
                      <a:schemeClr val="accent4">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I</a:t>
                      </a:r>
                    </a:p>
                  </a:txBody>
                  <a:tcPr marL="67136" marR="67136" marT="0" marB="0">
                    <a:solidFill>
                      <a:schemeClr val="accent2">
                        <a:lumMod val="75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T</a:t>
                      </a:r>
                    </a:p>
                  </a:txBody>
                  <a:tcPr marL="67136" marR="67136" marT="0" marB="0">
                    <a:solidFill>
                      <a:schemeClr val="accent4">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H</a:t>
                      </a:r>
                    </a:p>
                  </a:txBody>
                  <a:tcPr marL="67136" marR="67136" marT="0" marB="0">
                    <a:solidFill>
                      <a:schemeClr val="accent4">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Á</a:t>
                      </a:r>
                    </a:p>
                  </a:txBody>
                  <a:tcPr marL="67136" marR="67136" marT="0" marB="0">
                    <a:solidFill>
                      <a:schemeClr val="accent4">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C</a:t>
                      </a:r>
                    </a:p>
                  </a:txBody>
                  <a:tcPr marL="67136" marR="67136" marT="0" marB="0">
                    <a:solidFill>
                      <a:schemeClr val="accent4">
                        <a:lumMod val="20000"/>
                        <a:lumOff val="80000"/>
                      </a:schemeClr>
                    </a:solidFill>
                  </a:tcPr>
                </a:tc>
                <a:tc>
                  <a:txBody>
                    <a:bodyPr/>
                    <a:lstStyle/>
                    <a:p>
                      <a:pPr algn="ctr">
                        <a:lnSpc>
                          <a:spcPct val="150000"/>
                        </a:lnSpc>
                        <a:spcAft>
                          <a:spcPts val="0"/>
                        </a:spcAft>
                      </a:pPr>
                      <a:r>
                        <a:rPr lang="en-US" b="1" dirty="0">
                          <a:latin typeface="Times New Roman" panose="02020603050405020304" pitchFamily="18" charset="0"/>
                          <a:cs typeface="Times New Roman" panose="02020603050405020304" pitchFamily="18" charset="0"/>
                        </a:rPr>
                        <a:t>N</a:t>
                      </a:r>
                    </a:p>
                  </a:txBody>
                  <a:tcPr marL="67136" marR="67136" marT="0" marB="0">
                    <a:solidFill>
                      <a:srgbClr val="FFFF00"/>
                    </a:solidFill>
                  </a:tcPr>
                </a:tc>
                <a:extLst>
                  <a:ext uri="{0D108BD9-81ED-4DB2-BD59-A6C34878D82A}">
                    <a16:rowId xmlns:a16="http://schemas.microsoft.com/office/drawing/2014/main" val="2969467787"/>
                  </a:ext>
                </a:extLst>
              </a:tr>
            </a:tbl>
          </a:graphicData>
        </a:graphic>
      </p:graphicFrame>
      <p:sp>
        <p:nvSpPr>
          <p:cNvPr id="3" name="Rectangle 2"/>
          <p:cNvSpPr/>
          <p:nvPr/>
        </p:nvSpPr>
        <p:spPr>
          <a:xfrm>
            <a:off x="93518" y="896183"/>
            <a:ext cx="3584863" cy="4247317"/>
          </a:xfrm>
          <a:prstGeom prst="rect">
            <a:avLst/>
          </a:prstGeom>
        </p:spPr>
        <p:txBody>
          <a:bodyPr wrap="square">
            <a:spAutoFit/>
          </a:bodyPr>
          <a:lstStyle/>
          <a:p>
            <a:pPr>
              <a:lnSpc>
                <a:spcPct val="150000"/>
              </a:lnSpc>
            </a:pPr>
            <a:r>
              <a:rPr lang="en-US" sz="2000" i="1" dirty="0">
                <a:latin typeface="Times New Roman" panose="02020603050405020304" pitchFamily="18" charset="0"/>
                <a:ea typeface="Times New Roman" panose="02020603050405020304" pitchFamily="18" charset="0"/>
              </a:rPr>
              <a:t>HS </a:t>
            </a:r>
            <a:r>
              <a:rPr lang="en-US" sz="2000" i="1" dirty="0" err="1">
                <a:latin typeface="Times New Roman" panose="02020603050405020304" pitchFamily="18" charset="0"/>
                <a:ea typeface="Times New Roman" panose="02020603050405020304" pitchFamily="18" charset="0"/>
              </a:rPr>
              <a:t>đọc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thông</a:t>
            </a:r>
            <a:r>
              <a:rPr lang="en-US" sz="2000" i="1" dirty="0">
                <a:latin typeface="Times New Roman" panose="02020603050405020304" pitchFamily="18" charset="0"/>
                <a:ea typeface="Times New Roman" panose="02020603050405020304" pitchFamily="18" charset="0"/>
              </a:rPr>
              <a:t> tin </a:t>
            </a:r>
            <a:r>
              <a:rPr lang="en-US" sz="2000" i="1" dirty="0" err="1">
                <a:latin typeface="Times New Roman" panose="02020603050405020304" pitchFamily="18" charset="0"/>
                <a:ea typeface="Times New Roman" panose="02020603050405020304" pitchFamily="18" charset="0"/>
              </a:rPr>
              <a:t>trong</a:t>
            </a:r>
            <a:r>
              <a:rPr lang="en-US" sz="2000" i="1" dirty="0">
                <a:latin typeface="Times New Roman" panose="02020603050405020304" pitchFamily="18" charset="0"/>
                <a:ea typeface="Times New Roman" panose="02020603050405020304" pitchFamily="18" charset="0"/>
              </a:rPr>
              <a:t> SGK T.90 </a:t>
            </a:r>
            <a:r>
              <a:rPr lang="en-US" sz="2000" i="1" dirty="0" err="1">
                <a:latin typeface="Times New Roman" panose="02020603050405020304" pitchFamily="18" charset="0"/>
                <a:ea typeface="Times New Roman" panose="02020603050405020304" pitchFamily="18" charset="0"/>
              </a:rPr>
              <a:t>và</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sau</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đó</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học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sinh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sẽ</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tìm</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ra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các</a:t>
            </a:r>
            <a:r>
              <a:rPr lang="en-US" sz="2000" i="1" dirty="0">
                <a:latin typeface="Times New Roman" panose="02020603050405020304" pitchFamily="18" charset="0"/>
                <a:ea typeface="Times New Roman" panose="02020603050405020304" pitchFamily="18" charset="0"/>
              </a:rPr>
              <a:t> ô </a:t>
            </a:r>
            <a:r>
              <a:rPr lang="en-US" sz="2000" i="1" dirty="0" err="1">
                <a:latin typeface="Times New Roman" panose="02020603050405020304" pitchFamily="18" charset="0"/>
                <a:ea typeface="Times New Roman" panose="02020603050405020304" pitchFamily="18" charset="0"/>
              </a:rPr>
              <a:t>chữ</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về</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những</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chính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sách</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khai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thác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thuộc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địa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của</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thực</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Pháp</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đối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với</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nhân</a:t>
            </a:r>
            <a:r>
              <a:rPr lang="en-US" sz="2000" i="1" dirty="0">
                <a:latin typeface="Times New Roman" panose="02020603050405020304" pitchFamily="18" charset="0"/>
                <a:ea typeface="Times New Roman" panose="02020603050405020304" pitchFamily="18" charset="0"/>
              </a:rPr>
              <a:t> </a:t>
            </a:r>
            <a:r>
              <a:rPr lang="en-US" sz="2000" i="1" dirty="0" err="1">
                <a:latin typeface="Times New Roman" panose="02020603050405020304" pitchFamily="18" charset="0"/>
                <a:ea typeface="Times New Roman" panose="02020603050405020304" pitchFamily="18" charset="0"/>
              </a:rPr>
              <a:t>dân</a:t>
            </a:r>
            <a:r>
              <a:rPr lang="en-US" sz="2000" i="1" dirty="0">
                <a:latin typeface="Times New Roman" panose="02020603050405020304" pitchFamily="18" charset="0"/>
                <a:ea typeface="Times New Roman" panose="02020603050405020304" pitchFamily="18" charset="0"/>
              </a:rPr>
              <a:t> ta.</a:t>
            </a:r>
            <a:endParaRPr lang="en-US" sz="2000" dirty="0">
              <a:latin typeface="Times New Roman" panose="02020603050405020304" pitchFamily="18" charset="0"/>
              <a:ea typeface="Times New Roman" panose="02020603050405020304" pitchFamily="18" charset="0"/>
            </a:endParaRPr>
          </a:p>
          <a:p>
            <a:pPr>
              <a:lnSpc>
                <a:spcPct val="150000"/>
              </a:lnSpc>
            </a:pPr>
            <a:r>
              <a:rPr lang="en-US" sz="2000" dirty="0" err="1">
                <a:solidFill>
                  <a:srgbClr val="FF0000"/>
                </a:solidFill>
                <a:latin typeface="Times New Roman" panose="02020603050405020304" pitchFamily="18" charset="0"/>
                <a:ea typeface="Times New Roman" panose="02020603050405020304" pitchFamily="18" charset="0"/>
              </a:rPr>
              <a:t>Thuế</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mới</a:t>
            </a:r>
            <a:r>
              <a:rPr lang="en-US" sz="2000" dirty="0">
                <a:solidFill>
                  <a:srgbClr val="FF0000"/>
                </a:solidFill>
                <a:latin typeface="Times New Roman" panose="02020603050405020304" pitchFamily="18" charset="0"/>
                <a:ea typeface="Times New Roman" panose="02020603050405020304" pitchFamily="18" charset="0"/>
              </a:rPr>
              <a:t>, Cao </a:t>
            </a:r>
            <a:r>
              <a:rPr lang="en-US" sz="2000" dirty="0" err="1">
                <a:solidFill>
                  <a:srgbClr val="FF0000"/>
                </a:solidFill>
                <a:latin typeface="Times New Roman" panose="02020603050405020304" pitchFamily="18" charset="0"/>
                <a:ea typeface="Times New Roman" panose="02020603050405020304" pitchFamily="18" charset="0"/>
              </a:rPr>
              <a:t>su</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Trung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Kỳ</a:t>
            </a:r>
            <a:r>
              <a:rPr lang="en-US" sz="2000" dirty="0">
                <a:solidFill>
                  <a:srgbClr val="FF0000"/>
                </a:solidFill>
                <a:latin typeface="Times New Roman" panose="02020603050405020304" pitchFamily="18" charset="0"/>
                <a:ea typeface="Times New Roman" panose="02020603050405020304" pitchFamily="18" charset="0"/>
              </a:rPr>
              <a:t>, Nam </a:t>
            </a:r>
            <a:r>
              <a:rPr lang="en-US" sz="2000" dirty="0" err="1">
                <a:solidFill>
                  <a:srgbClr val="FF0000"/>
                </a:solidFill>
                <a:latin typeface="Times New Roman" panose="02020603050405020304" pitchFamily="18" charset="0"/>
                <a:ea typeface="Times New Roman" panose="02020603050405020304" pitchFamily="18" charset="0"/>
              </a:rPr>
              <a:t>Kỳ</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Lập</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đồn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điền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Pháp</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Văn</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hóa</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thuộc</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địa</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cướp</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ruộng</a:t>
            </a:r>
            <a:r>
              <a:rPr lang="en-US" sz="2000" dirty="0">
                <a:solidFill>
                  <a:srgbClr val="FF0000"/>
                </a:solidFill>
                <a:latin typeface="Times New Roman" panose="02020603050405020304" pitchFamily="18" charset="0"/>
                <a:ea typeface="Times New Roman" panose="02020603050405020304" pitchFamily="18" charset="0"/>
              </a:rPr>
              <a:t>, </a:t>
            </a:r>
            <a:r>
              <a:rPr lang="en-US" sz="2000" dirty="0" err="1">
                <a:solidFill>
                  <a:srgbClr val="FF0000"/>
                </a:solidFill>
                <a:latin typeface="Times New Roman" panose="02020603050405020304" pitchFamily="18" charset="0"/>
                <a:ea typeface="Times New Roman" panose="02020603050405020304" pitchFamily="18" charset="0"/>
              </a:rPr>
              <a:t>Pháp</a:t>
            </a:r>
            <a:endParaRPr lang="en-US" sz="2000" dirty="0">
              <a:solidFill>
                <a:srgbClr val="FF0000"/>
              </a:solidFill>
              <a:latin typeface="Times New Roman" panose="02020603050405020304" pitchFamily="18" charset="0"/>
              <a:ea typeface="Times New Roman" panose="02020603050405020304" pitchFamily="18" charset="0"/>
            </a:endParaRPr>
          </a:p>
        </p:txBody>
      </p:sp>
      <p:sp>
        <p:nvSpPr>
          <p:cNvPr id="4" name="Rectangle 3"/>
          <p:cNvSpPr/>
          <p:nvPr/>
        </p:nvSpPr>
        <p:spPr>
          <a:xfrm>
            <a:off x="93518" y="5417"/>
            <a:ext cx="8894618" cy="1015663"/>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1. </a:t>
            </a:r>
            <a:r>
              <a:rPr lang="en-US" sz="2000" b="1" dirty="0" err="1">
                <a:latin typeface="Times New Roman" panose="02020603050405020304" pitchFamily="18" charset="0"/>
                <a:cs typeface="Times New Roman" panose="02020603050405020304" pitchFamily="18" charset="0"/>
              </a:rPr>
              <a:t>Tác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động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từ</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lần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thức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thực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dân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xã</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hội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Việt</a:t>
            </a:r>
            <a:r>
              <a:rPr lang="en-US" sz="2000" b="1" dirty="0">
                <a:latin typeface="Times New Roman" panose="02020603050405020304" pitchFamily="18" charset="0"/>
                <a:cs typeface="Times New Roman" panose="02020603050405020304" pitchFamily="18" charset="0"/>
              </a:rPr>
              <a:t> Nam.</a:t>
            </a:r>
            <a:br>
              <a:rPr lang="en-US" sz="2000" b="1" dirty="0">
                <a:latin typeface="Times New Roman" panose="02020603050405020304" pitchFamily="18" charset="0"/>
                <a:cs typeface="Times New Roman" panose="02020603050405020304" pitchFamily="18" charset="0"/>
              </a:rPr>
            </a:br>
            <a:r>
              <a:rPr lang="en-US" sz="2000" b="1" dirty="0">
                <a:latin typeface="Times New Roman" panose="02020603050405020304" pitchFamily="18" charset="0"/>
                <a:cs typeface="Times New Roman" panose="02020603050405020304" pitchFamily="18" charset="0"/>
              </a:rPr>
              <a:t>a/ </a:t>
            </a:r>
            <a:r>
              <a:rPr lang="en-US" sz="2000" b="1" dirty="0" err="1">
                <a:latin typeface="Times New Roman" panose="02020603050405020304" pitchFamily="18" charset="0"/>
                <a:cs typeface="Times New Roman" panose="02020603050405020304" pitchFamily="18" charset="0"/>
              </a:rPr>
              <a:t>Chính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sách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khai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thác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của</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Pháp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nước</a:t>
            </a:r>
            <a:r>
              <a:rPr lang="en-US" sz="2000" b="1" dirty="0">
                <a:latin typeface="Times New Roman" panose="02020603050405020304" pitchFamily="18" charset="0"/>
                <a:cs typeface="Times New Roman" panose="02020603050405020304" pitchFamily="18" charset="0"/>
              </a:rPr>
              <a:t> ta</a:t>
            </a:r>
            <a:endParaRPr lang="en-US" sz="2000" dirty="0"/>
          </a:p>
        </p:txBody>
      </p:sp>
    </p:spTree>
    <p:extLst>
      <p:ext uri="{BB962C8B-B14F-4D97-AF65-F5344CB8AC3E}">
        <p14:creationId xmlns:p14="http://schemas.microsoft.com/office/powerpoint/2010/main" val="107589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90" name="Google Shape;290;p24"/>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900" b="0" i="0" u="none" strike="noStrike" kern="0" cap="none" spc="0" normalizeH="0" baseline="0" noProof="0">
                <a:ln>
                  <a:noFill/>
                </a:ln>
                <a:solidFill>
                  <a:prstClr val="black">
                    <a:tint val="75000"/>
                  </a:prstClr>
                </a:solidFill>
                <a:effectLst/>
                <a:uLnTx/>
                <a:uFillTx/>
                <a:latin typeface="Calibri" panose="020F0502020204030204"/>
                <a:cs typeface="Arial"/>
                <a:sym typeface="Arial"/>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900" b="0" i="0" u="none" strike="noStrike" kern="0" cap="none" spc="0" normalizeH="0" baseline="0" noProof="0" dirty="0">
              <a:ln>
                <a:noFill/>
              </a:ln>
              <a:solidFill>
                <a:prstClr val="black">
                  <a:tint val="75000"/>
                </a:prstClr>
              </a:solidFill>
              <a:effectLst/>
              <a:uLnTx/>
              <a:uFillTx/>
              <a:latin typeface="Calibri" panose="020F0502020204030204"/>
              <a:cs typeface="Arial"/>
              <a:sym typeface="Arial"/>
            </a:endParaRPr>
          </a:p>
        </p:txBody>
      </p:sp>
      <p:sp>
        <p:nvSpPr>
          <p:cNvPr id="4" name="Rectangle 3"/>
          <p:cNvSpPr/>
          <p:nvPr/>
        </p:nvSpPr>
        <p:spPr>
          <a:xfrm>
            <a:off x="93518" y="5417"/>
            <a:ext cx="889461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Tác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động</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từ</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cuộc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khai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thác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thuộc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địa</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lần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thức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nhất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thực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dân</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Pháp</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đối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xã</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hội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Việt</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Nam.</a:t>
            </a:r>
            <a:b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b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a/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Chính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sách</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khai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thác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của</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Pháp</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đối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với</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0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nước</a:t>
            </a:r>
            <a:r>
              <a:rPr kumimoji="0" lang="en-US" sz="20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ta</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Round Single Corner Rectangle 4"/>
          <p:cNvSpPr/>
          <p:nvPr/>
        </p:nvSpPr>
        <p:spPr>
          <a:xfrm>
            <a:off x="945572" y="1255455"/>
            <a:ext cx="6255327" cy="3785652"/>
          </a:xfrm>
          <a:prstGeom prst="round1Rect">
            <a:avLst/>
          </a:prstGeom>
          <a:ln>
            <a:solidFill>
              <a:srgbClr val="FF0000"/>
            </a:solidFill>
          </a:ln>
        </p:spPr>
        <p:txBody>
          <a:bodyPr wrap="square">
            <a:spAutoFit/>
          </a:bodyPr>
          <a:lstStyle/>
          <a:p>
            <a:pPr marL="342900" lvl="0" indent="-342900">
              <a:lnSpc>
                <a:spcPct val="150000"/>
              </a:lnSpc>
              <a:spcBef>
                <a:spcPts val="600"/>
              </a:spcBef>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Chính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trị</a:t>
            </a:r>
            <a:r>
              <a:rPr lang="en-US" sz="2000" dirty="0">
                <a:latin typeface="Times New Roman" panose="02020603050405020304" pitchFamily="18" charset="0"/>
                <a:ea typeface="Times New Roman" panose="02020603050405020304" pitchFamily="18" charset="0"/>
              </a:rPr>
              <a:t>: chia </a:t>
            </a:r>
            <a:r>
              <a:rPr lang="en-US" sz="2000" dirty="0" err="1">
                <a:latin typeface="Times New Roman" panose="02020603050405020304" pitchFamily="18" charset="0"/>
                <a:ea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trị</a:t>
            </a:r>
            <a:endParaRPr lang="en-US" sz="2000" dirty="0">
              <a:latin typeface="Times New Roman" panose="02020603050405020304" pitchFamily="18" charset="0"/>
              <a:ea typeface="Times New Roman" panose="02020603050405020304" pitchFamily="18" charset="0"/>
            </a:endParaRPr>
          </a:p>
          <a:p>
            <a:pPr marL="342900" lvl="0" indent="-342900">
              <a:lnSpc>
                <a:spcPct val="150000"/>
              </a:lnSpc>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Kinh</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tế</a:t>
            </a:r>
            <a:r>
              <a:rPr lang="en-US" sz="2000" dirty="0">
                <a:latin typeface="Times New Roman" panose="02020603050405020304" pitchFamily="18" charset="0"/>
                <a:ea typeface="Times New Roman" panose="02020603050405020304" pitchFamily="18" charset="0"/>
              </a:rPr>
              <a:t>:</a:t>
            </a:r>
          </a:p>
          <a:p>
            <a:pPr marL="114935" indent="-114935">
              <a:lnSpc>
                <a:spcPct val="150000"/>
              </a:lnSpc>
            </a:pP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nghiệp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cướp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ruộng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đất</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lập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đồn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điền</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cao</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su</a:t>
            </a:r>
            <a:r>
              <a:rPr lang="en-US" sz="2000" dirty="0">
                <a:latin typeface="Times New Roman" panose="02020603050405020304" pitchFamily="18" charset="0"/>
                <a:ea typeface="Calibri" panose="020F0502020204030204" pitchFamily="34" charset="0"/>
              </a:rPr>
              <a:t>…</a:t>
            </a:r>
          </a:p>
          <a:p>
            <a:pPr marL="114935" indent="-114935">
              <a:lnSpc>
                <a:spcPct val="150000"/>
              </a:lnSpc>
            </a:pP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Công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nghiệp</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khai</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thác</a:t>
            </a:r>
            <a:r>
              <a:rPr lang="en-US" sz="2000" dirty="0">
                <a:latin typeface="Times New Roman" panose="02020603050405020304" pitchFamily="18" charset="0"/>
                <a:ea typeface="Calibri" panose="020F0502020204030204" pitchFamily="34" charset="0"/>
              </a:rPr>
              <a:t> than </a:t>
            </a:r>
            <a:r>
              <a:rPr lang="en-US" sz="2000" dirty="0" err="1">
                <a:latin typeface="Times New Roman" panose="02020603050405020304" pitchFamily="18" charset="0"/>
                <a:ea typeface="Calibri" panose="020F0502020204030204" pitchFamily="34" charset="0"/>
              </a:rPr>
              <a:t>và</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kim</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loại</a:t>
            </a:r>
            <a:r>
              <a:rPr lang="en-US" sz="2000" dirty="0">
                <a:latin typeface="Times New Roman" panose="02020603050405020304" pitchFamily="18" charset="0"/>
                <a:ea typeface="Calibri" panose="020F0502020204030204" pitchFamily="34" charset="0"/>
              </a:rPr>
              <a:t>.</a:t>
            </a:r>
          </a:p>
          <a:p>
            <a:pPr marL="114935" indent="-114935">
              <a:lnSpc>
                <a:spcPct val="150000"/>
              </a:lnSpc>
            </a:pP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Thương</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nghiệp</a:t>
            </a:r>
            <a:r>
              <a:rPr lang="en-US" sz="2000" dirty="0">
                <a:latin typeface="Times New Roman" panose="02020603050405020304" pitchFamily="18" charset="0"/>
                <a:ea typeface="Calibri" panose="020F0502020204030204" pitchFamily="34" charset="0"/>
              </a:rPr>
              <a:t>: ban </a:t>
            </a:r>
            <a:r>
              <a:rPr lang="en-US" sz="2000" dirty="0" err="1">
                <a:latin typeface="Times New Roman" panose="02020603050405020304" pitchFamily="18" charset="0"/>
                <a:ea typeface="Calibri" panose="020F0502020204030204" pitchFamily="34" charset="0"/>
              </a:rPr>
              <a:t>hành</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nhiều</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thuế</a:t>
            </a:r>
            <a:r>
              <a:rPr lang="en-US" sz="2000" dirty="0">
                <a:latin typeface="Times New Roman" panose="02020603050405020304" pitchFamily="18" charset="0"/>
                <a:ea typeface="Calibri" panose="020F0502020204030204" pitchFamily="34" charset="0"/>
              </a:rPr>
              <a:t> </a:t>
            </a:r>
            <a:r>
              <a:rPr lang="en-US" sz="2000" dirty="0" err="1">
                <a:latin typeface="Times New Roman" panose="02020603050405020304" pitchFamily="18" charset="0"/>
                <a:ea typeface="Calibri" panose="020F0502020204030204" pitchFamily="34" charset="0"/>
              </a:rPr>
              <a:t>mới</a:t>
            </a:r>
            <a:r>
              <a:rPr lang="en-US" sz="2000" dirty="0">
                <a:latin typeface="Times New Roman" panose="02020603050405020304" pitchFamily="18" charset="0"/>
                <a:ea typeface="Calibri" panose="020F0502020204030204" pitchFamily="34" charset="0"/>
              </a:rPr>
              <a:t>.</a:t>
            </a:r>
          </a:p>
          <a:p>
            <a:pPr marL="342900" lvl="0" indent="-342900">
              <a:lnSpc>
                <a:spcPct val="150000"/>
              </a:lnSpc>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Xây</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dựng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hệ</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thống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thông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vận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tải</a:t>
            </a:r>
            <a:r>
              <a:rPr lang="en-US" sz="2000" dirty="0">
                <a:latin typeface="Times New Roman" panose="02020603050405020304" pitchFamily="18" charset="0"/>
                <a:ea typeface="Times New Roman" panose="02020603050405020304" pitchFamily="18" charset="0"/>
              </a:rPr>
              <a:t>.</a:t>
            </a:r>
          </a:p>
          <a:p>
            <a:pPr marL="342900" lvl="0" indent="-342900">
              <a:lnSpc>
                <a:spcPct val="150000"/>
              </a:lnSpc>
              <a:spcAft>
                <a:spcPts val="600"/>
              </a:spcAft>
              <a:buFont typeface="Times New Roman" panose="02020603050405020304" pitchFamily="18" charset="0"/>
              <a:buChar char="-"/>
            </a:pP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 </a:t>
            </a:r>
            <a:r>
              <a:rPr lang="en-US" sz="2000" dirty="0" err="1">
                <a:latin typeface="Times New Roman" panose="02020603050405020304" pitchFamily="18" charset="0"/>
                <a:ea typeface="Times New Roman" panose="02020603050405020304" pitchFamily="18" charset="0"/>
              </a:rPr>
              <a:t>giáo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dục</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đồng</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ngu</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dân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truyền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bá</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văn</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hóa</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Pháp</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vào</a:t>
            </a:r>
            <a:r>
              <a:rPr lang="en-US" sz="2000" dirty="0">
                <a:latin typeface="Times New Roman" panose="02020603050405020304" pitchFamily="18" charset="0"/>
                <a:ea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rPr>
              <a:t>Việt</a:t>
            </a:r>
            <a:r>
              <a:rPr lang="en-US" sz="2000" dirty="0">
                <a:latin typeface="Times New Roman" panose="02020603050405020304" pitchFamily="18" charset="0"/>
                <a:ea typeface="Times New Roman" panose="02020603050405020304" pitchFamily="18" charset="0"/>
              </a:rPr>
              <a:t> Nam.</a:t>
            </a:r>
          </a:p>
        </p:txBody>
      </p:sp>
    </p:spTree>
    <p:extLst>
      <p:ext uri="{BB962C8B-B14F-4D97-AF65-F5344CB8AC3E}">
        <p14:creationId xmlns:p14="http://schemas.microsoft.com/office/powerpoint/2010/main" val="2735243242"/>
      </p:ext>
    </p:extLst>
  </p:cSld>
  <p:clrMapOvr>
    <a:masterClrMapping/>
  </p:clrMapOvr>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Iras template">
  <a:themeElements>
    <a:clrScheme name="Custom 347">
      <a:dk1>
        <a:srgbClr val="313638"/>
      </a:dk1>
      <a:lt1>
        <a:srgbClr val="FFFFFF"/>
      </a:lt1>
      <a:dk2>
        <a:srgbClr val="546973"/>
      </a:dk2>
      <a:lt2>
        <a:srgbClr val="E8ECEE"/>
      </a:lt2>
      <a:accent1>
        <a:srgbClr val="7BD100"/>
      </a:accent1>
      <a:accent2>
        <a:srgbClr val="3E9200"/>
      </a:accent2>
      <a:accent3>
        <a:srgbClr val="6BDFD3"/>
      </a:accent3>
      <a:accent4>
        <a:srgbClr val="1DA9BE"/>
      </a:accent4>
      <a:accent5>
        <a:srgbClr val="FFD966"/>
      </a:accent5>
      <a:accent6>
        <a:srgbClr val="FFAC24"/>
      </a:accent6>
      <a:hlink>
        <a:srgbClr val="546973"/>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unkyShapesVTI">
  <a:themeElements>
    <a:clrScheme name="Custom 15">
      <a:dk1>
        <a:sysClr val="windowText" lastClr="000000"/>
      </a:dk1>
      <a:lt1>
        <a:sysClr val="window" lastClr="FFFFFF"/>
      </a:lt1>
      <a:dk2>
        <a:srgbClr val="2D2D2D"/>
      </a:dk2>
      <a:lt2>
        <a:srgbClr val="F3FFF8"/>
      </a:lt2>
      <a:accent1>
        <a:srgbClr val="FF80BD"/>
      </a:accent1>
      <a:accent2>
        <a:srgbClr val="1EB9D3"/>
      </a:accent2>
      <a:accent3>
        <a:srgbClr val="21C46B"/>
      </a:accent3>
      <a:accent4>
        <a:srgbClr val="EA9600"/>
      </a:accent4>
      <a:accent5>
        <a:srgbClr val="F43B56"/>
      </a:accent5>
      <a:accent6>
        <a:srgbClr val="4B56E8"/>
      </a:accent6>
      <a:hlink>
        <a:srgbClr val="8F61FF"/>
      </a:hlink>
      <a:folHlink>
        <a:srgbClr val="F900A0"/>
      </a:folHlink>
    </a:clrScheme>
    <a:fontScheme name="Source Sans Pro">
      <a:majorFont>
        <a:latin typeface="Source Sans Pro"/>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unkyShapesVTI" id="{A7F40C41-3FB2-45B0-B0D6-DFB7FDD9B7AD}" vid="{C49381A0-09CD-46EE-B141-E2CDD87ABFE3}"/>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Custom 10">
      <a:dk1>
        <a:srgbClr val="878787"/>
      </a:dk1>
      <a:lt1>
        <a:srgbClr val="C2C2C2"/>
      </a:lt1>
      <a:dk2>
        <a:srgbClr val="44546A"/>
      </a:dk2>
      <a:lt2>
        <a:srgbClr val="EAEAEA"/>
      </a:lt2>
      <a:accent1>
        <a:srgbClr val="C1392B"/>
      </a:accent1>
      <a:accent2>
        <a:srgbClr val="F89C16"/>
      </a:accent2>
      <a:accent3>
        <a:srgbClr val="28819C"/>
      </a:accent3>
      <a:accent4>
        <a:srgbClr val="189F87"/>
      </a:accent4>
      <a:accent5>
        <a:srgbClr val="9CBC58"/>
      </a:accent5>
      <a:accent6>
        <a:srgbClr val="56546A"/>
      </a:accent6>
      <a:hlink>
        <a:srgbClr val="0563C1"/>
      </a:hlink>
      <a:folHlink>
        <a:srgbClr val="954F72"/>
      </a:folHlink>
    </a:clrScheme>
    <a:fontScheme name="Custom 3">
      <a:majorFont>
        <a:latin typeface="Segoe UI Semilight"/>
        <a:ea typeface=""/>
        <a:cs typeface=""/>
      </a:majorFont>
      <a:minorFont>
        <a:latin typeface="Segoe UI Semi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3175">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0" i="0" u="none" strike="noStrike" cap="none" normalizeH="0" baseline="0" smtClean="0">
            <a:ln>
              <a:noFill/>
            </a:ln>
            <a:solidFill>
              <a:schemeClr val="tx1"/>
            </a:solidFill>
            <a:effectLst/>
            <a:latin typeface=".VnTime" panose="020B7200000000000000"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3200" b="0" i="0" u="none" strike="noStrike" cap="none" normalizeH="0" baseline="0" smtClean="0">
            <a:ln>
              <a:noFill/>
            </a:ln>
            <a:solidFill>
              <a:schemeClr val="tx1"/>
            </a:solidFill>
            <a:effectLst/>
            <a:latin typeface=".VnTime" panose="020B7200000000000000"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2946</TotalTime>
  <Words>3570</Words>
  <Application>Microsoft Office PowerPoint</Application>
  <PresentationFormat>On-screen Show (16:9)</PresentationFormat>
  <Paragraphs>467</Paragraphs>
  <Slides>45</Slides>
  <Notes>15</Notes>
  <HiddenSlides>0</HiddenSlides>
  <MMClips>20</MMClips>
  <ScaleCrop>false</ScaleCrop>
  <HeadingPairs>
    <vt:vector size="6" baseType="variant">
      <vt:variant>
        <vt:lpstr>Fonts Used</vt:lpstr>
      </vt:variant>
      <vt:variant>
        <vt:i4>16</vt:i4>
      </vt:variant>
      <vt:variant>
        <vt:lpstr>Theme</vt:lpstr>
      </vt:variant>
      <vt:variant>
        <vt:i4>12</vt:i4>
      </vt:variant>
      <vt:variant>
        <vt:lpstr>Slide Titles</vt:lpstr>
      </vt:variant>
      <vt:variant>
        <vt:i4>45</vt:i4>
      </vt:variant>
    </vt:vector>
  </HeadingPairs>
  <TitlesOfParts>
    <vt:vector size="73" baseType="lpstr">
      <vt:lpstr>Times New Roman</vt:lpstr>
      <vt:lpstr>Segoe UI Semilight</vt:lpstr>
      <vt:lpstr>.VnTime</vt:lpstr>
      <vt:lpstr>Calibri</vt:lpstr>
      <vt:lpstr>Wingdings</vt:lpstr>
      <vt:lpstr>Varela Round</vt:lpstr>
      <vt:lpstr>Century Gothic</vt:lpstr>
      <vt:lpstr>Source Sans Pro</vt:lpstr>
      <vt:lpstr>Arial</vt:lpstr>
      <vt:lpstr>Calibri Light</vt:lpstr>
      <vt:lpstr>Open Sans</vt:lpstr>
      <vt:lpstr>Comic Sans MS</vt:lpstr>
      <vt:lpstr>Twinkl</vt:lpstr>
      <vt:lpstr>#9Slide03 Bebas Neue Bold</vt:lpstr>
      <vt:lpstr>PT Serif</vt:lpstr>
      <vt:lpstr>Nixie One</vt:lpstr>
      <vt:lpstr>3_Office Theme</vt:lpstr>
      <vt:lpstr>5_Office Theme</vt:lpstr>
      <vt:lpstr>Iras template</vt:lpstr>
      <vt:lpstr>FunkyShapesVTI</vt:lpstr>
      <vt:lpstr>6_Office Theme</vt:lpstr>
      <vt:lpstr>2_Office Theme</vt:lpstr>
      <vt:lpstr>7_Office Theme</vt:lpstr>
      <vt:lpstr>2_Default Design</vt:lpstr>
      <vt:lpstr>4_Office Theme</vt:lpstr>
      <vt:lpstr>Lección de Historia de España by Slidesgo</vt:lpstr>
      <vt:lpstr>1_Office Theme</vt:lpstr>
      <vt:lpstr>8_Office Theme</vt:lpstr>
      <vt:lpstr>PowerPoint Presentation</vt:lpstr>
      <vt:lpstr>PowerPoint Presentation</vt:lpstr>
      <vt:lpstr>PowerPoint Presentation</vt:lpstr>
      <vt:lpstr>PowerPoint Presentation</vt:lpstr>
      <vt:lpstr>BÀI 23 VIỆT NAM ĐẦU THẾ KỈ XX (3 TIẾT)</vt:lpstr>
      <vt:lpstr>HÌNH THÀNH KIẾN THỨC</vt:lpstr>
      <vt:lpstr>1. Tác động từ cuộc khai thác thuộc địa lần thức nhất của thực dân Pháp đối với xã hội Việt Nam. a/ Chính sách khai thác của Pháp đối với nước 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Quốc kỳ ngũ tinh liên châu do Việt Nam Quang phục hội thiết kế và Quan dụng phiếu do hội phát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tiếp sức</vt:lpstr>
      <vt:lpstr>PowerPoint Presentation</vt:lpstr>
      <vt:lpstr>Những hoạt động yêu nước của Nguyễn Tất Thành</vt:lpstr>
      <vt:lpstr>BẾN CẢNG NHÀ RỒNG THỜI THUỘC PHÁP</vt:lpstr>
      <vt:lpstr>PowerPoint Presentation</vt:lpstr>
      <vt:lpstr>Nguyễn Tất Thành làm phụ bếp tại khách sạn Carlton – Luân Đôn (Anh)</vt:lpstr>
      <vt:lpstr>Luyện tập:“Trạng nguyên uyên bác”</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modified xsi:type="dcterms:W3CDTF">2023-09-06T08:08:42Z</dcterms:modified>
</cp:coreProperties>
</file>