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5"/>
  </p:notesMasterIdLst>
  <p:sldIdLst>
    <p:sldId id="279" r:id="rId2"/>
    <p:sldId id="280" r:id="rId3"/>
    <p:sldId id="300" r:id="rId4"/>
    <p:sldId id="289" r:id="rId5"/>
    <p:sldId id="299" r:id="rId6"/>
    <p:sldId id="266" r:id="rId7"/>
    <p:sldId id="297" r:id="rId8"/>
    <p:sldId id="291" r:id="rId9"/>
    <p:sldId id="283" r:id="rId10"/>
    <p:sldId id="269" r:id="rId11"/>
    <p:sldId id="298" r:id="rId12"/>
    <p:sldId id="302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6600"/>
    <a:srgbClr val="19AB65"/>
    <a:srgbClr val="159357"/>
    <a:srgbClr val="D23B0C"/>
    <a:srgbClr val="E66914"/>
    <a:srgbClr val="002F8E"/>
    <a:srgbClr val="EC7A2C"/>
    <a:srgbClr val="BAE18F"/>
    <a:srgbClr val="D4E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6F684-076E-4968-BDCA-ACD67DA85AFD}" type="datetimeFigureOut">
              <a:rPr lang="en-US" smtClean="0"/>
              <a:t>04/05/2021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10971-9F6A-4F3D-A457-2EB52B814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9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1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8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9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5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3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5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9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31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29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2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0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1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7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7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3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2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0033" y="1913083"/>
            <a:ext cx="289265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</p:spTree>
    <p:extLst>
      <p:ext uri="{BB962C8B-B14F-4D97-AF65-F5344CB8AC3E}">
        <p14:creationId xmlns:p14="http://schemas.microsoft.com/office/powerpoint/2010/main" val="1443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57109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025448" y="264266"/>
            <a:ext cx="10741683" cy="4037677"/>
            <a:chOff x="1288892" y="1694473"/>
            <a:chExt cx="10741683" cy="4037677"/>
          </a:xfrm>
        </p:grpSpPr>
        <p:grpSp>
          <p:nvGrpSpPr>
            <p:cNvPr id="31" name="Group 30"/>
            <p:cNvGrpSpPr/>
            <p:nvPr/>
          </p:nvGrpSpPr>
          <p:grpSpPr>
            <a:xfrm>
              <a:off x="1288892" y="2899691"/>
              <a:ext cx="10404551" cy="2832459"/>
              <a:chOff x="853788" y="1253081"/>
              <a:chExt cx="7803413" cy="2124344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18086" y="1253081"/>
                <a:ext cx="7422038" cy="2124344"/>
                <a:chOff x="918086" y="1253081"/>
                <a:chExt cx="7422038" cy="212434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918086" y="1253081"/>
                  <a:ext cx="7422038" cy="1075462"/>
                  <a:chOff x="1173267" y="1319645"/>
                  <a:chExt cx="7422038" cy="1075462"/>
                </a:xfrm>
              </p:grpSpPr>
              <p:pic>
                <p:nvPicPr>
                  <p:cNvPr id="41" name="Picture 40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40413" y="1319645"/>
                    <a:ext cx="7354892" cy="606985"/>
                  </a:xfrm>
                  <a:prstGeom prst="rect">
                    <a:avLst/>
                  </a:prstGeom>
                </p:spPr>
              </p:pic>
              <p:sp>
                <p:nvSpPr>
                  <p:cNvPr id="42" name="TextBox 41"/>
                  <p:cNvSpPr txBox="1"/>
                  <p:nvPr/>
                </p:nvSpPr>
                <p:spPr>
                  <a:xfrm flipH="1">
                    <a:off x="1173267" y="1433619"/>
                    <a:ext cx="936088" cy="777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6133" b="1" dirty="0">
                      <a:latin typeface="HP001 4 hàng" panose="020B0603050302020204" pitchFamily="34" charset="0"/>
                    </a:endParaRPr>
                  </a:p>
                </p:txBody>
              </p:sp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40413" y="1788122"/>
                    <a:ext cx="7354892" cy="60698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918086" y="2301963"/>
                  <a:ext cx="7422038" cy="1075462"/>
                  <a:chOff x="1173267" y="1319645"/>
                  <a:chExt cx="7422038" cy="1075462"/>
                </a:xfrm>
              </p:grpSpPr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40413" y="1319645"/>
                    <a:ext cx="7354892" cy="606985"/>
                  </a:xfrm>
                  <a:prstGeom prst="rect">
                    <a:avLst/>
                  </a:prstGeom>
                </p:spPr>
              </p:pic>
              <p:sp>
                <p:nvSpPr>
                  <p:cNvPr id="39" name="TextBox 38"/>
                  <p:cNvSpPr txBox="1"/>
                  <p:nvPr/>
                </p:nvSpPr>
                <p:spPr>
                  <a:xfrm flipH="1">
                    <a:off x="1173267" y="1433619"/>
                    <a:ext cx="936088" cy="777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6133" b="1" dirty="0">
                      <a:latin typeface="HP001 4 hàng" panose="020B0603050302020204" pitchFamily="34" charset="0"/>
                    </a:endParaRPr>
                  </a:p>
                </p:txBody>
              </p:sp>
              <p:pic>
                <p:nvPicPr>
                  <p:cNvPr id="40" name="Picture 39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40413" y="1788122"/>
                    <a:ext cx="7354892" cy="60698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7" name="TextBox 36"/>
                <p:cNvSpPr txBox="1"/>
                <p:nvPr/>
              </p:nvSpPr>
              <p:spPr>
                <a:xfrm flipH="1">
                  <a:off x="1237982" y="1588270"/>
                  <a:ext cx="7102140" cy="4385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lv-LV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ChuŪg báo 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ε</a:t>
                  </a:r>
                  <a:r>
                    <a:rPr lang="lv-LV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áy vang 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Δ</a:t>
                  </a:r>
                  <a:r>
                    <a:rPr lang="lv-LV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łn . </a:t>
                  </a:r>
                  <a:r>
                    <a:rPr lang="lv-LV" sz="3200" b="1" dirty="0" smtClean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Xe </a:t>
                  </a:r>
                  <a:r>
                    <a:rPr lang="lv-LV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cứu hƤ bật 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Α˝</a:t>
                  </a:r>
                  <a:r>
                    <a:rPr lang="lv-LV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n</a:t>
                  </a:r>
                  <a:endPara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 flipH="1">
                <a:off x="853788" y="2172905"/>
                <a:ext cx="7689113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báo hΗİu, ǟú cā, εạy ηư bay ΑĞn wΠ có εáy . </a:t>
                </a:r>
                <a:r>
                  <a:rPr lang="vi-VN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Các</a:t>
                </a:r>
                <a:endParaRPr lang="en-US" sz="3200" b="1" dirty="0">
                  <a:solidFill>
                    <a:srgbClr val="0418AC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flipH="1">
                <a:off x="943667" y="2635758"/>
                <a:ext cx="771353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ε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ú lí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ζ 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cứu hƤ dung vā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ι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un wư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ϐ 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dập Ǉắt </a:t>
                </a:r>
                <a:r>
                  <a:rPr lang="vi-VN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đám.</a:t>
                </a:r>
                <a:endParaRPr lang="en-US" sz="3200" b="1" dirty="0">
                  <a:solidFill>
                    <a:srgbClr val="0418AC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1693444" y="1694473"/>
              <a:ext cx="3371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̉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00707" y="337063"/>
            <a:ext cx="9881785" cy="4576417"/>
            <a:chOff x="1200707" y="337063"/>
            <a:chExt cx="9881785" cy="4576417"/>
          </a:xfrm>
        </p:grpSpPr>
        <p:grpSp>
          <p:nvGrpSpPr>
            <p:cNvPr id="2" name="Group 1"/>
            <p:cNvGrpSpPr/>
            <p:nvPr/>
          </p:nvGrpSpPr>
          <p:grpSpPr>
            <a:xfrm>
              <a:off x="4419600" y="337063"/>
              <a:ext cx="3025596" cy="707874"/>
              <a:chOff x="3429000" y="324620"/>
              <a:chExt cx="3025596" cy="70787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429000" y="381238"/>
                <a:ext cx="609600" cy="6096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 Rounded MT Bold" pitchFamily="34" charset="0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075078" y="324620"/>
                <a:ext cx="2379518" cy="707874"/>
              </a:xfrm>
              <a:prstGeom prst="rect">
                <a:avLst/>
              </a:prstGeom>
              <a:noFill/>
            </p:spPr>
            <p:txBody>
              <a:bodyPr wrap="square" lIns="91428" tIns="45714" rIns="91428" bIns="45714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Nghe viết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1200707" y="3942549"/>
              <a:ext cx="9881785" cy="970931"/>
              <a:chOff x="1200707" y="3942549"/>
              <a:chExt cx="9881785" cy="97093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0707" y="4104166"/>
                <a:ext cx="9806523" cy="809314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 flipH="1">
                <a:off x="1220553" y="3942549"/>
                <a:ext cx="98619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ε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áy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.</a:t>
                </a:r>
                <a:endParaRPr lang="en-US" sz="3200" b="1" dirty="0">
                  <a:solidFill>
                    <a:srgbClr val="0418AC"/>
                  </a:solidFill>
                  <a:latin typeface="HP001 4 hàng" panose="020B06030503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94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7" y="276244"/>
            <a:ext cx="12192000" cy="62484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3261" y="1633412"/>
            <a:ext cx="346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hay  </a:t>
            </a:r>
            <a:r>
              <a:rPr lang="en-US" sz="32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uê</a:t>
            </a:r>
            <a:r>
              <a:rPr lang="en-US" sz="32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8238" y="1660490"/>
            <a:ext cx="7193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uê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26" y="3154424"/>
            <a:ext cx="293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lang="en-US" sz="32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ưu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32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398" y="3108057"/>
            <a:ext cx="739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ý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12431" y="1826541"/>
            <a:ext cx="467359" cy="379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784683" y="1841766"/>
            <a:ext cx="560039" cy="4034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477577" y="1765334"/>
            <a:ext cx="447224" cy="3894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111319" y="2815669"/>
            <a:ext cx="49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66756" y="3254715"/>
            <a:ext cx="570079" cy="4242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527819" y="3273982"/>
            <a:ext cx="599856" cy="4545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224440" y="3267507"/>
            <a:ext cx="524705" cy="447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5400000">
            <a:off x="4465951" y="1599423"/>
            <a:ext cx="59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'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057400" y="758743"/>
            <a:ext cx="8839199" cy="666218"/>
            <a:chOff x="3429000" y="324620"/>
            <a:chExt cx="9024759" cy="666218"/>
          </a:xfrm>
        </p:grpSpPr>
        <p:sp>
          <p:nvSpPr>
            <p:cNvPr id="38" name="Oval 37"/>
            <p:cNvSpPr/>
            <p:nvPr/>
          </p:nvSpPr>
          <p:spPr>
            <a:xfrm>
              <a:off x="3429000" y="381238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8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38600" y="324620"/>
              <a:ext cx="8415159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Chọn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vần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phù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hợp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thay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ô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vuông</a:t>
              </a:r>
              <a:endParaRPr lang="en-US" sz="28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664997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65018" y="1765334"/>
            <a:ext cx="693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 rot="2121771">
            <a:off x="9919256" y="1607776"/>
            <a:ext cx="59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'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996393">
            <a:off x="4608381" y="3077799"/>
            <a:ext cx="49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'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27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57109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86000" y="231725"/>
            <a:ext cx="6780775" cy="743599"/>
            <a:chOff x="1368696" y="207494"/>
            <a:chExt cx="6780775" cy="707874"/>
          </a:xfrm>
        </p:grpSpPr>
        <p:sp>
          <p:nvSpPr>
            <p:cNvPr id="6" name="Oval 5"/>
            <p:cNvSpPr/>
            <p:nvPr/>
          </p:nvSpPr>
          <p:spPr>
            <a:xfrm>
              <a:off x="1368696" y="256632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9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7922" y="207494"/>
              <a:ext cx="5941549" cy="707874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Đặt</a:t>
              </a:r>
              <a:r>
                <a:rPr lang="en-US" sz="4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tên</a:t>
              </a:r>
              <a:r>
                <a:rPr lang="en-US" sz="4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4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hình</a:t>
              </a:r>
              <a:r>
                <a:rPr lang="en-US" sz="4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dưới</a:t>
              </a:r>
              <a:r>
                <a:rPr lang="en-US" sz="4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</a:t>
              </a:r>
              <a:endParaRPr lang="en-US" sz="40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65739"/>
            <a:ext cx="7029291" cy="464084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010400" y="1905000"/>
            <a:ext cx="4305812" cy="8721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10400" y="2979082"/>
            <a:ext cx="4305812" cy="8721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rạng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0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" y="1199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2390" y="-84016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E20CA5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  <a:endParaRPr lang="en-US" sz="7200" b="1" dirty="0">
              <a:solidFill>
                <a:srgbClr val="E20CA5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8584" y="178394"/>
            <a:ext cx="10718034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  <a:endParaRPr lang="en-US" sz="7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0400" y="3193764"/>
            <a:ext cx="8229600" cy="1454435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60459" y="3172365"/>
            <a:ext cx="1378806" cy="1412343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7" name="Oval 16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81196" y="3172365"/>
            <a:ext cx="990600" cy="147727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20806" y="3416895"/>
            <a:ext cx="6605191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 CỨU HỎA</a:t>
            </a:r>
            <a:endParaRPr lang="en-US" sz="54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3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85800" y="173182"/>
            <a:ext cx="10820400" cy="6344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endParaRPr lang="en-US" sz="36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Bọn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</a:t>
            </a:r>
          </a:p>
          <a:p>
            <a:pPr algn="r">
              <a:defRPr/>
            </a:pP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-83127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5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637" y="-26003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288329"/>
            <a:ext cx="609600" cy="59280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40049"/>
            <a:ext cx="9783498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từ ngữ để hoàn thiện câu và viết câu vào vở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015" y="939714"/>
            <a:ext cx="9683617" cy="13234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endParaRPr lang="en-US" sz="4000" b="1" dirty="0" smtClean="0">
              <a:solidFill>
                <a:srgbClr val="92D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4000" b="1" dirty="0">
              <a:solidFill>
                <a:srgbClr val="92D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13358" y="997328"/>
            <a:ext cx="242403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huyên</a:t>
            </a:r>
            <a:r>
              <a:rPr lang="en-US" sz="28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dụng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8446" y="997595"/>
            <a:ext cx="2143067" cy="523208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ính</a:t>
            </a:r>
            <a:r>
              <a:rPr lang="en-US" sz="28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mạng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8722" y="1002759"/>
            <a:ext cx="2335078" cy="523208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ẵn</a:t>
            </a:r>
            <a:r>
              <a:rPr lang="en-US" sz="28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sàng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8523" y="1578063"/>
            <a:ext cx="2147622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ài</a:t>
            </a:r>
            <a:r>
              <a:rPr lang="en-US" sz="28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sản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9274" y="2263141"/>
            <a:ext cx="10246745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Giống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ứu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(…………...     )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9274" y="2923438"/>
            <a:ext cx="8992186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bảo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vệ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(…….         )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.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0" y="1577529"/>
            <a:ext cx="22860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28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báo</a:t>
            </a:r>
            <a:r>
              <a:rPr lang="en-US" sz="28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hiệu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717" y="3581400"/>
            <a:ext cx="11968796" cy="3762598"/>
            <a:chOff x="282242" y="3059906"/>
            <a:chExt cx="11968796" cy="3762598"/>
          </a:xfrm>
        </p:grpSpPr>
        <p:grpSp>
          <p:nvGrpSpPr>
            <p:cNvPr id="30" name="Group 29"/>
            <p:cNvGrpSpPr/>
            <p:nvPr/>
          </p:nvGrpSpPr>
          <p:grpSpPr>
            <a:xfrm>
              <a:off x="282242" y="3059906"/>
              <a:ext cx="11336540" cy="3762598"/>
              <a:chOff x="282242" y="3059906"/>
              <a:chExt cx="11336540" cy="3762598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447799" y="3059906"/>
                <a:ext cx="10170983" cy="2222653"/>
                <a:chOff x="-815419" y="3215843"/>
                <a:chExt cx="11894541" cy="2921039"/>
              </a:xfrm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15419" y="3215843"/>
                  <a:ext cx="11894541" cy="29210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7" name="Rectangle 26"/>
                <p:cNvSpPr/>
                <p:nvPr/>
              </p:nvSpPr>
              <p:spPr>
                <a:xfrm>
                  <a:off x="148253" y="3345583"/>
                  <a:ext cx="2887910" cy="6436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en-US" sz="30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 rot="18850460">
                <a:off x="50951" y="6006438"/>
                <a:ext cx="10473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2F8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`</a:t>
                </a:r>
                <a:endParaRPr lang="en-US" sz="3200" dirty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327305" y="3550148"/>
              <a:ext cx="10923733" cy="2406228"/>
              <a:chOff x="1327305" y="3550148"/>
              <a:chExt cx="10923733" cy="2406228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3733723"/>
                <a:ext cx="10170983" cy="22226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1327305" y="4232565"/>
                <a:ext cx="198667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báo h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Η</a:t>
                </a:r>
                <a:r>
                  <a:rPr lang="vi-VN" sz="3200" b="1" dirty="0" smtClean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İu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  <a:endParaRPr lang="en-US" sz="32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75730" y="3550148"/>
                <a:ext cx="988015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Giūg ηư Κ΄ 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c</a:t>
                </a:r>
                <a:r>
                  <a:rPr lang="vi-VN" sz="3200" b="1" dirty="0" smtClean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ứu 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hƤ, Κ΄ cứu κưΩg cũng có Α˝n</a:t>
                </a:r>
                <a:endParaRPr lang="en-US" sz="32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53491" y="4924828"/>
                <a:ext cx="1029754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Chúng Ǉa cần bảo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ω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ǎ Ǉài sản của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η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à </a:t>
                </a:r>
                <a:r>
                  <a:rPr lang="vi-VN" sz="3200" b="1" dirty="0" smtClean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ǇrưŊg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  <a:endParaRPr lang="en-US" sz="32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720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416 L 0.08125 0.00416 C 0.11758 0.00416 0.1625 0.03032 0.1625 0.05162 L 0.1625 0.09907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0.00416 L 0.05573 0.00416 C 0.08229 0.00416 0.1151 0.05625 0.1151 0.09861 L 0.1151 0.19305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98673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66800" y="318175"/>
            <a:ext cx="10917382" cy="967749"/>
            <a:chOff x="757859" y="214946"/>
            <a:chExt cx="10362603" cy="967749"/>
          </a:xfrm>
        </p:grpSpPr>
        <p:sp>
          <p:nvSpPr>
            <p:cNvPr id="15" name="Oval 14"/>
            <p:cNvSpPr/>
            <p:nvPr/>
          </p:nvSpPr>
          <p:spPr>
            <a:xfrm>
              <a:off x="757859" y="214946"/>
              <a:ext cx="579105" cy="62991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36964" y="228600"/>
              <a:ext cx="9783498" cy="95409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dùng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ngữ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khung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để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endPara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51072" y="1037669"/>
            <a:ext cx="9602529" cy="523208"/>
          </a:xfrm>
          <a:prstGeom prst="rect">
            <a:avLst/>
          </a:prstGeom>
          <a:solidFill>
            <a:schemeClr val="bg1"/>
          </a:solidFill>
          <a:ln w="28575">
            <a:solidFill>
              <a:srgbClr val="FF66FF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dũng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nhanh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nhẹn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khỏe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mạnh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26466"/>
            <a:ext cx="6171048" cy="524539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536872" y="1711580"/>
            <a:ext cx="3962400" cy="11279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dũng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.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36872" y="2959847"/>
            <a:ext cx="3962400" cy="11279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nhanh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nhẹn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chữa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.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536872" y="4211442"/>
            <a:ext cx="3962400" cy="11279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khỏe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mạnh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536872" y="5484379"/>
            <a:ext cx="3962400" cy="11279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khâm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phục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mến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371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4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6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67397" y="980805"/>
            <a:ext cx="10439400" cy="5041007"/>
            <a:chOff x="744680" y="1657350"/>
            <a:chExt cx="7809345" cy="2705100"/>
          </a:xfrm>
        </p:grpSpPr>
        <p:sp>
          <p:nvSpPr>
            <p:cNvPr id="9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"/>
            <p:cNvSpPr/>
            <p:nvPr/>
          </p:nvSpPr>
          <p:spPr>
            <a:xfrm>
              <a:off x="1107474" y="1741143"/>
              <a:ext cx="7166281" cy="2531189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2170980 w 7920841"/>
                <a:gd name="connsiteY7" fmla="*/ 2825518 h 2895600"/>
                <a:gd name="connsiteX8" fmla="*/ 64538 w 7920841"/>
                <a:gd name="connsiteY8" fmla="*/ 2895600 h 2895600"/>
                <a:gd name="connsiteX9" fmla="*/ 55156 w 7920841"/>
                <a:gd name="connsiteY9" fmla="*/ 1625991 h 2895600"/>
                <a:gd name="connsiteX10" fmla="*/ 223527 w 7920841"/>
                <a:gd name="connsiteY10" fmla="*/ 1016020 h 2895600"/>
                <a:gd name="connsiteX11" fmla="*/ 55155 w 7920841"/>
                <a:gd name="connsiteY11" fmla="*/ 448384 h 2895600"/>
                <a:gd name="connsiteX12" fmla="*/ 64538 w 7920841"/>
                <a:gd name="connsiteY12" fmla="*/ 0 h 2895600"/>
                <a:gd name="connsiteX0" fmla="*/ 64538 w 7920841"/>
                <a:gd name="connsiteY0" fmla="*/ 0 h 2935998"/>
                <a:gd name="connsiteX1" fmla="*/ 7873883 w 7920841"/>
                <a:gd name="connsiteY1" fmla="*/ 0 h 2935998"/>
                <a:gd name="connsiteX2" fmla="*/ 7741859 w 7920841"/>
                <a:gd name="connsiteY2" fmla="*/ 510363 h 2935998"/>
                <a:gd name="connsiteX3" fmla="*/ 7888552 w 7920841"/>
                <a:gd name="connsiteY3" fmla="*/ 928723 h 2935998"/>
                <a:gd name="connsiteX4" fmla="*/ 7628503 w 7920841"/>
                <a:gd name="connsiteY4" fmla="*/ 1908771 h 2935998"/>
                <a:gd name="connsiteX5" fmla="*/ 7917889 w 7920841"/>
                <a:gd name="connsiteY5" fmla="*/ 2462711 h 2935998"/>
                <a:gd name="connsiteX6" fmla="*/ 7873883 w 7920841"/>
                <a:gd name="connsiteY6" fmla="*/ 2895600 h 2935998"/>
                <a:gd name="connsiteX7" fmla="*/ 5482815 w 7920841"/>
                <a:gd name="connsiteY7" fmla="*/ 2917717 h 2935998"/>
                <a:gd name="connsiteX8" fmla="*/ 2170980 w 7920841"/>
                <a:gd name="connsiteY8" fmla="*/ 2825518 h 2935998"/>
                <a:gd name="connsiteX9" fmla="*/ 64538 w 7920841"/>
                <a:gd name="connsiteY9" fmla="*/ 2895600 h 2935998"/>
                <a:gd name="connsiteX10" fmla="*/ 55156 w 7920841"/>
                <a:gd name="connsiteY10" fmla="*/ 1625991 h 2935998"/>
                <a:gd name="connsiteX11" fmla="*/ 223527 w 7920841"/>
                <a:gd name="connsiteY11" fmla="*/ 1016020 h 2935998"/>
                <a:gd name="connsiteX12" fmla="*/ 55155 w 7920841"/>
                <a:gd name="connsiteY12" fmla="*/ 448384 h 2935998"/>
                <a:gd name="connsiteX13" fmla="*/ 64538 w 7920841"/>
                <a:gd name="connsiteY13" fmla="*/ 0 h 2935998"/>
                <a:gd name="connsiteX0" fmla="*/ 64538 w 7920841"/>
                <a:gd name="connsiteY0" fmla="*/ 0 h 2935998"/>
                <a:gd name="connsiteX1" fmla="*/ 3195815 w 7920841"/>
                <a:gd name="connsiteY1" fmla="*/ 59544 h 2935998"/>
                <a:gd name="connsiteX2" fmla="*/ 7873883 w 7920841"/>
                <a:gd name="connsiteY2" fmla="*/ 0 h 2935998"/>
                <a:gd name="connsiteX3" fmla="*/ 7741859 w 7920841"/>
                <a:gd name="connsiteY3" fmla="*/ 510363 h 2935998"/>
                <a:gd name="connsiteX4" fmla="*/ 7888552 w 7920841"/>
                <a:gd name="connsiteY4" fmla="*/ 928723 h 2935998"/>
                <a:gd name="connsiteX5" fmla="*/ 7628503 w 7920841"/>
                <a:gd name="connsiteY5" fmla="*/ 1908771 h 2935998"/>
                <a:gd name="connsiteX6" fmla="*/ 7917889 w 7920841"/>
                <a:gd name="connsiteY6" fmla="*/ 2462711 h 2935998"/>
                <a:gd name="connsiteX7" fmla="*/ 7873883 w 7920841"/>
                <a:gd name="connsiteY7" fmla="*/ 2895600 h 2935998"/>
                <a:gd name="connsiteX8" fmla="*/ 5482815 w 7920841"/>
                <a:gd name="connsiteY8" fmla="*/ 2917717 h 2935998"/>
                <a:gd name="connsiteX9" fmla="*/ 2170980 w 7920841"/>
                <a:gd name="connsiteY9" fmla="*/ 2825518 h 2935998"/>
                <a:gd name="connsiteX10" fmla="*/ 64538 w 7920841"/>
                <a:gd name="connsiteY10" fmla="*/ 2895600 h 2935998"/>
                <a:gd name="connsiteX11" fmla="*/ 55156 w 7920841"/>
                <a:gd name="connsiteY11" fmla="*/ 1625991 h 2935998"/>
                <a:gd name="connsiteX12" fmla="*/ 223527 w 7920841"/>
                <a:gd name="connsiteY12" fmla="*/ 1016020 h 2935998"/>
                <a:gd name="connsiteX13" fmla="*/ 55155 w 7920841"/>
                <a:gd name="connsiteY13" fmla="*/ 448384 h 2935998"/>
                <a:gd name="connsiteX14" fmla="*/ 64538 w 7920841"/>
                <a:gd name="connsiteY14" fmla="*/ 0 h 2935998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741859 w 7920841"/>
                <a:gd name="connsiteY4" fmla="*/ 543018 h 2968653"/>
                <a:gd name="connsiteX5" fmla="*/ 7888552 w 7920841"/>
                <a:gd name="connsiteY5" fmla="*/ 961378 h 2968653"/>
                <a:gd name="connsiteX6" fmla="*/ 7628503 w 7920841"/>
                <a:gd name="connsiteY6" fmla="*/ 1941426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741859 w 7920841"/>
                <a:gd name="connsiteY4" fmla="*/ 543018 h 2968653"/>
                <a:gd name="connsiteX5" fmla="*/ 7888552 w 7920841"/>
                <a:gd name="connsiteY5" fmla="*/ 961378 h 2968653"/>
                <a:gd name="connsiteX6" fmla="*/ 7768743 w 7920841"/>
                <a:gd name="connsiteY6" fmla="*/ 1908049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806586 w 7920841"/>
                <a:gd name="connsiteY4" fmla="*/ 543018 h 2968653"/>
                <a:gd name="connsiteX5" fmla="*/ 7888552 w 7920841"/>
                <a:gd name="connsiteY5" fmla="*/ 961378 h 2968653"/>
                <a:gd name="connsiteX6" fmla="*/ 7768743 w 7920841"/>
                <a:gd name="connsiteY6" fmla="*/ 1908049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223527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223527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69913 h 2968653"/>
                <a:gd name="connsiteX15" fmla="*/ 64538 w 7928667"/>
                <a:gd name="connsiteY15" fmla="*/ 32655 h 2968653"/>
                <a:gd name="connsiteX0" fmla="*/ 196241 w 8060370"/>
                <a:gd name="connsiteY0" fmla="*/ 32655 h 2968653"/>
                <a:gd name="connsiteX1" fmla="*/ 3327518 w 8060370"/>
                <a:gd name="connsiteY1" fmla="*/ 92199 h 2968653"/>
                <a:gd name="connsiteX2" fmla="*/ 5582154 w 8060370"/>
                <a:gd name="connsiteY2" fmla="*/ 0 h 2968653"/>
                <a:gd name="connsiteX3" fmla="*/ 8005586 w 8060370"/>
                <a:gd name="connsiteY3" fmla="*/ 32655 h 2968653"/>
                <a:gd name="connsiteX4" fmla="*/ 7938289 w 8060370"/>
                <a:gd name="connsiteY4" fmla="*/ 543018 h 2968653"/>
                <a:gd name="connsiteX5" fmla="*/ 8020255 w 8060370"/>
                <a:gd name="connsiteY5" fmla="*/ 961378 h 2968653"/>
                <a:gd name="connsiteX6" fmla="*/ 7900446 w 8060370"/>
                <a:gd name="connsiteY6" fmla="*/ 1908049 h 2968653"/>
                <a:gd name="connsiteX7" fmla="*/ 8049592 w 8060370"/>
                <a:gd name="connsiteY7" fmla="*/ 2495366 h 2968653"/>
                <a:gd name="connsiteX8" fmla="*/ 8005586 w 8060370"/>
                <a:gd name="connsiteY8" fmla="*/ 2928255 h 2968653"/>
                <a:gd name="connsiteX9" fmla="*/ 5614518 w 8060370"/>
                <a:gd name="connsiteY9" fmla="*/ 2950372 h 2968653"/>
                <a:gd name="connsiteX10" fmla="*/ 2302683 w 8060370"/>
                <a:gd name="connsiteY10" fmla="*/ 2858173 h 2968653"/>
                <a:gd name="connsiteX11" fmla="*/ 196241 w 8060370"/>
                <a:gd name="connsiteY11" fmla="*/ 2928255 h 2968653"/>
                <a:gd name="connsiteX12" fmla="*/ 176071 w 8060370"/>
                <a:gd name="connsiteY12" fmla="*/ 1814402 h 2968653"/>
                <a:gd name="connsiteX13" fmla="*/ 312079 w 8060370"/>
                <a:gd name="connsiteY13" fmla="*/ 1048675 h 2968653"/>
                <a:gd name="connsiteX14" fmla="*/ 196241 w 8060370"/>
                <a:gd name="connsiteY14" fmla="*/ 32655 h 2968653"/>
                <a:gd name="connsiteX0" fmla="*/ 20335 w 7884464"/>
                <a:gd name="connsiteY0" fmla="*/ 32655 h 2968653"/>
                <a:gd name="connsiteX1" fmla="*/ 3151612 w 7884464"/>
                <a:gd name="connsiteY1" fmla="*/ 92199 h 2968653"/>
                <a:gd name="connsiteX2" fmla="*/ 5406248 w 7884464"/>
                <a:gd name="connsiteY2" fmla="*/ 0 h 2968653"/>
                <a:gd name="connsiteX3" fmla="*/ 7829680 w 7884464"/>
                <a:gd name="connsiteY3" fmla="*/ 32655 h 2968653"/>
                <a:gd name="connsiteX4" fmla="*/ 7762383 w 7884464"/>
                <a:gd name="connsiteY4" fmla="*/ 543018 h 2968653"/>
                <a:gd name="connsiteX5" fmla="*/ 7844349 w 7884464"/>
                <a:gd name="connsiteY5" fmla="*/ 961378 h 2968653"/>
                <a:gd name="connsiteX6" fmla="*/ 7724540 w 7884464"/>
                <a:gd name="connsiteY6" fmla="*/ 1908049 h 2968653"/>
                <a:gd name="connsiteX7" fmla="*/ 7873686 w 7884464"/>
                <a:gd name="connsiteY7" fmla="*/ 2495366 h 2968653"/>
                <a:gd name="connsiteX8" fmla="*/ 7829680 w 7884464"/>
                <a:gd name="connsiteY8" fmla="*/ 2928255 h 2968653"/>
                <a:gd name="connsiteX9" fmla="*/ 5438612 w 7884464"/>
                <a:gd name="connsiteY9" fmla="*/ 2950372 h 2968653"/>
                <a:gd name="connsiteX10" fmla="*/ 2126777 w 7884464"/>
                <a:gd name="connsiteY10" fmla="*/ 2858173 h 2968653"/>
                <a:gd name="connsiteX11" fmla="*/ 20335 w 7884464"/>
                <a:gd name="connsiteY11" fmla="*/ 2928255 h 2968653"/>
                <a:gd name="connsiteX12" fmla="*/ 165 w 7884464"/>
                <a:gd name="connsiteY12" fmla="*/ 1814402 h 2968653"/>
                <a:gd name="connsiteX13" fmla="*/ 136173 w 7884464"/>
                <a:gd name="connsiteY13" fmla="*/ 1048675 h 2968653"/>
                <a:gd name="connsiteX14" fmla="*/ 20335 w 7884464"/>
                <a:gd name="connsiteY14" fmla="*/ 32655 h 2968653"/>
                <a:gd name="connsiteX0" fmla="*/ 20335 w 7873686"/>
                <a:gd name="connsiteY0" fmla="*/ 32655 h 2968653"/>
                <a:gd name="connsiteX1" fmla="*/ 3151612 w 7873686"/>
                <a:gd name="connsiteY1" fmla="*/ 92199 h 2968653"/>
                <a:gd name="connsiteX2" fmla="*/ 5406248 w 7873686"/>
                <a:gd name="connsiteY2" fmla="*/ 0 h 2968653"/>
                <a:gd name="connsiteX3" fmla="*/ 7829680 w 7873686"/>
                <a:gd name="connsiteY3" fmla="*/ 32655 h 2968653"/>
                <a:gd name="connsiteX4" fmla="*/ 7762383 w 7873686"/>
                <a:gd name="connsiteY4" fmla="*/ 543018 h 2968653"/>
                <a:gd name="connsiteX5" fmla="*/ 7844349 w 7873686"/>
                <a:gd name="connsiteY5" fmla="*/ 961378 h 2968653"/>
                <a:gd name="connsiteX6" fmla="*/ 7724540 w 7873686"/>
                <a:gd name="connsiteY6" fmla="*/ 1908049 h 2968653"/>
                <a:gd name="connsiteX7" fmla="*/ 7873686 w 7873686"/>
                <a:gd name="connsiteY7" fmla="*/ 2495366 h 2968653"/>
                <a:gd name="connsiteX8" fmla="*/ 7829680 w 7873686"/>
                <a:gd name="connsiteY8" fmla="*/ 2928255 h 2968653"/>
                <a:gd name="connsiteX9" fmla="*/ 5438612 w 7873686"/>
                <a:gd name="connsiteY9" fmla="*/ 2950372 h 2968653"/>
                <a:gd name="connsiteX10" fmla="*/ 2126777 w 7873686"/>
                <a:gd name="connsiteY10" fmla="*/ 2858173 h 2968653"/>
                <a:gd name="connsiteX11" fmla="*/ 20335 w 7873686"/>
                <a:gd name="connsiteY11" fmla="*/ 2928255 h 2968653"/>
                <a:gd name="connsiteX12" fmla="*/ 165 w 7873686"/>
                <a:gd name="connsiteY12" fmla="*/ 1814402 h 2968653"/>
                <a:gd name="connsiteX13" fmla="*/ 136173 w 7873686"/>
                <a:gd name="connsiteY13" fmla="*/ 1048675 h 2968653"/>
                <a:gd name="connsiteX14" fmla="*/ 20335 w 7873686"/>
                <a:gd name="connsiteY14" fmla="*/ 32655 h 2968653"/>
                <a:gd name="connsiteX0" fmla="*/ 20335 w 7873686"/>
                <a:gd name="connsiteY0" fmla="*/ 32655 h 2968653"/>
                <a:gd name="connsiteX1" fmla="*/ 3151612 w 7873686"/>
                <a:gd name="connsiteY1" fmla="*/ 92199 h 2968653"/>
                <a:gd name="connsiteX2" fmla="*/ 5406248 w 7873686"/>
                <a:gd name="connsiteY2" fmla="*/ 0 h 2968653"/>
                <a:gd name="connsiteX3" fmla="*/ 7829680 w 7873686"/>
                <a:gd name="connsiteY3" fmla="*/ 32655 h 2968653"/>
                <a:gd name="connsiteX4" fmla="*/ 7762383 w 7873686"/>
                <a:gd name="connsiteY4" fmla="*/ 543018 h 2968653"/>
                <a:gd name="connsiteX5" fmla="*/ 7844349 w 7873686"/>
                <a:gd name="connsiteY5" fmla="*/ 961378 h 2968653"/>
                <a:gd name="connsiteX6" fmla="*/ 7724540 w 7873686"/>
                <a:gd name="connsiteY6" fmla="*/ 1908049 h 2968653"/>
                <a:gd name="connsiteX7" fmla="*/ 7873686 w 7873686"/>
                <a:gd name="connsiteY7" fmla="*/ 2495366 h 2968653"/>
                <a:gd name="connsiteX8" fmla="*/ 7829680 w 7873686"/>
                <a:gd name="connsiteY8" fmla="*/ 2928255 h 2968653"/>
                <a:gd name="connsiteX9" fmla="*/ 5438612 w 7873686"/>
                <a:gd name="connsiteY9" fmla="*/ 2950372 h 2968653"/>
                <a:gd name="connsiteX10" fmla="*/ 2126777 w 7873686"/>
                <a:gd name="connsiteY10" fmla="*/ 2858173 h 2968653"/>
                <a:gd name="connsiteX11" fmla="*/ 20335 w 7873686"/>
                <a:gd name="connsiteY11" fmla="*/ 2928255 h 2968653"/>
                <a:gd name="connsiteX12" fmla="*/ 165 w 7873686"/>
                <a:gd name="connsiteY12" fmla="*/ 1814402 h 2968653"/>
                <a:gd name="connsiteX13" fmla="*/ 136173 w 7873686"/>
                <a:gd name="connsiteY13" fmla="*/ 1048675 h 2968653"/>
                <a:gd name="connsiteX14" fmla="*/ 20335 w 7873686"/>
                <a:gd name="connsiteY14" fmla="*/ 32655 h 296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73686" h="2968653">
                  <a:moveTo>
                    <a:pt x="20335" y="32655"/>
                  </a:moveTo>
                  <a:cubicBezTo>
                    <a:pt x="1060498" y="33295"/>
                    <a:pt x="2111449" y="91559"/>
                    <a:pt x="3151612" y="92199"/>
                  </a:cubicBezTo>
                  <a:cubicBezTo>
                    <a:pt x="3903157" y="80674"/>
                    <a:pt x="4654703" y="11525"/>
                    <a:pt x="5406248" y="0"/>
                  </a:cubicBezTo>
                  <a:lnTo>
                    <a:pt x="7829680" y="32655"/>
                  </a:lnTo>
                  <a:cubicBezTo>
                    <a:pt x="7824790" y="202776"/>
                    <a:pt x="7767273" y="372897"/>
                    <a:pt x="7762383" y="543018"/>
                  </a:cubicBezTo>
                  <a:cubicBezTo>
                    <a:pt x="7757493" y="666977"/>
                    <a:pt x="7805232" y="759944"/>
                    <a:pt x="7844349" y="961378"/>
                  </a:cubicBezTo>
                  <a:cubicBezTo>
                    <a:pt x="7868798" y="1281605"/>
                    <a:pt x="7758771" y="1525843"/>
                    <a:pt x="7724540" y="1908049"/>
                  </a:cubicBezTo>
                  <a:cubicBezTo>
                    <a:pt x="7778327" y="2279925"/>
                    <a:pt x="7815363" y="2189838"/>
                    <a:pt x="7873686" y="2495366"/>
                  </a:cubicBezTo>
                  <a:cubicBezTo>
                    <a:pt x="7867584" y="2766412"/>
                    <a:pt x="7844349" y="2783959"/>
                    <a:pt x="7829680" y="2928255"/>
                  </a:cubicBezTo>
                  <a:cubicBezTo>
                    <a:pt x="7423834" y="2994485"/>
                    <a:pt x="6389096" y="2962052"/>
                    <a:pt x="5438612" y="2950372"/>
                  </a:cubicBezTo>
                  <a:cubicBezTo>
                    <a:pt x="4488128" y="2938692"/>
                    <a:pt x="3029823" y="2852255"/>
                    <a:pt x="2126777" y="2858173"/>
                  </a:cubicBezTo>
                  <a:cubicBezTo>
                    <a:pt x="1273601" y="2858484"/>
                    <a:pt x="873511" y="2927944"/>
                    <a:pt x="20335" y="2928255"/>
                  </a:cubicBezTo>
                  <a:cubicBezTo>
                    <a:pt x="318610" y="2494562"/>
                    <a:pt x="-8353" y="2127665"/>
                    <a:pt x="165" y="1814402"/>
                  </a:cubicBezTo>
                  <a:cubicBezTo>
                    <a:pt x="8683" y="1501139"/>
                    <a:pt x="103495" y="1317252"/>
                    <a:pt x="136173" y="1048675"/>
                  </a:cubicBezTo>
                  <a:cubicBezTo>
                    <a:pt x="139535" y="751717"/>
                    <a:pt x="100299" y="425703"/>
                    <a:pt x="20335" y="326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299035" y="6354634"/>
            <a:ext cx="5558976" cy="523208"/>
          </a:xfrm>
          <a:prstGeom prst="rect">
            <a:avLst/>
          </a:prstGeom>
          <a:solidFill>
            <a:srgbClr val="00B05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dễ viết lẫn trong bài.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29000" y="324620"/>
            <a:ext cx="3025596" cy="707874"/>
            <a:chOff x="3429000" y="324620"/>
            <a:chExt cx="3025596" cy="707874"/>
          </a:xfrm>
        </p:grpSpPr>
        <p:sp>
          <p:nvSpPr>
            <p:cNvPr id="6" name="Oval 5"/>
            <p:cNvSpPr/>
            <p:nvPr/>
          </p:nvSpPr>
          <p:spPr>
            <a:xfrm>
              <a:off x="3429000" y="381238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75078" y="324620"/>
              <a:ext cx="2379518" cy="707874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Nghe viết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81200" y="1469777"/>
            <a:ext cx="8626186" cy="138498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Chuông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báo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bật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báo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hiệu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rú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còi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bay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nơi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dung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vòi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phun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dập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tắt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đám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4169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437400" y="1960420"/>
            <a:ext cx="119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896544"/>
            <a:ext cx="8991600" cy="286024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7423252" y="1905000"/>
            <a:ext cx="1074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86200" y="2362200"/>
            <a:ext cx="745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26886" y="2785484"/>
            <a:ext cx="565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6011</TotalTime>
  <Words>505</Words>
  <PresentationFormat>Widescreen</PresentationFormat>
  <Paragraphs>68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Rounded MT Bold</vt:lpstr>
      <vt:lpstr>Arial-Rounded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2020-08-29T00:25:06Z</dcterms:created>
  <dcterms:modified xsi:type="dcterms:W3CDTF">2021-05-04T01:04:09Z</dcterms:modified>
</cp:coreProperties>
</file>