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89" r:id="rId2"/>
    <p:sldId id="390" r:id="rId3"/>
    <p:sldId id="407" r:id="rId4"/>
    <p:sldId id="391" r:id="rId5"/>
    <p:sldId id="392" r:id="rId6"/>
    <p:sldId id="393" r:id="rId7"/>
    <p:sldId id="395" r:id="rId8"/>
    <p:sldId id="408" r:id="rId9"/>
    <p:sldId id="399" r:id="rId10"/>
    <p:sldId id="409" r:id="rId11"/>
    <p:sldId id="402" r:id="rId12"/>
    <p:sldId id="403" r:id="rId13"/>
    <p:sldId id="404" r:id="rId14"/>
    <p:sldId id="40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2" userDrawn="1">
          <p15:clr>
            <a:srgbClr val="A4A3A4"/>
          </p15:clr>
        </p15:guide>
        <p15:guide id="2" pos="7248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12" userDrawn="1">
          <p15:clr>
            <a:srgbClr val="A4A3A4"/>
          </p15:clr>
        </p15:guide>
        <p15:guide id="6" orient="horz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pos="432"/>
        <p:guide pos="7248"/>
        <p:guide orient="horz" pos="648"/>
        <p:guide orient="horz" pos="712"/>
        <p:guide orient="horz" pos="3912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A2EDA-CEFF-4FC1-8129-31D51395F9E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6B946-BF5A-476B-A88B-0D5143C25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4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1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0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6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3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6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0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14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6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A883-0EEC-440C-B562-2FB3C8CB776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7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7A883-0EEC-440C-B562-2FB3C8CB7763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FF5AE-7BDA-4B70-A2FA-C7CFDABDD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5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1028700" algn="l"/>
              </a:tabLs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 VÀ NGHE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BÀY Ý KIẾN VỀ MỘT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 ĐỀ XÃ HỘI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90143" y="691908"/>
            <a:ext cx="181171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175" y="1490903"/>
            <a:ext cx="6343650" cy="429577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14388" y="2792502"/>
            <a:ext cx="182992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VIDEO</a:t>
            </a:r>
          </a:p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YOUTUBE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99350" y="5647847"/>
            <a:ext cx="775795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https://www.youtube.com/watch?v=E2Mrcp43KQM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81702" y="1454761"/>
            <a:ext cx="1495598" cy="405649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hia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 những suy nghĩ, cảm x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ủa bản th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video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Picture 17" descr="Hà Nội: Học sinh THPT vô tư vi phạm luật giao thông, đi xe phân khối lớn  đến trườ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190" y="1631752"/>
            <a:ext cx="6047173" cy="3442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274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438" y="922347"/>
            <a:ext cx="10820400" cy="2643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lnSpc>
                <a:spcPct val="115000"/>
              </a:lnSpc>
              <a:buFontTx/>
              <a:buChar char="-"/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 bài: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Khái quát ý nghĩa vấn đề.</a:t>
            </a:r>
          </a:p>
          <a:p>
            <a:pPr lvl="0">
              <a:lnSpc>
                <a:spcPct val="115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Hành xử phù hợp của trẻ em khi đối diện với thái độ của người lớn với ước mơ của bản thân.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57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0"/>
            <a:ext cx="11672888" cy="648652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0750" y="2128443"/>
            <a:ext cx="5720942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*</a:t>
            </a:r>
            <a:r>
              <a:rPr lang="en-US" sz="2800" b="1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bày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MS Mincho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bè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gũi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chia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giãi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MS Mincho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811" y="1383860"/>
            <a:ext cx="4370439" cy="437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53205" y="166117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4468" y="166117"/>
            <a:ext cx="6096000" cy="10833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d</a:t>
            </a:r>
            <a:r>
              <a:rPr lang="en-US" sz="2800" b="1" dirty="0" smtClean="0"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ea typeface="MS Mincho"/>
              </a:rPr>
              <a:t>Kiểm</a:t>
            </a:r>
            <a:r>
              <a:rPr lang="en-US" sz="2800" b="1" dirty="0" smtClean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tra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chỉnh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</a:rPr>
              <a:t>sửa</a:t>
            </a:r>
            <a:r>
              <a:rPr lang="en-US" sz="2800" b="1" dirty="0">
                <a:latin typeface="Times New Roman" panose="02020603050405020304" pitchFamily="18" charset="0"/>
                <a:ea typeface="MS Mincho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*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Bảng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kiểm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tra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570129"/>
              </p:ext>
            </p:extLst>
          </p:nvPr>
        </p:nvGraphicFramePr>
        <p:xfrm>
          <a:off x="434468" y="1260064"/>
          <a:ext cx="10820400" cy="448665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7779774">
                  <a:extLst>
                    <a:ext uri="{9D8B030D-6E8A-4147-A177-3AD203B41FA5}">
                      <a16:colId xmlns:a16="http://schemas.microsoft.com/office/drawing/2014/main" xmlns="" val="3220592229"/>
                    </a:ext>
                  </a:extLst>
                </a:gridCol>
                <a:gridCol w="3040626">
                  <a:extLst>
                    <a:ext uri="{9D8B030D-6E8A-4147-A177-3AD203B41FA5}">
                      <a16:colId xmlns:a16="http://schemas.microsoft.com/office/drawing/2014/main" xmlns="" val="1179104004"/>
                    </a:ext>
                  </a:extLst>
                </a:gridCol>
              </a:tblGrid>
              <a:tr h="2877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6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tra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b="1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6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600" b="1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6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1973648"/>
                  </a:ext>
                </a:extLst>
              </a:tr>
              <a:tr h="1378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0567539"/>
                  </a:ext>
                </a:extLst>
              </a:tr>
              <a:tr h="1378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663740"/>
                  </a:ext>
                </a:extLst>
              </a:tr>
              <a:tr h="1378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lượt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1682839"/>
                  </a:ext>
                </a:extLst>
              </a:tr>
              <a:tr h="1378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thỏa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đáng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8275378"/>
                  </a:ext>
                </a:extLst>
              </a:tr>
              <a:tr h="2877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9942655"/>
                  </a:ext>
                </a:extLst>
              </a:tr>
              <a:tr h="2877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7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7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67" marR="6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488" y="0"/>
            <a:ext cx="4166462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nghe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8" y="1697320"/>
            <a:ext cx="3060290" cy="2183164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924019"/>
              </p:ext>
            </p:extLst>
          </p:nvPr>
        </p:nvGraphicFramePr>
        <p:xfrm>
          <a:off x="3921452" y="548099"/>
          <a:ext cx="7027559" cy="53629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15733">
                  <a:extLst>
                    <a:ext uri="{9D8B030D-6E8A-4147-A177-3AD203B41FA5}">
                      <a16:colId xmlns:a16="http://schemas.microsoft.com/office/drawing/2014/main" xmlns="" val="2533589643"/>
                    </a:ext>
                  </a:extLst>
                </a:gridCol>
                <a:gridCol w="1314598">
                  <a:extLst>
                    <a:ext uri="{9D8B030D-6E8A-4147-A177-3AD203B41FA5}">
                      <a16:colId xmlns:a16="http://schemas.microsoft.com/office/drawing/2014/main" xmlns="" val="4212735285"/>
                    </a:ext>
                  </a:extLst>
                </a:gridCol>
                <a:gridCol w="1210026">
                  <a:extLst>
                    <a:ext uri="{9D8B030D-6E8A-4147-A177-3AD203B41FA5}">
                      <a16:colId xmlns:a16="http://schemas.microsoft.com/office/drawing/2014/main" xmlns="" val="1978599468"/>
                    </a:ext>
                  </a:extLst>
                </a:gridCol>
                <a:gridCol w="1087202">
                  <a:extLst>
                    <a:ext uri="{9D8B030D-6E8A-4147-A177-3AD203B41FA5}">
                      <a16:colId xmlns:a16="http://schemas.microsoft.com/office/drawing/2014/main" xmlns="" val="3635758449"/>
                    </a:ext>
                  </a:extLst>
                </a:gridCol>
              </a:tblGrid>
              <a:tr h="9788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PHIẾU ĐÁNH GIÁ  BÀI NÓI THEO TIÊU CHÍ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1884645"/>
                  </a:ext>
                </a:extLst>
              </a:tr>
              <a:tr h="97884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                                        NHÓM............................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5180339"/>
                  </a:ext>
                </a:extLst>
              </a:tr>
              <a:tr h="204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F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(0 điểm)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F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(1 điểm)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F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(2 điểm)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2025295"/>
                  </a:ext>
                </a:extLst>
              </a:tr>
              <a:tr h="237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xong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18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18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sz="18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18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800" i="1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Ê-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xu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pe-ri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7187645"/>
                  </a:ext>
                </a:extLst>
              </a:tr>
              <a:tr h="237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tỏ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đề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6601775"/>
                  </a:ext>
                </a:extLst>
              </a:tr>
              <a:tr h="237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3. Nói to, rõ ràng, truyền cảm, chủ động thuyết trình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9806436"/>
                  </a:ext>
                </a:extLst>
              </a:tr>
              <a:tr h="237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cử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,..)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7944501"/>
                  </a:ext>
                </a:extLst>
              </a:tr>
              <a:tr h="237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5. Mở đầu và kết thúc hợp lí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2411302"/>
                  </a:ext>
                </a:extLst>
              </a:tr>
              <a:tr h="97884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:     ................/10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235" marR="342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6503264"/>
                  </a:ext>
                </a:extLst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>
            <a:off x="3317556" y="2062990"/>
            <a:ext cx="436118" cy="145182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9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082" y="0"/>
            <a:ext cx="388920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giá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thảo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6219" y="458771"/>
            <a:ext cx="526137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*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Bảng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kiểm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tra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kĩ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năng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nghe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509999"/>
              </p:ext>
            </p:extLst>
          </p:nvPr>
        </p:nvGraphicFramePr>
        <p:xfrm>
          <a:off x="685800" y="1300694"/>
          <a:ext cx="10820400" cy="4377737"/>
        </p:xfrm>
        <a:graphic>
          <a:graphicData uri="http://schemas.openxmlformats.org/drawingml/2006/table">
            <a:tbl>
              <a:tblPr firstRow="1" firstCol="1" bandRow="1"/>
              <a:tblGrid>
                <a:gridCol w="8104239">
                  <a:extLst>
                    <a:ext uri="{9D8B030D-6E8A-4147-A177-3AD203B41FA5}">
                      <a16:colId xmlns:a16="http://schemas.microsoft.com/office/drawing/2014/main" xmlns="" val="1349083907"/>
                    </a:ext>
                  </a:extLst>
                </a:gridCol>
                <a:gridCol w="2716161">
                  <a:extLst>
                    <a:ext uri="{9D8B030D-6E8A-4147-A177-3AD203B41FA5}">
                      <a16:colId xmlns:a16="http://schemas.microsoft.com/office/drawing/2014/main" xmlns="" val="3788776815"/>
                    </a:ext>
                  </a:extLst>
                </a:gridCol>
              </a:tblGrid>
              <a:tr h="482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7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7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27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tra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b="1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700" b="1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700" b="1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700" b="1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2484521"/>
                  </a:ext>
                </a:extLst>
              </a:tr>
              <a:tr h="9659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dung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5696812"/>
                  </a:ext>
                </a:extLst>
              </a:tr>
              <a:tr h="7405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7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826770"/>
                  </a:ext>
                </a:extLst>
              </a:tr>
              <a:tr h="9659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800" baseline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7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2406404"/>
                  </a:ext>
                </a:extLst>
              </a:tr>
              <a:tr h="9659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7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806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0"/>
            <a:ext cx="11672888" cy="648652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7690" y="681250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69430" t="12074" r="5093" b="11336"/>
          <a:stretch>
            <a:fillRect/>
          </a:stretch>
        </p:blipFill>
        <p:spPr>
          <a:xfrm>
            <a:off x="10173803" y="3008671"/>
            <a:ext cx="1711610" cy="3201629"/>
          </a:xfrm>
          <a:custGeom>
            <a:avLst/>
            <a:gdLst>
              <a:gd name="connsiteX0" fmla="*/ 988142 w 2184027"/>
              <a:gd name="connsiteY0" fmla="*/ 0 h 4085303"/>
              <a:gd name="connsiteX1" fmla="*/ 1047135 w 2184027"/>
              <a:gd name="connsiteY1" fmla="*/ 14748 h 4085303"/>
              <a:gd name="connsiteX2" fmla="*/ 1091381 w 2184027"/>
              <a:gd name="connsiteY2" fmla="*/ 29497 h 4085303"/>
              <a:gd name="connsiteX3" fmla="*/ 1179871 w 2184027"/>
              <a:gd name="connsiteY3" fmla="*/ 58993 h 4085303"/>
              <a:gd name="connsiteX4" fmla="*/ 1297858 w 2184027"/>
              <a:gd name="connsiteY4" fmla="*/ 103239 h 4085303"/>
              <a:gd name="connsiteX5" fmla="*/ 1430594 w 2184027"/>
              <a:gd name="connsiteY5" fmla="*/ 132735 h 4085303"/>
              <a:gd name="connsiteX6" fmla="*/ 1548581 w 2184027"/>
              <a:gd name="connsiteY6" fmla="*/ 162232 h 4085303"/>
              <a:gd name="connsiteX7" fmla="*/ 1622323 w 2184027"/>
              <a:gd name="connsiteY7" fmla="*/ 191729 h 4085303"/>
              <a:gd name="connsiteX8" fmla="*/ 1681316 w 2184027"/>
              <a:gd name="connsiteY8" fmla="*/ 235974 h 4085303"/>
              <a:gd name="connsiteX9" fmla="*/ 1784555 w 2184027"/>
              <a:gd name="connsiteY9" fmla="*/ 368710 h 4085303"/>
              <a:gd name="connsiteX10" fmla="*/ 1814052 w 2184027"/>
              <a:gd name="connsiteY10" fmla="*/ 442452 h 4085303"/>
              <a:gd name="connsiteX11" fmla="*/ 1828800 w 2184027"/>
              <a:gd name="connsiteY11" fmla="*/ 1253613 h 4085303"/>
              <a:gd name="connsiteX12" fmla="*/ 1843548 w 2184027"/>
              <a:gd name="connsiteY12" fmla="*/ 1371600 h 4085303"/>
              <a:gd name="connsiteX13" fmla="*/ 1902542 w 2184027"/>
              <a:gd name="connsiteY13" fmla="*/ 1504335 h 4085303"/>
              <a:gd name="connsiteX14" fmla="*/ 1961535 w 2184027"/>
              <a:gd name="connsiteY14" fmla="*/ 1622322 h 4085303"/>
              <a:gd name="connsiteX15" fmla="*/ 2005781 w 2184027"/>
              <a:gd name="connsiteY15" fmla="*/ 1710813 h 4085303"/>
              <a:gd name="connsiteX16" fmla="*/ 2050026 w 2184027"/>
              <a:gd name="connsiteY16" fmla="*/ 1740310 h 4085303"/>
              <a:gd name="connsiteX17" fmla="*/ 2079523 w 2184027"/>
              <a:gd name="connsiteY17" fmla="*/ 1799303 h 4085303"/>
              <a:gd name="connsiteX18" fmla="*/ 2109019 w 2184027"/>
              <a:gd name="connsiteY18" fmla="*/ 1843548 h 4085303"/>
              <a:gd name="connsiteX19" fmla="*/ 2153264 w 2184027"/>
              <a:gd name="connsiteY19" fmla="*/ 1873045 h 4085303"/>
              <a:gd name="connsiteX20" fmla="*/ 2168013 w 2184027"/>
              <a:gd name="connsiteY20" fmla="*/ 1917290 h 4085303"/>
              <a:gd name="connsiteX21" fmla="*/ 2168013 w 2184027"/>
              <a:gd name="connsiteY21" fmla="*/ 2227006 h 4085303"/>
              <a:gd name="connsiteX22" fmla="*/ 2138516 w 2184027"/>
              <a:gd name="connsiteY22" fmla="*/ 2462981 h 4085303"/>
              <a:gd name="connsiteX23" fmla="*/ 2123768 w 2184027"/>
              <a:gd name="connsiteY23" fmla="*/ 2507226 h 4085303"/>
              <a:gd name="connsiteX24" fmla="*/ 2109019 w 2184027"/>
              <a:gd name="connsiteY24" fmla="*/ 2610464 h 4085303"/>
              <a:gd name="connsiteX25" fmla="*/ 2035277 w 2184027"/>
              <a:gd name="connsiteY25" fmla="*/ 2787445 h 4085303"/>
              <a:gd name="connsiteX26" fmla="*/ 1976284 w 2184027"/>
              <a:gd name="connsiteY26" fmla="*/ 2875935 h 4085303"/>
              <a:gd name="connsiteX27" fmla="*/ 1946787 w 2184027"/>
              <a:gd name="connsiteY27" fmla="*/ 2993922 h 4085303"/>
              <a:gd name="connsiteX28" fmla="*/ 1976284 w 2184027"/>
              <a:gd name="connsiteY28" fmla="*/ 3111910 h 4085303"/>
              <a:gd name="connsiteX29" fmla="*/ 2005781 w 2184027"/>
              <a:gd name="connsiteY29" fmla="*/ 3229897 h 4085303"/>
              <a:gd name="connsiteX30" fmla="*/ 2050026 w 2184027"/>
              <a:gd name="connsiteY30" fmla="*/ 3333135 h 4085303"/>
              <a:gd name="connsiteX31" fmla="*/ 2064774 w 2184027"/>
              <a:gd name="connsiteY31" fmla="*/ 3377381 h 4085303"/>
              <a:gd name="connsiteX32" fmla="*/ 2094271 w 2184027"/>
              <a:gd name="connsiteY32" fmla="*/ 3465871 h 4085303"/>
              <a:gd name="connsiteX33" fmla="*/ 2123768 w 2184027"/>
              <a:gd name="connsiteY33" fmla="*/ 3510116 h 4085303"/>
              <a:gd name="connsiteX34" fmla="*/ 2168013 w 2184027"/>
              <a:gd name="connsiteY34" fmla="*/ 3760839 h 4085303"/>
              <a:gd name="connsiteX35" fmla="*/ 2153264 w 2184027"/>
              <a:gd name="connsiteY35" fmla="*/ 3878826 h 4085303"/>
              <a:gd name="connsiteX36" fmla="*/ 2138516 w 2184027"/>
              <a:gd name="connsiteY36" fmla="*/ 3923071 h 4085303"/>
              <a:gd name="connsiteX37" fmla="*/ 2109019 w 2184027"/>
              <a:gd name="connsiteY37" fmla="*/ 4011561 h 4085303"/>
              <a:gd name="connsiteX38" fmla="*/ 2005781 w 2184027"/>
              <a:gd name="connsiteY38" fmla="*/ 4041058 h 4085303"/>
              <a:gd name="connsiteX39" fmla="*/ 1961535 w 2184027"/>
              <a:gd name="connsiteY39" fmla="*/ 4055806 h 4085303"/>
              <a:gd name="connsiteX40" fmla="*/ 1401097 w 2184027"/>
              <a:gd name="connsiteY40" fmla="*/ 4070555 h 4085303"/>
              <a:gd name="connsiteX41" fmla="*/ 1194619 w 2184027"/>
              <a:gd name="connsiteY41" fmla="*/ 4055806 h 4085303"/>
              <a:gd name="connsiteX42" fmla="*/ 1150374 w 2184027"/>
              <a:gd name="connsiteY42" fmla="*/ 4070555 h 4085303"/>
              <a:gd name="connsiteX43" fmla="*/ 368710 w 2184027"/>
              <a:gd name="connsiteY43" fmla="*/ 4085303 h 4085303"/>
              <a:gd name="connsiteX44" fmla="*/ 280219 w 2184027"/>
              <a:gd name="connsiteY44" fmla="*/ 4026310 h 4085303"/>
              <a:gd name="connsiteX45" fmla="*/ 265471 w 2184027"/>
              <a:gd name="connsiteY45" fmla="*/ 3982064 h 4085303"/>
              <a:gd name="connsiteX46" fmla="*/ 250723 w 2184027"/>
              <a:gd name="connsiteY46" fmla="*/ 3908322 h 4085303"/>
              <a:gd name="connsiteX47" fmla="*/ 235974 w 2184027"/>
              <a:gd name="connsiteY47" fmla="*/ 3864077 h 4085303"/>
              <a:gd name="connsiteX48" fmla="*/ 206477 w 2184027"/>
              <a:gd name="connsiteY48" fmla="*/ 3701845 h 4085303"/>
              <a:gd name="connsiteX49" fmla="*/ 191729 w 2184027"/>
              <a:gd name="connsiteY49" fmla="*/ 3657600 h 4085303"/>
              <a:gd name="connsiteX50" fmla="*/ 176981 w 2184027"/>
              <a:gd name="connsiteY50" fmla="*/ 3451122 h 4085303"/>
              <a:gd name="connsiteX51" fmla="*/ 147484 w 2184027"/>
              <a:gd name="connsiteY51" fmla="*/ 3333135 h 4085303"/>
              <a:gd name="connsiteX52" fmla="*/ 132735 w 2184027"/>
              <a:gd name="connsiteY52" fmla="*/ 3288890 h 4085303"/>
              <a:gd name="connsiteX53" fmla="*/ 117987 w 2184027"/>
              <a:gd name="connsiteY53" fmla="*/ 3229897 h 4085303"/>
              <a:gd name="connsiteX54" fmla="*/ 88490 w 2184027"/>
              <a:gd name="connsiteY54" fmla="*/ 3126658 h 4085303"/>
              <a:gd name="connsiteX55" fmla="*/ 73742 w 2184027"/>
              <a:gd name="connsiteY55" fmla="*/ 3052916 h 4085303"/>
              <a:gd name="connsiteX56" fmla="*/ 58994 w 2184027"/>
              <a:gd name="connsiteY56" fmla="*/ 3008671 h 4085303"/>
              <a:gd name="connsiteX57" fmla="*/ 44245 w 2184027"/>
              <a:gd name="connsiteY57" fmla="*/ 2831690 h 4085303"/>
              <a:gd name="connsiteX58" fmla="*/ 14748 w 2184027"/>
              <a:gd name="connsiteY58" fmla="*/ 2580968 h 4085303"/>
              <a:gd name="connsiteX59" fmla="*/ 0 w 2184027"/>
              <a:gd name="connsiteY59" fmla="*/ 2050026 h 4085303"/>
              <a:gd name="connsiteX60" fmla="*/ 14748 w 2184027"/>
              <a:gd name="connsiteY60" fmla="*/ 2005781 h 4085303"/>
              <a:gd name="connsiteX61" fmla="*/ 29497 w 2184027"/>
              <a:gd name="connsiteY61" fmla="*/ 1961535 h 4085303"/>
              <a:gd name="connsiteX62" fmla="*/ 73742 w 2184027"/>
              <a:gd name="connsiteY62" fmla="*/ 1814052 h 4085303"/>
              <a:gd name="connsiteX63" fmla="*/ 103239 w 2184027"/>
              <a:gd name="connsiteY63" fmla="*/ 1769806 h 4085303"/>
              <a:gd name="connsiteX64" fmla="*/ 117987 w 2184027"/>
              <a:gd name="connsiteY64" fmla="*/ 1725561 h 4085303"/>
              <a:gd name="connsiteX65" fmla="*/ 147484 w 2184027"/>
              <a:gd name="connsiteY65" fmla="*/ 1637071 h 4085303"/>
              <a:gd name="connsiteX66" fmla="*/ 162232 w 2184027"/>
              <a:gd name="connsiteY66" fmla="*/ 1563329 h 4085303"/>
              <a:gd name="connsiteX67" fmla="*/ 176981 w 2184027"/>
              <a:gd name="connsiteY67" fmla="*/ 766916 h 4085303"/>
              <a:gd name="connsiteX68" fmla="*/ 191729 w 2184027"/>
              <a:gd name="connsiteY68" fmla="*/ 693174 h 4085303"/>
              <a:gd name="connsiteX69" fmla="*/ 206477 w 2184027"/>
              <a:gd name="connsiteY69" fmla="*/ 648929 h 4085303"/>
              <a:gd name="connsiteX70" fmla="*/ 235974 w 2184027"/>
              <a:gd name="connsiteY70" fmla="*/ 560439 h 4085303"/>
              <a:gd name="connsiteX71" fmla="*/ 280219 w 2184027"/>
              <a:gd name="connsiteY71" fmla="*/ 457200 h 4085303"/>
              <a:gd name="connsiteX72" fmla="*/ 324464 w 2184027"/>
              <a:gd name="connsiteY72" fmla="*/ 398206 h 4085303"/>
              <a:gd name="connsiteX73" fmla="*/ 339213 w 2184027"/>
              <a:gd name="connsiteY73" fmla="*/ 353961 h 4085303"/>
              <a:gd name="connsiteX74" fmla="*/ 382733 w 2184027"/>
              <a:gd name="connsiteY74" fmla="*/ 311464 h 4085303"/>
              <a:gd name="connsiteX75" fmla="*/ 379949 w 2184027"/>
              <a:gd name="connsiteY75" fmla="*/ 317676 h 4085303"/>
              <a:gd name="connsiteX76" fmla="*/ 378577 w 2184027"/>
              <a:gd name="connsiteY76" fmla="*/ 320518 h 4085303"/>
              <a:gd name="connsiteX77" fmla="*/ 376395 w 2184027"/>
              <a:gd name="connsiteY77" fmla="*/ 325607 h 4085303"/>
              <a:gd name="connsiteX78" fmla="*/ 379949 w 2184027"/>
              <a:gd name="connsiteY78" fmla="*/ 317676 h 4085303"/>
              <a:gd name="connsiteX79" fmla="*/ 385450 w 2184027"/>
              <a:gd name="connsiteY79" fmla="*/ 306283 h 4085303"/>
              <a:gd name="connsiteX80" fmla="*/ 412955 w 2184027"/>
              <a:gd name="connsiteY80" fmla="*/ 250722 h 4085303"/>
              <a:gd name="connsiteX81" fmla="*/ 457200 w 2184027"/>
              <a:gd name="connsiteY81" fmla="*/ 221226 h 4085303"/>
              <a:gd name="connsiteX82" fmla="*/ 489939 w 2184027"/>
              <a:gd name="connsiteY82" fmla="*/ 180358 h 4085303"/>
              <a:gd name="connsiteX83" fmla="*/ 506233 w 2184027"/>
              <a:gd name="connsiteY83" fmla="*/ 150804 h 4085303"/>
              <a:gd name="connsiteX84" fmla="*/ 604684 w 2184027"/>
              <a:gd name="connsiteY84" fmla="*/ 117987 h 4085303"/>
              <a:gd name="connsiteX85" fmla="*/ 693174 w 2184027"/>
              <a:gd name="connsiteY85" fmla="*/ 88490 h 4085303"/>
              <a:gd name="connsiteX86" fmla="*/ 825910 w 2184027"/>
              <a:gd name="connsiteY86" fmla="*/ 14748 h 4085303"/>
              <a:gd name="connsiteX87" fmla="*/ 988142 w 2184027"/>
              <a:gd name="connsiteY87" fmla="*/ 0 h 408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2184027" h="4085303">
                <a:moveTo>
                  <a:pt x="988142" y="0"/>
                </a:moveTo>
                <a:lnTo>
                  <a:pt x="1047135" y="14748"/>
                </a:lnTo>
                <a:cubicBezTo>
                  <a:pt x="1062217" y="18519"/>
                  <a:pt x="1076632" y="24581"/>
                  <a:pt x="1091381" y="29497"/>
                </a:cubicBezTo>
                <a:cubicBezTo>
                  <a:pt x="1120878" y="39329"/>
                  <a:pt x="1150090" y="50059"/>
                  <a:pt x="1179871" y="58993"/>
                </a:cubicBezTo>
                <a:cubicBezTo>
                  <a:pt x="1280269" y="89112"/>
                  <a:pt x="1198959" y="53789"/>
                  <a:pt x="1297858" y="103239"/>
                </a:cubicBezTo>
                <a:cubicBezTo>
                  <a:pt x="1391462" y="121959"/>
                  <a:pt x="1347293" y="111910"/>
                  <a:pt x="1430594" y="132735"/>
                </a:cubicBezTo>
                <a:cubicBezTo>
                  <a:pt x="1469923" y="142567"/>
                  <a:pt x="1509834" y="150310"/>
                  <a:pt x="1548581" y="162232"/>
                </a:cubicBezTo>
                <a:cubicBezTo>
                  <a:pt x="1573884" y="170018"/>
                  <a:pt x="1599180" y="178872"/>
                  <a:pt x="1622323" y="191729"/>
                </a:cubicBezTo>
                <a:cubicBezTo>
                  <a:pt x="1643810" y="203666"/>
                  <a:pt x="1662653" y="219977"/>
                  <a:pt x="1681316" y="235974"/>
                </a:cubicBezTo>
                <a:cubicBezTo>
                  <a:pt x="1726310" y="274540"/>
                  <a:pt x="1755326" y="315124"/>
                  <a:pt x="1784555" y="368710"/>
                </a:cubicBezTo>
                <a:cubicBezTo>
                  <a:pt x="1797232" y="391952"/>
                  <a:pt x="1812730" y="416011"/>
                  <a:pt x="1814052" y="442452"/>
                </a:cubicBezTo>
                <a:cubicBezTo>
                  <a:pt x="1827557" y="712546"/>
                  <a:pt x="1820219" y="983317"/>
                  <a:pt x="1828800" y="1253613"/>
                </a:cubicBezTo>
                <a:cubicBezTo>
                  <a:pt x="1830058" y="1293228"/>
                  <a:pt x="1838632" y="1332271"/>
                  <a:pt x="1843548" y="1371600"/>
                </a:cubicBezTo>
                <a:cubicBezTo>
                  <a:pt x="1890292" y="1441715"/>
                  <a:pt x="1867440" y="1399029"/>
                  <a:pt x="1902542" y="1504335"/>
                </a:cubicBezTo>
                <a:cubicBezTo>
                  <a:pt x="1970882" y="1606846"/>
                  <a:pt x="1889376" y="1478002"/>
                  <a:pt x="1961535" y="1622322"/>
                </a:cubicBezTo>
                <a:cubicBezTo>
                  <a:pt x="2018719" y="1736690"/>
                  <a:pt x="1968707" y="1599597"/>
                  <a:pt x="2005781" y="1710813"/>
                </a:cubicBezTo>
                <a:cubicBezTo>
                  <a:pt x="2020529" y="1720645"/>
                  <a:pt x="2038678" y="1726693"/>
                  <a:pt x="2050026" y="1740310"/>
                </a:cubicBezTo>
                <a:cubicBezTo>
                  <a:pt x="2064101" y="1757200"/>
                  <a:pt x="2068615" y="1780214"/>
                  <a:pt x="2079523" y="1799303"/>
                </a:cubicBezTo>
                <a:cubicBezTo>
                  <a:pt x="2088317" y="1814693"/>
                  <a:pt x="2099187" y="1828800"/>
                  <a:pt x="2109019" y="1843548"/>
                </a:cubicBezTo>
                <a:cubicBezTo>
                  <a:pt x="2123767" y="1853380"/>
                  <a:pt x="2142191" y="1859204"/>
                  <a:pt x="2153264" y="1873045"/>
                </a:cubicBezTo>
                <a:cubicBezTo>
                  <a:pt x="2162976" y="1885184"/>
                  <a:pt x="2166085" y="1901864"/>
                  <a:pt x="2168013" y="1917290"/>
                </a:cubicBezTo>
                <a:cubicBezTo>
                  <a:pt x="2191360" y="2104063"/>
                  <a:pt x="2187274" y="2072916"/>
                  <a:pt x="2168013" y="2227006"/>
                </a:cubicBezTo>
                <a:cubicBezTo>
                  <a:pt x="2129128" y="2343659"/>
                  <a:pt x="2170396" y="2207933"/>
                  <a:pt x="2138516" y="2462981"/>
                </a:cubicBezTo>
                <a:cubicBezTo>
                  <a:pt x="2136588" y="2478407"/>
                  <a:pt x="2126817" y="2491982"/>
                  <a:pt x="2123768" y="2507226"/>
                </a:cubicBezTo>
                <a:cubicBezTo>
                  <a:pt x="2116951" y="2541313"/>
                  <a:pt x="2113935" y="2576051"/>
                  <a:pt x="2109019" y="2610464"/>
                </a:cubicBezTo>
                <a:cubicBezTo>
                  <a:pt x="2057054" y="2749038"/>
                  <a:pt x="2083559" y="2690883"/>
                  <a:pt x="2035277" y="2787445"/>
                </a:cubicBezTo>
                <a:cubicBezTo>
                  <a:pt x="2019423" y="2819153"/>
                  <a:pt x="1993500" y="2844946"/>
                  <a:pt x="1976284" y="2875935"/>
                </a:cubicBezTo>
                <a:cubicBezTo>
                  <a:pt x="1962111" y="2901447"/>
                  <a:pt x="1950874" y="2973487"/>
                  <a:pt x="1946787" y="2993922"/>
                </a:cubicBezTo>
                <a:cubicBezTo>
                  <a:pt x="1969462" y="3061949"/>
                  <a:pt x="1958486" y="3022924"/>
                  <a:pt x="1976284" y="3111910"/>
                </a:cubicBezTo>
                <a:cubicBezTo>
                  <a:pt x="1984235" y="3151662"/>
                  <a:pt x="1995114" y="3190786"/>
                  <a:pt x="2005781" y="3229897"/>
                </a:cubicBezTo>
                <a:cubicBezTo>
                  <a:pt x="2018802" y="3277641"/>
                  <a:pt x="2025851" y="3284785"/>
                  <a:pt x="2050026" y="3333135"/>
                </a:cubicBezTo>
                <a:cubicBezTo>
                  <a:pt x="2056979" y="3347040"/>
                  <a:pt x="2059858" y="3362632"/>
                  <a:pt x="2064774" y="3377381"/>
                </a:cubicBezTo>
                <a:lnTo>
                  <a:pt x="2094271" y="3465871"/>
                </a:lnTo>
                <a:lnTo>
                  <a:pt x="2123768" y="3510116"/>
                </a:lnTo>
                <a:cubicBezTo>
                  <a:pt x="2160378" y="3565030"/>
                  <a:pt x="2168013" y="3716246"/>
                  <a:pt x="2168013" y="3760839"/>
                </a:cubicBezTo>
                <a:cubicBezTo>
                  <a:pt x="2168013" y="3800474"/>
                  <a:pt x="2158180" y="3839497"/>
                  <a:pt x="2153264" y="3878826"/>
                </a:cubicBezTo>
                <a:lnTo>
                  <a:pt x="2138516" y="3923071"/>
                </a:lnTo>
                <a:lnTo>
                  <a:pt x="2109019" y="4011561"/>
                </a:lnTo>
                <a:cubicBezTo>
                  <a:pt x="2002960" y="4046915"/>
                  <a:pt x="2135379" y="4004031"/>
                  <a:pt x="2005781" y="4041058"/>
                </a:cubicBezTo>
                <a:cubicBezTo>
                  <a:pt x="1990833" y="4045329"/>
                  <a:pt x="1977063" y="4055049"/>
                  <a:pt x="1961535" y="4055806"/>
                </a:cubicBezTo>
                <a:cubicBezTo>
                  <a:pt x="1774880" y="4064911"/>
                  <a:pt x="1587910" y="4065639"/>
                  <a:pt x="1401097" y="4070555"/>
                </a:cubicBezTo>
                <a:cubicBezTo>
                  <a:pt x="1332271" y="4065639"/>
                  <a:pt x="1263620" y="4055806"/>
                  <a:pt x="1194619" y="4055806"/>
                </a:cubicBezTo>
                <a:cubicBezTo>
                  <a:pt x="1179073" y="4055806"/>
                  <a:pt x="1165910" y="4070000"/>
                  <a:pt x="1150374" y="4070555"/>
                </a:cubicBezTo>
                <a:lnTo>
                  <a:pt x="368710" y="4085303"/>
                </a:lnTo>
                <a:cubicBezTo>
                  <a:pt x="368710" y="4085303"/>
                  <a:pt x="305286" y="4051377"/>
                  <a:pt x="280219" y="4026310"/>
                </a:cubicBezTo>
                <a:cubicBezTo>
                  <a:pt x="269226" y="4015317"/>
                  <a:pt x="269241" y="3997146"/>
                  <a:pt x="265471" y="3982064"/>
                </a:cubicBezTo>
                <a:cubicBezTo>
                  <a:pt x="259391" y="3957745"/>
                  <a:pt x="256803" y="3932641"/>
                  <a:pt x="250723" y="3908322"/>
                </a:cubicBezTo>
                <a:cubicBezTo>
                  <a:pt x="246952" y="3893240"/>
                  <a:pt x="239346" y="3879253"/>
                  <a:pt x="235974" y="3864077"/>
                </a:cubicBezTo>
                <a:cubicBezTo>
                  <a:pt x="209664" y="3745682"/>
                  <a:pt x="233329" y="3809251"/>
                  <a:pt x="206477" y="3701845"/>
                </a:cubicBezTo>
                <a:cubicBezTo>
                  <a:pt x="202706" y="3686763"/>
                  <a:pt x="193545" y="3673040"/>
                  <a:pt x="191729" y="3657600"/>
                </a:cubicBezTo>
                <a:cubicBezTo>
                  <a:pt x="183667" y="3589071"/>
                  <a:pt x="181897" y="3519948"/>
                  <a:pt x="176981" y="3451122"/>
                </a:cubicBezTo>
                <a:lnTo>
                  <a:pt x="147484" y="3333135"/>
                </a:lnTo>
                <a:cubicBezTo>
                  <a:pt x="143713" y="3318053"/>
                  <a:pt x="137006" y="3303838"/>
                  <a:pt x="132735" y="3288890"/>
                </a:cubicBezTo>
                <a:cubicBezTo>
                  <a:pt x="127166" y="3269400"/>
                  <a:pt x="123555" y="3249387"/>
                  <a:pt x="117987" y="3229897"/>
                </a:cubicBezTo>
                <a:cubicBezTo>
                  <a:pt x="93354" y="3143678"/>
                  <a:pt x="111541" y="3230389"/>
                  <a:pt x="88490" y="3126658"/>
                </a:cubicBezTo>
                <a:cubicBezTo>
                  <a:pt x="83052" y="3102187"/>
                  <a:pt x="79822" y="3077235"/>
                  <a:pt x="73742" y="3052916"/>
                </a:cubicBezTo>
                <a:cubicBezTo>
                  <a:pt x="69972" y="3037834"/>
                  <a:pt x="61049" y="3024081"/>
                  <a:pt x="58994" y="3008671"/>
                </a:cubicBezTo>
                <a:cubicBezTo>
                  <a:pt x="51170" y="2949992"/>
                  <a:pt x="50442" y="2890563"/>
                  <a:pt x="44245" y="2831690"/>
                </a:cubicBezTo>
                <a:cubicBezTo>
                  <a:pt x="30822" y="2704175"/>
                  <a:pt x="21142" y="2728032"/>
                  <a:pt x="14748" y="2580968"/>
                </a:cubicBezTo>
                <a:cubicBezTo>
                  <a:pt x="7057" y="2404086"/>
                  <a:pt x="4916" y="2227007"/>
                  <a:pt x="0" y="2050026"/>
                </a:cubicBezTo>
                <a:lnTo>
                  <a:pt x="14748" y="2005781"/>
                </a:lnTo>
                <a:lnTo>
                  <a:pt x="29497" y="1961535"/>
                </a:lnTo>
                <a:cubicBezTo>
                  <a:pt x="65403" y="1853817"/>
                  <a:pt x="51453" y="1903208"/>
                  <a:pt x="73742" y="1814052"/>
                </a:cubicBezTo>
                <a:lnTo>
                  <a:pt x="103239" y="1769806"/>
                </a:lnTo>
                <a:cubicBezTo>
                  <a:pt x="111862" y="1756871"/>
                  <a:pt x="113071" y="1740309"/>
                  <a:pt x="117987" y="1725561"/>
                </a:cubicBezTo>
                <a:cubicBezTo>
                  <a:pt x="127819" y="1696064"/>
                  <a:pt x="139303" y="1667068"/>
                  <a:pt x="147484" y="1637071"/>
                </a:cubicBezTo>
                <a:cubicBezTo>
                  <a:pt x="154080" y="1612887"/>
                  <a:pt x="161383" y="1588382"/>
                  <a:pt x="162232" y="1563329"/>
                </a:cubicBezTo>
                <a:cubicBezTo>
                  <a:pt x="171227" y="1297965"/>
                  <a:pt x="172065" y="1032387"/>
                  <a:pt x="176981" y="766916"/>
                </a:cubicBezTo>
                <a:lnTo>
                  <a:pt x="191729" y="693174"/>
                </a:lnTo>
                <a:cubicBezTo>
                  <a:pt x="194778" y="677930"/>
                  <a:pt x="201561" y="663677"/>
                  <a:pt x="206477" y="648929"/>
                </a:cubicBezTo>
                <a:cubicBezTo>
                  <a:pt x="216309" y="619432"/>
                  <a:pt x="224813" y="589459"/>
                  <a:pt x="235974" y="560439"/>
                </a:cubicBezTo>
                <a:cubicBezTo>
                  <a:pt x="249414" y="525494"/>
                  <a:pt x="262291" y="490069"/>
                  <a:pt x="280219" y="457200"/>
                </a:cubicBezTo>
                <a:cubicBezTo>
                  <a:pt x="291989" y="435621"/>
                  <a:pt x="312268" y="419548"/>
                  <a:pt x="324464" y="398206"/>
                </a:cubicBezTo>
                <a:cubicBezTo>
                  <a:pt x="332177" y="384708"/>
                  <a:pt x="330589" y="366896"/>
                  <a:pt x="339213" y="353961"/>
                </a:cubicBezTo>
                <a:cubicBezTo>
                  <a:pt x="399003" y="264278"/>
                  <a:pt x="391976" y="289392"/>
                  <a:pt x="382733" y="311464"/>
                </a:cubicBezTo>
                <a:lnTo>
                  <a:pt x="379949" y="317676"/>
                </a:lnTo>
                <a:lnTo>
                  <a:pt x="378577" y="320518"/>
                </a:lnTo>
                <a:cubicBezTo>
                  <a:pt x="373620" y="330928"/>
                  <a:pt x="374028" y="330553"/>
                  <a:pt x="376395" y="325607"/>
                </a:cubicBezTo>
                <a:lnTo>
                  <a:pt x="379949" y="317676"/>
                </a:lnTo>
                <a:lnTo>
                  <a:pt x="385450" y="306283"/>
                </a:lnTo>
                <a:cubicBezTo>
                  <a:pt x="391392" y="294090"/>
                  <a:pt x="400224" y="276184"/>
                  <a:pt x="412955" y="250722"/>
                </a:cubicBezTo>
                <a:lnTo>
                  <a:pt x="457200" y="221226"/>
                </a:lnTo>
                <a:cubicBezTo>
                  <a:pt x="471949" y="211394"/>
                  <a:pt x="481484" y="196439"/>
                  <a:pt x="489939" y="180358"/>
                </a:cubicBezTo>
                <a:lnTo>
                  <a:pt x="506233" y="150804"/>
                </a:lnTo>
                <a:lnTo>
                  <a:pt x="604684" y="117987"/>
                </a:lnTo>
                <a:lnTo>
                  <a:pt x="693174" y="88490"/>
                </a:lnTo>
                <a:cubicBezTo>
                  <a:pt x="794501" y="54714"/>
                  <a:pt x="748076" y="25867"/>
                  <a:pt x="825910" y="14748"/>
                </a:cubicBezTo>
                <a:cubicBezTo>
                  <a:pt x="879665" y="7069"/>
                  <a:pt x="934065" y="4916"/>
                  <a:pt x="988142" y="0"/>
                </a:cubicBez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8011" t="26728" r="70828" b="11336"/>
          <a:stretch>
            <a:fillRect/>
          </a:stretch>
        </p:blipFill>
        <p:spPr>
          <a:xfrm>
            <a:off x="375367" y="3008671"/>
            <a:ext cx="1814051" cy="3303639"/>
          </a:xfrm>
          <a:custGeom>
            <a:avLst/>
            <a:gdLst>
              <a:gd name="connsiteX0" fmla="*/ 1076632 w 1814051"/>
              <a:gd name="connsiteY0" fmla="*/ 0 h 3303639"/>
              <a:gd name="connsiteX1" fmla="*/ 1150374 w 1814051"/>
              <a:gd name="connsiteY1" fmla="*/ 29497 h 3303639"/>
              <a:gd name="connsiteX2" fmla="*/ 1194619 w 1814051"/>
              <a:gd name="connsiteY2" fmla="*/ 44246 h 3303639"/>
              <a:gd name="connsiteX3" fmla="*/ 1268361 w 1814051"/>
              <a:gd name="connsiteY3" fmla="*/ 73742 h 3303639"/>
              <a:gd name="connsiteX4" fmla="*/ 1371600 w 1814051"/>
              <a:gd name="connsiteY4" fmla="*/ 88491 h 3303639"/>
              <a:gd name="connsiteX5" fmla="*/ 1415845 w 1814051"/>
              <a:gd name="connsiteY5" fmla="*/ 176981 h 3303639"/>
              <a:gd name="connsiteX6" fmla="*/ 1460090 w 1814051"/>
              <a:gd name="connsiteY6" fmla="*/ 221226 h 3303639"/>
              <a:gd name="connsiteX7" fmla="*/ 1489587 w 1814051"/>
              <a:gd name="connsiteY7" fmla="*/ 265471 h 3303639"/>
              <a:gd name="connsiteX8" fmla="*/ 1563329 w 1814051"/>
              <a:gd name="connsiteY8" fmla="*/ 353962 h 3303639"/>
              <a:gd name="connsiteX9" fmla="*/ 1607574 w 1814051"/>
              <a:gd name="connsiteY9" fmla="*/ 530942 h 3303639"/>
              <a:gd name="connsiteX10" fmla="*/ 1651819 w 1814051"/>
              <a:gd name="connsiteY10" fmla="*/ 560439 h 3303639"/>
              <a:gd name="connsiteX11" fmla="*/ 1681316 w 1814051"/>
              <a:gd name="connsiteY11" fmla="*/ 604684 h 3303639"/>
              <a:gd name="connsiteX12" fmla="*/ 1725561 w 1814051"/>
              <a:gd name="connsiteY12" fmla="*/ 634181 h 3303639"/>
              <a:gd name="connsiteX13" fmla="*/ 1740309 w 1814051"/>
              <a:gd name="connsiteY13" fmla="*/ 693175 h 3303639"/>
              <a:gd name="connsiteX14" fmla="*/ 1755058 w 1814051"/>
              <a:gd name="connsiteY14" fmla="*/ 796413 h 3303639"/>
              <a:gd name="connsiteX15" fmla="*/ 1769806 w 1814051"/>
              <a:gd name="connsiteY15" fmla="*/ 1047136 h 3303639"/>
              <a:gd name="connsiteX16" fmla="*/ 1784555 w 1814051"/>
              <a:gd name="connsiteY16" fmla="*/ 1238865 h 3303639"/>
              <a:gd name="connsiteX17" fmla="*/ 1814051 w 1814051"/>
              <a:gd name="connsiteY17" fmla="*/ 1814052 h 3303639"/>
              <a:gd name="connsiteX18" fmla="*/ 1799303 w 1814051"/>
              <a:gd name="connsiteY18" fmla="*/ 2344994 h 3303639"/>
              <a:gd name="connsiteX19" fmla="*/ 1784555 w 1814051"/>
              <a:gd name="connsiteY19" fmla="*/ 2389239 h 3303639"/>
              <a:gd name="connsiteX20" fmla="*/ 1769806 w 1814051"/>
              <a:gd name="connsiteY20" fmla="*/ 2492478 h 3303639"/>
              <a:gd name="connsiteX21" fmla="*/ 1740309 w 1814051"/>
              <a:gd name="connsiteY21" fmla="*/ 2580968 h 3303639"/>
              <a:gd name="connsiteX22" fmla="*/ 1725561 w 1814051"/>
              <a:gd name="connsiteY22" fmla="*/ 2625213 h 3303639"/>
              <a:gd name="connsiteX23" fmla="*/ 1710813 w 1814051"/>
              <a:gd name="connsiteY23" fmla="*/ 2669458 h 3303639"/>
              <a:gd name="connsiteX24" fmla="*/ 1681316 w 1814051"/>
              <a:gd name="connsiteY24" fmla="*/ 2713704 h 3303639"/>
              <a:gd name="connsiteX25" fmla="*/ 1651819 w 1814051"/>
              <a:gd name="connsiteY25" fmla="*/ 2802194 h 3303639"/>
              <a:gd name="connsiteX26" fmla="*/ 1592826 w 1814051"/>
              <a:gd name="connsiteY26" fmla="*/ 2890684 h 3303639"/>
              <a:gd name="connsiteX27" fmla="*/ 1563329 w 1814051"/>
              <a:gd name="connsiteY27" fmla="*/ 2934929 h 3303639"/>
              <a:gd name="connsiteX28" fmla="*/ 1533832 w 1814051"/>
              <a:gd name="connsiteY28" fmla="*/ 3023420 h 3303639"/>
              <a:gd name="connsiteX29" fmla="*/ 1519084 w 1814051"/>
              <a:gd name="connsiteY29" fmla="*/ 3229897 h 3303639"/>
              <a:gd name="connsiteX30" fmla="*/ 1312606 w 1814051"/>
              <a:gd name="connsiteY30" fmla="*/ 3303639 h 3303639"/>
              <a:gd name="connsiteX31" fmla="*/ 1032387 w 1814051"/>
              <a:gd name="connsiteY31" fmla="*/ 3274142 h 3303639"/>
              <a:gd name="connsiteX32" fmla="*/ 943897 w 1814051"/>
              <a:gd name="connsiteY32" fmla="*/ 3244646 h 3303639"/>
              <a:gd name="connsiteX33" fmla="*/ 899651 w 1814051"/>
              <a:gd name="connsiteY33" fmla="*/ 3229897 h 3303639"/>
              <a:gd name="connsiteX34" fmla="*/ 398206 w 1814051"/>
              <a:gd name="connsiteY34" fmla="*/ 3244646 h 3303639"/>
              <a:gd name="connsiteX35" fmla="*/ 353961 w 1814051"/>
              <a:gd name="connsiteY35" fmla="*/ 3259394 h 3303639"/>
              <a:gd name="connsiteX36" fmla="*/ 117987 w 1814051"/>
              <a:gd name="connsiteY36" fmla="*/ 3244646 h 3303639"/>
              <a:gd name="connsiteX37" fmla="*/ 147484 w 1814051"/>
              <a:gd name="connsiteY37" fmla="*/ 2743200 h 3303639"/>
              <a:gd name="connsiteX38" fmla="*/ 162232 w 1814051"/>
              <a:gd name="connsiteY38" fmla="*/ 2654710 h 3303639"/>
              <a:gd name="connsiteX39" fmla="*/ 176980 w 1814051"/>
              <a:gd name="connsiteY39" fmla="*/ 2551471 h 3303639"/>
              <a:gd name="connsiteX40" fmla="*/ 162232 w 1814051"/>
              <a:gd name="connsiteY40" fmla="*/ 2227007 h 3303639"/>
              <a:gd name="connsiteX41" fmla="*/ 103238 w 1814051"/>
              <a:gd name="connsiteY41" fmla="*/ 2094271 h 3303639"/>
              <a:gd name="connsiteX42" fmla="*/ 73742 w 1814051"/>
              <a:gd name="connsiteY42" fmla="*/ 2035278 h 3303639"/>
              <a:gd name="connsiteX43" fmla="*/ 29497 w 1814051"/>
              <a:gd name="connsiteY43" fmla="*/ 1873046 h 3303639"/>
              <a:gd name="connsiteX44" fmla="*/ 0 w 1814051"/>
              <a:gd name="connsiteY44" fmla="*/ 1681317 h 3303639"/>
              <a:gd name="connsiteX45" fmla="*/ 14748 w 1814051"/>
              <a:gd name="connsiteY45" fmla="*/ 1312607 h 3303639"/>
              <a:gd name="connsiteX46" fmla="*/ 29497 w 1814051"/>
              <a:gd name="connsiteY46" fmla="*/ 1224117 h 3303639"/>
              <a:gd name="connsiteX47" fmla="*/ 73742 w 1814051"/>
              <a:gd name="connsiteY47" fmla="*/ 1017639 h 3303639"/>
              <a:gd name="connsiteX48" fmla="*/ 88490 w 1814051"/>
              <a:gd name="connsiteY48" fmla="*/ 943897 h 3303639"/>
              <a:gd name="connsiteX49" fmla="*/ 103238 w 1814051"/>
              <a:gd name="connsiteY49" fmla="*/ 884904 h 3303639"/>
              <a:gd name="connsiteX50" fmla="*/ 117987 w 1814051"/>
              <a:gd name="connsiteY50" fmla="*/ 796413 h 3303639"/>
              <a:gd name="connsiteX51" fmla="*/ 132735 w 1814051"/>
              <a:gd name="connsiteY51" fmla="*/ 752168 h 3303639"/>
              <a:gd name="connsiteX52" fmla="*/ 147484 w 1814051"/>
              <a:gd name="connsiteY52" fmla="*/ 693175 h 3303639"/>
              <a:gd name="connsiteX53" fmla="*/ 176980 w 1814051"/>
              <a:gd name="connsiteY53" fmla="*/ 604684 h 3303639"/>
              <a:gd name="connsiteX54" fmla="*/ 191729 w 1814051"/>
              <a:gd name="connsiteY54" fmla="*/ 560439 h 3303639"/>
              <a:gd name="connsiteX55" fmla="*/ 206879 w 1814051"/>
              <a:gd name="connsiteY55" fmla="*/ 349678 h 3303639"/>
              <a:gd name="connsiteX56" fmla="*/ 206645 w 1814051"/>
              <a:gd name="connsiteY56" fmla="*/ 309220 h 3303639"/>
              <a:gd name="connsiteX57" fmla="*/ 219973 w 1814051"/>
              <a:gd name="connsiteY57" fmla="*/ 296949 h 3303639"/>
              <a:gd name="connsiteX58" fmla="*/ 294968 w 1814051"/>
              <a:gd name="connsiteY58" fmla="*/ 265471 h 3303639"/>
              <a:gd name="connsiteX59" fmla="*/ 442451 w 1814051"/>
              <a:gd name="connsiteY59" fmla="*/ 206478 h 3303639"/>
              <a:gd name="connsiteX60" fmla="*/ 486697 w 1814051"/>
              <a:gd name="connsiteY60" fmla="*/ 191729 h 3303639"/>
              <a:gd name="connsiteX61" fmla="*/ 560438 w 1814051"/>
              <a:gd name="connsiteY61" fmla="*/ 176981 h 3303639"/>
              <a:gd name="connsiteX62" fmla="*/ 766916 w 1814051"/>
              <a:gd name="connsiteY62" fmla="*/ 147484 h 3303639"/>
              <a:gd name="connsiteX63" fmla="*/ 870155 w 1814051"/>
              <a:gd name="connsiteY63" fmla="*/ 117988 h 3303639"/>
              <a:gd name="connsiteX64" fmla="*/ 914400 w 1814051"/>
              <a:gd name="connsiteY64" fmla="*/ 88491 h 3303639"/>
              <a:gd name="connsiteX65" fmla="*/ 973393 w 1814051"/>
              <a:gd name="connsiteY65" fmla="*/ 58994 h 3303639"/>
              <a:gd name="connsiteX66" fmla="*/ 1076632 w 1814051"/>
              <a:gd name="connsiteY66" fmla="*/ 0 h 330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814051" h="3303639">
                <a:moveTo>
                  <a:pt x="1076632" y="0"/>
                </a:moveTo>
                <a:cubicBezTo>
                  <a:pt x="1101213" y="9832"/>
                  <a:pt x="1125585" y="20201"/>
                  <a:pt x="1150374" y="29497"/>
                </a:cubicBezTo>
                <a:cubicBezTo>
                  <a:pt x="1164930" y="34956"/>
                  <a:pt x="1180063" y="38787"/>
                  <a:pt x="1194619" y="44246"/>
                </a:cubicBezTo>
                <a:cubicBezTo>
                  <a:pt x="1219407" y="53542"/>
                  <a:pt x="1242677" y="67321"/>
                  <a:pt x="1268361" y="73742"/>
                </a:cubicBezTo>
                <a:cubicBezTo>
                  <a:pt x="1302085" y="82173"/>
                  <a:pt x="1337187" y="83575"/>
                  <a:pt x="1371600" y="88491"/>
                </a:cubicBezTo>
                <a:cubicBezTo>
                  <a:pt x="1386381" y="132836"/>
                  <a:pt x="1384077" y="138860"/>
                  <a:pt x="1415845" y="176981"/>
                </a:cubicBezTo>
                <a:cubicBezTo>
                  <a:pt x="1429198" y="193004"/>
                  <a:pt x="1446737" y="205203"/>
                  <a:pt x="1460090" y="221226"/>
                </a:cubicBezTo>
                <a:cubicBezTo>
                  <a:pt x="1471438" y="234843"/>
                  <a:pt x="1478240" y="251854"/>
                  <a:pt x="1489587" y="265471"/>
                </a:cubicBezTo>
                <a:cubicBezTo>
                  <a:pt x="1584218" y="379029"/>
                  <a:pt x="1490094" y="244110"/>
                  <a:pt x="1563329" y="353962"/>
                </a:cubicBezTo>
                <a:cubicBezTo>
                  <a:pt x="1566799" y="374780"/>
                  <a:pt x="1585662" y="516334"/>
                  <a:pt x="1607574" y="530942"/>
                </a:cubicBezTo>
                <a:lnTo>
                  <a:pt x="1651819" y="560439"/>
                </a:lnTo>
                <a:cubicBezTo>
                  <a:pt x="1661651" y="575187"/>
                  <a:pt x="1668782" y="592150"/>
                  <a:pt x="1681316" y="604684"/>
                </a:cubicBezTo>
                <a:cubicBezTo>
                  <a:pt x="1693850" y="617218"/>
                  <a:pt x="1715729" y="619433"/>
                  <a:pt x="1725561" y="634181"/>
                </a:cubicBezTo>
                <a:cubicBezTo>
                  <a:pt x="1736805" y="651047"/>
                  <a:pt x="1736683" y="673232"/>
                  <a:pt x="1740309" y="693175"/>
                </a:cubicBezTo>
                <a:cubicBezTo>
                  <a:pt x="1746527" y="727376"/>
                  <a:pt x="1750142" y="762000"/>
                  <a:pt x="1755058" y="796413"/>
                </a:cubicBezTo>
                <a:cubicBezTo>
                  <a:pt x="1759974" y="879987"/>
                  <a:pt x="1764237" y="963603"/>
                  <a:pt x="1769806" y="1047136"/>
                </a:cubicBezTo>
                <a:cubicBezTo>
                  <a:pt x="1774070" y="1111093"/>
                  <a:pt x="1781941" y="1174820"/>
                  <a:pt x="1784555" y="1238865"/>
                </a:cubicBezTo>
                <a:cubicBezTo>
                  <a:pt x="1807855" y="1809708"/>
                  <a:pt x="1742603" y="1599704"/>
                  <a:pt x="1814051" y="1814052"/>
                </a:cubicBezTo>
                <a:cubicBezTo>
                  <a:pt x="1809135" y="1991033"/>
                  <a:pt x="1808370" y="2168177"/>
                  <a:pt x="1799303" y="2344994"/>
                </a:cubicBezTo>
                <a:cubicBezTo>
                  <a:pt x="1798507" y="2360520"/>
                  <a:pt x="1787604" y="2373995"/>
                  <a:pt x="1784555" y="2389239"/>
                </a:cubicBezTo>
                <a:cubicBezTo>
                  <a:pt x="1777737" y="2423326"/>
                  <a:pt x="1777623" y="2458606"/>
                  <a:pt x="1769806" y="2492478"/>
                </a:cubicBezTo>
                <a:cubicBezTo>
                  <a:pt x="1762814" y="2522774"/>
                  <a:pt x="1750141" y="2551471"/>
                  <a:pt x="1740309" y="2580968"/>
                </a:cubicBezTo>
                <a:lnTo>
                  <a:pt x="1725561" y="2625213"/>
                </a:lnTo>
                <a:cubicBezTo>
                  <a:pt x="1720645" y="2639961"/>
                  <a:pt x="1719436" y="2656523"/>
                  <a:pt x="1710813" y="2669458"/>
                </a:cubicBezTo>
                <a:lnTo>
                  <a:pt x="1681316" y="2713704"/>
                </a:lnTo>
                <a:cubicBezTo>
                  <a:pt x="1671484" y="2743201"/>
                  <a:pt x="1669066" y="2776324"/>
                  <a:pt x="1651819" y="2802194"/>
                </a:cubicBezTo>
                <a:lnTo>
                  <a:pt x="1592826" y="2890684"/>
                </a:lnTo>
                <a:cubicBezTo>
                  <a:pt x="1582994" y="2905432"/>
                  <a:pt x="1568934" y="2918113"/>
                  <a:pt x="1563329" y="2934929"/>
                </a:cubicBezTo>
                <a:lnTo>
                  <a:pt x="1533832" y="3023420"/>
                </a:lnTo>
                <a:cubicBezTo>
                  <a:pt x="1528916" y="3092246"/>
                  <a:pt x="1544093" y="3165588"/>
                  <a:pt x="1519084" y="3229897"/>
                </a:cubicBezTo>
                <a:cubicBezTo>
                  <a:pt x="1492189" y="3299055"/>
                  <a:pt x="1360034" y="3297711"/>
                  <a:pt x="1312606" y="3303639"/>
                </a:cubicBezTo>
                <a:cubicBezTo>
                  <a:pt x="1265306" y="3299697"/>
                  <a:pt x="1097735" y="3289222"/>
                  <a:pt x="1032387" y="3274142"/>
                </a:cubicBezTo>
                <a:cubicBezTo>
                  <a:pt x="1002091" y="3267151"/>
                  <a:pt x="973394" y="3254478"/>
                  <a:pt x="943897" y="3244646"/>
                </a:cubicBezTo>
                <a:lnTo>
                  <a:pt x="899651" y="3229897"/>
                </a:lnTo>
                <a:cubicBezTo>
                  <a:pt x="732503" y="3234813"/>
                  <a:pt x="565183" y="3235620"/>
                  <a:pt x="398206" y="3244646"/>
                </a:cubicBezTo>
                <a:cubicBezTo>
                  <a:pt x="382683" y="3245485"/>
                  <a:pt x="369507" y="3259394"/>
                  <a:pt x="353961" y="3259394"/>
                </a:cubicBezTo>
                <a:cubicBezTo>
                  <a:pt x="275150" y="3259394"/>
                  <a:pt x="196645" y="3249562"/>
                  <a:pt x="117987" y="3244646"/>
                </a:cubicBezTo>
                <a:cubicBezTo>
                  <a:pt x="125405" y="3081441"/>
                  <a:pt x="129221" y="2907565"/>
                  <a:pt x="147484" y="2743200"/>
                </a:cubicBezTo>
                <a:cubicBezTo>
                  <a:pt x="150786" y="2713479"/>
                  <a:pt x="157685" y="2684266"/>
                  <a:pt x="162232" y="2654710"/>
                </a:cubicBezTo>
                <a:cubicBezTo>
                  <a:pt x="167518" y="2620352"/>
                  <a:pt x="172064" y="2585884"/>
                  <a:pt x="176980" y="2551471"/>
                </a:cubicBezTo>
                <a:cubicBezTo>
                  <a:pt x="172064" y="2443316"/>
                  <a:pt x="173766" y="2334657"/>
                  <a:pt x="162232" y="2227007"/>
                </a:cubicBezTo>
                <a:cubicBezTo>
                  <a:pt x="153743" y="2147777"/>
                  <a:pt x="134809" y="2149522"/>
                  <a:pt x="103238" y="2094271"/>
                </a:cubicBezTo>
                <a:cubicBezTo>
                  <a:pt x="92330" y="2075182"/>
                  <a:pt x="81907" y="2055691"/>
                  <a:pt x="73742" y="2035278"/>
                </a:cubicBezTo>
                <a:cubicBezTo>
                  <a:pt x="46863" y="1968080"/>
                  <a:pt x="41841" y="1940938"/>
                  <a:pt x="29497" y="1873046"/>
                </a:cubicBezTo>
                <a:cubicBezTo>
                  <a:pt x="15851" y="1797994"/>
                  <a:pt x="11051" y="1758677"/>
                  <a:pt x="0" y="1681317"/>
                </a:cubicBezTo>
                <a:cubicBezTo>
                  <a:pt x="4916" y="1558414"/>
                  <a:pt x="6829" y="1435353"/>
                  <a:pt x="14748" y="1312607"/>
                </a:cubicBezTo>
                <a:cubicBezTo>
                  <a:pt x="16673" y="1282765"/>
                  <a:pt x="23986" y="1253508"/>
                  <a:pt x="29497" y="1224117"/>
                </a:cubicBezTo>
                <a:cubicBezTo>
                  <a:pt x="89526" y="903960"/>
                  <a:pt x="36095" y="1187048"/>
                  <a:pt x="73742" y="1017639"/>
                </a:cubicBezTo>
                <a:cubicBezTo>
                  <a:pt x="79180" y="993168"/>
                  <a:pt x="83052" y="968368"/>
                  <a:pt x="88490" y="943897"/>
                </a:cubicBezTo>
                <a:cubicBezTo>
                  <a:pt x="92887" y="924110"/>
                  <a:pt x="99263" y="904780"/>
                  <a:pt x="103238" y="884904"/>
                </a:cubicBezTo>
                <a:cubicBezTo>
                  <a:pt x="109103" y="855581"/>
                  <a:pt x="111500" y="825605"/>
                  <a:pt x="117987" y="796413"/>
                </a:cubicBezTo>
                <a:cubicBezTo>
                  <a:pt x="121359" y="781237"/>
                  <a:pt x="128464" y="767116"/>
                  <a:pt x="132735" y="752168"/>
                </a:cubicBezTo>
                <a:cubicBezTo>
                  <a:pt x="138304" y="732678"/>
                  <a:pt x="141660" y="712590"/>
                  <a:pt x="147484" y="693175"/>
                </a:cubicBezTo>
                <a:cubicBezTo>
                  <a:pt x="156418" y="663394"/>
                  <a:pt x="167148" y="634181"/>
                  <a:pt x="176980" y="604684"/>
                </a:cubicBezTo>
                <a:lnTo>
                  <a:pt x="191729" y="560439"/>
                </a:lnTo>
                <a:cubicBezTo>
                  <a:pt x="213826" y="427850"/>
                  <a:pt x="208545" y="482437"/>
                  <a:pt x="206879" y="349678"/>
                </a:cubicBezTo>
                <a:lnTo>
                  <a:pt x="206645" y="309220"/>
                </a:lnTo>
                <a:lnTo>
                  <a:pt x="219973" y="296949"/>
                </a:lnTo>
                <a:cubicBezTo>
                  <a:pt x="234956" y="284059"/>
                  <a:pt x="242982" y="282800"/>
                  <a:pt x="294968" y="265471"/>
                </a:cubicBezTo>
                <a:cubicBezTo>
                  <a:pt x="369103" y="191336"/>
                  <a:pt x="309716" y="233025"/>
                  <a:pt x="442451" y="206478"/>
                </a:cubicBezTo>
                <a:cubicBezTo>
                  <a:pt x="457696" y="203429"/>
                  <a:pt x="471615" y="195500"/>
                  <a:pt x="486697" y="191729"/>
                </a:cubicBezTo>
                <a:cubicBezTo>
                  <a:pt x="511016" y="185649"/>
                  <a:pt x="535678" y="180891"/>
                  <a:pt x="560438" y="176981"/>
                </a:cubicBezTo>
                <a:cubicBezTo>
                  <a:pt x="629112" y="166138"/>
                  <a:pt x="699467" y="164346"/>
                  <a:pt x="766916" y="147484"/>
                </a:cubicBezTo>
                <a:cubicBezTo>
                  <a:pt x="840991" y="128966"/>
                  <a:pt x="806680" y="139146"/>
                  <a:pt x="870155" y="117988"/>
                </a:cubicBezTo>
                <a:cubicBezTo>
                  <a:pt x="884903" y="108156"/>
                  <a:pt x="899010" y="97285"/>
                  <a:pt x="914400" y="88491"/>
                </a:cubicBezTo>
                <a:cubicBezTo>
                  <a:pt x="933489" y="77583"/>
                  <a:pt x="954749" y="70646"/>
                  <a:pt x="973393" y="58994"/>
                </a:cubicBezTo>
                <a:cubicBezTo>
                  <a:pt x="1075436" y="-4783"/>
                  <a:pt x="989707" y="28976"/>
                  <a:pt x="1076632" y="0"/>
                </a:cubicBezTo>
                <a:close/>
              </a:path>
            </a:pathLst>
          </a:custGeom>
        </p:spPr>
      </p:pic>
      <p:sp>
        <p:nvSpPr>
          <p:cNvPr id="23" name="Rounded Rectangular Callout 22"/>
          <p:cNvSpPr/>
          <p:nvPr/>
        </p:nvSpPr>
        <p:spPr>
          <a:xfrm>
            <a:off x="1960385" y="1490903"/>
            <a:ext cx="3892241" cy="2154414"/>
          </a:xfrm>
          <a:prstGeom prst="wedgeRoundRectCallout">
            <a:avLst>
              <a:gd name="adj1" fmla="val -51158"/>
              <a:gd name="adj2" fmla="val 70715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một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số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vấn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xã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hội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đáng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quan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tâm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đời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sống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trong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các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tác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phẩm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văn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học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6510595" y="1447763"/>
            <a:ext cx="3857521" cy="2154414"/>
          </a:xfrm>
          <a:prstGeom prst="wedgeRoundRectCallout">
            <a:avLst>
              <a:gd name="adj1" fmla="val 48256"/>
              <a:gd name="adj2" fmla="val 72084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ý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kiến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về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vấn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xã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hội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cần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đảm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bảo</a:t>
            </a:r>
            <a:r>
              <a:rPr lang="en-US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những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yêu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cầu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nào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?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Left-Right Arrow 23"/>
          <p:cNvSpPr/>
          <p:nvPr/>
        </p:nvSpPr>
        <p:spPr>
          <a:xfrm>
            <a:off x="4245077" y="4085304"/>
            <a:ext cx="3701845" cy="1351830"/>
          </a:xfrm>
          <a:prstGeom prst="leftRightArrow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 ĐÔI CHIA SẺ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0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  <p:bldP spid="35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-257576"/>
            <a:ext cx="11388144" cy="6744102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5430" y="0"/>
            <a:ext cx="234711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hướng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28034" y="845429"/>
            <a:ext cx="8851531" cy="4422030"/>
            <a:chOff x="552355" y="1788005"/>
            <a:chExt cx="8748270" cy="4362116"/>
          </a:xfrm>
        </p:grpSpPr>
        <p:sp>
          <p:nvSpPr>
            <p:cNvPr id="11" name="Freeform 10"/>
            <p:cNvSpPr/>
            <p:nvPr/>
          </p:nvSpPr>
          <p:spPr>
            <a:xfrm>
              <a:off x="552355" y="2552754"/>
              <a:ext cx="5661633" cy="3597367"/>
            </a:xfrm>
            <a:custGeom>
              <a:avLst/>
              <a:gdLst>
                <a:gd name="connsiteX0" fmla="*/ 0 w 2539007"/>
                <a:gd name="connsiteY0" fmla="*/ 0 h 1693518"/>
                <a:gd name="connsiteX1" fmla="*/ 2539007 w 2539007"/>
                <a:gd name="connsiteY1" fmla="*/ 0 h 1693518"/>
                <a:gd name="connsiteX2" fmla="*/ 2539007 w 2539007"/>
                <a:gd name="connsiteY2" fmla="*/ 1693518 h 1693518"/>
                <a:gd name="connsiteX3" fmla="*/ 0 w 2539007"/>
                <a:gd name="connsiteY3" fmla="*/ 1693518 h 1693518"/>
                <a:gd name="connsiteX4" fmla="*/ 0 w 2539007"/>
                <a:gd name="connsiteY4" fmla="*/ 0 h 1693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9007" h="1693518">
                  <a:moveTo>
                    <a:pt x="0" y="0"/>
                  </a:moveTo>
                  <a:lnTo>
                    <a:pt x="2539007" y="0"/>
                  </a:lnTo>
                  <a:lnTo>
                    <a:pt x="2539007" y="1693518"/>
                  </a:lnTo>
                  <a:lnTo>
                    <a:pt x="0" y="16935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242" tIns="106680" rIns="106679" bIns="106680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Ngưỡng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mê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muội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thần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HS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cấp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THCS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máy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tới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342900" indent="-34290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lựa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342900" indent="-34290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24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en-US" sz="2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52355" y="1788005"/>
              <a:ext cx="8748270" cy="584446"/>
            </a:xfrm>
            <a:custGeom>
              <a:avLst/>
              <a:gdLst>
                <a:gd name="connsiteX0" fmla="*/ 0 w 1692671"/>
                <a:gd name="connsiteY0" fmla="*/ 846336 h 1692671"/>
                <a:gd name="connsiteX1" fmla="*/ 846336 w 1692671"/>
                <a:gd name="connsiteY1" fmla="*/ 0 h 1692671"/>
                <a:gd name="connsiteX2" fmla="*/ 1692672 w 1692671"/>
                <a:gd name="connsiteY2" fmla="*/ 846336 h 1692671"/>
                <a:gd name="connsiteX3" fmla="*/ 846336 w 1692671"/>
                <a:gd name="connsiteY3" fmla="*/ 1692672 h 1692671"/>
                <a:gd name="connsiteX4" fmla="*/ 0 w 1692671"/>
                <a:gd name="connsiteY4" fmla="*/ 846336 h 169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2671" h="1692671">
                  <a:moveTo>
                    <a:pt x="0" y="846336"/>
                  </a:moveTo>
                  <a:cubicBezTo>
                    <a:pt x="0" y="378918"/>
                    <a:pt x="378918" y="0"/>
                    <a:pt x="846336" y="0"/>
                  </a:cubicBezTo>
                  <a:cubicBezTo>
                    <a:pt x="1313754" y="0"/>
                    <a:pt x="1692672" y="378918"/>
                    <a:pt x="1692672" y="846336"/>
                  </a:cubicBezTo>
                  <a:cubicBezTo>
                    <a:pt x="1692672" y="1313754"/>
                    <a:pt x="1313754" y="1692672"/>
                    <a:pt x="846336" y="1692672"/>
                  </a:cubicBezTo>
                  <a:cubicBezTo>
                    <a:pt x="378918" y="1692672"/>
                    <a:pt x="0" y="1313754"/>
                    <a:pt x="0" y="846336"/>
                  </a:cubicBez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7886" tIns="247886" rIns="247886" bIns="247886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sz="28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8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8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Freeform 22"/>
          <p:cNvSpPr/>
          <p:nvPr/>
        </p:nvSpPr>
        <p:spPr>
          <a:xfrm>
            <a:off x="6292929" y="1574552"/>
            <a:ext cx="5066238" cy="3668618"/>
          </a:xfrm>
          <a:custGeom>
            <a:avLst/>
            <a:gdLst>
              <a:gd name="connsiteX0" fmla="*/ 0 w 2539007"/>
              <a:gd name="connsiteY0" fmla="*/ 0 h 1693518"/>
              <a:gd name="connsiteX1" fmla="*/ 2539007 w 2539007"/>
              <a:gd name="connsiteY1" fmla="*/ 0 h 1693518"/>
              <a:gd name="connsiteX2" fmla="*/ 2539007 w 2539007"/>
              <a:gd name="connsiteY2" fmla="*/ 1693518 h 1693518"/>
              <a:gd name="connsiteX3" fmla="*/ 0 w 2539007"/>
              <a:gd name="connsiteY3" fmla="*/ 1693518 h 1693518"/>
              <a:gd name="connsiteX4" fmla="*/ 0 w 2539007"/>
              <a:gd name="connsiteY4" fmla="*/ 0 h 16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007" h="1693518">
                <a:moveTo>
                  <a:pt x="0" y="0"/>
                </a:moveTo>
                <a:lnTo>
                  <a:pt x="2539007" y="0"/>
                </a:lnTo>
                <a:lnTo>
                  <a:pt x="2539007" y="1693518"/>
                </a:lnTo>
                <a:lnTo>
                  <a:pt x="0" y="16935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242" tIns="106680" rIns="106679" bIns="106680" numCol="1" spcCol="1270" anchor="ctr" anchorCtr="0">
            <a:noAutofit/>
          </a:bodyPr>
          <a:lstStyle/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con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400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2400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Cao.</a:t>
            </a:r>
          </a:p>
          <a:p>
            <a:pPr marL="342900" indent="-34290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i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sz="2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42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1314" t="20941" r="21005" b="17581"/>
          <a:stretch/>
        </p:blipFill>
        <p:spPr>
          <a:xfrm>
            <a:off x="4150237" y="6257925"/>
            <a:ext cx="3878825" cy="4572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812651"/>
            <a:ext cx="11565945" cy="5007042"/>
            <a:chOff x="2032000" y="1462120"/>
            <a:chExt cx="8128000" cy="4676212"/>
          </a:xfrm>
        </p:grpSpPr>
        <p:sp>
          <p:nvSpPr>
            <p:cNvPr id="18" name="Freeform 17"/>
            <p:cNvSpPr/>
            <p:nvPr/>
          </p:nvSpPr>
          <p:spPr>
            <a:xfrm>
              <a:off x="2032000" y="1462120"/>
              <a:ext cx="8128000" cy="883147"/>
            </a:xfrm>
            <a:custGeom>
              <a:avLst/>
              <a:gdLst>
                <a:gd name="connsiteX0" fmla="*/ 0 w 8128000"/>
                <a:gd name="connsiteY0" fmla="*/ 0 h 1625600"/>
                <a:gd name="connsiteX1" fmla="*/ 8128000 w 8128000"/>
                <a:gd name="connsiteY1" fmla="*/ 0 h 1625600"/>
                <a:gd name="connsiteX2" fmla="*/ 8128000 w 8128000"/>
                <a:gd name="connsiteY2" fmla="*/ 1625600 h 1625600"/>
                <a:gd name="connsiteX3" fmla="*/ 0 w 8128000"/>
                <a:gd name="connsiteY3" fmla="*/ 1625600 h 1625600"/>
                <a:gd name="connsiteX4" fmla="*/ 0 w 8128000"/>
                <a:gd name="connsiteY4" fmla="*/ 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8000" h="1625600">
                  <a:moveTo>
                    <a:pt x="0" y="0"/>
                  </a:moveTo>
                  <a:lnTo>
                    <a:pt x="8128000" y="0"/>
                  </a:lnTo>
                  <a:lnTo>
                    <a:pt x="8128000" y="1625600"/>
                  </a:lnTo>
                  <a:lnTo>
                    <a:pt x="0" y="1625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400" b="1" kern="1200" dirty="0" smtClean="0">
                  <a:latin typeface="+mj-lt"/>
                </a:rPr>
                <a:t>2. Yêu cầu chung: </a:t>
              </a:r>
              <a:r>
                <a:rPr lang="vi-VN" sz="2400" kern="1200" dirty="0" smtClean="0">
                  <a:latin typeface="+mj-lt"/>
                </a:rPr>
                <a:t>Để trình bày ý kiến về một vấn đề</a:t>
              </a:r>
              <a:r>
                <a:rPr lang="en-US" sz="2400" kern="1200" dirty="0" smtClean="0">
                  <a:latin typeface="+mj-lt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vi-VN" sz="2400" kern="1200" dirty="0" smtClean="0">
                  <a:latin typeface="+mj-lt"/>
                </a:rPr>
                <a:t>, các em cần:</a:t>
              </a:r>
              <a:endParaRPr lang="en-US" sz="2400" kern="1200" dirty="0">
                <a:latin typeface="+mj-lt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218919" y="2345266"/>
              <a:ext cx="1342294" cy="3413760"/>
            </a:xfrm>
            <a:custGeom>
              <a:avLst/>
              <a:gdLst>
                <a:gd name="connsiteX0" fmla="*/ 0 w 2032000"/>
                <a:gd name="connsiteY0" fmla="*/ 0 h 3413760"/>
                <a:gd name="connsiteX1" fmla="*/ 2032000 w 2032000"/>
                <a:gd name="connsiteY1" fmla="*/ 0 h 3413760"/>
                <a:gd name="connsiteX2" fmla="*/ 2032000 w 2032000"/>
                <a:gd name="connsiteY2" fmla="*/ 3413760 h 3413760"/>
                <a:gd name="connsiteX3" fmla="*/ 0 w 2032000"/>
                <a:gd name="connsiteY3" fmla="*/ 3413760 h 3413760"/>
                <a:gd name="connsiteX4" fmla="*/ 0 w 203200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3413760">
                  <a:moveTo>
                    <a:pt x="0" y="0"/>
                  </a:moveTo>
                  <a:lnTo>
                    <a:pt x="2032000" y="0"/>
                  </a:lnTo>
                  <a:lnTo>
                    <a:pt x="2032000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vấn đề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652958" y="2345266"/>
              <a:ext cx="1724879" cy="3413760"/>
            </a:xfrm>
            <a:custGeom>
              <a:avLst/>
              <a:gdLst>
                <a:gd name="connsiteX0" fmla="*/ 0 w 2032000"/>
                <a:gd name="connsiteY0" fmla="*/ 0 h 3413760"/>
                <a:gd name="connsiteX1" fmla="*/ 2032000 w 2032000"/>
                <a:gd name="connsiteY1" fmla="*/ 0 h 3413760"/>
                <a:gd name="connsiteX2" fmla="*/ 2032000 w 2032000"/>
                <a:gd name="connsiteY2" fmla="*/ 3413760 h 3413760"/>
                <a:gd name="connsiteX3" fmla="*/ 0 w 2032000"/>
                <a:gd name="connsiteY3" fmla="*/ 3413760 h 3413760"/>
                <a:gd name="connsiteX4" fmla="*/ 0 w 203200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3413760">
                  <a:moveTo>
                    <a:pt x="0" y="0"/>
                  </a:moveTo>
                  <a:lnTo>
                    <a:pt x="2032000" y="0"/>
                  </a:lnTo>
                  <a:lnTo>
                    <a:pt x="2032000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đích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thuyết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phục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7404010" y="2345266"/>
              <a:ext cx="752406" cy="3413760"/>
            </a:xfrm>
            <a:custGeom>
              <a:avLst/>
              <a:gdLst>
                <a:gd name="connsiteX0" fmla="*/ 0 w 2032000"/>
                <a:gd name="connsiteY0" fmla="*/ 0 h 3413760"/>
                <a:gd name="connsiteX1" fmla="*/ 2032000 w 2032000"/>
                <a:gd name="connsiteY1" fmla="*/ 0 h 3413760"/>
                <a:gd name="connsiteX2" fmla="*/ 2032000 w 2032000"/>
                <a:gd name="connsiteY2" fmla="*/ 3413760 h 3413760"/>
                <a:gd name="connsiteX3" fmla="*/ 0 w 2032000"/>
                <a:gd name="connsiteY3" fmla="*/ 3413760 h 3413760"/>
                <a:gd name="connsiteX4" fmla="*/ 0 w 203200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3413760">
                  <a:moveTo>
                    <a:pt x="0" y="0"/>
                  </a:moveTo>
                  <a:lnTo>
                    <a:pt x="2032000" y="0"/>
                  </a:lnTo>
                  <a:lnTo>
                    <a:pt x="2032000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8182588" y="2345266"/>
              <a:ext cx="1172662" cy="3413760"/>
            </a:xfrm>
            <a:custGeom>
              <a:avLst/>
              <a:gdLst>
                <a:gd name="connsiteX0" fmla="*/ 0 w 2032000"/>
                <a:gd name="connsiteY0" fmla="*/ 0 h 3413760"/>
                <a:gd name="connsiteX1" fmla="*/ 2032000 w 2032000"/>
                <a:gd name="connsiteY1" fmla="*/ 0 h 3413760"/>
                <a:gd name="connsiteX2" fmla="*/ 2032000 w 2032000"/>
                <a:gd name="connsiteY2" fmla="*/ 3413760 h 3413760"/>
                <a:gd name="connsiteX3" fmla="*/ 0 w 2032000"/>
                <a:gd name="connsiteY3" fmla="*/ 3413760 h 3413760"/>
                <a:gd name="connsiteX4" fmla="*/ 0 w 2032000"/>
                <a:gd name="connsiteY4" fmla="*/ 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3413760">
                  <a:moveTo>
                    <a:pt x="0" y="0"/>
                  </a:moveTo>
                  <a:lnTo>
                    <a:pt x="2032000" y="0"/>
                  </a:lnTo>
                  <a:lnTo>
                    <a:pt x="2032000" y="3413760"/>
                  </a:lnTo>
                  <a:lnTo>
                    <a:pt x="0" y="3413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 bị thêm tranh ảnh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video,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thiết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hỗ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trợ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32000" y="5759026"/>
              <a:ext cx="8128000" cy="379306"/>
            </a:xfrm>
            <a:prstGeom prst="rect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7" name="Freeform 26"/>
          <p:cNvSpPr/>
          <p:nvPr/>
        </p:nvSpPr>
        <p:spPr>
          <a:xfrm>
            <a:off x="0" y="1781246"/>
            <a:ext cx="1651715" cy="3618622"/>
          </a:xfrm>
          <a:custGeom>
            <a:avLst/>
            <a:gdLst>
              <a:gd name="connsiteX0" fmla="*/ 0 w 2032000"/>
              <a:gd name="connsiteY0" fmla="*/ 0 h 3413760"/>
              <a:gd name="connsiteX1" fmla="*/ 2032000 w 2032000"/>
              <a:gd name="connsiteY1" fmla="*/ 0 h 3413760"/>
              <a:gd name="connsiteX2" fmla="*/ 2032000 w 2032000"/>
              <a:gd name="connsiteY2" fmla="*/ 3413760 h 3413760"/>
              <a:gd name="connsiteX3" fmla="*/ 0 w 2032000"/>
              <a:gd name="connsiteY3" fmla="*/ 3413760 h 3413760"/>
              <a:gd name="connsiteX4" fmla="*/ 0 w 2032000"/>
              <a:gd name="connsiteY4" fmla="*/ 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3413760">
                <a:moveTo>
                  <a:pt x="0" y="0"/>
                </a:moveTo>
                <a:lnTo>
                  <a:pt x="2032000" y="0"/>
                </a:lnTo>
                <a:lnTo>
                  <a:pt x="2032000" y="3413760"/>
                </a:lnTo>
                <a:lnTo>
                  <a:pt x="0" y="34137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636250" y="1762839"/>
            <a:ext cx="1479043" cy="3618622"/>
          </a:xfrm>
          <a:custGeom>
            <a:avLst/>
            <a:gdLst>
              <a:gd name="connsiteX0" fmla="*/ 0 w 2032000"/>
              <a:gd name="connsiteY0" fmla="*/ 0 h 3413760"/>
              <a:gd name="connsiteX1" fmla="*/ 2032000 w 2032000"/>
              <a:gd name="connsiteY1" fmla="*/ 0 h 3413760"/>
              <a:gd name="connsiteX2" fmla="*/ 2032000 w 2032000"/>
              <a:gd name="connsiteY2" fmla="*/ 3413760 h 3413760"/>
              <a:gd name="connsiteX3" fmla="*/ 0 w 2032000"/>
              <a:gd name="connsiteY3" fmla="*/ 3413760 h 3413760"/>
              <a:gd name="connsiteX4" fmla="*/ 0 w 2032000"/>
              <a:gd name="connsiteY4" fmla="*/ 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3413760">
                <a:moveTo>
                  <a:pt x="0" y="0"/>
                </a:moveTo>
                <a:lnTo>
                  <a:pt x="2032000" y="0"/>
                </a:lnTo>
                <a:lnTo>
                  <a:pt x="2032000" y="3413760"/>
                </a:lnTo>
                <a:lnTo>
                  <a:pt x="0" y="34137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10437076" y="1771962"/>
            <a:ext cx="1128869" cy="3618622"/>
          </a:xfrm>
          <a:custGeom>
            <a:avLst/>
            <a:gdLst>
              <a:gd name="connsiteX0" fmla="*/ 0 w 2032000"/>
              <a:gd name="connsiteY0" fmla="*/ 0 h 3413760"/>
              <a:gd name="connsiteX1" fmla="*/ 2032000 w 2032000"/>
              <a:gd name="connsiteY1" fmla="*/ 0 h 3413760"/>
              <a:gd name="connsiteX2" fmla="*/ 2032000 w 2032000"/>
              <a:gd name="connsiteY2" fmla="*/ 3413760 h 3413760"/>
              <a:gd name="connsiteX3" fmla="*/ 0 w 2032000"/>
              <a:gd name="connsiteY3" fmla="*/ 3413760 h 3413760"/>
              <a:gd name="connsiteX4" fmla="*/ 0 w 2032000"/>
              <a:gd name="connsiteY4" fmla="*/ 0 h 341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3413760">
                <a:moveTo>
                  <a:pt x="0" y="0"/>
                </a:moveTo>
                <a:lnTo>
                  <a:pt x="2032000" y="0"/>
                </a:lnTo>
                <a:lnTo>
                  <a:pt x="2032000" y="3413760"/>
                </a:lnTo>
                <a:lnTo>
                  <a:pt x="0" y="34137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14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29960" y="668810"/>
            <a:ext cx="416646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nghe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16834"/>
          <a:stretch/>
        </p:blipFill>
        <p:spPr>
          <a:xfrm>
            <a:off x="1590139" y="1256663"/>
            <a:ext cx="8716297" cy="47726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21575" y="2765541"/>
            <a:ext cx="6244943" cy="364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vi-VN" sz="3200" b="1" i="1" u="sng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Đề </a:t>
            </a:r>
            <a:r>
              <a:rPr lang="vi-VN" sz="3200" b="1" i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bài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: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mơ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mắt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 (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Hoàng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’’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Ê-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xu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pe-ri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4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-10175"/>
            <a:ext cx="12192000" cy="6868175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6006" y="1031258"/>
            <a:ext cx="6096000" cy="5878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a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Chuẩn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bị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nội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dung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ight Arrow Callout 3"/>
          <p:cNvSpPr/>
          <p:nvPr/>
        </p:nvSpPr>
        <p:spPr>
          <a:xfrm>
            <a:off x="1091381" y="2300256"/>
            <a:ext cx="3058856" cy="3543332"/>
          </a:xfrm>
          <a:prstGeom prst="rightArrowCallout">
            <a:avLst>
              <a:gd name="adj1" fmla="val 43962"/>
              <a:gd name="adj2" fmla="val 32984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Xác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nghe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mục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đích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gian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các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phương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tiện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hỗ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trợ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43920" y="1811871"/>
            <a:ext cx="8887874" cy="2344569"/>
            <a:chOff x="2032000" y="2192314"/>
            <a:chExt cx="8127999" cy="2469994"/>
          </a:xfrm>
        </p:grpSpPr>
        <p:sp>
          <p:nvSpPr>
            <p:cNvPr id="15" name="Left Brace 14"/>
            <p:cNvSpPr/>
            <p:nvPr/>
          </p:nvSpPr>
          <p:spPr>
            <a:xfrm>
              <a:off x="4063999" y="2359772"/>
              <a:ext cx="406400" cy="1173655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4632959" y="2192314"/>
              <a:ext cx="5527040" cy="1417215"/>
            </a:xfrm>
            <a:custGeom>
              <a:avLst/>
              <a:gdLst>
                <a:gd name="connsiteX0" fmla="*/ 0 w 5527040"/>
                <a:gd name="connsiteY0" fmla="*/ 0 h 1337737"/>
                <a:gd name="connsiteX1" fmla="*/ 5527040 w 5527040"/>
                <a:gd name="connsiteY1" fmla="*/ 0 h 1337737"/>
                <a:gd name="connsiteX2" fmla="*/ 5527040 w 5527040"/>
                <a:gd name="connsiteY2" fmla="*/ 1337737 h 1337737"/>
                <a:gd name="connsiteX3" fmla="*/ 0 w 5527040"/>
                <a:gd name="connsiteY3" fmla="*/ 1337737 h 1337737"/>
                <a:gd name="connsiteX4" fmla="*/ 0 w 5527040"/>
                <a:gd name="connsiteY4" fmla="*/ 0 h 133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7040" h="1337737">
                  <a:moveTo>
                    <a:pt x="0" y="0"/>
                  </a:moveTo>
                  <a:lnTo>
                    <a:pt x="5527040" y="0"/>
                  </a:lnTo>
                  <a:lnTo>
                    <a:pt x="5527040" y="1337737"/>
                  </a:lnTo>
                  <a:lnTo>
                    <a:pt x="0" y="133773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US" b="1" dirty="0" smtClean="0">
                  <a:solidFill>
                    <a:srgbClr val="0D0D0D"/>
                  </a:solidFill>
                  <a:latin typeface="Calibri" panose="020F0502020204030204" pitchFamily="34" charset="0"/>
                  <a:ea typeface="MS Mincho"/>
                  <a:cs typeface="Times New Roman" panose="02020603050405020304" pitchFamily="18" charset="0"/>
                </a:rPr>
                <a:t>-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Xem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lại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trích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“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mắt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trẻ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” (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trích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“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Hoàng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tử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bé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’’ 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 Ê-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xu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-</a:t>
              </a:r>
              <a:r>
                <a:rPr 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pe-ri</a:t>
              </a:r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MS Mincho"/>
                  <a:cs typeface="Times New Roman" panose="02020603050405020304" pitchFamily="18" charset="0"/>
                </a:rPr>
                <a:t>)</a:t>
              </a:r>
              <a:endPara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5750" lvl="1" indent="-28575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032000" y="3717168"/>
              <a:ext cx="2032000" cy="930600"/>
            </a:xfrm>
            <a:custGeom>
              <a:avLst/>
              <a:gdLst>
                <a:gd name="connsiteX0" fmla="*/ 0 w 2032000"/>
                <a:gd name="connsiteY0" fmla="*/ 0 h 930600"/>
                <a:gd name="connsiteX1" fmla="*/ 2032000 w 2032000"/>
                <a:gd name="connsiteY1" fmla="*/ 0 h 930600"/>
                <a:gd name="connsiteX2" fmla="*/ 2032000 w 2032000"/>
                <a:gd name="connsiteY2" fmla="*/ 930600 h 930600"/>
                <a:gd name="connsiteX3" fmla="*/ 0 w 2032000"/>
                <a:gd name="connsiteY3" fmla="*/ 930600 h 930600"/>
                <a:gd name="connsiteX4" fmla="*/ 0 w 2032000"/>
                <a:gd name="connsiteY4" fmla="*/ 0 h 9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930600">
                  <a:moveTo>
                    <a:pt x="0" y="0"/>
                  </a:moveTo>
                  <a:lnTo>
                    <a:pt x="2032000" y="0"/>
                  </a:lnTo>
                  <a:lnTo>
                    <a:pt x="2032000" y="930600"/>
                  </a:lnTo>
                  <a:lnTo>
                    <a:pt x="0" y="930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71120" rIns="199136" bIns="71120" numCol="1" spcCol="1270" anchor="ctr" anchorCtr="0">
              <a:noAutofit/>
            </a:bodyPr>
            <a:lstStyle/>
            <a:p>
              <a:pPr lvl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eft Brace 17"/>
            <p:cNvSpPr/>
            <p:nvPr/>
          </p:nvSpPr>
          <p:spPr>
            <a:xfrm>
              <a:off x="4063999" y="3702627"/>
              <a:ext cx="406400" cy="959681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4632959" y="3702627"/>
              <a:ext cx="5527040" cy="959681"/>
            </a:xfrm>
            <a:custGeom>
              <a:avLst/>
              <a:gdLst>
                <a:gd name="connsiteX0" fmla="*/ 0 w 5527040"/>
                <a:gd name="connsiteY0" fmla="*/ 0 h 959681"/>
                <a:gd name="connsiteX1" fmla="*/ 5527040 w 5527040"/>
                <a:gd name="connsiteY1" fmla="*/ 0 h 959681"/>
                <a:gd name="connsiteX2" fmla="*/ 5527040 w 5527040"/>
                <a:gd name="connsiteY2" fmla="*/ 959681 h 959681"/>
                <a:gd name="connsiteX3" fmla="*/ 0 w 5527040"/>
                <a:gd name="connsiteY3" fmla="*/ 959681 h 959681"/>
                <a:gd name="connsiteX4" fmla="*/ 0 w 5527040"/>
                <a:gd name="connsiteY4" fmla="*/ 0 h 95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7040" h="959681">
                  <a:moveTo>
                    <a:pt x="0" y="0"/>
                  </a:moveTo>
                  <a:lnTo>
                    <a:pt x="5527040" y="0"/>
                  </a:lnTo>
                  <a:lnTo>
                    <a:pt x="5527040" y="959681"/>
                  </a:lnTo>
                  <a:lnTo>
                    <a:pt x="0" y="95968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bè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thầy</a:t>
              </a:r>
              <a:r>
                <a:rPr lang="en-US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endParaRPr lang="en-US" sz="2800" i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43920" y="4242636"/>
            <a:ext cx="8875815" cy="1822529"/>
            <a:chOff x="2032000" y="2399258"/>
            <a:chExt cx="8127999" cy="2059481"/>
          </a:xfrm>
        </p:grpSpPr>
        <p:sp>
          <p:nvSpPr>
            <p:cNvPr id="35" name="Left Brace 34"/>
            <p:cNvSpPr/>
            <p:nvPr/>
          </p:nvSpPr>
          <p:spPr>
            <a:xfrm>
              <a:off x="4063999" y="2399258"/>
              <a:ext cx="406400" cy="930600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4632959" y="2399258"/>
              <a:ext cx="5527040" cy="930600"/>
            </a:xfrm>
            <a:custGeom>
              <a:avLst/>
              <a:gdLst>
                <a:gd name="connsiteX0" fmla="*/ 0 w 5527040"/>
                <a:gd name="connsiteY0" fmla="*/ 0 h 930600"/>
                <a:gd name="connsiteX1" fmla="*/ 5527040 w 5527040"/>
                <a:gd name="connsiteY1" fmla="*/ 0 h 930600"/>
                <a:gd name="connsiteX2" fmla="*/ 5527040 w 5527040"/>
                <a:gd name="connsiteY2" fmla="*/ 930600 h 930600"/>
                <a:gd name="connsiteX3" fmla="*/ 0 w 5527040"/>
                <a:gd name="connsiteY3" fmla="*/ 930600 h 930600"/>
                <a:gd name="connsiteX4" fmla="*/ 0 w 5527040"/>
                <a:gd name="connsiteY4" fmla="*/ 0 h 9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7040" h="930600">
                  <a:moveTo>
                    <a:pt x="0" y="0"/>
                  </a:moveTo>
                  <a:lnTo>
                    <a:pt x="5527040" y="0"/>
                  </a:lnTo>
                  <a:lnTo>
                    <a:pt x="5527040" y="930600"/>
                  </a:lnTo>
                  <a:lnTo>
                    <a:pt x="0" y="9306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i="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i="0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2032000" y="3513599"/>
              <a:ext cx="2032000" cy="930600"/>
            </a:xfrm>
            <a:custGeom>
              <a:avLst/>
              <a:gdLst>
                <a:gd name="connsiteX0" fmla="*/ 0 w 2032000"/>
                <a:gd name="connsiteY0" fmla="*/ 0 h 930600"/>
                <a:gd name="connsiteX1" fmla="*/ 2032000 w 2032000"/>
                <a:gd name="connsiteY1" fmla="*/ 0 h 930600"/>
                <a:gd name="connsiteX2" fmla="*/ 2032000 w 2032000"/>
                <a:gd name="connsiteY2" fmla="*/ 930600 h 930600"/>
                <a:gd name="connsiteX3" fmla="*/ 0 w 2032000"/>
                <a:gd name="connsiteY3" fmla="*/ 930600 h 930600"/>
                <a:gd name="connsiteX4" fmla="*/ 0 w 2032000"/>
                <a:gd name="connsiteY4" fmla="*/ 0 h 9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930600">
                  <a:moveTo>
                    <a:pt x="0" y="0"/>
                  </a:moveTo>
                  <a:lnTo>
                    <a:pt x="2032000" y="0"/>
                  </a:lnTo>
                  <a:lnTo>
                    <a:pt x="2032000" y="930600"/>
                  </a:lnTo>
                  <a:lnTo>
                    <a:pt x="0" y="930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71120" rIns="199136" bIns="71120" numCol="1" spcCol="1270" anchor="ctr" anchorCtr="0">
              <a:noAutofit/>
            </a:bodyPr>
            <a:lstStyle/>
            <a:p>
              <a:pPr lvl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Left Brace 37"/>
            <p:cNvSpPr/>
            <p:nvPr/>
          </p:nvSpPr>
          <p:spPr>
            <a:xfrm>
              <a:off x="4063999" y="3499058"/>
              <a:ext cx="406400" cy="959681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Freeform 38"/>
            <p:cNvSpPr/>
            <p:nvPr/>
          </p:nvSpPr>
          <p:spPr>
            <a:xfrm>
              <a:off x="4632959" y="3418656"/>
              <a:ext cx="5527040" cy="1040083"/>
            </a:xfrm>
            <a:custGeom>
              <a:avLst/>
              <a:gdLst>
                <a:gd name="connsiteX0" fmla="*/ 0 w 5527040"/>
                <a:gd name="connsiteY0" fmla="*/ 0 h 959681"/>
                <a:gd name="connsiteX1" fmla="*/ 5527040 w 5527040"/>
                <a:gd name="connsiteY1" fmla="*/ 0 h 959681"/>
                <a:gd name="connsiteX2" fmla="*/ 5527040 w 5527040"/>
                <a:gd name="connsiteY2" fmla="*/ 959681 h 959681"/>
                <a:gd name="connsiteX3" fmla="*/ 0 w 5527040"/>
                <a:gd name="connsiteY3" fmla="*/ 959681 h 959681"/>
                <a:gd name="connsiteX4" fmla="*/ 0 w 5527040"/>
                <a:gd name="connsiteY4" fmla="*/ 0 h 95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7040" h="959681">
                  <a:moveTo>
                    <a:pt x="0" y="0"/>
                  </a:moveTo>
                  <a:lnTo>
                    <a:pt x="5527040" y="0"/>
                  </a:lnTo>
                  <a:lnTo>
                    <a:pt x="5527040" y="959681"/>
                  </a:lnTo>
                  <a:lnTo>
                    <a:pt x="0" y="95968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Dự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hỗ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trợ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79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53204" y="0"/>
            <a:ext cx="11938796" cy="6857999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096" y="186994"/>
            <a:ext cx="306359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ý,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lập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dàn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ý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5307" y="774847"/>
            <a:ext cx="10900893" cy="7799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ý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 (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Hoàng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’’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Ê-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xu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pe-ri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Theo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hộ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phê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phán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cưc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53204" y="0"/>
            <a:ext cx="11938796" cy="6857999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5307" y="774847"/>
            <a:ext cx="10900893" cy="470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dàn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ý:</a:t>
            </a: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15000"/>
              </a:lnSpc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Nêu vấn đề cần trình bày: Người lớn cần hiểu và tôn trọng ước mơ của trẻ em. Đó là vấn đề đặt ra trong đoạn trích “Trong mắt trẻ” (trích “Hoàng tử bé’’ của Ê-xu-pe-ri)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4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438" y="922347"/>
            <a:ext cx="108204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vi-VN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Lần lượt trình bày các nội dung trong mục tìm ý: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Nội dung văn bản </a:t>
            </a: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Trong mắt trẻ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và vấn đề ước mơ của trẻ em.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Đặc điểm ước mơ của trẻ em.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Biểu hiện cụ thể về sự khác nhau giữa thái độ của người lớn và ước mơ của trẻ em.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Nguyên nhân cần phê phán và ủng hộ đối với từng thái độ nêu trên.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7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1091</Words>
  <PresentationFormat>Widescreen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2021-09-08T13:35:31Z</dcterms:created>
  <dcterms:modified xsi:type="dcterms:W3CDTF">2023-06-09T03:17:47Z</dcterms:modified>
</cp:coreProperties>
</file>