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7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1D4CF-9DF9-4B14-AA29-4DC3A62B5715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81911-2F05-46D6-A569-B9EBB5173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68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81911-2F05-46D6-A569-B9EBB5173DF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509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9735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842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40820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2149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5210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7482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739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43501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569094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108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DA645-8920-4615-831B-63723F15947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DA645-8920-4615-831B-63723F159478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713D4-255C-4CFE-942F-CDB0D3BC0B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852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86200" y="609600"/>
            <a:ext cx="609599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</a:t>
            </a:r>
          </a:p>
        </p:txBody>
      </p:sp>
      <p:sp>
        <p:nvSpPr>
          <p:cNvPr id="4" name="Rectangle 3"/>
          <p:cNvSpPr/>
          <p:nvPr/>
        </p:nvSpPr>
        <p:spPr>
          <a:xfrm>
            <a:off x="5029200" y="6096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" y="11430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</a:t>
            </a:r>
          </a:p>
        </p:txBody>
      </p:sp>
      <p:sp>
        <p:nvSpPr>
          <p:cNvPr id="8" name="Rectangle 7"/>
          <p:cNvSpPr/>
          <p:nvPr/>
        </p:nvSpPr>
        <p:spPr>
          <a:xfrm>
            <a:off x="1447800" y="11430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</a:t>
            </a:r>
          </a:p>
        </p:txBody>
      </p:sp>
      <p:sp>
        <p:nvSpPr>
          <p:cNvPr id="9" name="Rectangle 8"/>
          <p:cNvSpPr/>
          <p:nvPr/>
        </p:nvSpPr>
        <p:spPr>
          <a:xfrm>
            <a:off x="1981200" y="11430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90800" y="11430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00400" y="1143000"/>
            <a:ext cx="6858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H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86200" y="11430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029200" y="11430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86200" y="16764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F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29200" y="16764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562600" y="16764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H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029200" y="22098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O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562600" y="22098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U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72200" y="22098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781800" y="22098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886200" y="27432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29200" y="27432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B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562600" y="27432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B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172200" y="27432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781800" y="27432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276600" y="32766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86200" y="32766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</a:t>
            </a:r>
          </a:p>
        </p:txBody>
      </p:sp>
      <p:grpSp>
        <p:nvGrpSpPr>
          <p:cNvPr id="127" name="Group 126"/>
          <p:cNvGrpSpPr/>
          <p:nvPr/>
        </p:nvGrpSpPr>
        <p:grpSpPr>
          <a:xfrm>
            <a:off x="4495800" y="609600"/>
            <a:ext cx="609600" cy="3200400"/>
            <a:chOff x="4495800" y="609600"/>
            <a:chExt cx="609600" cy="3200400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" name="Rectangle 2"/>
            <p:cNvSpPr/>
            <p:nvPr/>
          </p:nvSpPr>
          <p:spPr>
            <a:xfrm>
              <a:off x="4495800" y="609600"/>
              <a:ext cx="533400" cy="5334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A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495800" y="1143000"/>
              <a:ext cx="533400" cy="5334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N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495800" y="1676400"/>
              <a:ext cx="609600" cy="5334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I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95800" y="2209800"/>
              <a:ext cx="533400" cy="5334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M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495800" y="2743200"/>
              <a:ext cx="533400" cy="5334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A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495800" y="3276600"/>
              <a:ext cx="533400" cy="53340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L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5029200" y="32766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</a:t>
            </a:r>
          </a:p>
        </p:txBody>
      </p:sp>
      <p:sp>
        <p:nvSpPr>
          <p:cNvPr id="42" name="Rectangle 41"/>
          <p:cNvSpPr/>
          <p:nvPr/>
        </p:nvSpPr>
        <p:spPr>
          <a:xfrm>
            <a:off x="914400" y="1143000"/>
            <a:ext cx="533400" cy="5334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3" name="Rectangle 42"/>
          <p:cNvSpPr/>
          <p:nvPr/>
        </p:nvSpPr>
        <p:spPr>
          <a:xfrm>
            <a:off x="1447800" y="1143000"/>
            <a:ext cx="533400" cy="5334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4" name="Rectangle 43"/>
          <p:cNvSpPr/>
          <p:nvPr/>
        </p:nvSpPr>
        <p:spPr>
          <a:xfrm>
            <a:off x="1981200" y="1143000"/>
            <a:ext cx="609600" cy="5334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5" name="Rectangle 44"/>
          <p:cNvSpPr/>
          <p:nvPr/>
        </p:nvSpPr>
        <p:spPr>
          <a:xfrm>
            <a:off x="2590800" y="1143000"/>
            <a:ext cx="609600" cy="5334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>
            <a:off x="3200400" y="1143000"/>
            <a:ext cx="685800" cy="5334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7" name="Rectangle 46"/>
          <p:cNvSpPr/>
          <p:nvPr/>
        </p:nvSpPr>
        <p:spPr>
          <a:xfrm>
            <a:off x="3886200" y="1143000"/>
            <a:ext cx="609600" cy="5334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8" name="Rectangle 47"/>
          <p:cNvSpPr/>
          <p:nvPr/>
        </p:nvSpPr>
        <p:spPr>
          <a:xfrm>
            <a:off x="4495800" y="1143000"/>
            <a:ext cx="533400" cy="5334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9" name="Rectangle 48"/>
          <p:cNvSpPr/>
          <p:nvPr/>
        </p:nvSpPr>
        <p:spPr>
          <a:xfrm>
            <a:off x="5029200" y="1143000"/>
            <a:ext cx="533400" cy="5334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grpSp>
        <p:nvGrpSpPr>
          <p:cNvPr id="55" name="Group 54"/>
          <p:cNvGrpSpPr/>
          <p:nvPr/>
        </p:nvGrpSpPr>
        <p:grpSpPr>
          <a:xfrm>
            <a:off x="3886200" y="1676400"/>
            <a:ext cx="2285999" cy="533400"/>
            <a:chOff x="3505201" y="4114800"/>
            <a:chExt cx="2143125" cy="533400"/>
          </a:xfrm>
          <a:blipFill>
            <a:blip r:embed="rId4"/>
            <a:tile tx="0" ty="0" sx="100000" sy="100000" flip="none" algn="tl"/>
          </a:blip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51" name="Rectangle 50"/>
            <p:cNvSpPr/>
            <p:nvPr/>
          </p:nvSpPr>
          <p:spPr>
            <a:xfrm>
              <a:off x="3505201" y="4114800"/>
              <a:ext cx="5715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076702" y="4114800"/>
              <a:ext cx="500061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576764" y="4114800"/>
              <a:ext cx="500062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076828" y="4114800"/>
              <a:ext cx="571498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4495800" y="2209800"/>
            <a:ext cx="2895600" cy="533400"/>
            <a:chOff x="3124200" y="4191000"/>
            <a:chExt cx="2895600" cy="533400"/>
          </a:xfrm>
          <a:blipFill>
            <a:blip r:embed="rId4"/>
            <a:tile tx="0" ty="0" sx="100000" sy="100000" flip="none" algn="tl"/>
          </a:blip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56" name="Rectangle 55"/>
            <p:cNvSpPr/>
            <p:nvPr/>
          </p:nvSpPr>
          <p:spPr>
            <a:xfrm>
              <a:off x="3124200" y="41910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657600" y="41910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191000" y="4191000"/>
              <a:ext cx="6096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800600" y="4191000"/>
              <a:ext cx="6096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410200" y="4191000"/>
              <a:ext cx="6096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886200" y="2743200"/>
            <a:ext cx="3505200" cy="533400"/>
            <a:chOff x="3200400" y="4419600"/>
            <a:chExt cx="3505200" cy="533400"/>
          </a:xfrm>
          <a:blipFill>
            <a:blip r:embed="rId4"/>
            <a:tile tx="0" ty="0" sx="100000" sy="100000" flip="none" algn="tl"/>
          </a:blip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64" name="Rectangle 63"/>
            <p:cNvSpPr/>
            <p:nvPr/>
          </p:nvSpPr>
          <p:spPr>
            <a:xfrm>
              <a:off x="3200400" y="4419600"/>
              <a:ext cx="6096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810000" y="44196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343400" y="44196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876800" y="4419600"/>
              <a:ext cx="6096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486400" y="4419600"/>
              <a:ext cx="6096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096000" y="4419600"/>
              <a:ext cx="6096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sp>
        <p:nvSpPr>
          <p:cNvPr id="76" name="5-Point Star 75"/>
          <p:cNvSpPr/>
          <p:nvPr/>
        </p:nvSpPr>
        <p:spPr>
          <a:xfrm>
            <a:off x="304800" y="533400"/>
            <a:ext cx="457200" cy="381000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7" name="5-Point Star 76"/>
          <p:cNvSpPr/>
          <p:nvPr/>
        </p:nvSpPr>
        <p:spPr>
          <a:xfrm>
            <a:off x="304800" y="1143000"/>
            <a:ext cx="457200" cy="381000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8" name="5-Point Star 77"/>
          <p:cNvSpPr/>
          <p:nvPr/>
        </p:nvSpPr>
        <p:spPr>
          <a:xfrm>
            <a:off x="304800" y="1752600"/>
            <a:ext cx="457200" cy="381000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79" name="5-Point Star 78"/>
          <p:cNvSpPr/>
          <p:nvPr/>
        </p:nvSpPr>
        <p:spPr>
          <a:xfrm>
            <a:off x="304800" y="2286000"/>
            <a:ext cx="457200" cy="381000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0" name="5-Point Star 79"/>
          <p:cNvSpPr/>
          <p:nvPr/>
        </p:nvSpPr>
        <p:spPr>
          <a:xfrm>
            <a:off x="304800" y="2819400"/>
            <a:ext cx="457200" cy="381000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81" name="5-Point Star 80"/>
          <p:cNvSpPr/>
          <p:nvPr/>
        </p:nvSpPr>
        <p:spPr>
          <a:xfrm>
            <a:off x="685800" y="3276600"/>
            <a:ext cx="457200" cy="381000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4495800" y="609600"/>
            <a:ext cx="533400" cy="3200400"/>
            <a:chOff x="1981200" y="1752600"/>
            <a:chExt cx="533400" cy="3200400"/>
          </a:xfrm>
          <a:blipFill>
            <a:blip r:embed="rId5"/>
            <a:tile tx="0" ty="0" sx="100000" sy="100000" flip="none" algn="tl"/>
          </a:blip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82" name="Rectangle 81"/>
            <p:cNvSpPr/>
            <p:nvPr/>
          </p:nvSpPr>
          <p:spPr>
            <a:xfrm>
              <a:off x="1981200" y="17526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A</a:t>
              </a: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981200" y="22860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2"/>
                  </a:solidFill>
                </a:rPr>
                <a:t>N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981200" y="28194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I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981200" y="33528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M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981200" y="38862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/>
                <a:t>A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981200" y="44196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L</a:t>
              </a: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381000" y="5105400"/>
            <a:ext cx="82296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Question 1: I don’t wear a hat. Or fly like a bat. My name rhymes with flat. What am I? </a:t>
            </a:r>
          </a:p>
        </p:txBody>
      </p:sp>
      <p:grpSp>
        <p:nvGrpSpPr>
          <p:cNvPr id="93" name="Group 92"/>
          <p:cNvGrpSpPr/>
          <p:nvPr/>
        </p:nvGrpSpPr>
        <p:grpSpPr>
          <a:xfrm>
            <a:off x="3886200" y="609600"/>
            <a:ext cx="1676400" cy="533400"/>
            <a:chOff x="5257800" y="4876800"/>
            <a:chExt cx="1676400" cy="533400"/>
          </a:xfrm>
          <a:blipFill>
            <a:blip r:embed="rId4"/>
            <a:tile tx="0" ty="0" sx="100000" sy="100000" flip="none" algn="tl"/>
          </a:blip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90" name="Rectangle 89"/>
            <p:cNvSpPr/>
            <p:nvPr/>
          </p:nvSpPr>
          <p:spPr>
            <a:xfrm>
              <a:off x="5257800" y="4876800"/>
              <a:ext cx="6096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867400" y="48768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400800" y="4876800"/>
              <a:ext cx="533400" cy="533400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381000" y="5105400"/>
            <a:ext cx="82296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Question 2:I have four legs. You can ride me. I have tusks. I have a long nose. What am I?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81000" y="5105400"/>
            <a:ext cx="82296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Question 3: I swim in a lake. While asleep and awake. My name rhymes with dish. What am I?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81000" y="5105400"/>
            <a:ext cx="82296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Question 4:I am afraid of Cat. What am I?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1000" y="5105400"/>
            <a:ext cx="82296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Question 5: I eat vegetables. I can run fast. I can be a pet. I have long ears. What am I?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143000" y="32766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1676400" y="32766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O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2209800" y="3276600"/>
            <a:ext cx="6096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2819400" y="32766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O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609600" y="3276600"/>
            <a:ext cx="533400" cy="533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</a:t>
            </a:r>
          </a:p>
        </p:txBody>
      </p:sp>
      <p:grpSp>
        <p:nvGrpSpPr>
          <p:cNvPr id="123" name="Group 122"/>
          <p:cNvGrpSpPr/>
          <p:nvPr/>
        </p:nvGrpSpPr>
        <p:grpSpPr>
          <a:xfrm>
            <a:off x="609600" y="3276600"/>
            <a:ext cx="4953000" cy="533400"/>
            <a:chOff x="685800" y="4267200"/>
            <a:chExt cx="4953000" cy="533400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04" name="Group 103"/>
            <p:cNvGrpSpPr/>
            <p:nvPr/>
          </p:nvGrpSpPr>
          <p:grpSpPr>
            <a:xfrm>
              <a:off x="2895600" y="4267200"/>
              <a:ext cx="2209800" cy="533400"/>
              <a:chOff x="4038600" y="4343400"/>
              <a:chExt cx="2209800" cy="533400"/>
            </a:xfrm>
            <a:blipFill>
              <a:blip r:embed="rId4"/>
              <a:tile tx="0" ty="0" sx="100000" sy="100000" flip="none" algn="tl"/>
            </a:blipFill>
          </p:grpSpPr>
          <p:sp>
            <p:nvSpPr>
              <p:cNvPr id="105" name="Rectangle 104"/>
              <p:cNvSpPr/>
              <p:nvPr/>
            </p:nvSpPr>
            <p:spPr>
              <a:xfrm>
                <a:off x="4038600" y="4343400"/>
                <a:ext cx="533400" cy="53340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572000" y="4343400"/>
                <a:ext cx="533400" cy="53340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5105400" y="4343400"/>
                <a:ext cx="609600" cy="53340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5715000" y="4343400"/>
                <a:ext cx="533400" cy="53340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685800" y="4267200"/>
              <a:ext cx="2286000" cy="533400"/>
              <a:chOff x="3962400" y="4343400"/>
              <a:chExt cx="2286000" cy="533400"/>
            </a:xfrm>
            <a:blipFill>
              <a:blip r:embed="rId4"/>
              <a:tile tx="0" ty="0" sx="100000" sy="100000" flip="none" algn="tl"/>
            </a:blipFill>
          </p:grpSpPr>
          <p:sp>
            <p:nvSpPr>
              <p:cNvPr id="118" name="Rectangle 117"/>
              <p:cNvSpPr/>
              <p:nvPr/>
            </p:nvSpPr>
            <p:spPr>
              <a:xfrm>
                <a:off x="3962400" y="4343400"/>
                <a:ext cx="609600" cy="53340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72000" y="4343400"/>
                <a:ext cx="533400" cy="53340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5105400" y="4343400"/>
                <a:ext cx="533400" cy="53340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5638800" y="4343400"/>
                <a:ext cx="609600" cy="53340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sp>
          <p:nvSpPr>
            <p:cNvPr id="122" name="Rectangle 121"/>
            <p:cNvSpPr/>
            <p:nvPr/>
          </p:nvSpPr>
          <p:spPr>
            <a:xfrm>
              <a:off x="5105400" y="4267200"/>
              <a:ext cx="533400" cy="533400"/>
            </a:xfrm>
            <a:prstGeom prst="rect">
              <a:avLst/>
            </a:prstGeom>
            <a:blipFill>
              <a:blip r:embed="rId4"/>
              <a:tile tx="0" ty="0" sx="100000" sy="100000" flip="none" algn="tl"/>
            </a:blip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</p:grpSp>
      <p:sp>
        <p:nvSpPr>
          <p:cNvPr id="124" name="5-Point Star 123"/>
          <p:cNvSpPr/>
          <p:nvPr/>
        </p:nvSpPr>
        <p:spPr>
          <a:xfrm>
            <a:off x="0" y="3352800"/>
            <a:ext cx="457200" cy="381000"/>
          </a:xfrm>
          <a:prstGeom prst="star5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381000" y="5105400"/>
            <a:ext cx="82296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Question 6:I eat other animals. I have a big mouth. I am green. I live in the water. What am I?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7-Point Star 125"/>
          <p:cNvSpPr/>
          <p:nvPr/>
        </p:nvSpPr>
        <p:spPr>
          <a:xfrm>
            <a:off x="4495800" y="3886200"/>
            <a:ext cx="533400" cy="381000"/>
          </a:xfrm>
          <a:prstGeom prst="star7">
            <a:avLst>
              <a:gd name="adj" fmla="val 26356"/>
              <a:gd name="hf" fmla="val 102572"/>
              <a:gd name="vf" fmla="val 105210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*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1676400" y="-304800"/>
            <a:ext cx="5105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Games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xit" presetSubtype="16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repeatCount="3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1000" fill="hold"/>
                                        <p:tgtEl>
                                          <p:spTgt spid="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xit" presetSubtype="16" repeatCount="3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1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1000" fill="hold"/>
                                        <p:tgtEl>
                                          <p:spTgt spid="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xit" presetSubtype="16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xit" presetSubtype="16" repeatCount="3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mph" presetSubtype="0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1000" fill="hold"/>
                                        <p:tgtEl>
                                          <p:spTgt spid="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1000" fill="hold"/>
                                        <p:tgtEl>
                                          <p:spTgt spid="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xit" presetSubtype="16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xit" presetSubtype="16" repeatCount="3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mph" presetSubtype="0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1000" fill="hold"/>
                                        <p:tgtEl>
                                          <p:spTgt spid="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7" dur="1000" fill="hold"/>
                                        <p:tgtEl>
                                          <p:spTgt spid="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xit" presetSubtype="16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1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xit" presetSubtype="16" repeatCount="3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mph" presetSubtype="0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1000" fill="hold"/>
                                        <p:tgtEl>
                                          <p:spTgt spid="1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1000" fill="hold"/>
                                        <p:tgtEl>
                                          <p:spTgt spid="1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xit" presetSubtype="16" repeatCount="3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0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xit" presetSubtype="16" repeatCount="3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5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xit" presetSubtype="4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3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3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</p:childTnLst>
        </p:cTn>
      </p:par>
    </p:tnLst>
    <p:bldLst>
      <p:bldP spid="89" grpId="0" animBg="1"/>
      <p:bldP spid="89" grpId="1" animBg="1"/>
      <p:bldP spid="94" grpId="0" animBg="1"/>
      <p:bldP spid="94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125" grpId="0" animBg="1"/>
      <p:bldP spid="12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6" y="0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236</Words>
  <PresentationFormat>Trình chiếu Trên màn hình (4:3)</PresentationFormat>
  <Paragraphs>60</Paragraphs>
  <Slides>2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2017-09-20T07:45:39Z</dcterms:created>
  <dcterms:modified xsi:type="dcterms:W3CDTF">2023-09-16T10:22:48Z</dcterms:modified>
</cp:coreProperties>
</file>