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1D4CF-9DF9-4B14-AA29-4DC3A62B571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81911-2F05-46D6-A569-B9EBB517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1911-2F05-46D6-A569-B9EBB5173DF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50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9735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842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0820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2149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5210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7482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39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350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6909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108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A645-8920-4615-831B-63723F159478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852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6200" y="609600"/>
            <a:ext cx="609599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609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1430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11430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1430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11430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1143000"/>
            <a:ext cx="6858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6200" y="11430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29200" y="11430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86200" y="16764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9200" y="16764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62600" y="16764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29200" y="22098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62600" y="22098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72200" y="22098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81800" y="22098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862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27432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626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1722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818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76600" y="32766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86200" y="32766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4495800" y="609600"/>
            <a:ext cx="609600" cy="3200400"/>
            <a:chOff x="4495800" y="609600"/>
            <a:chExt cx="609600" cy="320040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" name="Rectangle 2"/>
            <p:cNvSpPr/>
            <p:nvPr/>
          </p:nvSpPr>
          <p:spPr>
            <a:xfrm>
              <a:off x="4495800" y="6096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95800" y="11430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95800" y="1676400"/>
              <a:ext cx="6096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5800" y="22098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95800" y="27432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95800" y="32766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50292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3" name="Rectangle 42"/>
          <p:cNvSpPr/>
          <p:nvPr/>
        </p:nvSpPr>
        <p:spPr>
          <a:xfrm>
            <a:off x="14478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Rectangle 43"/>
          <p:cNvSpPr/>
          <p:nvPr/>
        </p:nvSpPr>
        <p:spPr>
          <a:xfrm>
            <a:off x="1981200" y="1143000"/>
            <a:ext cx="6096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2590800" y="1143000"/>
            <a:ext cx="6096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3200400" y="1143000"/>
            <a:ext cx="6858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/>
          <p:cNvSpPr/>
          <p:nvPr/>
        </p:nvSpPr>
        <p:spPr>
          <a:xfrm>
            <a:off x="3886200" y="1143000"/>
            <a:ext cx="6096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44958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/>
          <p:cNvSpPr/>
          <p:nvPr/>
        </p:nvSpPr>
        <p:spPr>
          <a:xfrm>
            <a:off x="50292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55" name="Group 54"/>
          <p:cNvGrpSpPr/>
          <p:nvPr/>
        </p:nvGrpSpPr>
        <p:grpSpPr>
          <a:xfrm>
            <a:off x="3886200" y="1676400"/>
            <a:ext cx="2285999" cy="533400"/>
            <a:chOff x="3505201" y="4114800"/>
            <a:chExt cx="2143125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1" name="Rectangle 50"/>
            <p:cNvSpPr/>
            <p:nvPr/>
          </p:nvSpPr>
          <p:spPr>
            <a:xfrm>
              <a:off x="3505201" y="4114800"/>
              <a:ext cx="5715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076702" y="4114800"/>
              <a:ext cx="500061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76764" y="4114800"/>
              <a:ext cx="500062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076828" y="4114800"/>
              <a:ext cx="571498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495800" y="2209800"/>
            <a:ext cx="2895600" cy="533400"/>
            <a:chOff x="3124200" y="4191000"/>
            <a:chExt cx="2895600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6" name="Rectangle 55"/>
            <p:cNvSpPr/>
            <p:nvPr/>
          </p:nvSpPr>
          <p:spPr>
            <a:xfrm>
              <a:off x="3124200" y="41910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57600" y="41910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91000" y="41910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800600" y="41910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10200" y="41910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886200" y="2743200"/>
            <a:ext cx="3505200" cy="533400"/>
            <a:chOff x="3200400" y="4419600"/>
            <a:chExt cx="3505200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4" name="Rectangle 63"/>
            <p:cNvSpPr/>
            <p:nvPr/>
          </p:nvSpPr>
          <p:spPr>
            <a:xfrm>
              <a:off x="32004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10000" y="4419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343400" y="4419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768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864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960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76" name="5-Point Star 75"/>
          <p:cNvSpPr/>
          <p:nvPr/>
        </p:nvSpPr>
        <p:spPr>
          <a:xfrm>
            <a:off x="304800" y="5334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5-Point Star 76"/>
          <p:cNvSpPr/>
          <p:nvPr/>
        </p:nvSpPr>
        <p:spPr>
          <a:xfrm>
            <a:off x="304800" y="11430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8" name="5-Point Star 77"/>
          <p:cNvSpPr/>
          <p:nvPr/>
        </p:nvSpPr>
        <p:spPr>
          <a:xfrm>
            <a:off x="304800" y="17526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9" name="5-Point Star 78"/>
          <p:cNvSpPr/>
          <p:nvPr/>
        </p:nvSpPr>
        <p:spPr>
          <a:xfrm>
            <a:off x="304800" y="22860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0" name="5-Point Star 79"/>
          <p:cNvSpPr/>
          <p:nvPr/>
        </p:nvSpPr>
        <p:spPr>
          <a:xfrm>
            <a:off x="304800" y="28194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81" name="5-Point Star 80"/>
          <p:cNvSpPr/>
          <p:nvPr/>
        </p:nvSpPr>
        <p:spPr>
          <a:xfrm>
            <a:off x="685800" y="32766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495800" y="609600"/>
            <a:ext cx="533400" cy="3200400"/>
            <a:chOff x="1981200" y="1752600"/>
            <a:chExt cx="533400" cy="3200400"/>
          </a:xfrm>
          <a:blipFill>
            <a:blip r:embed="rId5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2" name="Rectangle 81"/>
            <p:cNvSpPr/>
            <p:nvPr/>
          </p:nvSpPr>
          <p:spPr>
            <a:xfrm>
              <a:off x="1981200" y="1752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981200" y="22860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981200" y="28194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33528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M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81200" y="38862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/>
                <a:t>A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981200" y="4419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Question 1: I don’t wear a hat. Or fly like a bat. My name rhymes with flat. What am I? 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886200" y="609600"/>
            <a:ext cx="1676400" cy="533400"/>
            <a:chOff x="5257800" y="4876800"/>
            <a:chExt cx="1676400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0" name="Rectangle 89"/>
            <p:cNvSpPr/>
            <p:nvPr/>
          </p:nvSpPr>
          <p:spPr>
            <a:xfrm>
              <a:off x="5257800" y="48768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67400" y="48768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400800" y="48768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Question 2:I have four legs. You can ride me. I have tusks. I have a long nose. What am 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Question 3: I swim in a lake. While asleep and awake. My name rhymes with dish. What am 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Question 4:I am afraid of Cat. What am I?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Question 5: I eat vegetables. I can run fast. I can be a pet. I have long ears. What am I?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1430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6764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209800" y="32766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8194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096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609600" y="3276600"/>
            <a:ext cx="4953000" cy="533400"/>
            <a:chOff x="685800" y="4267200"/>
            <a:chExt cx="4953000" cy="53340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4" name="Group 103"/>
            <p:cNvGrpSpPr/>
            <p:nvPr/>
          </p:nvGrpSpPr>
          <p:grpSpPr>
            <a:xfrm>
              <a:off x="2895600" y="4267200"/>
              <a:ext cx="2209800" cy="533400"/>
              <a:chOff x="4038600" y="4343400"/>
              <a:chExt cx="2209800" cy="53340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05" name="Rectangle 104"/>
              <p:cNvSpPr/>
              <p:nvPr/>
            </p:nvSpPr>
            <p:spPr>
              <a:xfrm>
                <a:off x="40386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5105400" y="4343400"/>
                <a:ext cx="6096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57150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685800" y="4267200"/>
              <a:ext cx="2286000" cy="533400"/>
              <a:chOff x="3962400" y="4343400"/>
              <a:chExt cx="2286000" cy="53340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18" name="Rectangle 117"/>
              <p:cNvSpPr/>
              <p:nvPr/>
            </p:nvSpPr>
            <p:spPr>
              <a:xfrm>
                <a:off x="3962400" y="4343400"/>
                <a:ext cx="6096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720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1054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638800" y="4343400"/>
                <a:ext cx="6096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122" name="Rectangle 121"/>
            <p:cNvSpPr/>
            <p:nvPr/>
          </p:nvSpPr>
          <p:spPr>
            <a:xfrm>
              <a:off x="5105400" y="4267200"/>
              <a:ext cx="533400" cy="53340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24" name="5-Point Star 123"/>
          <p:cNvSpPr/>
          <p:nvPr/>
        </p:nvSpPr>
        <p:spPr>
          <a:xfrm>
            <a:off x="0" y="3352800"/>
            <a:ext cx="457200" cy="38100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Question 6:I eat other animals. I have a big mouth. I am green. I live in the water. What am 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7-Point Star 125"/>
          <p:cNvSpPr/>
          <p:nvPr/>
        </p:nvSpPr>
        <p:spPr>
          <a:xfrm>
            <a:off x="4495800" y="3886200"/>
            <a:ext cx="533400" cy="381000"/>
          </a:xfrm>
          <a:prstGeom prst="star7">
            <a:avLst>
              <a:gd name="adj" fmla="val 26356"/>
              <a:gd name="hf" fmla="val 102572"/>
              <a:gd name="vf" fmla="val 10521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1676400" y="-304800"/>
            <a:ext cx="510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Games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1000" fill="hold"/>
                                        <p:tgtEl>
                                          <p:spTgt spid="1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3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4" grpId="0" animBg="1"/>
      <p:bldP spid="94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25" grpId="0" animBg="1"/>
      <p:bldP spid="12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236</Words>
  <PresentationFormat>Trình chiếu Trên màn hình (4:3)</PresentationFormat>
  <Paragraphs>60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2017-09-20T07:45:39Z</dcterms:created>
  <dcterms:modified xsi:type="dcterms:W3CDTF">2023-09-16T10:22:48Z</dcterms:modified>
</cp:coreProperties>
</file>