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73" r:id="rId3"/>
    <p:sldId id="276" r:id="rId4"/>
    <p:sldId id="278" r:id="rId5"/>
    <p:sldId id="280" r:id="rId6"/>
    <p:sldId id="320" r:id="rId7"/>
    <p:sldId id="339" r:id="rId8"/>
    <p:sldId id="340" r:id="rId9"/>
    <p:sldId id="347" r:id="rId10"/>
    <p:sldId id="354" r:id="rId11"/>
    <p:sldId id="342" r:id="rId12"/>
    <p:sldId id="343" r:id="rId13"/>
    <p:sldId id="321" r:id="rId14"/>
    <p:sldId id="350" r:id="rId15"/>
    <p:sldId id="286" r:id="rId16"/>
    <p:sldId id="325" r:id="rId17"/>
    <p:sldId id="324" r:id="rId18"/>
    <p:sldId id="327" r:id="rId19"/>
    <p:sldId id="329" r:id="rId20"/>
    <p:sldId id="301" r:id="rId21"/>
    <p:sldId id="293" r:id="rId22"/>
    <p:sldId id="344" r:id="rId23"/>
    <p:sldId id="303" r:id="rId24"/>
    <p:sldId id="337" r:id="rId25"/>
    <p:sldId id="351" r:id="rId26"/>
    <p:sldId id="35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6" y="-4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63918-34A6-474E-8212-D2D1A9B2498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2250C3-45FA-443C-89AD-7FCB7A115C08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7A5DC6B5-779D-45D7-833C-90A085ED27E8}" type="parTrans" cxnId="{03DEAAB3-4FE0-42FB-B20C-200E0BE49D3D}">
      <dgm:prSet/>
      <dgm:spPr/>
      <dgm:t>
        <a:bodyPr/>
        <a:lstStyle/>
        <a:p>
          <a:endParaRPr lang="en-US"/>
        </a:p>
      </dgm:t>
    </dgm:pt>
    <dgm:pt modelId="{C6DC7647-B74E-47F4-A03B-508275E38A06}" type="sibTrans" cxnId="{03DEAAB3-4FE0-42FB-B20C-200E0BE49D3D}">
      <dgm:prSet/>
      <dgm:spPr/>
      <dgm:t>
        <a:bodyPr/>
        <a:lstStyle/>
        <a:p>
          <a:endParaRPr lang="en-US"/>
        </a:p>
      </dgm:t>
    </dgm:pt>
    <dgm:pt modelId="{0CF54AF0-9A01-4DA6-B6E4-31F8E8679F13}">
      <dgm:prSet phldrT="[Text]" custT="1"/>
      <dgm:spPr/>
      <dgm:t>
        <a:bodyPr/>
        <a:lstStyle/>
        <a:p>
          <a:pPr algn="l"/>
          <a:r>
            <a:rPr lang="en-US" sz="40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thành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tiếng</a:t>
          </a:r>
          <a:endParaRPr lang="en-US" sz="4000" dirty="0">
            <a:latin typeface="Arial" pitchFamily="34" charset="0"/>
            <a:cs typeface="Arial" pitchFamily="34" charset="0"/>
          </a:endParaRPr>
        </a:p>
      </dgm:t>
    </dgm:pt>
    <dgm:pt modelId="{4A786DA3-4940-43B4-A1E1-2422A2F64AAF}" type="parTrans" cxnId="{1C773D8A-8DAE-435E-8887-112C01858B47}">
      <dgm:prSet/>
      <dgm:spPr/>
      <dgm:t>
        <a:bodyPr/>
        <a:lstStyle/>
        <a:p>
          <a:endParaRPr lang="en-US"/>
        </a:p>
      </dgm:t>
    </dgm:pt>
    <dgm:pt modelId="{DF11202C-FBBC-4602-9B15-41CA57DC3767}" type="sibTrans" cxnId="{1C773D8A-8DAE-435E-8887-112C01858B47}">
      <dgm:prSet/>
      <dgm:spPr/>
      <dgm:t>
        <a:bodyPr/>
        <a:lstStyle/>
        <a:p>
          <a:endParaRPr lang="en-US"/>
        </a:p>
      </dgm:t>
    </dgm:pt>
    <dgm:pt modelId="{4B821B96-86DD-4104-866A-0E9A9273E855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4874B194-8CDB-4058-A648-E9BED9556CA0}" type="parTrans" cxnId="{A1494447-4DF3-4E83-A82D-B2ECA45447F4}">
      <dgm:prSet/>
      <dgm:spPr/>
      <dgm:t>
        <a:bodyPr/>
        <a:lstStyle/>
        <a:p>
          <a:endParaRPr lang="en-US"/>
        </a:p>
      </dgm:t>
    </dgm:pt>
    <dgm:pt modelId="{17E9102B-3A9F-4BF8-A88F-02CBB8C25B01}" type="sibTrans" cxnId="{A1494447-4DF3-4E83-A82D-B2ECA45447F4}">
      <dgm:prSet/>
      <dgm:spPr/>
      <dgm:t>
        <a:bodyPr/>
        <a:lstStyle/>
        <a:p>
          <a:endParaRPr lang="en-US"/>
        </a:p>
      </dgm:t>
    </dgm:pt>
    <dgm:pt modelId="{90CCC367-DAC8-466A-8FC3-A53D07A6E0A8}">
      <dgm:prSet phldrT="[Text]" custT="1"/>
      <dgm:spPr/>
      <dgm:t>
        <a:bodyPr/>
        <a:lstStyle/>
        <a:p>
          <a:pPr algn="l"/>
          <a:r>
            <a:rPr lang="en-US" sz="40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hiểu</a:t>
          </a:r>
          <a:endParaRPr lang="en-US" sz="4000" dirty="0">
            <a:latin typeface="Arial" pitchFamily="34" charset="0"/>
            <a:cs typeface="Arial" pitchFamily="34" charset="0"/>
          </a:endParaRPr>
        </a:p>
      </dgm:t>
    </dgm:pt>
    <dgm:pt modelId="{6930E7DE-1F54-4AC4-9778-ABCAF7A220DE}" type="parTrans" cxnId="{89790FDB-7EB5-415E-91EC-9C277AC6B296}">
      <dgm:prSet/>
      <dgm:spPr/>
      <dgm:t>
        <a:bodyPr/>
        <a:lstStyle/>
        <a:p>
          <a:endParaRPr lang="en-US"/>
        </a:p>
      </dgm:t>
    </dgm:pt>
    <dgm:pt modelId="{062BD5A4-937D-45F0-8EC1-D31CB81C57FF}" type="sibTrans" cxnId="{89790FDB-7EB5-415E-91EC-9C277AC6B296}">
      <dgm:prSet/>
      <dgm:spPr/>
      <dgm:t>
        <a:bodyPr/>
        <a:lstStyle/>
        <a:p>
          <a:endParaRPr lang="en-US"/>
        </a:p>
      </dgm:t>
    </dgm:pt>
    <dgm:pt modelId="{F92DCD78-A4EF-4A3A-BF56-9C0C2DD2D5A4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51FA33C-9E1E-4C3E-9384-6CA6CA92B8B0}" type="parTrans" cxnId="{692B3DE7-058A-4CB7-BF30-315B3B1F2C05}">
      <dgm:prSet/>
      <dgm:spPr/>
      <dgm:t>
        <a:bodyPr/>
        <a:lstStyle/>
        <a:p>
          <a:endParaRPr lang="en-US"/>
        </a:p>
      </dgm:t>
    </dgm:pt>
    <dgm:pt modelId="{6B8CC539-7916-4C0F-A5B4-A0272102EA61}" type="sibTrans" cxnId="{692B3DE7-058A-4CB7-BF30-315B3B1F2C05}">
      <dgm:prSet/>
      <dgm:spPr/>
      <dgm:t>
        <a:bodyPr/>
        <a:lstStyle/>
        <a:p>
          <a:endParaRPr lang="en-US"/>
        </a:p>
      </dgm:t>
    </dgm:pt>
    <dgm:pt modelId="{A5102542-61DD-48EF-9F20-10E4EF23DFFA}">
      <dgm:prSet phldrT="[Text]" custT="1"/>
      <dgm:spPr/>
      <dgm:t>
        <a:bodyPr/>
        <a:lstStyle/>
        <a:p>
          <a:pPr algn="l"/>
          <a:r>
            <a:rPr lang="en-US" sz="4000" dirty="0" err="1" smtClean="0">
              <a:latin typeface="Arial" pitchFamily="34" charset="0"/>
              <a:cs typeface="Arial" pitchFamily="34" charset="0"/>
            </a:rPr>
            <a:t>Luyện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tập</a:t>
          </a:r>
          <a:endParaRPr lang="en-US" sz="4000" dirty="0">
            <a:latin typeface="Arial" pitchFamily="34" charset="0"/>
            <a:cs typeface="Arial" pitchFamily="34" charset="0"/>
          </a:endParaRPr>
        </a:p>
      </dgm:t>
    </dgm:pt>
    <dgm:pt modelId="{F1D57951-EF36-4CC7-9D3C-FFC924F47C18}" type="parTrans" cxnId="{32DFBF84-98F8-467B-BF62-AB5A97BDBB84}">
      <dgm:prSet/>
      <dgm:spPr/>
      <dgm:t>
        <a:bodyPr/>
        <a:lstStyle/>
        <a:p>
          <a:endParaRPr lang="en-US"/>
        </a:p>
      </dgm:t>
    </dgm:pt>
    <dgm:pt modelId="{2084F0EA-E78C-415F-AFD9-FFDCD6161A56}" type="sibTrans" cxnId="{32DFBF84-98F8-467B-BF62-AB5A97BDBB84}">
      <dgm:prSet/>
      <dgm:spPr/>
      <dgm:t>
        <a:bodyPr/>
        <a:lstStyle/>
        <a:p>
          <a:endParaRPr lang="en-US"/>
        </a:p>
      </dgm:t>
    </dgm:pt>
    <dgm:pt modelId="{4D71B5F7-13E9-4C4B-8703-9328280214E0}" type="pres">
      <dgm:prSet presAssocID="{8D563918-34A6-474E-8212-D2D1A9B2498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C553898-5BCB-4FDD-A939-0688DF1857A4}" type="pres">
      <dgm:prSet presAssocID="{DE2250C3-45FA-443C-89AD-7FCB7A115C08}" presName="horFlow" presStyleCnt="0"/>
      <dgm:spPr/>
    </dgm:pt>
    <dgm:pt modelId="{DBB31B33-9544-4518-8AF1-FC23865277C7}" type="pres">
      <dgm:prSet presAssocID="{DE2250C3-45FA-443C-89AD-7FCB7A115C08}" presName="bigChev" presStyleLbl="node1" presStyleIdx="0" presStyleCnt="3" custScaleX="53061" custScaleY="84042" custLinFactNeighborX="34915" custLinFactNeighborY="21890"/>
      <dgm:spPr/>
      <dgm:t>
        <a:bodyPr/>
        <a:lstStyle/>
        <a:p>
          <a:endParaRPr lang="en-US"/>
        </a:p>
      </dgm:t>
    </dgm:pt>
    <dgm:pt modelId="{EE80DB9E-F9B5-42C0-AAB3-2CA33C9C0B84}" type="pres">
      <dgm:prSet presAssocID="{4A786DA3-4940-43B4-A1E1-2422A2F64AAF}" presName="parTrans" presStyleCnt="0"/>
      <dgm:spPr/>
    </dgm:pt>
    <dgm:pt modelId="{138EBE0F-D25D-4C40-87B1-32EB0DEEEEFA}" type="pres">
      <dgm:prSet presAssocID="{0CF54AF0-9A01-4DA6-B6E4-31F8E8679F13}" presName="node" presStyleLbl="alignAccFollowNode1" presStyleIdx="0" presStyleCnt="3" custScaleX="287837" custLinFactNeighborX="1942" custLinFactNeighborY="26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EEDD3F-8884-4FB1-95A2-A03BB47521A4}" type="pres">
      <dgm:prSet presAssocID="{DE2250C3-45FA-443C-89AD-7FCB7A115C08}" presName="vSp" presStyleCnt="0"/>
      <dgm:spPr/>
    </dgm:pt>
    <dgm:pt modelId="{D84FFCFA-2AD0-4AB7-9206-708E110B2504}" type="pres">
      <dgm:prSet presAssocID="{4B821B96-86DD-4104-866A-0E9A9273E855}" presName="horFlow" presStyleCnt="0"/>
      <dgm:spPr/>
    </dgm:pt>
    <dgm:pt modelId="{6E590327-8440-4199-B56E-42317F3605B0}" type="pres">
      <dgm:prSet presAssocID="{4B821B96-86DD-4104-866A-0E9A9273E855}" presName="bigChev" presStyleLbl="node1" presStyleIdx="1" presStyleCnt="3" custScaleX="53061" custScaleY="84042" custLinFactNeighborX="34915" custLinFactNeighborY="21890"/>
      <dgm:spPr/>
      <dgm:t>
        <a:bodyPr/>
        <a:lstStyle/>
        <a:p>
          <a:endParaRPr lang="en-US"/>
        </a:p>
      </dgm:t>
    </dgm:pt>
    <dgm:pt modelId="{E61D5317-7C89-4775-8EC4-3BD4FB1131AF}" type="pres">
      <dgm:prSet presAssocID="{6930E7DE-1F54-4AC4-9778-ABCAF7A220DE}" presName="parTrans" presStyleCnt="0"/>
      <dgm:spPr/>
    </dgm:pt>
    <dgm:pt modelId="{F3329EC6-0110-4474-BA35-9AB7CBE1635E}" type="pres">
      <dgm:prSet presAssocID="{90CCC367-DAC8-466A-8FC3-A53D07A6E0A8}" presName="node" presStyleLbl="alignAccFollowNode1" presStyleIdx="1" presStyleCnt="3" custScaleX="287837" custLinFactNeighborX="1942" custLinFactNeighborY="26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6B6EF-D1DA-474F-B91A-1A6D71AC2C24}" type="pres">
      <dgm:prSet presAssocID="{4B821B96-86DD-4104-866A-0E9A9273E855}" presName="vSp" presStyleCnt="0"/>
      <dgm:spPr/>
    </dgm:pt>
    <dgm:pt modelId="{FA7479DB-B0C2-48C1-BC03-7EB1B151F4CC}" type="pres">
      <dgm:prSet presAssocID="{F92DCD78-A4EF-4A3A-BF56-9C0C2DD2D5A4}" presName="horFlow" presStyleCnt="0"/>
      <dgm:spPr/>
    </dgm:pt>
    <dgm:pt modelId="{DDA78618-CA14-4F59-8F8A-C535CF8570B2}" type="pres">
      <dgm:prSet presAssocID="{F92DCD78-A4EF-4A3A-BF56-9C0C2DD2D5A4}" presName="bigChev" presStyleLbl="node1" presStyleIdx="2" presStyleCnt="3" custScaleX="53061" custScaleY="84042" custLinFactNeighborX="34915" custLinFactNeighborY="21890"/>
      <dgm:spPr/>
      <dgm:t>
        <a:bodyPr/>
        <a:lstStyle/>
        <a:p>
          <a:endParaRPr lang="en-US"/>
        </a:p>
      </dgm:t>
    </dgm:pt>
    <dgm:pt modelId="{4C6DA2E7-4FF2-4AAB-B121-BDFC769BFA92}" type="pres">
      <dgm:prSet presAssocID="{F1D57951-EF36-4CC7-9D3C-FFC924F47C18}" presName="parTrans" presStyleCnt="0"/>
      <dgm:spPr/>
    </dgm:pt>
    <dgm:pt modelId="{B0E2F8D8-C17C-4838-AA74-1B6119A8ACFC}" type="pres">
      <dgm:prSet presAssocID="{A5102542-61DD-48EF-9F20-10E4EF23DFFA}" presName="node" presStyleLbl="alignAccFollowNode1" presStyleIdx="2" presStyleCnt="3" custScaleX="287837" custLinFactNeighborX="1942" custLinFactNeighborY="26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2B3DE7-058A-4CB7-BF30-315B3B1F2C05}" srcId="{8D563918-34A6-474E-8212-D2D1A9B24981}" destId="{F92DCD78-A4EF-4A3A-BF56-9C0C2DD2D5A4}" srcOrd="2" destOrd="0" parTransId="{B51FA33C-9E1E-4C3E-9384-6CA6CA92B8B0}" sibTransId="{6B8CC539-7916-4C0F-A5B4-A0272102EA61}"/>
    <dgm:cxn modelId="{18D9F955-7A6A-4A96-B5D3-F7EECC363CD4}" type="presOf" srcId="{90CCC367-DAC8-466A-8FC3-A53D07A6E0A8}" destId="{F3329EC6-0110-4474-BA35-9AB7CBE1635E}" srcOrd="0" destOrd="0" presId="urn:microsoft.com/office/officeart/2005/8/layout/lProcess3"/>
    <dgm:cxn modelId="{89790FDB-7EB5-415E-91EC-9C277AC6B296}" srcId="{4B821B96-86DD-4104-866A-0E9A9273E855}" destId="{90CCC367-DAC8-466A-8FC3-A53D07A6E0A8}" srcOrd="0" destOrd="0" parTransId="{6930E7DE-1F54-4AC4-9778-ABCAF7A220DE}" sibTransId="{062BD5A4-937D-45F0-8EC1-D31CB81C57FF}"/>
    <dgm:cxn modelId="{E7768FD1-3BD7-421E-8AD8-6EBD95160FA8}" type="presOf" srcId="{4B821B96-86DD-4104-866A-0E9A9273E855}" destId="{6E590327-8440-4199-B56E-42317F3605B0}" srcOrd="0" destOrd="0" presId="urn:microsoft.com/office/officeart/2005/8/layout/lProcess3"/>
    <dgm:cxn modelId="{1C773D8A-8DAE-435E-8887-112C01858B47}" srcId="{DE2250C3-45FA-443C-89AD-7FCB7A115C08}" destId="{0CF54AF0-9A01-4DA6-B6E4-31F8E8679F13}" srcOrd="0" destOrd="0" parTransId="{4A786DA3-4940-43B4-A1E1-2422A2F64AAF}" sibTransId="{DF11202C-FBBC-4602-9B15-41CA57DC3767}"/>
    <dgm:cxn modelId="{717A9EE5-0E99-44CB-9664-C118A29E5B18}" type="presOf" srcId="{A5102542-61DD-48EF-9F20-10E4EF23DFFA}" destId="{B0E2F8D8-C17C-4838-AA74-1B6119A8ACFC}" srcOrd="0" destOrd="0" presId="urn:microsoft.com/office/officeart/2005/8/layout/lProcess3"/>
    <dgm:cxn modelId="{A1494447-4DF3-4E83-A82D-B2ECA45447F4}" srcId="{8D563918-34A6-474E-8212-D2D1A9B24981}" destId="{4B821B96-86DD-4104-866A-0E9A9273E855}" srcOrd="1" destOrd="0" parTransId="{4874B194-8CDB-4058-A648-E9BED9556CA0}" sibTransId="{17E9102B-3A9F-4BF8-A88F-02CBB8C25B01}"/>
    <dgm:cxn modelId="{03DEAAB3-4FE0-42FB-B20C-200E0BE49D3D}" srcId="{8D563918-34A6-474E-8212-D2D1A9B24981}" destId="{DE2250C3-45FA-443C-89AD-7FCB7A115C08}" srcOrd="0" destOrd="0" parTransId="{7A5DC6B5-779D-45D7-833C-90A085ED27E8}" sibTransId="{C6DC7647-B74E-47F4-A03B-508275E38A06}"/>
    <dgm:cxn modelId="{78D30032-ADAF-4E84-B72E-551F78DB4370}" type="presOf" srcId="{8D563918-34A6-474E-8212-D2D1A9B24981}" destId="{4D71B5F7-13E9-4C4B-8703-9328280214E0}" srcOrd="0" destOrd="0" presId="urn:microsoft.com/office/officeart/2005/8/layout/lProcess3"/>
    <dgm:cxn modelId="{1F13CD32-11D6-4F7F-98A5-20AF814E209E}" type="presOf" srcId="{DE2250C3-45FA-443C-89AD-7FCB7A115C08}" destId="{DBB31B33-9544-4518-8AF1-FC23865277C7}" srcOrd="0" destOrd="0" presId="urn:microsoft.com/office/officeart/2005/8/layout/lProcess3"/>
    <dgm:cxn modelId="{32DFBF84-98F8-467B-BF62-AB5A97BDBB84}" srcId="{F92DCD78-A4EF-4A3A-BF56-9C0C2DD2D5A4}" destId="{A5102542-61DD-48EF-9F20-10E4EF23DFFA}" srcOrd="0" destOrd="0" parTransId="{F1D57951-EF36-4CC7-9D3C-FFC924F47C18}" sibTransId="{2084F0EA-E78C-415F-AFD9-FFDCD6161A56}"/>
    <dgm:cxn modelId="{3123CE33-1A4A-4E8E-B1B3-A8B1F32BD3B0}" type="presOf" srcId="{F92DCD78-A4EF-4A3A-BF56-9C0C2DD2D5A4}" destId="{DDA78618-CA14-4F59-8F8A-C535CF8570B2}" srcOrd="0" destOrd="0" presId="urn:microsoft.com/office/officeart/2005/8/layout/lProcess3"/>
    <dgm:cxn modelId="{D63A2FEC-B47D-41B3-97FE-E0A3315F5F64}" type="presOf" srcId="{0CF54AF0-9A01-4DA6-B6E4-31F8E8679F13}" destId="{138EBE0F-D25D-4C40-87B1-32EB0DEEEEFA}" srcOrd="0" destOrd="0" presId="urn:microsoft.com/office/officeart/2005/8/layout/lProcess3"/>
    <dgm:cxn modelId="{ECE77647-09E4-4145-A895-6E6AA7E066EA}" type="presParOf" srcId="{4D71B5F7-13E9-4C4B-8703-9328280214E0}" destId="{6C553898-5BCB-4FDD-A939-0688DF1857A4}" srcOrd="0" destOrd="0" presId="urn:microsoft.com/office/officeart/2005/8/layout/lProcess3"/>
    <dgm:cxn modelId="{2905954F-BE13-460C-95A7-77D25908B182}" type="presParOf" srcId="{6C553898-5BCB-4FDD-A939-0688DF1857A4}" destId="{DBB31B33-9544-4518-8AF1-FC23865277C7}" srcOrd="0" destOrd="0" presId="urn:microsoft.com/office/officeart/2005/8/layout/lProcess3"/>
    <dgm:cxn modelId="{5FE0E3DF-9C05-420E-BFCD-A11370461F5B}" type="presParOf" srcId="{6C553898-5BCB-4FDD-A939-0688DF1857A4}" destId="{EE80DB9E-F9B5-42C0-AAB3-2CA33C9C0B84}" srcOrd="1" destOrd="0" presId="urn:microsoft.com/office/officeart/2005/8/layout/lProcess3"/>
    <dgm:cxn modelId="{E0C2AC4B-72F0-4C88-8900-11D1FF44412D}" type="presParOf" srcId="{6C553898-5BCB-4FDD-A939-0688DF1857A4}" destId="{138EBE0F-D25D-4C40-87B1-32EB0DEEEEFA}" srcOrd="2" destOrd="0" presId="urn:microsoft.com/office/officeart/2005/8/layout/lProcess3"/>
    <dgm:cxn modelId="{D0083304-B03D-41A1-A796-B079468C18D6}" type="presParOf" srcId="{4D71B5F7-13E9-4C4B-8703-9328280214E0}" destId="{8AEEDD3F-8884-4FB1-95A2-A03BB47521A4}" srcOrd="1" destOrd="0" presId="urn:microsoft.com/office/officeart/2005/8/layout/lProcess3"/>
    <dgm:cxn modelId="{B6CA3DBF-C2DF-4A9D-A0D5-E4EB801DE648}" type="presParOf" srcId="{4D71B5F7-13E9-4C4B-8703-9328280214E0}" destId="{D84FFCFA-2AD0-4AB7-9206-708E110B2504}" srcOrd="2" destOrd="0" presId="urn:microsoft.com/office/officeart/2005/8/layout/lProcess3"/>
    <dgm:cxn modelId="{1EB1D88A-BB11-4B82-8166-76C9ACA74C75}" type="presParOf" srcId="{D84FFCFA-2AD0-4AB7-9206-708E110B2504}" destId="{6E590327-8440-4199-B56E-42317F3605B0}" srcOrd="0" destOrd="0" presId="urn:microsoft.com/office/officeart/2005/8/layout/lProcess3"/>
    <dgm:cxn modelId="{DD1FF9E0-8878-449B-8272-715E037FEAFB}" type="presParOf" srcId="{D84FFCFA-2AD0-4AB7-9206-708E110B2504}" destId="{E61D5317-7C89-4775-8EC4-3BD4FB1131AF}" srcOrd="1" destOrd="0" presId="urn:microsoft.com/office/officeart/2005/8/layout/lProcess3"/>
    <dgm:cxn modelId="{88B3A04A-0CEE-49F2-BB2D-CBCD57259722}" type="presParOf" srcId="{D84FFCFA-2AD0-4AB7-9206-708E110B2504}" destId="{F3329EC6-0110-4474-BA35-9AB7CBE1635E}" srcOrd="2" destOrd="0" presId="urn:microsoft.com/office/officeart/2005/8/layout/lProcess3"/>
    <dgm:cxn modelId="{3BF7E89F-2FE0-465D-B4BA-DDE48BA2679A}" type="presParOf" srcId="{4D71B5F7-13E9-4C4B-8703-9328280214E0}" destId="{CE26B6EF-D1DA-474F-B91A-1A6D71AC2C24}" srcOrd="3" destOrd="0" presId="urn:microsoft.com/office/officeart/2005/8/layout/lProcess3"/>
    <dgm:cxn modelId="{EF922D34-413A-471E-8D59-6A25AE7A2E8A}" type="presParOf" srcId="{4D71B5F7-13E9-4C4B-8703-9328280214E0}" destId="{FA7479DB-B0C2-48C1-BC03-7EB1B151F4CC}" srcOrd="4" destOrd="0" presId="urn:microsoft.com/office/officeart/2005/8/layout/lProcess3"/>
    <dgm:cxn modelId="{91AAB3BC-7EFA-4249-934A-380300223C83}" type="presParOf" srcId="{FA7479DB-B0C2-48C1-BC03-7EB1B151F4CC}" destId="{DDA78618-CA14-4F59-8F8A-C535CF8570B2}" srcOrd="0" destOrd="0" presId="urn:microsoft.com/office/officeart/2005/8/layout/lProcess3"/>
    <dgm:cxn modelId="{6BBFAAE7-DB0E-4C7F-BA34-D27BC18D575B}" type="presParOf" srcId="{FA7479DB-B0C2-48C1-BC03-7EB1B151F4CC}" destId="{4C6DA2E7-4FF2-4AAB-B121-BDFC769BFA92}" srcOrd="1" destOrd="0" presId="urn:microsoft.com/office/officeart/2005/8/layout/lProcess3"/>
    <dgm:cxn modelId="{DC8247A4-B528-4000-9DCA-CB8D99182069}" type="presParOf" srcId="{FA7479DB-B0C2-48C1-BC03-7EB1B151F4CC}" destId="{B0E2F8D8-C17C-4838-AA74-1B6119A8ACF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63918-34A6-474E-8212-D2D1A9B2498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2250C3-45FA-443C-89AD-7FCB7A115C08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7A5DC6B5-779D-45D7-833C-90A085ED27E8}" type="parTrans" cxnId="{03DEAAB3-4FE0-42FB-B20C-200E0BE49D3D}">
      <dgm:prSet/>
      <dgm:spPr/>
      <dgm:t>
        <a:bodyPr/>
        <a:lstStyle/>
        <a:p>
          <a:endParaRPr lang="en-US"/>
        </a:p>
      </dgm:t>
    </dgm:pt>
    <dgm:pt modelId="{C6DC7647-B74E-47F4-A03B-508275E38A06}" type="sibTrans" cxnId="{03DEAAB3-4FE0-42FB-B20C-200E0BE49D3D}">
      <dgm:prSet/>
      <dgm:spPr/>
      <dgm:t>
        <a:bodyPr/>
        <a:lstStyle/>
        <a:p>
          <a:endParaRPr lang="en-US"/>
        </a:p>
      </dgm:t>
    </dgm:pt>
    <dgm:pt modelId="{0CF54AF0-9A01-4DA6-B6E4-31F8E8679F13}">
      <dgm:prSet phldrT="[Text]" custT="1"/>
      <dgm:spPr/>
      <dgm:t>
        <a:bodyPr/>
        <a:lstStyle/>
        <a:p>
          <a:pPr algn="l"/>
          <a:r>
            <a:rPr lang="en-US" sz="40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thành</a:t>
          </a:r>
          <a:r>
            <a:rPr lang="en-US" sz="4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dirty="0" err="1" smtClean="0">
              <a:latin typeface="Arial" pitchFamily="34" charset="0"/>
              <a:cs typeface="Arial" pitchFamily="34" charset="0"/>
            </a:rPr>
            <a:t>tiếng</a:t>
          </a:r>
          <a:endParaRPr lang="en-US" sz="4000" dirty="0">
            <a:latin typeface="Arial" pitchFamily="34" charset="0"/>
            <a:cs typeface="Arial" pitchFamily="34" charset="0"/>
          </a:endParaRPr>
        </a:p>
      </dgm:t>
    </dgm:pt>
    <dgm:pt modelId="{4A786DA3-4940-43B4-A1E1-2422A2F64AAF}" type="parTrans" cxnId="{1C773D8A-8DAE-435E-8887-112C01858B47}">
      <dgm:prSet/>
      <dgm:spPr/>
      <dgm:t>
        <a:bodyPr/>
        <a:lstStyle/>
        <a:p>
          <a:endParaRPr lang="en-US"/>
        </a:p>
      </dgm:t>
    </dgm:pt>
    <dgm:pt modelId="{DF11202C-FBBC-4602-9B15-41CA57DC3767}" type="sibTrans" cxnId="{1C773D8A-8DAE-435E-8887-112C01858B47}">
      <dgm:prSet/>
      <dgm:spPr/>
      <dgm:t>
        <a:bodyPr/>
        <a:lstStyle/>
        <a:p>
          <a:endParaRPr lang="en-US"/>
        </a:p>
      </dgm:t>
    </dgm:pt>
    <dgm:pt modelId="{4D71B5F7-13E9-4C4B-8703-9328280214E0}" type="pres">
      <dgm:prSet presAssocID="{8D563918-34A6-474E-8212-D2D1A9B2498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C553898-5BCB-4FDD-A939-0688DF1857A4}" type="pres">
      <dgm:prSet presAssocID="{DE2250C3-45FA-443C-89AD-7FCB7A115C08}" presName="horFlow" presStyleCnt="0"/>
      <dgm:spPr/>
    </dgm:pt>
    <dgm:pt modelId="{DBB31B33-9544-4518-8AF1-FC23865277C7}" type="pres">
      <dgm:prSet presAssocID="{DE2250C3-45FA-443C-89AD-7FCB7A115C08}" presName="bigChev" presStyleLbl="node1" presStyleIdx="0" presStyleCnt="1" custScaleX="53061" custScaleY="84042" custLinFactNeighborX="34915" custLinFactNeighborY="21890"/>
      <dgm:spPr/>
      <dgm:t>
        <a:bodyPr/>
        <a:lstStyle/>
        <a:p>
          <a:endParaRPr lang="en-US"/>
        </a:p>
      </dgm:t>
    </dgm:pt>
    <dgm:pt modelId="{EE80DB9E-F9B5-42C0-AAB3-2CA33C9C0B84}" type="pres">
      <dgm:prSet presAssocID="{4A786DA3-4940-43B4-A1E1-2422A2F64AAF}" presName="parTrans" presStyleCnt="0"/>
      <dgm:spPr/>
    </dgm:pt>
    <dgm:pt modelId="{138EBE0F-D25D-4C40-87B1-32EB0DEEEEFA}" type="pres">
      <dgm:prSet presAssocID="{0CF54AF0-9A01-4DA6-B6E4-31F8E8679F13}" presName="node" presStyleLbl="alignAccFollowNode1" presStyleIdx="0" presStyleCnt="1" custScaleX="287837" custLinFactNeighborX="1942" custLinFactNeighborY="312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07970B-DDEB-4D4E-B4A3-CE96418045F3}" type="presOf" srcId="{DE2250C3-45FA-443C-89AD-7FCB7A115C08}" destId="{DBB31B33-9544-4518-8AF1-FC23865277C7}" srcOrd="0" destOrd="0" presId="urn:microsoft.com/office/officeart/2005/8/layout/lProcess3"/>
    <dgm:cxn modelId="{B64B1AA2-B80B-49E4-91A5-1B92E571480C}" type="presOf" srcId="{8D563918-34A6-474E-8212-D2D1A9B24981}" destId="{4D71B5F7-13E9-4C4B-8703-9328280214E0}" srcOrd="0" destOrd="0" presId="urn:microsoft.com/office/officeart/2005/8/layout/lProcess3"/>
    <dgm:cxn modelId="{1C773D8A-8DAE-435E-8887-112C01858B47}" srcId="{DE2250C3-45FA-443C-89AD-7FCB7A115C08}" destId="{0CF54AF0-9A01-4DA6-B6E4-31F8E8679F13}" srcOrd="0" destOrd="0" parTransId="{4A786DA3-4940-43B4-A1E1-2422A2F64AAF}" sibTransId="{DF11202C-FBBC-4602-9B15-41CA57DC3767}"/>
    <dgm:cxn modelId="{03DEAAB3-4FE0-42FB-B20C-200E0BE49D3D}" srcId="{8D563918-34A6-474E-8212-D2D1A9B24981}" destId="{DE2250C3-45FA-443C-89AD-7FCB7A115C08}" srcOrd="0" destOrd="0" parTransId="{7A5DC6B5-779D-45D7-833C-90A085ED27E8}" sibTransId="{C6DC7647-B74E-47F4-A03B-508275E38A06}"/>
    <dgm:cxn modelId="{C92D82D7-700B-4D48-87C2-22C8BB80843F}" type="presOf" srcId="{0CF54AF0-9A01-4DA6-B6E4-31F8E8679F13}" destId="{138EBE0F-D25D-4C40-87B1-32EB0DEEEEFA}" srcOrd="0" destOrd="0" presId="urn:microsoft.com/office/officeart/2005/8/layout/lProcess3"/>
    <dgm:cxn modelId="{C48583AE-F030-4158-9ED3-B3A20FB23F83}" type="presParOf" srcId="{4D71B5F7-13E9-4C4B-8703-9328280214E0}" destId="{6C553898-5BCB-4FDD-A939-0688DF1857A4}" srcOrd="0" destOrd="0" presId="urn:microsoft.com/office/officeart/2005/8/layout/lProcess3"/>
    <dgm:cxn modelId="{D2AEBE29-1E52-4DD2-948D-B452478CE00E}" type="presParOf" srcId="{6C553898-5BCB-4FDD-A939-0688DF1857A4}" destId="{DBB31B33-9544-4518-8AF1-FC23865277C7}" srcOrd="0" destOrd="0" presId="urn:microsoft.com/office/officeart/2005/8/layout/lProcess3"/>
    <dgm:cxn modelId="{6DF376A2-2339-4083-984F-0809E4BD09BD}" type="presParOf" srcId="{6C553898-5BCB-4FDD-A939-0688DF1857A4}" destId="{EE80DB9E-F9B5-42C0-AAB3-2CA33C9C0B84}" srcOrd="1" destOrd="0" presId="urn:microsoft.com/office/officeart/2005/8/layout/lProcess3"/>
    <dgm:cxn modelId="{A874BDF3-FA9B-479D-9618-22414C4582A5}" type="presParOf" srcId="{6C553898-5BCB-4FDD-A939-0688DF1857A4}" destId="{138EBE0F-D25D-4C40-87B1-32EB0DEEEEF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31B33-9544-4518-8AF1-FC23865277C7}">
      <dsp:nvSpPr>
        <dsp:cNvPr id="0" name=""/>
        <dsp:cNvSpPr/>
      </dsp:nvSpPr>
      <dsp:spPr>
        <a:xfrm>
          <a:off x="103490" y="960536"/>
          <a:ext cx="1202747" cy="762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1</a:t>
          </a:r>
          <a:endParaRPr lang="en-US" sz="5000" kern="1200" dirty="0"/>
        </a:p>
      </dsp:txBody>
      <dsp:txXfrm>
        <a:off x="484491" y="960536"/>
        <a:ext cx="440746" cy="762001"/>
      </dsp:txXfrm>
    </dsp:sp>
    <dsp:sp modelId="{138EBE0F-D25D-4C40-87B1-32EB0DEEEEFA}">
      <dsp:nvSpPr>
        <dsp:cNvPr id="0" name=""/>
        <dsp:cNvSpPr/>
      </dsp:nvSpPr>
      <dsp:spPr>
        <a:xfrm>
          <a:off x="909283" y="965264"/>
          <a:ext cx="5415316" cy="75255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thành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tiếng</a:t>
          </a:r>
          <a:endParaRPr lang="en-US" sz="4000" kern="1200" dirty="0">
            <a:latin typeface="Arial" pitchFamily="34" charset="0"/>
            <a:cs typeface="Arial" pitchFamily="34" charset="0"/>
          </a:endParaRPr>
        </a:p>
      </dsp:txBody>
      <dsp:txXfrm>
        <a:off x="1285560" y="965264"/>
        <a:ext cx="4662763" cy="752553"/>
      </dsp:txXfrm>
    </dsp:sp>
    <dsp:sp modelId="{6E590327-8440-4199-B56E-42317F3605B0}">
      <dsp:nvSpPr>
        <dsp:cNvPr id="0" name=""/>
        <dsp:cNvSpPr/>
      </dsp:nvSpPr>
      <dsp:spPr>
        <a:xfrm>
          <a:off x="103490" y="1849474"/>
          <a:ext cx="1202747" cy="762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2</a:t>
          </a:r>
          <a:endParaRPr lang="en-US" sz="5000" kern="1200" dirty="0"/>
        </a:p>
      </dsp:txBody>
      <dsp:txXfrm>
        <a:off x="484491" y="1849474"/>
        <a:ext cx="440746" cy="762001"/>
      </dsp:txXfrm>
    </dsp:sp>
    <dsp:sp modelId="{F3329EC6-0110-4474-BA35-9AB7CBE1635E}">
      <dsp:nvSpPr>
        <dsp:cNvPr id="0" name=""/>
        <dsp:cNvSpPr/>
      </dsp:nvSpPr>
      <dsp:spPr>
        <a:xfrm>
          <a:off x="909283" y="1854201"/>
          <a:ext cx="5415316" cy="75255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hiểu</a:t>
          </a:r>
          <a:endParaRPr lang="en-US" sz="4000" kern="1200" dirty="0">
            <a:latin typeface="Arial" pitchFamily="34" charset="0"/>
            <a:cs typeface="Arial" pitchFamily="34" charset="0"/>
          </a:endParaRPr>
        </a:p>
      </dsp:txBody>
      <dsp:txXfrm>
        <a:off x="1285560" y="1854201"/>
        <a:ext cx="4662763" cy="752553"/>
      </dsp:txXfrm>
    </dsp:sp>
    <dsp:sp modelId="{DDA78618-CA14-4F59-8F8A-C535CF8570B2}">
      <dsp:nvSpPr>
        <dsp:cNvPr id="0" name=""/>
        <dsp:cNvSpPr/>
      </dsp:nvSpPr>
      <dsp:spPr>
        <a:xfrm>
          <a:off x="103490" y="2738411"/>
          <a:ext cx="1202747" cy="762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3</a:t>
          </a:r>
          <a:endParaRPr lang="en-US" sz="5000" kern="1200" dirty="0"/>
        </a:p>
      </dsp:txBody>
      <dsp:txXfrm>
        <a:off x="484491" y="2738411"/>
        <a:ext cx="440746" cy="762001"/>
      </dsp:txXfrm>
    </dsp:sp>
    <dsp:sp modelId="{B0E2F8D8-C17C-4838-AA74-1B6119A8ACFC}">
      <dsp:nvSpPr>
        <dsp:cNvPr id="0" name=""/>
        <dsp:cNvSpPr/>
      </dsp:nvSpPr>
      <dsp:spPr>
        <a:xfrm>
          <a:off x="909283" y="2743139"/>
          <a:ext cx="5415316" cy="75255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Luyện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tập</a:t>
          </a:r>
          <a:endParaRPr lang="en-US" sz="4000" kern="1200" dirty="0">
            <a:latin typeface="Arial" pitchFamily="34" charset="0"/>
            <a:cs typeface="Arial" pitchFamily="34" charset="0"/>
          </a:endParaRPr>
        </a:p>
      </dsp:txBody>
      <dsp:txXfrm>
        <a:off x="1285560" y="2743139"/>
        <a:ext cx="4662763" cy="752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31B33-9544-4518-8AF1-FC23865277C7}">
      <dsp:nvSpPr>
        <dsp:cNvPr id="0" name=""/>
        <dsp:cNvSpPr/>
      </dsp:nvSpPr>
      <dsp:spPr>
        <a:xfrm>
          <a:off x="103490" y="240266"/>
          <a:ext cx="1202747" cy="7620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1</a:t>
          </a:r>
          <a:endParaRPr lang="en-US" sz="5000" kern="1200" dirty="0"/>
        </a:p>
      </dsp:txBody>
      <dsp:txXfrm>
        <a:off x="484491" y="240266"/>
        <a:ext cx="440746" cy="762001"/>
      </dsp:txXfrm>
    </dsp:sp>
    <dsp:sp modelId="{138EBE0F-D25D-4C40-87B1-32EB0DEEEEFA}">
      <dsp:nvSpPr>
        <dsp:cNvPr id="0" name=""/>
        <dsp:cNvSpPr/>
      </dsp:nvSpPr>
      <dsp:spPr>
        <a:xfrm>
          <a:off x="909283" y="249714"/>
          <a:ext cx="5415316" cy="75255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Đọc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thành</a:t>
          </a:r>
          <a:r>
            <a:rPr lang="en-US" sz="4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4000" kern="1200" dirty="0" err="1" smtClean="0">
              <a:latin typeface="Arial" pitchFamily="34" charset="0"/>
              <a:cs typeface="Arial" pitchFamily="34" charset="0"/>
            </a:rPr>
            <a:t>tiếng</a:t>
          </a:r>
          <a:endParaRPr lang="en-US" sz="4000" kern="1200" dirty="0">
            <a:latin typeface="Arial" pitchFamily="34" charset="0"/>
            <a:cs typeface="Arial" pitchFamily="34" charset="0"/>
          </a:endParaRPr>
        </a:p>
      </dsp:txBody>
      <dsp:txXfrm>
        <a:off x="1285560" y="249714"/>
        <a:ext cx="4662763" cy="752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08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5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8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9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3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43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3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7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7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3881-5CDA-47B7-9997-737D21345284}" type="datetimeFigureOut">
              <a:rPr lang="en-US" smtClean="0"/>
              <a:pPr/>
              <a:t>12/09/2021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9DE56-04F4-4661-99E6-A13AC12E9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8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763000" cy="85725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ỦY BAN NHÂN DÂN TỈNH THỪA THIÊN HUẾ</a:t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SỞ GIÁO DỤC VÀ ĐÀO TẠO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478"/>
            <a:ext cx="82296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diều</a:t>
            </a:r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ĐỌC 2: MÍT LÀM TH</a:t>
            </a:r>
            <a:r>
              <a:rPr lang="vi-VN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Ơ</a:t>
            </a:r>
            <a:endParaRPr lang="en-US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Thủy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vi-V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ường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76600" y="951500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0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9567"/>
            <a:ext cx="9144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rgbClr val="FFFF00"/>
                </a:solidFill>
              </a:rPr>
              <a:t>Mít làm thơ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     </a:t>
            </a:r>
            <a:r>
              <a:rPr lang="vi-VN" sz="2200" b="1" dirty="0" smtClean="0">
                <a:solidFill>
                  <a:srgbClr val="FFFF00"/>
                </a:solidFill>
              </a:rPr>
              <a:t>1</a:t>
            </a:r>
            <a:r>
              <a:rPr lang="vi-VN" sz="2200" dirty="0">
                <a:solidFill>
                  <a:srgbClr val="FFFF00"/>
                </a:solidFill>
              </a:rPr>
              <a:t>.</a:t>
            </a:r>
            <a:r>
              <a:rPr lang="vi-VN" sz="2200" dirty="0">
                <a:solidFill>
                  <a:schemeClr val="bg1"/>
                </a:solidFill>
              </a:rPr>
              <a:t> Mít là một cậu bé rất ngộ nghĩnh. Một lần, Mít đến nhà thi sĩ Hoa Giấy học làm thơ. Hoa Giấy bảo: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2200" i="1" dirty="0">
                <a:solidFill>
                  <a:schemeClr val="bg1"/>
                </a:solidFill>
              </a:rPr>
              <a:t>bé</a:t>
            </a:r>
            <a:r>
              <a:rPr lang="vi-VN" sz="22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Về </a:t>
            </a:r>
            <a:r>
              <a:rPr lang="vi-VN" sz="22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  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6550" y="686358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1"/>
                </a:solidFill>
              </a:rPr>
              <a:t>ngộ nghĩnh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7444325" y="686357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1"/>
                </a:solidFill>
              </a:rPr>
              <a:t>thi sĩ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4800" y="2700308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chemeClr val="bg1"/>
                </a:solidFill>
              </a:rPr>
              <a:t>kì diệu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8106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501" y="-718959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 smtClean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  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vi-VN" sz="2200" b="1" dirty="0" smtClean="0">
                <a:solidFill>
                  <a:srgbClr val="FFFF00"/>
                </a:solidFill>
              </a:rPr>
              <a:t>2</a:t>
            </a:r>
            <a:r>
              <a:rPr lang="vi-VN" sz="22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2200" dirty="0">
                <a:solidFill>
                  <a:schemeClr val="bg1"/>
                </a:solidFill>
              </a:rPr>
              <a:t>               </a:t>
            </a:r>
            <a:r>
              <a:rPr lang="en-US" sz="2200" dirty="0" smtClean="0">
                <a:solidFill>
                  <a:schemeClr val="bg1"/>
                </a:solidFill>
              </a:rPr>
              <a:t>                </a:t>
            </a:r>
            <a:r>
              <a:rPr lang="vi-VN" sz="2200" i="1" dirty="0" smtClean="0">
                <a:solidFill>
                  <a:schemeClr val="bg1"/>
                </a:solidFill>
              </a:rPr>
              <a:t>Một </a:t>
            </a:r>
            <a:r>
              <a:rPr lang="vi-VN" sz="2200" i="1" dirty="0">
                <a:solidFill>
                  <a:schemeClr val="bg1"/>
                </a:solidFill>
              </a:rPr>
              <a:t>hôm, đi dạo qua dòng suối</a:t>
            </a:r>
            <a:endParaRPr lang="vi-VN" sz="2200" dirty="0">
              <a:solidFill>
                <a:schemeClr val="bg1"/>
              </a:solidFill>
            </a:endParaRPr>
          </a:p>
          <a:p>
            <a:r>
              <a:rPr lang="vi-VN" sz="2200" i="1" dirty="0">
                <a:solidFill>
                  <a:schemeClr val="bg1"/>
                </a:solidFill>
              </a:rPr>
              <a:t>               </a:t>
            </a:r>
            <a:r>
              <a:rPr lang="en-US" sz="2200" i="1" dirty="0" smtClean="0">
                <a:solidFill>
                  <a:schemeClr val="bg1"/>
                </a:solidFill>
              </a:rPr>
              <a:t>                </a:t>
            </a:r>
            <a:r>
              <a:rPr lang="vi-VN" sz="2200" i="1" dirty="0" smtClean="0">
                <a:solidFill>
                  <a:schemeClr val="bg1"/>
                </a:solidFill>
              </a:rPr>
              <a:t>Biết </a:t>
            </a:r>
            <a:r>
              <a:rPr lang="vi-VN" sz="2200" i="1" dirty="0">
                <a:solidFill>
                  <a:schemeClr val="bg1"/>
                </a:solidFill>
              </a:rPr>
              <a:t>Tuốt nhảy qua con cá chuối.</a:t>
            </a:r>
            <a:endParaRPr lang="vi-VN" sz="2200" dirty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Biết </a:t>
            </a:r>
            <a:r>
              <a:rPr lang="vi-VN" sz="22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- </a:t>
            </a:r>
            <a:r>
              <a:rPr lang="vi-VN" sz="22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Các </a:t>
            </a:r>
            <a:r>
              <a:rPr lang="vi-VN" sz="22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vi-VN" sz="2200" dirty="0" smtClean="0">
                <a:solidFill>
                  <a:schemeClr val="bg1"/>
                </a:solidFill>
              </a:rPr>
              <a:t>Đó </a:t>
            </a:r>
            <a:r>
              <a:rPr lang="vi-VN" sz="22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                                                                     </a:t>
            </a:r>
            <a:r>
              <a:rPr lang="vi-VN" sz="2200" dirty="0" smtClean="0">
                <a:solidFill>
                  <a:schemeClr val="bg1"/>
                </a:solidFill>
              </a:rPr>
              <a:t>Theo </a:t>
            </a:r>
            <a:r>
              <a:rPr lang="vi-VN" sz="22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sz="2200" dirty="0">
                <a:solidFill>
                  <a:schemeClr val="bg1"/>
                </a:solidFill>
              </a:rPr>
              <a:t/>
            </a:r>
            <a:br>
              <a:rPr lang="vi-VN" sz="2200" dirty="0">
                <a:solidFill>
                  <a:schemeClr val="bg1"/>
                </a:solidFill>
              </a:rPr>
            </a:br>
            <a:r>
              <a:rPr lang="vi-VN" sz="2200" dirty="0"/>
              <a:t/>
            </a:r>
            <a:br>
              <a:rPr lang="vi-VN" sz="2200" dirty="0"/>
            </a:b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5086950" y="129560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i="1" dirty="0">
                <a:solidFill>
                  <a:schemeClr val="bg1"/>
                </a:solidFill>
              </a:rPr>
              <a:t>cá chuối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047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IÁO ÁN\GIÁO ÁN LỚP 2 CÁNH DIỀU\GIAO AN DAY TRUYEN HINH\ẢNH SOẠN PPT\Ảnh bài Mít làm thơ\ca-loc-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4313"/>
            <a:ext cx="4495800" cy="21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GIÁO ÁN\GIÁO ÁN LỚP 2 CÁNH DIỀU\GIAO AN DAY TRUYEN HINH\ẢNH SOẠN PPT\Ảnh bài Mít làm thơ\cac-mon-ngon-tu-ca-loc-nau-gi-ngon-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47950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IÁO ÁN\GIÁO ÁN LỚP 2 CÁNH DIỀU\GIAO AN DAY TRUYEN HINH\ẢNH SOẠN PPT\Ảnh bài Mít làm thơ\canh-chua-ca-loc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3369"/>
            <a:ext cx="3581400" cy="23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9050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FFFF00"/>
                </a:solidFill>
              </a:rPr>
              <a:t>Mít làm thơ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1</a:t>
            </a:r>
            <a:r>
              <a:rPr lang="vi-VN" sz="1600" dirty="0">
                <a:solidFill>
                  <a:schemeClr val="bg1"/>
                </a:solidFill>
              </a:rPr>
              <a:t>. Mít là một cậu bé rất ngộ nghĩnh. Một lần, Mít đến nhà thi sĩ Hoa Giấy học làm thơ. Hoa Giấy bảo: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1600" i="1" dirty="0">
                <a:solidFill>
                  <a:schemeClr val="bg1"/>
                </a:solidFill>
              </a:rPr>
              <a:t>bé</a:t>
            </a:r>
            <a:r>
              <a:rPr lang="vi-VN" sz="16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Về </a:t>
            </a:r>
            <a:r>
              <a:rPr lang="vi-VN" sz="16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vi-VN" sz="1600" dirty="0" smtClean="0">
                <a:solidFill>
                  <a:schemeClr val="bg1"/>
                </a:solidFill>
              </a:rPr>
              <a:t>2</a:t>
            </a:r>
            <a:r>
              <a:rPr lang="vi-VN" sz="16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1600" dirty="0">
                <a:solidFill>
                  <a:schemeClr val="bg1"/>
                </a:solidFill>
              </a:rPr>
              <a:t>               </a:t>
            </a:r>
            <a:r>
              <a:rPr lang="en-US" sz="1600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Một </a:t>
            </a:r>
            <a:r>
              <a:rPr lang="vi-VN" sz="1600" i="1" dirty="0">
                <a:solidFill>
                  <a:schemeClr val="bg1"/>
                </a:solidFill>
              </a:rPr>
              <a:t>hôm, đi dạo qua dòng suối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vi-VN" sz="1600" i="1" dirty="0">
                <a:solidFill>
                  <a:schemeClr val="bg1"/>
                </a:solidFill>
              </a:rPr>
              <a:t>               </a:t>
            </a:r>
            <a:r>
              <a:rPr lang="en-US" sz="1600" i="1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Biết </a:t>
            </a:r>
            <a:r>
              <a:rPr lang="vi-VN" sz="1600" i="1" dirty="0">
                <a:solidFill>
                  <a:schemeClr val="bg1"/>
                </a:solidFill>
              </a:rPr>
              <a:t>Tuốt nhảy qua con cá chuối.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Biết </a:t>
            </a:r>
            <a:r>
              <a:rPr lang="vi-VN" sz="16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Các </a:t>
            </a:r>
            <a:r>
              <a:rPr lang="vi-VN" sz="16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Đó </a:t>
            </a:r>
            <a:r>
              <a:rPr lang="vi-VN" sz="16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</a:t>
            </a:r>
            <a:r>
              <a:rPr lang="vi-VN" sz="1600" dirty="0" smtClean="0">
                <a:solidFill>
                  <a:schemeClr val="bg1"/>
                </a:solidFill>
              </a:rPr>
              <a:t>Theo </a:t>
            </a:r>
            <a:r>
              <a:rPr lang="vi-VN" sz="16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dirty="0">
                <a:solidFill>
                  <a:schemeClr val="bg1"/>
                </a:solidFill>
              </a:rPr>
              <a:t/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61445" y="1962149"/>
            <a:ext cx="1202747" cy="762001"/>
            <a:chOff x="103490" y="1849474"/>
            <a:chExt cx="1202747" cy="762001"/>
          </a:xfrm>
        </p:grpSpPr>
        <p:sp>
          <p:nvSpPr>
            <p:cNvPr id="17" name="Chevron 16"/>
            <p:cNvSpPr/>
            <p:nvPr/>
          </p:nvSpPr>
          <p:spPr>
            <a:xfrm>
              <a:off x="103490" y="1849474"/>
              <a:ext cx="1202747" cy="76200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4"/>
            <p:cNvSpPr/>
            <p:nvPr/>
          </p:nvSpPr>
          <p:spPr>
            <a:xfrm>
              <a:off x="484491" y="1849474"/>
              <a:ext cx="440746" cy="762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0" tIns="31750" rIns="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kern="1200" dirty="0" smtClean="0"/>
                <a:t>2</a:t>
              </a:r>
              <a:endParaRPr lang="en-US" sz="50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67238" y="1971596"/>
            <a:ext cx="5415316" cy="752553"/>
            <a:chOff x="909283" y="1854201"/>
            <a:chExt cx="5415316" cy="752553"/>
          </a:xfrm>
        </p:grpSpPr>
        <p:sp>
          <p:nvSpPr>
            <p:cNvPr id="15" name="Chevron 14"/>
            <p:cNvSpPr/>
            <p:nvPr/>
          </p:nvSpPr>
          <p:spPr>
            <a:xfrm>
              <a:off x="909283" y="1854201"/>
              <a:ext cx="5415316" cy="752553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hevron 6"/>
            <p:cNvSpPr/>
            <p:nvPr/>
          </p:nvSpPr>
          <p:spPr>
            <a:xfrm>
              <a:off x="1285560" y="1854201"/>
              <a:ext cx="4662763" cy="752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 smtClean="0">
                  <a:latin typeface="Arial" pitchFamily="34" charset="0"/>
                  <a:cs typeface="Arial" pitchFamily="34" charset="0"/>
                </a:rPr>
                <a:t>Đọc</a:t>
              </a:r>
              <a:r>
                <a:rPr lang="en-US" sz="4000" kern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200" dirty="0" err="1" smtClean="0">
                  <a:latin typeface="Arial" pitchFamily="34" charset="0"/>
                  <a:cs typeface="Arial" pitchFamily="34" charset="0"/>
                </a:rPr>
                <a:t>hiểu</a:t>
              </a:r>
              <a:endParaRPr lang="en-US" sz="40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0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IÁO ÁN\GIÁO ÁN LỚP 2 CÁNH DIỀU\GIAO AN DAY TRUYEN HINH\ẢNH SOẠN PPT\Ảnh bài Mít làm thơ\giai-mit-lam-tho-trang-25-26-27-sach-canh-d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"/>
            <a:ext cx="5257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4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609600" y="633886"/>
            <a:ext cx="7848600" cy="389981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457200" y="633886"/>
            <a:ext cx="8229600" cy="389981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suối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 con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chuối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52400" y="633886"/>
            <a:ext cx="8839200" cy="389981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dỗi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dỗi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giễu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7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52400" y="666750"/>
            <a:ext cx="8839200" cy="38100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 – 2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lỗi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Tớ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310515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7828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IÁO ÁN\GIÁO ÁN LỚP 2 CÁNH DIỀU\GIAO AN DAY TRUYEN HINH\ẢNH SOẠN PPT\Ảnh bài Mít làm thơ\giai-mit-lam-tho-trang-25-26-27-sach-canh-die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1905000" y="209550"/>
            <a:ext cx="5029200" cy="106680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NGHĨA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152400" y="1548286"/>
            <a:ext cx="8839200" cy="32332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bè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vụng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khiến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lầm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vụng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à Mẹ ♫ Bé Thanh Ngân ♫ Nhạc Thiếu Nhi Vui Nhộn Hay Nhất 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3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1445" y="1809750"/>
            <a:ext cx="1202747" cy="762001"/>
            <a:chOff x="103490" y="2738411"/>
            <a:chExt cx="1202747" cy="762001"/>
          </a:xfrm>
        </p:grpSpPr>
        <p:sp>
          <p:nvSpPr>
            <p:cNvPr id="5" name="Chevron 4"/>
            <p:cNvSpPr/>
            <p:nvPr/>
          </p:nvSpPr>
          <p:spPr>
            <a:xfrm>
              <a:off x="103490" y="2738411"/>
              <a:ext cx="1202747" cy="76200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/>
            <p:nvPr/>
          </p:nvSpPr>
          <p:spPr>
            <a:xfrm>
              <a:off x="484491" y="2738411"/>
              <a:ext cx="440746" cy="7620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0" tIns="31750" rIns="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kern="1200" dirty="0" smtClean="0"/>
                <a:t>3</a:t>
              </a:r>
              <a:endParaRPr lang="en-US" sz="50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83192" y="1814478"/>
            <a:ext cx="5415316" cy="752553"/>
            <a:chOff x="909283" y="2743139"/>
            <a:chExt cx="5415316" cy="752553"/>
          </a:xfrm>
        </p:grpSpPr>
        <p:sp>
          <p:nvSpPr>
            <p:cNvPr id="8" name="Chevron 7"/>
            <p:cNvSpPr/>
            <p:nvPr/>
          </p:nvSpPr>
          <p:spPr>
            <a:xfrm>
              <a:off x="909283" y="2743139"/>
              <a:ext cx="5415316" cy="752553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1285560" y="2743139"/>
              <a:ext cx="4662763" cy="752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lvl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 smtClean="0">
                  <a:latin typeface="Arial" pitchFamily="34" charset="0"/>
                  <a:cs typeface="Arial" pitchFamily="34" charset="0"/>
                </a:rPr>
                <a:t>Luyện</a:t>
              </a:r>
              <a:r>
                <a:rPr lang="en-US" sz="4000" kern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kern="1200" dirty="0" err="1" smtClean="0">
                  <a:latin typeface="Arial" pitchFamily="34" charset="0"/>
                  <a:cs typeface="Arial" pitchFamily="34" charset="0"/>
                </a:rPr>
                <a:t>tập</a:t>
              </a:r>
              <a:endParaRPr lang="en-US" sz="40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1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52400" y="633886"/>
            <a:ext cx="8839200" cy="389981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Theo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7155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52400" y="209550"/>
            <a:ext cx="8839200" cy="47244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suối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qua con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chuối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3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</a:p>
          <a:p>
            <a:r>
              <a:rPr lang="en-US" sz="3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br>
              <a:rPr lang="en-US" sz="3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67400" y="23431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86650" y="2800350"/>
            <a:ext cx="799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48214" y="2299114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uôi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3378" y="1836477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uôi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3208077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3665277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vi-VN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3219850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0800" y="3692552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vi-VN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3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2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5" y="767025"/>
            <a:ext cx="8229600" cy="1120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0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vi-VN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ơ</a:t>
            </a:r>
            <a:endParaRPr lang="en-US" sz="4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endParaRPr lang="en-US" sz="2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10968626"/>
              </p:ext>
            </p:extLst>
          </p:nvPr>
        </p:nvGraphicFramePr>
        <p:xfrm>
          <a:off x="1295400" y="1327150"/>
          <a:ext cx="6324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7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78558924"/>
              </p:ext>
            </p:extLst>
          </p:nvPr>
        </p:nvGraphicFramePr>
        <p:xfrm>
          <a:off x="1295400" y="1657350"/>
          <a:ext cx="6324600" cy="1002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1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9050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FFFF00"/>
                </a:solidFill>
              </a:rPr>
              <a:t>Mít làm thơ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1</a:t>
            </a:r>
            <a:r>
              <a:rPr lang="vi-VN" sz="1600" dirty="0">
                <a:solidFill>
                  <a:schemeClr val="bg1"/>
                </a:solidFill>
              </a:rPr>
              <a:t>. Mít là một cậu bé rất ngộ nghĩnh. Một lần, Mít đến nhà thi sĩ Hoa Giấy học làm thơ. Hoa Giấy bảo: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1600" i="1" dirty="0">
                <a:solidFill>
                  <a:schemeClr val="bg1"/>
                </a:solidFill>
              </a:rPr>
              <a:t>bé</a:t>
            </a:r>
            <a:r>
              <a:rPr lang="vi-VN" sz="16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Về </a:t>
            </a:r>
            <a:r>
              <a:rPr lang="vi-VN" sz="16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vi-VN" sz="1600" dirty="0" smtClean="0">
                <a:solidFill>
                  <a:schemeClr val="bg1"/>
                </a:solidFill>
              </a:rPr>
              <a:t>2</a:t>
            </a:r>
            <a:r>
              <a:rPr lang="vi-VN" sz="16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1600" dirty="0">
                <a:solidFill>
                  <a:schemeClr val="bg1"/>
                </a:solidFill>
              </a:rPr>
              <a:t>               </a:t>
            </a:r>
            <a:r>
              <a:rPr lang="en-US" sz="1600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Một </a:t>
            </a:r>
            <a:r>
              <a:rPr lang="vi-VN" sz="1600" i="1" dirty="0">
                <a:solidFill>
                  <a:schemeClr val="bg1"/>
                </a:solidFill>
              </a:rPr>
              <a:t>hôm, đi dạo qua dòng suối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vi-VN" sz="1600" i="1" dirty="0">
                <a:solidFill>
                  <a:schemeClr val="bg1"/>
                </a:solidFill>
              </a:rPr>
              <a:t>               </a:t>
            </a:r>
            <a:r>
              <a:rPr lang="en-US" sz="1600" i="1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Biết </a:t>
            </a:r>
            <a:r>
              <a:rPr lang="vi-VN" sz="1600" i="1" dirty="0">
                <a:solidFill>
                  <a:schemeClr val="bg1"/>
                </a:solidFill>
              </a:rPr>
              <a:t>Tuốt nhảy qua con cá chuối.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Biết </a:t>
            </a:r>
            <a:r>
              <a:rPr lang="vi-VN" sz="16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Các </a:t>
            </a:r>
            <a:r>
              <a:rPr lang="vi-VN" sz="16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Đó </a:t>
            </a:r>
            <a:r>
              <a:rPr lang="vi-VN" sz="16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</a:t>
            </a:r>
            <a:r>
              <a:rPr lang="vi-VN" sz="1600" dirty="0" smtClean="0">
                <a:solidFill>
                  <a:schemeClr val="bg1"/>
                </a:solidFill>
              </a:rPr>
              <a:t>Theo </a:t>
            </a:r>
            <a:r>
              <a:rPr lang="vi-VN" sz="16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dirty="0">
                <a:solidFill>
                  <a:schemeClr val="bg1"/>
                </a:solidFill>
              </a:rPr>
              <a:t/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9050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FFFF00"/>
                </a:solidFill>
              </a:rPr>
              <a:t>Mít làm thơ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1</a:t>
            </a:r>
            <a:r>
              <a:rPr lang="vi-VN" sz="1600" dirty="0">
                <a:solidFill>
                  <a:schemeClr val="bg1"/>
                </a:solidFill>
              </a:rPr>
              <a:t>. Mít là một cậu bé rất ngộ nghĩnh. Một lần, Mít đến nhà thi sĩ Hoa Giấy học làm thơ. Hoa Giấy bảo: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1600" i="1" dirty="0">
                <a:solidFill>
                  <a:schemeClr val="bg1"/>
                </a:solidFill>
              </a:rPr>
              <a:t>bé</a:t>
            </a:r>
            <a:r>
              <a:rPr lang="vi-VN" sz="16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Về </a:t>
            </a:r>
            <a:r>
              <a:rPr lang="vi-VN" sz="16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vi-VN" sz="1600" dirty="0" smtClean="0">
                <a:solidFill>
                  <a:schemeClr val="bg1"/>
                </a:solidFill>
              </a:rPr>
              <a:t>2</a:t>
            </a:r>
            <a:r>
              <a:rPr lang="vi-VN" sz="16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1600" dirty="0">
                <a:solidFill>
                  <a:schemeClr val="bg1"/>
                </a:solidFill>
              </a:rPr>
              <a:t>               </a:t>
            </a:r>
            <a:r>
              <a:rPr lang="en-US" sz="1600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Một </a:t>
            </a:r>
            <a:r>
              <a:rPr lang="vi-VN" sz="1600" i="1" dirty="0">
                <a:solidFill>
                  <a:schemeClr val="bg1"/>
                </a:solidFill>
              </a:rPr>
              <a:t>hôm, đi dạo qua dòng suối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vi-VN" sz="1600" i="1" dirty="0">
                <a:solidFill>
                  <a:schemeClr val="bg1"/>
                </a:solidFill>
              </a:rPr>
              <a:t>               </a:t>
            </a:r>
            <a:r>
              <a:rPr lang="en-US" sz="1600" i="1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Biết </a:t>
            </a:r>
            <a:r>
              <a:rPr lang="vi-VN" sz="1600" i="1" dirty="0">
                <a:solidFill>
                  <a:schemeClr val="bg1"/>
                </a:solidFill>
              </a:rPr>
              <a:t>Tuốt nhảy qua con cá chuối.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Biết </a:t>
            </a:r>
            <a:r>
              <a:rPr lang="vi-VN" sz="16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Các </a:t>
            </a:r>
            <a:r>
              <a:rPr lang="vi-VN" sz="16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Đó </a:t>
            </a:r>
            <a:r>
              <a:rPr lang="vi-VN" sz="16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</a:t>
            </a:r>
            <a:r>
              <a:rPr lang="vi-VN" sz="1600" dirty="0" smtClean="0">
                <a:solidFill>
                  <a:schemeClr val="bg1"/>
                </a:solidFill>
              </a:rPr>
              <a:t>Theo </a:t>
            </a:r>
            <a:r>
              <a:rPr lang="vi-VN" sz="16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dirty="0">
                <a:solidFill>
                  <a:schemeClr val="bg1"/>
                </a:solidFill>
              </a:rPr>
              <a:t/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74225" y="227027"/>
            <a:ext cx="155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</a:rPr>
              <a:t>ngộ nghĩnh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419025" y="22702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</a:rPr>
              <a:t>thi sĩ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889050" y="7140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</a:rPr>
              <a:t>bắt vần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390486" y="19413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</a:rPr>
              <a:t>bứt tai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96286" y="413345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chemeClr val="bg1"/>
                </a:solidFill>
              </a:rPr>
              <a:t>chế giễu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08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9050"/>
            <a:ext cx="9144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FFFF00"/>
                </a:solidFill>
              </a:rPr>
              <a:t>Mít làm thơ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     </a:t>
            </a:r>
            <a:r>
              <a:rPr lang="vi-VN" sz="1600" b="1" dirty="0" smtClean="0">
                <a:solidFill>
                  <a:srgbClr val="FFFF00"/>
                </a:solidFill>
              </a:rPr>
              <a:t>1</a:t>
            </a:r>
            <a:r>
              <a:rPr lang="vi-VN" sz="1600" dirty="0">
                <a:solidFill>
                  <a:srgbClr val="FFFF00"/>
                </a:solidFill>
              </a:rPr>
              <a:t>.</a:t>
            </a:r>
            <a:r>
              <a:rPr lang="vi-VN" sz="1600" dirty="0">
                <a:solidFill>
                  <a:schemeClr val="bg1"/>
                </a:solidFill>
              </a:rPr>
              <a:t> Mít là một cậu bé rất ngộ nghĩnh. Một lần, Mít đến nhà thi sĩ Hoa Giấy học làm thơ. Hoa Giấy bảo: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1600" i="1" dirty="0">
                <a:solidFill>
                  <a:schemeClr val="bg1"/>
                </a:solidFill>
              </a:rPr>
              <a:t>bé</a:t>
            </a:r>
            <a:r>
              <a:rPr lang="vi-VN" sz="16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Về </a:t>
            </a:r>
            <a:r>
              <a:rPr lang="vi-VN" sz="16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 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vi-VN" sz="1600" b="1" dirty="0" smtClean="0">
                <a:solidFill>
                  <a:srgbClr val="FFFF00"/>
                </a:solidFill>
              </a:rPr>
              <a:t>2</a:t>
            </a:r>
            <a:r>
              <a:rPr lang="vi-VN" sz="16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1600" dirty="0">
                <a:solidFill>
                  <a:schemeClr val="bg1"/>
                </a:solidFill>
              </a:rPr>
              <a:t>               </a:t>
            </a:r>
            <a:r>
              <a:rPr lang="en-US" sz="1600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Một </a:t>
            </a:r>
            <a:r>
              <a:rPr lang="vi-VN" sz="1600" i="1" dirty="0">
                <a:solidFill>
                  <a:schemeClr val="bg1"/>
                </a:solidFill>
              </a:rPr>
              <a:t>hôm, đi dạo qua dòng suối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vi-VN" sz="1600" i="1" dirty="0">
                <a:solidFill>
                  <a:schemeClr val="bg1"/>
                </a:solidFill>
              </a:rPr>
              <a:t>               </a:t>
            </a:r>
            <a:r>
              <a:rPr lang="en-US" sz="1600" i="1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Biết </a:t>
            </a:r>
            <a:r>
              <a:rPr lang="vi-VN" sz="1600" i="1" dirty="0">
                <a:solidFill>
                  <a:schemeClr val="bg1"/>
                </a:solidFill>
              </a:rPr>
              <a:t>Tuốt nhảy qua con cá chuối.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Biết </a:t>
            </a:r>
            <a:r>
              <a:rPr lang="vi-VN" sz="16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Các </a:t>
            </a:r>
            <a:r>
              <a:rPr lang="vi-VN" sz="16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Đó </a:t>
            </a:r>
            <a:r>
              <a:rPr lang="vi-VN" sz="16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</a:t>
            </a:r>
            <a:r>
              <a:rPr lang="vi-VN" sz="1600" dirty="0" smtClean="0">
                <a:solidFill>
                  <a:schemeClr val="bg1"/>
                </a:solidFill>
              </a:rPr>
              <a:t>Theo </a:t>
            </a:r>
            <a:r>
              <a:rPr lang="vi-VN" sz="16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dirty="0">
                <a:solidFill>
                  <a:schemeClr val="bg1"/>
                </a:solidFill>
              </a:rPr>
              <a:t/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295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suối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Tuốt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qua con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chuối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US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giễu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743200" y="742950"/>
            <a:ext cx="76200" cy="4107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714325" y="1198445"/>
            <a:ext cx="76200" cy="4107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05125" y="2555620"/>
            <a:ext cx="76200" cy="4107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9550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 smtClean="0">
                <a:solidFill>
                  <a:schemeClr val="bg1"/>
                </a:solidFill>
              </a:rPr>
              <a:t>1. Mít </a:t>
            </a:r>
            <a:r>
              <a:rPr lang="vi-VN" sz="1600" dirty="0">
                <a:solidFill>
                  <a:schemeClr val="bg1"/>
                </a:solidFill>
              </a:rPr>
              <a:t>là một cậu bé rất ngộ nghĩnh. Một lần, Mít đến nhà thi sĩ Hoa Giấy học làm thơ. Hoa </a:t>
            </a:r>
            <a:r>
              <a:rPr lang="vi-VN" sz="1600" dirty="0" smtClean="0">
                <a:solidFill>
                  <a:schemeClr val="bg1"/>
                </a:solidFill>
              </a:rPr>
              <a:t>Giấy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vi-VN" sz="1600" dirty="0" smtClean="0">
                <a:solidFill>
                  <a:schemeClr val="bg1"/>
                </a:solidFill>
              </a:rPr>
              <a:t>bảo</a:t>
            </a:r>
            <a:r>
              <a:rPr lang="vi-VN" sz="1600" dirty="0">
                <a:solidFill>
                  <a:schemeClr val="bg1"/>
                </a:solidFill>
              </a:rPr>
              <a:t>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Thơ phải có vần. Hai tiếng có phần cuối giống nhau thì gọi là bắt vần với nhau. Cậu hãy tìm một tiếng vần với </a:t>
            </a:r>
            <a:r>
              <a:rPr lang="vi-VN" sz="1600" i="1" dirty="0">
                <a:solidFill>
                  <a:schemeClr val="bg1"/>
                </a:solidFill>
              </a:rPr>
              <a:t>bé</a:t>
            </a:r>
            <a:r>
              <a:rPr lang="vi-VN" sz="1600" dirty="0">
                <a:solidFill>
                  <a:schemeClr val="bg1"/>
                </a:solidFill>
              </a:rPr>
              <a:t> xem nào!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– Mít đáp.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Phé là gì? Vần thì vần nhưng phải có nghĩa chứ.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Mình hiểu rồi. Thật kì diệu!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Về </a:t>
            </a:r>
            <a:r>
              <a:rPr lang="vi-VN" sz="1600" dirty="0">
                <a:solidFill>
                  <a:schemeClr val="bg1"/>
                </a:solidFill>
              </a:rPr>
              <a:t>đến nhà, Mít đi đi lại lại, vò đầu bứt tai. Đến tối thì bài thơ hoàn thành.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vi-VN" sz="1600" dirty="0" smtClean="0">
                <a:solidFill>
                  <a:schemeClr val="bg1"/>
                </a:solidFill>
              </a:rPr>
              <a:t>2</a:t>
            </a:r>
            <a:r>
              <a:rPr lang="vi-VN" sz="1600" dirty="0">
                <a:solidFill>
                  <a:schemeClr val="bg1"/>
                </a:solidFill>
              </a:rPr>
              <a:t>. Mít gọi các bạn đến, tặng thơ. Đây là thơ tặng Biết Tuốt:</a:t>
            </a:r>
          </a:p>
          <a:p>
            <a:r>
              <a:rPr lang="vi-VN" sz="1600" dirty="0">
                <a:solidFill>
                  <a:schemeClr val="bg1"/>
                </a:solidFill>
              </a:rPr>
              <a:t>               </a:t>
            </a:r>
            <a:r>
              <a:rPr lang="en-US" sz="1600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Một </a:t>
            </a:r>
            <a:r>
              <a:rPr lang="vi-VN" sz="1600" i="1" dirty="0">
                <a:solidFill>
                  <a:schemeClr val="bg1"/>
                </a:solidFill>
              </a:rPr>
              <a:t>hôm, đi dạo qua dòng suối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vi-VN" sz="1600" i="1" dirty="0">
                <a:solidFill>
                  <a:schemeClr val="bg1"/>
                </a:solidFill>
              </a:rPr>
              <a:t>               </a:t>
            </a:r>
            <a:r>
              <a:rPr lang="en-US" sz="1600" i="1" dirty="0" smtClean="0">
                <a:solidFill>
                  <a:schemeClr val="bg1"/>
                </a:solidFill>
              </a:rPr>
              <a:t>                </a:t>
            </a:r>
            <a:r>
              <a:rPr lang="vi-VN" sz="1600" i="1" dirty="0" smtClean="0">
                <a:solidFill>
                  <a:schemeClr val="bg1"/>
                </a:solidFill>
              </a:rPr>
              <a:t>Biết </a:t>
            </a:r>
            <a:r>
              <a:rPr lang="vi-VN" sz="1600" i="1" dirty="0">
                <a:solidFill>
                  <a:schemeClr val="bg1"/>
                </a:solidFill>
              </a:rPr>
              <a:t>Tuốt nhảy qua con cá chuối.</a:t>
            </a:r>
            <a:endParaRPr lang="vi-VN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Biết </a:t>
            </a:r>
            <a:r>
              <a:rPr lang="vi-VN" sz="1600" dirty="0">
                <a:solidFill>
                  <a:schemeClr val="bg1"/>
                </a:solidFill>
              </a:rPr>
              <a:t>Tuốt la lên: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Tớ nhảy qua con cá chuối bao giờ?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Nói cho có vần thôi! – Mít giải thích.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- </a:t>
            </a:r>
            <a:r>
              <a:rPr lang="vi-VN" sz="1600" dirty="0">
                <a:solidFill>
                  <a:schemeClr val="bg1"/>
                </a:solidFill>
              </a:rPr>
              <a:t>Vần gì thì cũng phải đúng sự thật chứ!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Các </a:t>
            </a:r>
            <a:r>
              <a:rPr lang="vi-VN" sz="1600" dirty="0">
                <a:solidFill>
                  <a:schemeClr val="bg1"/>
                </a:solidFill>
              </a:rPr>
              <a:t>bạn không muốn nghe thơ Mít nữa. Họ cho là Mít định chế giễu họ và dọa không chơi với Mít.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vi-VN" sz="1600" dirty="0" smtClean="0">
                <a:solidFill>
                  <a:schemeClr val="bg1"/>
                </a:solidFill>
              </a:rPr>
              <a:t>Đó </a:t>
            </a:r>
            <a:r>
              <a:rPr lang="vi-VN" sz="1600" dirty="0">
                <a:solidFill>
                  <a:schemeClr val="bg1"/>
                </a:solidFill>
              </a:rPr>
              <a:t>là lần đầu tiên Mít làm thơ.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</a:t>
            </a:r>
            <a:r>
              <a:rPr lang="vi-VN" sz="1600" dirty="0" smtClean="0">
                <a:solidFill>
                  <a:schemeClr val="bg1"/>
                </a:solidFill>
              </a:rPr>
              <a:t>Theo </a:t>
            </a:r>
            <a:r>
              <a:rPr lang="vi-VN" sz="1600" dirty="0">
                <a:solidFill>
                  <a:schemeClr val="bg1"/>
                </a:solidFill>
              </a:rPr>
              <a:t>NÔ-XỐP (Vũ Ngọc Bình dịch)</a:t>
            </a:r>
          </a:p>
          <a:p>
            <a:r>
              <a:rPr lang="vi-VN" dirty="0">
                <a:solidFill>
                  <a:schemeClr val="bg1"/>
                </a:solidFill>
              </a:rPr>
              <a:t/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66700" y="-52804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FFFF00"/>
                </a:solidFill>
              </a:rPr>
              <a:t>Mít làm thơ</a:t>
            </a:r>
          </a:p>
        </p:txBody>
      </p:sp>
    </p:spTree>
    <p:extLst>
      <p:ext uri="{BB962C8B-B14F-4D97-AF65-F5344CB8AC3E}">
        <p14:creationId xmlns:p14="http://schemas.microsoft.com/office/powerpoint/2010/main" val="19194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</TotalTime>
  <Words>766</Words>
  <Application>Microsoft Office PowerPoint</Application>
  <PresentationFormat>On-screen Show (16:9)</PresentationFormat>
  <Paragraphs>197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Custom Design</vt:lpstr>
      <vt:lpstr>Office Theme</vt:lpstr>
      <vt:lpstr>ỦY BAN NHÂN DÂN TỈNH THỪA THIÊN HUẾ SỞ GIÁO DỤC VÀ ĐÀO TẠO</vt:lpstr>
      <vt:lpstr>PowerPoint Presentation</vt:lpstr>
      <vt:lpstr>Tiếng Việt: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THANHTU</dc:creator>
  <cp:lastModifiedBy>Admin</cp:lastModifiedBy>
  <cp:revision>195</cp:revision>
  <dcterms:created xsi:type="dcterms:W3CDTF">2021-08-17T09:57:34Z</dcterms:created>
  <dcterms:modified xsi:type="dcterms:W3CDTF">2021-09-12T04:11:08Z</dcterms:modified>
</cp:coreProperties>
</file>