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3"/>
  </p:notesMasterIdLst>
  <p:sldIdLst>
    <p:sldId id="357" r:id="rId2"/>
    <p:sldId id="358" r:id="rId3"/>
    <p:sldId id="258" r:id="rId4"/>
    <p:sldId id="264" r:id="rId5"/>
    <p:sldId id="265" r:id="rId6"/>
    <p:sldId id="307" r:id="rId7"/>
    <p:sldId id="309" r:id="rId8"/>
    <p:sldId id="267" r:id="rId9"/>
    <p:sldId id="257" r:id="rId10"/>
    <p:sldId id="329" r:id="rId11"/>
    <p:sldId id="286" r:id="rId12"/>
    <p:sldId id="328" r:id="rId13"/>
    <p:sldId id="284" r:id="rId14"/>
    <p:sldId id="330" r:id="rId15"/>
    <p:sldId id="332" r:id="rId16"/>
    <p:sldId id="333" r:id="rId17"/>
    <p:sldId id="334" r:id="rId18"/>
    <p:sldId id="336" r:id="rId19"/>
    <p:sldId id="335" r:id="rId20"/>
    <p:sldId id="287" r:id="rId21"/>
    <p:sldId id="268" r:id="rId22"/>
    <p:sldId id="294" r:id="rId23"/>
    <p:sldId id="295" r:id="rId24"/>
    <p:sldId id="296" r:id="rId25"/>
    <p:sldId id="288" r:id="rId26"/>
    <p:sldId id="290" r:id="rId27"/>
    <p:sldId id="352" r:id="rId28"/>
    <p:sldId id="291" r:id="rId29"/>
    <p:sldId id="354" r:id="rId30"/>
    <p:sldId id="355" r:id="rId31"/>
    <p:sldId id="260"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7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a:srgbClr val="3898B2"/>
    <a:srgbClr val="D4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9" autoAdjust="0"/>
    <p:restoredTop sz="94660"/>
  </p:normalViewPr>
  <p:slideViewPr>
    <p:cSldViewPr snapToGrid="0">
      <p:cViewPr varScale="1">
        <p:scale>
          <a:sx n="61" d="100"/>
          <a:sy n="61" d="100"/>
        </p:scale>
        <p:origin x="1092" y="28"/>
      </p:cViewPr>
      <p:guideLst>
        <p:guide orient="horz" pos="217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1"/>
        <p:cNvGrpSpPr/>
        <p:nvPr/>
      </p:nvGrpSpPr>
      <p:grpSpPr>
        <a:xfrm>
          <a:off x="0" y="0"/>
          <a:ext cx="0" cy="0"/>
          <a:chOff x="0" y="0"/>
          <a:chExt cx="0" cy="0"/>
        </a:xfrm>
      </p:grpSpPr>
      <p:sp>
        <p:nvSpPr>
          <p:cNvPr id="2732" name="Google Shape;2732;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3" name="Google Shape;2733;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
        <p:cNvGrpSpPr/>
        <p:nvPr/>
      </p:nvGrpSpPr>
      <p:grpSpPr>
        <a:xfrm>
          <a:off x="0" y="0"/>
          <a:ext cx="0" cy="0"/>
          <a:chOff x="0" y="0"/>
          <a:chExt cx="0" cy="0"/>
        </a:xfrm>
      </p:grpSpPr>
      <p:sp>
        <p:nvSpPr>
          <p:cNvPr id="2765" name="Google Shape;2765;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6" name="Google Shape;2766;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
        <p:cNvGrpSpPr/>
        <p:nvPr/>
      </p:nvGrpSpPr>
      <p:grpSpPr>
        <a:xfrm>
          <a:off x="0" y="0"/>
          <a:ext cx="0" cy="0"/>
          <a:chOff x="0" y="0"/>
          <a:chExt cx="0" cy="0"/>
        </a:xfrm>
      </p:grpSpPr>
      <p:sp>
        <p:nvSpPr>
          <p:cNvPr id="2771" name="Google Shape;2771;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2" name="Google Shape;2772;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8"/>
        <p:cNvGrpSpPr/>
        <p:nvPr/>
      </p:nvGrpSpPr>
      <p:grpSpPr>
        <a:xfrm>
          <a:off x="0" y="0"/>
          <a:ext cx="0" cy="0"/>
          <a:chOff x="0" y="0"/>
          <a:chExt cx="0" cy="0"/>
        </a:xfrm>
      </p:grpSpPr>
      <p:sp>
        <p:nvSpPr>
          <p:cNvPr id="2829" name="Google Shape;2829;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0" name="Google Shape;2830;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4"/>
        <p:cNvGrpSpPr/>
        <p:nvPr/>
      </p:nvGrpSpPr>
      <p:grpSpPr>
        <a:xfrm>
          <a:off x="0" y="0"/>
          <a:ext cx="0" cy="0"/>
          <a:chOff x="0" y="0"/>
          <a:chExt cx="0" cy="0"/>
        </a:xfrm>
      </p:grpSpPr>
      <p:sp>
        <p:nvSpPr>
          <p:cNvPr id="2705" name="Google Shape;2705;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6" name="Google Shape;2706;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3"/>
        <p:cNvGrpSpPr/>
        <p:nvPr/>
      </p:nvGrpSpPr>
      <p:grpSpPr>
        <a:xfrm>
          <a:off x="0" y="0"/>
          <a:ext cx="0" cy="0"/>
          <a:chOff x="0" y="0"/>
          <a:chExt cx="0" cy="0"/>
        </a:xfrm>
      </p:grpSpPr>
      <p:sp>
        <p:nvSpPr>
          <p:cNvPr id="2754" name="Google Shape;2754;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5" name="Google Shape;2755;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9"/>
        <p:cNvGrpSpPr/>
        <p:nvPr/>
      </p:nvGrpSpPr>
      <p:grpSpPr>
        <a:xfrm>
          <a:off x="0" y="0"/>
          <a:ext cx="0" cy="0"/>
          <a:chOff x="0" y="0"/>
          <a:chExt cx="0" cy="0"/>
        </a:xfrm>
      </p:grpSpPr>
      <p:sp>
        <p:nvSpPr>
          <p:cNvPr id="2840" name="Google Shape;2840;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1" name="Google Shape;2841;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
        <p:cNvGrpSpPr/>
        <p:nvPr/>
      </p:nvGrpSpPr>
      <p:grpSpPr>
        <a:xfrm>
          <a:off x="0" y="0"/>
          <a:ext cx="0" cy="0"/>
          <a:chOff x="0" y="0"/>
          <a:chExt cx="0" cy="0"/>
        </a:xfrm>
      </p:grpSpPr>
      <p:sp>
        <p:nvSpPr>
          <p:cNvPr id="2725" name="Google Shape;272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6" name="Google Shape;272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641"/>
        <p:cNvGrpSpPr/>
        <p:nvPr/>
      </p:nvGrpSpPr>
      <p:grpSpPr>
        <a:xfrm>
          <a:off x="0" y="0"/>
          <a:ext cx="0" cy="0"/>
          <a:chOff x="0" y="0"/>
          <a:chExt cx="0" cy="0"/>
        </a:xfrm>
      </p:grpSpPr>
      <p:sp>
        <p:nvSpPr>
          <p:cNvPr id="642" name="Google Shape;642;p6"/>
          <p:cNvSpPr txBox="1">
            <a:spLocks noGrp="1"/>
          </p:cNvSpPr>
          <p:nvPr>
            <p:ph type="body" idx="1"/>
          </p:nvPr>
        </p:nvSpPr>
        <p:spPr>
          <a:xfrm>
            <a:off x="2296037" y="4114700"/>
            <a:ext cx="7599900" cy="22359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643" name="Google Shape;643;p6"/>
          <p:cNvGrpSpPr/>
          <p:nvPr/>
        </p:nvGrpSpPr>
        <p:grpSpPr>
          <a:xfrm>
            <a:off x="237585" y="4211504"/>
            <a:ext cx="796225" cy="1175088"/>
            <a:chOff x="358856" y="4362463"/>
            <a:chExt cx="1689781" cy="2493821"/>
          </a:xfrm>
        </p:grpSpPr>
        <p:sp>
          <p:nvSpPr>
            <p:cNvPr id="644" name="Google Shape;644;p6"/>
            <p:cNvSpPr/>
            <p:nvPr/>
          </p:nvSpPr>
          <p:spPr>
            <a:xfrm>
              <a:off x="358856" y="4443545"/>
              <a:ext cx="1689781" cy="2412739"/>
            </a:xfrm>
            <a:custGeom>
              <a:avLst/>
              <a:gdLst/>
              <a:ahLst/>
              <a:cxnLst/>
              <a:rect l="l" t="t" r="r" b="b"/>
              <a:pathLst>
                <a:path w="1689781" h="2412739" extrusionOk="0">
                  <a:moveTo>
                    <a:pt x="1481196" y="1658645"/>
                  </a:moveTo>
                  <a:cubicBezTo>
                    <a:pt x="1451097" y="1748466"/>
                    <a:pt x="1418522" y="1845812"/>
                    <a:pt x="1386041" y="1940966"/>
                  </a:cubicBezTo>
                  <a:cubicBezTo>
                    <a:pt x="1367658" y="1994592"/>
                    <a:pt x="1349370" y="2047647"/>
                    <a:pt x="1331558" y="2098129"/>
                  </a:cubicBezTo>
                  <a:cubicBezTo>
                    <a:pt x="1319081" y="2133276"/>
                    <a:pt x="1306793" y="2167185"/>
                    <a:pt x="1294887" y="2199380"/>
                  </a:cubicBezTo>
                  <a:cubicBezTo>
                    <a:pt x="1271932" y="2261673"/>
                    <a:pt x="1250310" y="2317585"/>
                    <a:pt x="1230784" y="2363019"/>
                  </a:cubicBezTo>
                  <a:cubicBezTo>
                    <a:pt x="1222878" y="2381403"/>
                    <a:pt x="1215449" y="2397976"/>
                    <a:pt x="1208400" y="2412740"/>
                  </a:cubicBezTo>
                  <a:cubicBezTo>
                    <a:pt x="1044665" y="2401786"/>
                    <a:pt x="930080" y="2406358"/>
                    <a:pt x="777203" y="2409978"/>
                  </a:cubicBezTo>
                  <a:lnTo>
                    <a:pt x="776822" y="2409978"/>
                  </a:lnTo>
                  <a:cubicBezTo>
                    <a:pt x="772536" y="2410168"/>
                    <a:pt x="768155" y="2410168"/>
                    <a:pt x="763678" y="2410359"/>
                  </a:cubicBezTo>
                  <a:cubicBezTo>
                    <a:pt x="705194" y="2411787"/>
                    <a:pt x="641091" y="2412740"/>
                    <a:pt x="566510" y="2412740"/>
                  </a:cubicBezTo>
                  <a:cubicBezTo>
                    <a:pt x="417920" y="2277866"/>
                    <a:pt x="127313" y="1830667"/>
                    <a:pt x="37111" y="1412424"/>
                  </a:cubicBezTo>
                  <a:cubicBezTo>
                    <a:pt x="-32898" y="1088384"/>
                    <a:pt x="-30231" y="548031"/>
                    <a:pt x="282380" y="235515"/>
                  </a:cubicBezTo>
                  <a:cubicBezTo>
                    <a:pt x="282380" y="235325"/>
                    <a:pt x="282570" y="235325"/>
                    <a:pt x="282570" y="235134"/>
                  </a:cubicBezTo>
                  <a:cubicBezTo>
                    <a:pt x="311812" y="205702"/>
                    <a:pt x="343721" y="178651"/>
                    <a:pt x="378773" y="153791"/>
                  </a:cubicBezTo>
                  <a:cubicBezTo>
                    <a:pt x="378773" y="153600"/>
                    <a:pt x="378773" y="153600"/>
                    <a:pt x="378963" y="153600"/>
                  </a:cubicBezTo>
                  <a:cubicBezTo>
                    <a:pt x="378963" y="153600"/>
                    <a:pt x="378963" y="153600"/>
                    <a:pt x="378963" y="153410"/>
                  </a:cubicBezTo>
                  <a:cubicBezTo>
                    <a:pt x="387821" y="147218"/>
                    <a:pt x="396870" y="141123"/>
                    <a:pt x="406014" y="135027"/>
                  </a:cubicBezTo>
                  <a:cubicBezTo>
                    <a:pt x="424397" y="123120"/>
                    <a:pt x="496978" y="77210"/>
                    <a:pt x="604610" y="42253"/>
                  </a:cubicBezTo>
                  <a:cubicBezTo>
                    <a:pt x="618326" y="37967"/>
                    <a:pt x="632614" y="33585"/>
                    <a:pt x="647378" y="29585"/>
                  </a:cubicBezTo>
                  <a:cubicBezTo>
                    <a:pt x="685478" y="19202"/>
                    <a:pt x="727197" y="10725"/>
                    <a:pt x="771774" y="5486"/>
                  </a:cubicBezTo>
                  <a:cubicBezTo>
                    <a:pt x="783490" y="4058"/>
                    <a:pt x="795587" y="2915"/>
                    <a:pt x="807874" y="2057"/>
                  </a:cubicBezTo>
                  <a:cubicBezTo>
                    <a:pt x="867786" y="-2229"/>
                    <a:pt x="932270" y="-229"/>
                    <a:pt x="999803" y="11963"/>
                  </a:cubicBezTo>
                  <a:cubicBezTo>
                    <a:pt x="1054857" y="21869"/>
                    <a:pt x="1105911" y="37205"/>
                    <a:pt x="1153060" y="56826"/>
                  </a:cubicBezTo>
                  <a:cubicBezTo>
                    <a:pt x="1166395" y="62351"/>
                    <a:pt x="1179254" y="68066"/>
                    <a:pt x="1191827" y="74162"/>
                  </a:cubicBezTo>
                  <a:cubicBezTo>
                    <a:pt x="1503580" y="224085"/>
                    <a:pt x="1635311" y="549745"/>
                    <a:pt x="1641692" y="566033"/>
                  </a:cubicBezTo>
                  <a:cubicBezTo>
                    <a:pt x="1751992" y="852164"/>
                    <a:pt x="1661695" y="1121055"/>
                    <a:pt x="1481196" y="1658645"/>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45" name="Google Shape;645;p6"/>
            <p:cNvGrpSpPr/>
            <p:nvPr/>
          </p:nvGrpSpPr>
          <p:grpSpPr>
            <a:xfrm>
              <a:off x="477406" y="4448079"/>
              <a:ext cx="1402369" cy="2408015"/>
              <a:chOff x="477406" y="4448079"/>
              <a:chExt cx="1402369" cy="2408015"/>
            </a:xfrm>
          </p:grpSpPr>
          <p:sp>
            <p:nvSpPr>
              <p:cNvPr id="646" name="Google Shape;646;p6"/>
              <p:cNvSpPr/>
              <p:nvPr/>
            </p:nvSpPr>
            <p:spPr>
              <a:xfrm>
                <a:off x="477406" y="4572606"/>
                <a:ext cx="569763" cy="2229386"/>
              </a:xfrm>
              <a:custGeom>
                <a:avLst/>
                <a:gdLst/>
                <a:ahLst/>
                <a:cxnLst/>
                <a:rect l="l" t="t" r="r" b="b"/>
                <a:pathLst>
                  <a:path w="569763" h="2229386" extrusionOk="0">
                    <a:moveTo>
                      <a:pt x="305086" y="3013"/>
                    </a:moveTo>
                    <a:cubicBezTo>
                      <a:pt x="297275" y="-2321"/>
                      <a:pt x="286417" y="-416"/>
                      <a:pt x="280988" y="7490"/>
                    </a:cubicBezTo>
                    <a:cubicBezTo>
                      <a:pt x="258318" y="40351"/>
                      <a:pt x="236982" y="74355"/>
                      <a:pt x="217265" y="108455"/>
                    </a:cubicBezTo>
                    <a:cubicBezTo>
                      <a:pt x="217265" y="108645"/>
                      <a:pt x="217075" y="108645"/>
                      <a:pt x="217075" y="108836"/>
                    </a:cubicBezTo>
                    <a:cubicBezTo>
                      <a:pt x="213074" y="115217"/>
                      <a:pt x="209455" y="121599"/>
                      <a:pt x="205835" y="128076"/>
                    </a:cubicBezTo>
                    <a:cubicBezTo>
                      <a:pt x="201168" y="136363"/>
                      <a:pt x="203930" y="146936"/>
                      <a:pt x="212408" y="151603"/>
                    </a:cubicBezTo>
                    <a:cubicBezTo>
                      <a:pt x="214979" y="153127"/>
                      <a:pt x="217932" y="153889"/>
                      <a:pt x="220885" y="153889"/>
                    </a:cubicBezTo>
                    <a:cubicBezTo>
                      <a:pt x="226981" y="153889"/>
                      <a:pt x="232696" y="150746"/>
                      <a:pt x="235934" y="145221"/>
                    </a:cubicBezTo>
                    <a:cubicBezTo>
                      <a:pt x="258413" y="105216"/>
                      <a:pt x="283178" y="65592"/>
                      <a:pt x="309467" y="27111"/>
                    </a:cubicBezTo>
                    <a:cubicBezTo>
                      <a:pt x="309467" y="26921"/>
                      <a:pt x="309467" y="26921"/>
                      <a:pt x="309658" y="26921"/>
                    </a:cubicBezTo>
                    <a:cubicBezTo>
                      <a:pt x="309658" y="26921"/>
                      <a:pt x="309658" y="26921"/>
                      <a:pt x="309658" y="26730"/>
                    </a:cubicBezTo>
                    <a:cubicBezTo>
                      <a:pt x="314992" y="18729"/>
                      <a:pt x="312896" y="8347"/>
                      <a:pt x="305086" y="3013"/>
                    </a:cubicBezTo>
                    <a:close/>
                    <a:moveTo>
                      <a:pt x="164211" y="246091"/>
                    </a:moveTo>
                    <a:cubicBezTo>
                      <a:pt x="155543" y="242090"/>
                      <a:pt x="145352" y="245900"/>
                      <a:pt x="141351" y="254568"/>
                    </a:cubicBezTo>
                    <a:cubicBezTo>
                      <a:pt x="121634" y="297812"/>
                      <a:pt x="103823" y="342198"/>
                      <a:pt x="88392" y="386489"/>
                    </a:cubicBezTo>
                    <a:cubicBezTo>
                      <a:pt x="85058" y="395538"/>
                      <a:pt x="89916" y="405349"/>
                      <a:pt x="98965" y="408683"/>
                    </a:cubicBezTo>
                    <a:cubicBezTo>
                      <a:pt x="100870" y="409159"/>
                      <a:pt x="102775" y="409540"/>
                      <a:pt x="104680" y="409540"/>
                    </a:cubicBezTo>
                    <a:cubicBezTo>
                      <a:pt x="111824" y="409540"/>
                      <a:pt x="118491" y="405063"/>
                      <a:pt x="120968" y="397919"/>
                    </a:cubicBezTo>
                    <a:cubicBezTo>
                      <a:pt x="136208" y="354676"/>
                      <a:pt x="153734" y="311147"/>
                      <a:pt x="172879" y="268951"/>
                    </a:cubicBezTo>
                    <a:cubicBezTo>
                      <a:pt x="176784" y="260283"/>
                      <a:pt x="172974" y="249996"/>
                      <a:pt x="164211" y="246091"/>
                    </a:cubicBezTo>
                    <a:close/>
                    <a:moveTo>
                      <a:pt x="68389" y="510029"/>
                    </a:moveTo>
                    <a:cubicBezTo>
                      <a:pt x="59055" y="507647"/>
                      <a:pt x="49721" y="513362"/>
                      <a:pt x="47435" y="522697"/>
                    </a:cubicBezTo>
                    <a:cubicBezTo>
                      <a:pt x="35814" y="568226"/>
                      <a:pt x="26289" y="615185"/>
                      <a:pt x="19050" y="661857"/>
                    </a:cubicBezTo>
                    <a:cubicBezTo>
                      <a:pt x="17621" y="671382"/>
                      <a:pt x="24098" y="680240"/>
                      <a:pt x="33433" y="681574"/>
                    </a:cubicBezTo>
                    <a:cubicBezTo>
                      <a:pt x="34481" y="681764"/>
                      <a:pt x="35338" y="681955"/>
                      <a:pt x="36195" y="681955"/>
                    </a:cubicBezTo>
                    <a:cubicBezTo>
                      <a:pt x="44672" y="681955"/>
                      <a:pt x="51911" y="675764"/>
                      <a:pt x="53340" y="667286"/>
                    </a:cubicBezTo>
                    <a:cubicBezTo>
                      <a:pt x="60484" y="621566"/>
                      <a:pt x="69818" y="575751"/>
                      <a:pt x="81058" y="531079"/>
                    </a:cubicBezTo>
                    <a:cubicBezTo>
                      <a:pt x="83344" y="521840"/>
                      <a:pt x="77819" y="512315"/>
                      <a:pt x="68389" y="510029"/>
                    </a:cubicBezTo>
                    <a:close/>
                    <a:moveTo>
                      <a:pt x="38005" y="805399"/>
                    </a:moveTo>
                    <a:cubicBezTo>
                      <a:pt x="38672" y="795874"/>
                      <a:pt x="31433" y="787778"/>
                      <a:pt x="21908" y="787016"/>
                    </a:cubicBezTo>
                    <a:cubicBezTo>
                      <a:pt x="12383" y="786635"/>
                      <a:pt x="4096" y="793588"/>
                      <a:pt x="3429" y="803113"/>
                    </a:cubicBezTo>
                    <a:cubicBezTo>
                      <a:pt x="1143" y="839117"/>
                      <a:pt x="0" y="875693"/>
                      <a:pt x="0" y="911984"/>
                    </a:cubicBezTo>
                    <a:cubicBezTo>
                      <a:pt x="0" y="923033"/>
                      <a:pt x="0" y="933986"/>
                      <a:pt x="381" y="945035"/>
                    </a:cubicBezTo>
                    <a:cubicBezTo>
                      <a:pt x="572" y="954560"/>
                      <a:pt x="8192" y="961990"/>
                      <a:pt x="17526" y="961990"/>
                    </a:cubicBezTo>
                    <a:lnTo>
                      <a:pt x="18002" y="961990"/>
                    </a:lnTo>
                    <a:cubicBezTo>
                      <a:pt x="27527" y="961799"/>
                      <a:pt x="35147" y="953989"/>
                      <a:pt x="34957" y="944369"/>
                    </a:cubicBezTo>
                    <a:cubicBezTo>
                      <a:pt x="34576" y="933605"/>
                      <a:pt x="34576" y="922747"/>
                      <a:pt x="34576" y="911984"/>
                    </a:cubicBezTo>
                    <a:cubicBezTo>
                      <a:pt x="34481" y="876551"/>
                      <a:pt x="35528" y="840737"/>
                      <a:pt x="38005" y="805399"/>
                    </a:cubicBezTo>
                    <a:close/>
                    <a:moveTo>
                      <a:pt x="43339" y="1083243"/>
                    </a:moveTo>
                    <a:cubicBezTo>
                      <a:pt x="42482" y="1073718"/>
                      <a:pt x="34004" y="1066955"/>
                      <a:pt x="24479" y="1067813"/>
                    </a:cubicBezTo>
                    <a:cubicBezTo>
                      <a:pt x="14954" y="1068860"/>
                      <a:pt x="8001" y="1077338"/>
                      <a:pt x="8858" y="1086863"/>
                    </a:cubicBezTo>
                    <a:cubicBezTo>
                      <a:pt x="13716" y="1133440"/>
                      <a:pt x="20669" y="1180684"/>
                      <a:pt x="29242" y="1227261"/>
                    </a:cubicBezTo>
                    <a:cubicBezTo>
                      <a:pt x="30766" y="1235548"/>
                      <a:pt x="38100" y="1241453"/>
                      <a:pt x="46196" y="1241453"/>
                    </a:cubicBezTo>
                    <a:cubicBezTo>
                      <a:pt x="47435" y="1241453"/>
                      <a:pt x="48482" y="1241263"/>
                      <a:pt x="49530" y="1241072"/>
                    </a:cubicBezTo>
                    <a:cubicBezTo>
                      <a:pt x="58864" y="1239358"/>
                      <a:pt x="65151" y="1230309"/>
                      <a:pt x="63341" y="1220784"/>
                    </a:cubicBezTo>
                    <a:cubicBezTo>
                      <a:pt x="54959" y="1175350"/>
                      <a:pt x="48197" y="1128963"/>
                      <a:pt x="43339" y="1083243"/>
                    </a:cubicBezTo>
                    <a:close/>
                    <a:moveTo>
                      <a:pt x="135446" y="1489770"/>
                    </a:moveTo>
                    <a:cubicBezTo>
                      <a:pt x="120015" y="1445765"/>
                      <a:pt x="106204" y="1401092"/>
                      <a:pt x="94202" y="1356611"/>
                    </a:cubicBezTo>
                    <a:cubicBezTo>
                      <a:pt x="91821" y="1347467"/>
                      <a:pt x="82296" y="1341942"/>
                      <a:pt x="73057" y="1344514"/>
                    </a:cubicBezTo>
                    <a:cubicBezTo>
                      <a:pt x="63722" y="1346895"/>
                      <a:pt x="58388" y="1356420"/>
                      <a:pt x="60770" y="1365659"/>
                    </a:cubicBezTo>
                    <a:cubicBezTo>
                      <a:pt x="72866" y="1410808"/>
                      <a:pt x="86868" y="1456337"/>
                      <a:pt x="102680" y="1501200"/>
                    </a:cubicBezTo>
                    <a:cubicBezTo>
                      <a:pt x="105061" y="1508344"/>
                      <a:pt x="111824" y="1512821"/>
                      <a:pt x="118967" y="1512821"/>
                    </a:cubicBezTo>
                    <a:cubicBezTo>
                      <a:pt x="120872" y="1512821"/>
                      <a:pt x="122777" y="1512440"/>
                      <a:pt x="124682" y="1511773"/>
                    </a:cubicBezTo>
                    <a:cubicBezTo>
                      <a:pt x="133731" y="1508630"/>
                      <a:pt x="138589" y="1498724"/>
                      <a:pt x="135446" y="1489770"/>
                    </a:cubicBezTo>
                    <a:close/>
                    <a:moveTo>
                      <a:pt x="246031" y="1745135"/>
                    </a:moveTo>
                    <a:cubicBezTo>
                      <a:pt x="224599" y="1703892"/>
                      <a:pt x="204502" y="1661696"/>
                      <a:pt x="186119" y="1619310"/>
                    </a:cubicBezTo>
                    <a:cubicBezTo>
                      <a:pt x="182309" y="1610642"/>
                      <a:pt x="172117" y="1606547"/>
                      <a:pt x="163259" y="1610452"/>
                    </a:cubicBezTo>
                    <a:cubicBezTo>
                      <a:pt x="154591" y="1614071"/>
                      <a:pt x="150590" y="1624263"/>
                      <a:pt x="154210" y="1633121"/>
                    </a:cubicBezTo>
                    <a:cubicBezTo>
                      <a:pt x="172879" y="1676079"/>
                      <a:pt x="193548" y="1719132"/>
                      <a:pt x="215170" y="1761042"/>
                    </a:cubicBezTo>
                    <a:cubicBezTo>
                      <a:pt x="218313" y="1766948"/>
                      <a:pt x="224314" y="1770377"/>
                      <a:pt x="230600" y="1770377"/>
                    </a:cubicBezTo>
                    <a:cubicBezTo>
                      <a:pt x="233363" y="1770377"/>
                      <a:pt x="236125" y="1769710"/>
                      <a:pt x="238601" y="1768472"/>
                    </a:cubicBezTo>
                    <a:cubicBezTo>
                      <a:pt x="247079" y="1763995"/>
                      <a:pt x="250412" y="1753613"/>
                      <a:pt x="246031" y="1745135"/>
                    </a:cubicBezTo>
                    <a:close/>
                    <a:moveTo>
                      <a:pt x="390811" y="1982975"/>
                    </a:moveTo>
                    <a:cubicBezTo>
                      <a:pt x="364141" y="1945065"/>
                      <a:pt x="338519" y="1905727"/>
                      <a:pt x="314420" y="1866484"/>
                    </a:cubicBezTo>
                    <a:cubicBezTo>
                      <a:pt x="309372" y="1858388"/>
                      <a:pt x="298799" y="1855721"/>
                      <a:pt x="290703" y="1860578"/>
                    </a:cubicBezTo>
                    <a:cubicBezTo>
                      <a:pt x="282416" y="1865627"/>
                      <a:pt x="279749" y="1876295"/>
                      <a:pt x="284798" y="1884486"/>
                    </a:cubicBezTo>
                    <a:cubicBezTo>
                      <a:pt x="309182" y="1924491"/>
                      <a:pt x="335375" y="1964306"/>
                      <a:pt x="362331" y="2002882"/>
                    </a:cubicBezTo>
                    <a:cubicBezTo>
                      <a:pt x="365760" y="2007740"/>
                      <a:pt x="371189" y="2010311"/>
                      <a:pt x="376523" y="2010311"/>
                    </a:cubicBezTo>
                    <a:cubicBezTo>
                      <a:pt x="379952" y="2010311"/>
                      <a:pt x="383477" y="2009264"/>
                      <a:pt x="386525" y="2007168"/>
                    </a:cubicBezTo>
                    <a:cubicBezTo>
                      <a:pt x="394430" y="2001644"/>
                      <a:pt x="396335" y="1990785"/>
                      <a:pt x="390811" y="1982975"/>
                    </a:cubicBezTo>
                    <a:close/>
                    <a:moveTo>
                      <a:pt x="565118" y="2200430"/>
                    </a:moveTo>
                    <a:cubicBezTo>
                      <a:pt x="533972" y="2165950"/>
                      <a:pt x="503491" y="2130517"/>
                      <a:pt x="474536" y="2094512"/>
                    </a:cubicBezTo>
                    <a:cubicBezTo>
                      <a:pt x="468440" y="2087083"/>
                      <a:pt x="457581" y="2085845"/>
                      <a:pt x="450152" y="2091750"/>
                    </a:cubicBezTo>
                    <a:cubicBezTo>
                      <a:pt x="442722" y="2097846"/>
                      <a:pt x="441484" y="2108705"/>
                      <a:pt x="447580" y="2116134"/>
                    </a:cubicBezTo>
                    <a:cubicBezTo>
                      <a:pt x="476822" y="2152710"/>
                      <a:pt x="507873" y="2188810"/>
                      <a:pt x="539496" y="2223671"/>
                    </a:cubicBezTo>
                    <a:cubicBezTo>
                      <a:pt x="542925" y="2227481"/>
                      <a:pt x="547592" y="2229386"/>
                      <a:pt x="552355" y="2229386"/>
                    </a:cubicBezTo>
                    <a:cubicBezTo>
                      <a:pt x="556546" y="2229386"/>
                      <a:pt x="560832" y="2227862"/>
                      <a:pt x="564166" y="2224910"/>
                    </a:cubicBezTo>
                    <a:cubicBezTo>
                      <a:pt x="571214" y="2218433"/>
                      <a:pt x="571691" y="2207384"/>
                      <a:pt x="565118" y="2200430"/>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7" name="Google Shape;647;p6"/>
              <p:cNvSpPr/>
              <p:nvPr/>
            </p:nvSpPr>
            <p:spPr>
              <a:xfrm>
                <a:off x="1161872" y="4448079"/>
                <a:ext cx="76589" cy="2340483"/>
              </a:xfrm>
              <a:custGeom>
                <a:avLst/>
                <a:gdLst/>
                <a:ahLst/>
                <a:cxnLst/>
                <a:rect l="l" t="t" r="r" b="b"/>
                <a:pathLst>
                  <a:path w="76589" h="2340483" extrusionOk="0">
                    <a:moveTo>
                      <a:pt x="2000" y="3429"/>
                    </a:moveTo>
                    <a:cubicBezTo>
                      <a:pt x="1619" y="29718"/>
                      <a:pt x="1524" y="56102"/>
                      <a:pt x="1333" y="82582"/>
                    </a:cubicBezTo>
                    <a:cubicBezTo>
                      <a:pt x="1143" y="92107"/>
                      <a:pt x="8954" y="99917"/>
                      <a:pt x="18479" y="100108"/>
                    </a:cubicBezTo>
                    <a:lnTo>
                      <a:pt x="18669" y="100108"/>
                    </a:lnTo>
                    <a:cubicBezTo>
                      <a:pt x="28194" y="100108"/>
                      <a:pt x="35814" y="92297"/>
                      <a:pt x="36004" y="82772"/>
                    </a:cubicBezTo>
                    <a:cubicBezTo>
                      <a:pt x="36195" y="55245"/>
                      <a:pt x="36385" y="27527"/>
                      <a:pt x="36671" y="0"/>
                    </a:cubicBezTo>
                    <a:cubicBezTo>
                      <a:pt x="24860" y="762"/>
                      <a:pt x="13240" y="2000"/>
                      <a:pt x="2000" y="3429"/>
                    </a:cubicBezTo>
                    <a:close/>
                    <a:moveTo>
                      <a:pt x="17812" y="205454"/>
                    </a:moveTo>
                    <a:cubicBezTo>
                      <a:pt x="8287" y="205454"/>
                      <a:pt x="476" y="213074"/>
                      <a:pt x="476" y="222599"/>
                    </a:cubicBezTo>
                    <a:cubicBezTo>
                      <a:pt x="286" y="269177"/>
                      <a:pt x="95" y="315944"/>
                      <a:pt x="0" y="362617"/>
                    </a:cubicBezTo>
                    <a:cubicBezTo>
                      <a:pt x="0" y="372332"/>
                      <a:pt x="7810" y="379952"/>
                      <a:pt x="17335" y="380143"/>
                    </a:cubicBezTo>
                    <a:cubicBezTo>
                      <a:pt x="27051" y="380143"/>
                      <a:pt x="34671" y="372332"/>
                      <a:pt x="34671" y="362807"/>
                    </a:cubicBezTo>
                    <a:cubicBezTo>
                      <a:pt x="34862" y="315849"/>
                      <a:pt x="35052" y="269367"/>
                      <a:pt x="35147" y="222790"/>
                    </a:cubicBezTo>
                    <a:cubicBezTo>
                      <a:pt x="35052" y="213170"/>
                      <a:pt x="27242" y="205454"/>
                      <a:pt x="17812" y="205454"/>
                    </a:cubicBezTo>
                    <a:close/>
                    <a:moveTo>
                      <a:pt x="34766" y="502634"/>
                    </a:moveTo>
                    <a:cubicBezTo>
                      <a:pt x="34766" y="493109"/>
                      <a:pt x="26956" y="485489"/>
                      <a:pt x="17431" y="485489"/>
                    </a:cubicBezTo>
                    <a:cubicBezTo>
                      <a:pt x="7715" y="485489"/>
                      <a:pt x="95" y="493300"/>
                      <a:pt x="95" y="502825"/>
                    </a:cubicBezTo>
                    <a:cubicBezTo>
                      <a:pt x="95" y="549402"/>
                      <a:pt x="286" y="595979"/>
                      <a:pt x="572" y="642842"/>
                    </a:cubicBezTo>
                    <a:cubicBezTo>
                      <a:pt x="572" y="652367"/>
                      <a:pt x="8382" y="660178"/>
                      <a:pt x="17907" y="660178"/>
                    </a:cubicBezTo>
                    <a:cubicBezTo>
                      <a:pt x="27432" y="659987"/>
                      <a:pt x="35243" y="652177"/>
                      <a:pt x="35243" y="642652"/>
                    </a:cubicBezTo>
                    <a:cubicBezTo>
                      <a:pt x="34862" y="595979"/>
                      <a:pt x="34766" y="549212"/>
                      <a:pt x="34766" y="502634"/>
                    </a:cubicBezTo>
                    <a:close/>
                    <a:moveTo>
                      <a:pt x="36100" y="782765"/>
                    </a:moveTo>
                    <a:cubicBezTo>
                      <a:pt x="36100" y="773240"/>
                      <a:pt x="28289" y="765429"/>
                      <a:pt x="18764" y="765429"/>
                    </a:cubicBezTo>
                    <a:cubicBezTo>
                      <a:pt x="18764" y="765429"/>
                      <a:pt x="18764" y="765429"/>
                      <a:pt x="18574" y="765429"/>
                    </a:cubicBezTo>
                    <a:cubicBezTo>
                      <a:pt x="9049" y="765620"/>
                      <a:pt x="1429" y="773430"/>
                      <a:pt x="1429" y="782955"/>
                    </a:cubicBezTo>
                    <a:cubicBezTo>
                      <a:pt x="1810" y="829532"/>
                      <a:pt x="2286" y="876300"/>
                      <a:pt x="2858" y="923163"/>
                    </a:cubicBezTo>
                    <a:cubicBezTo>
                      <a:pt x="3048" y="932498"/>
                      <a:pt x="10858" y="940118"/>
                      <a:pt x="20193" y="940118"/>
                    </a:cubicBezTo>
                    <a:cubicBezTo>
                      <a:pt x="20383" y="940118"/>
                      <a:pt x="20383" y="940118"/>
                      <a:pt x="20383" y="940118"/>
                    </a:cubicBezTo>
                    <a:cubicBezTo>
                      <a:pt x="30099" y="940118"/>
                      <a:pt x="37719" y="932117"/>
                      <a:pt x="37529" y="922592"/>
                    </a:cubicBezTo>
                    <a:cubicBezTo>
                      <a:pt x="36957" y="875919"/>
                      <a:pt x="36481" y="829151"/>
                      <a:pt x="36100" y="782765"/>
                    </a:cubicBezTo>
                    <a:close/>
                    <a:moveTo>
                      <a:pt x="40100" y="1102709"/>
                    </a:moveTo>
                    <a:lnTo>
                      <a:pt x="39433" y="1062704"/>
                    </a:lnTo>
                    <a:cubicBezTo>
                      <a:pt x="39243" y="1053179"/>
                      <a:pt x="31623" y="1045559"/>
                      <a:pt x="22098" y="1045559"/>
                    </a:cubicBezTo>
                    <a:cubicBezTo>
                      <a:pt x="21908" y="1045559"/>
                      <a:pt x="21908" y="1045559"/>
                      <a:pt x="21717" y="1045559"/>
                    </a:cubicBezTo>
                    <a:cubicBezTo>
                      <a:pt x="12192" y="1045750"/>
                      <a:pt x="4572" y="1053656"/>
                      <a:pt x="4763" y="1063181"/>
                    </a:cubicBezTo>
                    <a:lnTo>
                      <a:pt x="5429" y="1103186"/>
                    </a:lnTo>
                    <a:cubicBezTo>
                      <a:pt x="5906" y="1136618"/>
                      <a:pt x="6477" y="1170051"/>
                      <a:pt x="6953" y="1203293"/>
                    </a:cubicBezTo>
                    <a:cubicBezTo>
                      <a:pt x="7144" y="1212818"/>
                      <a:pt x="14954" y="1220248"/>
                      <a:pt x="24289" y="1220248"/>
                    </a:cubicBezTo>
                    <a:cubicBezTo>
                      <a:pt x="24479" y="1220248"/>
                      <a:pt x="24479" y="1220248"/>
                      <a:pt x="24670" y="1220248"/>
                    </a:cubicBezTo>
                    <a:cubicBezTo>
                      <a:pt x="34195" y="1220057"/>
                      <a:pt x="41815" y="1212247"/>
                      <a:pt x="41624" y="1202722"/>
                    </a:cubicBezTo>
                    <a:cubicBezTo>
                      <a:pt x="41148" y="1169384"/>
                      <a:pt x="40577" y="1136142"/>
                      <a:pt x="40100" y="1102709"/>
                    </a:cubicBezTo>
                    <a:close/>
                    <a:moveTo>
                      <a:pt x="44387" y="1342644"/>
                    </a:moveTo>
                    <a:cubicBezTo>
                      <a:pt x="44196" y="1333119"/>
                      <a:pt x="36385" y="1325499"/>
                      <a:pt x="26765" y="1325690"/>
                    </a:cubicBezTo>
                    <a:cubicBezTo>
                      <a:pt x="17240" y="1326071"/>
                      <a:pt x="9620" y="1333786"/>
                      <a:pt x="9811" y="1343501"/>
                    </a:cubicBezTo>
                    <a:cubicBezTo>
                      <a:pt x="10858" y="1390269"/>
                      <a:pt x="11906" y="1436942"/>
                      <a:pt x="13145" y="1483519"/>
                    </a:cubicBezTo>
                    <a:cubicBezTo>
                      <a:pt x="13335" y="1492853"/>
                      <a:pt x="21146" y="1500283"/>
                      <a:pt x="30480" y="1500283"/>
                    </a:cubicBezTo>
                    <a:cubicBezTo>
                      <a:pt x="30671" y="1500283"/>
                      <a:pt x="30671" y="1500283"/>
                      <a:pt x="30861" y="1500283"/>
                    </a:cubicBezTo>
                    <a:cubicBezTo>
                      <a:pt x="40386" y="1500092"/>
                      <a:pt x="48006" y="1492187"/>
                      <a:pt x="47816" y="1482662"/>
                    </a:cubicBezTo>
                    <a:cubicBezTo>
                      <a:pt x="46482" y="1436180"/>
                      <a:pt x="45434" y="1389602"/>
                      <a:pt x="44387" y="1342644"/>
                    </a:cubicBezTo>
                    <a:close/>
                    <a:moveTo>
                      <a:pt x="51340" y="1622774"/>
                    </a:moveTo>
                    <a:cubicBezTo>
                      <a:pt x="50959" y="1613059"/>
                      <a:pt x="43053" y="1606201"/>
                      <a:pt x="33528" y="1605820"/>
                    </a:cubicBezTo>
                    <a:cubicBezTo>
                      <a:pt x="24003" y="1606201"/>
                      <a:pt x="16574" y="1614107"/>
                      <a:pt x="16764" y="1623632"/>
                    </a:cubicBezTo>
                    <a:cubicBezTo>
                      <a:pt x="18193" y="1670590"/>
                      <a:pt x="19526" y="1717072"/>
                      <a:pt x="20955" y="1763649"/>
                    </a:cubicBezTo>
                    <a:cubicBezTo>
                      <a:pt x="21336" y="1772984"/>
                      <a:pt x="28956" y="1780413"/>
                      <a:pt x="38291" y="1780413"/>
                    </a:cubicBezTo>
                    <a:lnTo>
                      <a:pt x="38767" y="1780413"/>
                    </a:lnTo>
                    <a:cubicBezTo>
                      <a:pt x="48292" y="1780032"/>
                      <a:pt x="55912" y="1772126"/>
                      <a:pt x="55531" y="1762601"/>
                    </a:cubicBezTo>
                    <a:cubicBezTo>
                      <a:pt x="53912" y="1716119"/>
                      <a:pt x="52769" y="1669542"/>
                      <a:pt x="51340" y="1622774"/>
                    </a:cubicBezTo>
                    <a:close/>
                    <a:moveTo>
                      <a:pt x="60008" y="1902524"/>
                    </a:moveTo>
                    <a:cubicBezTo>
                      <a:pt x="59627" y="1892999"/>
                      <a:pt x="51911" y="1884998"/>
                      <a:pt x="42196" y="1885950"/>
                    </a:cubicBezTo>
                    <a:cubicBezTo>
                      <a:pt x="32671" y="1886331"/>
                      <a:pt x="25051" y="1894237"/>
                      <a:pt x="25432" y="1903762"/>
                    </a:cubicBezTo>
                    <a:cubicBezTo>
                      <a:pt x="27146" y="1950720"/>
                      <a:pt x="28766" y="1997202"/>
                      <a:pt x="30480" y="2043779"/>
                    </a:cubicBezTo>
                    <a:cubicBezTo>
                      <a:pt x="30861" y="2053114"/>
                      <a:pt x="38576" y="2060353"/>
                      <a:pt x="47816" y="2060353"/>
                    </a:cubicBezTo>
                    <a:lnTo>
                      <a:pt x="48482" y="2060353"/>
                    </a:lnTo>
                    <a:cubicBezTo>
                      <a:pt x="58007" y="2059972"/>
                      <a:pt x="65437" y="2052066"/>
                      <a:pt x="65056" y="2042541"/>
                    </a:cubicBezTo>
                    <a:cubicBezTo>
                      <a:pt x="63341" y="1996059"/>
                      <a:pt x="61531" y="1949482"/>
                      <a:pt x="60008" y="1902524"/>
                    </a:cubicBezTo>
                    <a:close/>
                    <a:moveTo>
                      <a:pt x="70580" y="2182463"/>
                    </a:moveTo>
                    <a:cubicBezTo>
                      <a:pt x="70199" y="2172938"/>
                      <a:pt x="62294" y="2164937"/>
                      <a:pt x="52578" y="2165890"/>
                    </a:cubicBezTo>
                    <a:cubicBezTo>
                      <a:pt x="43053" y="2166271"/>
                      <a:pt x="35624" y="2174367"/>
                      <a:pt x="36004" y="2183892"/>
                    </a:cubicBezTo>
                    <a:cubicBezTo>
                      <a:pt x="37910" y="2230850"/>
                      <a:pt x="39815" y="2277332"/>
                      <a:pt x="41910" y="2323910"/>
                    </a:cubicBezTo>
                    <a:cubicBezTo>
                      <a:pt x="42386" y="2333244"/>
                      <a:pt x="50006" y="2340483"/>
                      <a:pt x="59246" y="2340483"/>
                    </a:cubicBezTo>
                    <a:cubicBezTo>
                      <a:pt x="59627" y="2340483"/>
                      <a:pt x="59722" y="2340483"/>
                      <a:pt x="60103" y="2340293"/>
                    </a:cubicBezTo>
                    <a:cubicBezTo>
                      <a:pt x="69628" y="2339912"/>
                      <a:pt x="76867" y="2331815"/>
                      <a:pt x="76581" y="2322290"/>
                    </a:cubicBezTo>
                    <a:cubicBezTo>
                      <a:pt x="74390" y="2275999"/>
                      <a:pt x="72485" y="2229231"/>
                      <a:pt x="70580" y="2182463"/>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8" name="Google Shape;648;p6"/>
              <p:cNvSpPr/>
              <p:nvPr/>
            </p:nvSpPr>
            <p:spPr>
              <a:xfrm>
                <a:off x="1277670" y="4513010"/>
                <a:ext cx="264630" cy="2294220"/>
              </a:xfrm>
              <a:custGeom>
                <a:avLst/>
                <a:gdLst/>
                <a:ahLst/>
                <a:cxnLst/>
                <a:rect l="l" t="t" r="r" b="b"/>
                <a:pathLst>
                  <a:path w="264630" h="2294220" extrusionOk="0">
                    <a:moveTo>
                      <a:pt x="77560" y="139761"/>
                    </a:moveTo>
                    <a:cubicBezTo>
                      <a:pt x="63748" y="96994"/>
                      <a:pt x="48985" y="53846"/>
                      <a:pt x="33745" y="11459"/>
                    </a:cubicBezTo>
                    <a:cubicBezTo>
                      <a:pt x="30411" y="2411"/>
                      <a:pt x="20600" y="-2257"/>
                      <a:pt x="11551" y="1077"/>
                    </a:cubicBezTo>
                    <a:cubicBezTo>
                      <a:pt x="2503" y="4411"/>
                      <a:pt x="-2165" y="14222"/>
                      <a:pt x="979" y="23270"/>
                    </a:cubicBezTo>
                    <a:cubicBezTo>
                      <a:pt x="16219" y="65180"/>
                      <a:pt x="30792" y="107948"/>
                      <a:pt x="44413" y="150524"/>
                    </a:cubicBezTo>
                    <a:cubicBezTo>
                      <a:pt x="46794" y="157763"/>
                      <a:pt x="53557" y="162431"/>
                      <a:pt x="60891" y="162431"/>
                    </a:cubicBezTo>
                    <a:cubicBezTo>
                      <a:pt x="62796" y="162431"/>
                      <a:pt x="64510" y="162050"/>
                      <a:pt x="66225" y="161573"/>
                    </a:cubicBezTo>
                    <a:cubicBezTo>
                      <a:pt x="75464" y="158621"/>
                      <a:pt x="80417" y="149000"/>
                      <a:pt x="77560" y="139761"/>
                    </a:cubicBezTo>
                    <a:close/>
                    <a:moveTo>
                      <a:pt x="151569" y="400556"/>
                    </a:moveTo>
                    <a:cubicBezTo>
                      <a:pt x="140615" y="356931"/>
                      <a:pt x="129090" y="312926"/>
                      <a:pt x="116803" y="269682"/>
                    </a:cubicBezTo>
                    <a:cubicBezTo>
                      <a:pt x="114231" y="260538"/>
                      <a:pt x="104515" y="255014"/>
                      <a:pt x="95371" y="257776"/>
                    </a:cubicBezTo>
                    <a:cubicBezTo>
                      <a:pt x="86227" y="260348"/>
                      <a:pt x="80798" y="269873"/>
                      <a:pt x="83465" y="279112"/>
                    </a:cubicBezTo>
                    <a:cubicBezTo>
                      <a:pt x="95752" y="322070"/>
                      <a:pt x="107373" y="365885"/>
                      <a:pt x="117946" y="408938"/>
                    </a:cubicBezTo>
                    <a:cubicBezTo>
                      <a:pt x="120041" y="416939"/>
                      <a:pt x="126994" y="422082"/>
                      <a:pt x="134710" y="422082"/>
                    </a:cubicBezTo>
                    <a:cubicBezTo>
                      <a:pt x="136138" y="422082"/>
                      <a:pt x="137472" y="421892"/>
                      <a:pt x="138901" y="421606"/>
                    </a:cubicBezTo>
                    <a:cubicBezTo>
                      <a:pt x="148140" y="419225"/>
                      <a:pt x="153855" y="409890"/>
                      <a:pt x="151569" y="400556"/>
                    </a:cubicBezTo>
                    <a:close/>
                    <a:moveTo>
                      <a:pt x="190907" y="578006"/>
                    </a:moveTo>
                    <a:cubicBezTo>
                      <a:pt x="187954" y="562957"/>
                      <a:pt x="184811" y="547717"/>
                      <a:pt x="181763" y="532667"/>
                    </a:cubicBezTo>
                    <a:cubicBezTo>
                      <a:pt x="179858" y="523333"/>
                      <a:pt x="170714" y="517427"/>
                      <a:pt x="161189" y="519332"/>
                    </a:cubicBezTo>
                    <a:cubicBezTo>
                      <a:pt x="151855" y="521237"/>
                      <a:pt x="145949" y="530381"/>
                      <a:pt x="147854" y="539906"/>
                    </a:cubicBezTo>
                    <a:cubicBezTo>
                      <a:pt x="150997" y="554765"/>
                      <a:pt x="154045" y="569720"/>
                      <a:pt x="156998" y="584769"/>
                    </a:cubicBezTo>
                    <a:cubicBezTo>
                      <a:pt x="162713" y="614011"/>
                      <a:pt x="168047" y="642967"/>
                      <a:pt x="173095" y="671828"/>
                    </a:cubicBezTo>
                    <a:cubicBezTo>
                      <a:pt x="174619" y="680305"/>
                      <a:pt x="181954" y="686210"/>
                      <a:pt x="190240" y="686210"/>
                    </a:cubicBezTo>
                    <a:cubicBezTo>
                      <a:pt x="191288" y="686210"/>
                      <a:pt x="192145" y="686020"/>
                      <a:pt x="193193" y="685829"/>
                    </a:cubicBezTo>
                    <a:cubicBezTo>
                      <a:pt x="202718" y="684305"/>
                      <a:pt x="208909" y="675257"/>
                      <a:pt x="207195" y="665922"/>
                    </a:cubicBezTo>
                    <a:cubicBezTo>
                      <a:pt x="202147" y="636680"/>
                      <a:pt x="196813" y="607439"/>
                      <a:pt x="190907" y="578006"/>
                    </a:cubicBezTo>
                    <a:close/>
                    <a:moveTo>
                      <a:pt x="228150" y="799939"/>
                    </a:moveTo>
                    <a:cubicBezTo>
                      <a:pt x="226721" y="790414"/>
                      <a:pt x="218149" y="783651"/>
                      <a:pt x="208624" y="785080"/>
                    </a:cubicBezTo>
                    <a:cubicBezTo>
                      <a:pt x="199099" y="786509"/>
                      <a:pt x="192526" y="795081"/>
                      <a:pt x="193955" y="804606"/>
                    </a:cubicBezTo>
                    <a:cubicBezTo>
                      <a:pt x="200051" y="848707"/>
                      <a:pt x="205385" y="893570"/>
                      <a:pt x="209862" y="938051"/>
                    </a:cubicBezTo>
                    <a:cubicBezTo>
                      <a:pt x="210719" y="946910"/>
                      <a:pt x="218339" y="953672"/>
                      <a:pt x="227197" y="953672"/>
                    </a:cubicBezTo>
                    <a:cubicBezTo>
                      <a:pt x="227674" y="953672"/>
                      <a:pt x="228245" y="953482"/>
                      <a:pt x="228912" y="953482"/>
                    </a:cubicBezTo>
                    <a:cubicBezTo>
                      <a:pt x="238437" y="952434"/>
                      <a:pt x="245390" y="943957"/>
                      <a:pt x="244342" y="934432"/>
                    </a:cubicBezTo>
                    <a:cubicBezTo>
                      <a:pt x="239770" y="889760"/>
                      <a:pt x="234151" y="844421"/>
                      <a:pt x="228150" y="799939"/>
                    </a:cubicBezTo>
                    <a:close/>
                    <a:moveTo>
                      <a:pt x="255677" y="1069592"/>
                    </a:moveTo>
                    <a:cubicBezTo>
                      <a:pt x="255201" y="1060067"/>
                      <a:pt x="247009" y="1053113"/>
                      <a:pt x="237294" y="1053494"/>
                    </a:cubicBezTo>
                    <a:cubicBezTo>
                      <a:pt x="227769" y="1053971"/>
                      <a:pt x="220530" y="1062353"/>
                      <a:pt x="221197" y="1071878"/>
                    </a:cubicBezTo>
                    <a:cubicBezTo>
                      <a:pt x="224149" y="1116359"/>
                      <a:pt x="226435" y="1161508"/>
                      <a:pt x="227959" y="1206085"/>
                    </a:cubicBezTo>
                    <a:cubicBezTo>
                      <a:pt x="228150" y="1215419"/>
                      <a:pt x="235960" y="1222849"/>
                      <a:pt x="245104" y="1222849"/>
                    </a:cubicBezTo>
                    <a:lnTo>
                      <a:pt x="245771" y="1222849"/>
                    </a:lnTo>
                    <a:cubicBezTo>
                      <a:pt x="255296" y="1222468"/>
                      <a:pt x="262726" y="1214562"/>
                      <a:pt x="262345" y="1205037"/>
                    </a:cubicBezTo>
                    <a:cubicBezTo>
                      <a:pt x="261011" y="1159984"/>
                      <a:pt x="258820" y="1114454"/>
                      <a:pt x="255677" y="1069592"/>
                    </a:cubicBezTo>
                    <a:close/>
                    <a:moveTo>
                      <a:pt x="247390" y="1323242"/>
                    </a:moveTo>
                    <a:cubicBezTo>
                      <a:pt x="237675" y="1323242"/>
                      <a:pt x="230055" y="1330862"/>
                      <a:pt x="230055" y="1340387"/>
                    </a:cubicBezTo>
                    <a:cubicBezTo>
                      <a:pt x="229864" y="1385060"/>
                      <a:pt x="229007" y="1430208"/>
                      <a:pt x="227483" y="1474880"/>
                    </a:cubicBezTo>
                    <a:cubicBezTo>
                      <a:pt x="227102" y="1484405"/>
                      <a:pt x="234627" y="1492406"/>
                      <a:pt x="244247" y="1492692"/>
                    </a:cubicBezTo>
                    <a:lnTo>
                      <a:pt x="244723" y="1492692"/>
                    </a:lnTo>
                    <a:cubicBezTo>
                      <a:pt x="254058" y="1492692"/>
                      <a:pt x="261678" y="1485453"/>
                      <a:pt x="262059" y="1476119"/>
                    </a:cubicBezTo>
                    <a:cubicBezTo>
                      <a:pt x="263583" y="1431065"/>
                      <a:pt x="264440" y="1385536"/>
                      <a:pt x="264631" y="1340578"/>
                    </a:cubicBezTo>
                    <a:cubicBezTo>
                      <a:pt x="264631" y="1331053"/>
                      <a:pt x="256915" y="1323242"/>
                      <a:pt x="247390" y="1323242"/>
                    </a:cubicBezTo>
                    <a:close/>
                    <a:moveTo>
                      <a:pt x="238818" y="1592990"/>
                    </a:moveTo>
                    <a:cubicBezTo>
                      <a:pt x="229102" y="1592609"/>
                      <a:pt x="221197" y="1599563"/>
                      <a:pt x="220435" y="1609088"/>
                    </a:cubicBezTo>
                    <a:cubicBezTo>
                      <a:pt x="217291" y="1653379"/>
                      <a:pt x="213481" y="1698432"/>
                      <a:pt x="209005" y="1742914"/>
                    </a:cubicBezTo>
                    <a:cubicBezTo>
                      <a:pt x="207957" y="1752439"/>
                      <a:pt x="214910" y="1760916"/>
                      <a:pt x="224435" y="1761964"/>
                    </a:cubicBezTo>
                    <a:cubicBezTo>
                      <a:pt x="224911" y="1761964"/>
                      <a:pt x="225673" y="1762154"/>
                      <a:pt x="226150" y="1762154"/>
                    </a:cubicBezTo>
                    <a:cubicBezTo>
                      <a:pt x="235008" y="1762154"/>
                      <a:pt x="242437" y="1755392"/>
                      <a:pt x="243485" y="1746533"/>
                    </a:cubicBezTo>
                    <a:cubicBezTo>
                      <a:pt x="247962" y="1701671"/>
                      <a:pt x="251772" y="1656141"/>
                      <a:pt x="254915" y="1611469"/>
                    </a:cubicBezTo>
                    <a:cubicBezTo>
                      <a:pt x="255677" y="1601849"/>
                      <a:pt x="248533" y="1593657"/>
                      <a:pt x="238818" y="1592990"/>
                    </a:cubicBezTo>
                    <a:close/>
                    <a:moveTo>
                      <a:pt x="212719" y="1861691"/>
                    </a:moveTo>
                    <a:cubicBezTo>
                      <a:pt x="203194" y="1860262"/>
                      <a:pt x="194336" y="1867025"/>
                      <a:pt x="193193" y="1876359"/>
                    </a:cubicBezTo>
                    <a:cubicBezTo>
                      <a:pt x="187288" y="1920365"/>
                      <a:pt x="180525" y="1965037"/>
                      <a:pt x="173095" y="2009328"/>
                    </a:cubicBezTo>
                    <a:cubicBezTo>
                      <a:pt x="171571" y="2018663"/>
                      <a:pt x="177763" y="2027711"/>
                      <a:pt x="187288" y="2029235"/>
                    </a:cubicBezTo>
                    <a:cubicBezTo>
                      <a:pt x="188145" y="2029426"/>
                      <a:pt x="189193" y="2029616"/>
                      <a:pt x="190050" y="2029616"/>
                    </a:cubicBezTo>
                    <a:cubicBezTo>
                      <a:pt x="198337" y="2029616"/>
                      <a:pt x="205766" y="2023520"/>
                      <a:pt x="207195" y="2015043"/>
                    </a:cubicBezTo>
                    <a:cubicBezTo>
                      <a:pt x="214624" y="1970371"/>
                      <a:pt x="221578" y="1925413"/>
                      <a:pt x="227483" y="1881026"/>
                    </a:cubicBezTo>
                    <a:cubicBezTo>
                      <a:pt x="228817" y="1871501"/>
                      <a:pt x="222054" y="1862834"/>
                      <a:pt x="212719" y="1861691"/>
                    </a:cubicBezTo>
                    <a:close/>
                    <a:moveTo>
                      <a:pt x="169095" y="2127915"/>
                    </a:moveTo>
                    <a:cubicBezTo>
                      <a:pt x="159570" y="2126009"/>
                      <a:pt x="150616" y="2132201"/>
                      <a:pt x="148711" y="2141630"/>
                    </a:cubicBezTo>
                    <a:cubicBezTo>
                      <a:pt x="140044" y="2185255"/>
                      <a:pt x="130328" y="2229451"/>
                      <a:pt x="120136" y="2273075"/>
                    </a:cubicBezTo>
                    <a:cubicBezTo>
                      <a:pt x="118041" y="2282219"/>
                      <a:pt x="123756" y="2291554"/>
                      <a:pt x="133090" y="2293840"/>
                    </a:cubicBezTo>
                    <a:cubicBezTo>
                      <a:pt x="134519" y="2294221"/>
                      <a:pt x="135662" y="2294221"/>
                      <a:pt x="137091" y="2294221"/>
                    </a:cubicBezTo>
                    <a:cubicBezTo>
                      <a:pt x="144901" y="2294221"/>
                      <a:pt x="151950" y="2288887"/>
                      <a:pt x="153855" y="2280886"/>
                    </a:cubicBezTo>
                    <a:cubicBezTo>
                      <a:pt x="164047" y="2236880"/>
                      <a:pt x="173762" y="2192399"/>
                      <a:pt x="182620" y="2148488"/>
                    </a:cubicBezTo>
                    <a:cubicBezTo>
                      <a:pt x="184525" y="2138963"/>
                      <a:pt x="178429" y="2129819"/>
                      <a:pt x="169095" y="212791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9" name="Google Shape;649;p6"/>
              <p:cNvSpPr/>
              <p:nvPr/>
            </p:nvSpPr>
            <p:spPr>
              <a:xfrm>
                <a:off x="1507025" y="4515031"/>
                <a:ext cx="372750" cy="2294867"/>
              </a:xfrm>
              <a:custGeom>
                <a:avLst/>
                <a:gdLst/>
                <a:ahLst/>
                <a:cxnLst/>
                <a:rect l="l" t="t" r="r" b="b"/>
                <a:pathLst>
                  <a:path w="372750" h="2294867" extrusionOk="0">
                    <a:moveTo>
                      <a:pt x="112333" y="123072"/>
                    </a:moveTo>
                    <a:cubicBezTo>
                      <a:pt x="90330" y="88973"/>
                      <a:pt x="66994" y="55064"/>
                      <a:pt x="42420" y="22298"/>
                    </a:cubicBezTo>
                    <a:cubicBezTo>
                      <a:pt x="38800" y="17059"/>
                      <a:pt x="34800" y="11915"/>
                      <a:pt x="30990" y="6867"/>
                    </a:cubicBezTo>
                    <a:cubicBezTo>
                      <a:pt x="25275" y="-753"/>
                      <a:pt x="14416" y="-2277"/>
                      <a:pt x="6796" y="3533"/>
                    </a:cubicBezTo>
                    <a:cubicBezTo>
                      <a:pt x="6320" y="3914"/>
                      <a:pt x="5748" y="4391"/>
                      <a:pt x="5272" y="4962"/>
                    </a:cubicBezTo>
                    <a:cubicBezTo>
                      <a:pt x="-919" y="10868"/>
                      <a:pt x="-1872" y="20678"/>
                      <a:pt x="3558" y="27822"/>
                    </a:cubicBezTo>
                    <a:cubicBezTo>
                      <a:pt x="31561" y="64684"/>
                      <a:pt x="58422" y="102974"/>
                      <a:pt x="83187" y="141741"/>
                    </a:cubicBezTo>
                    <a:cubicBezTo>
                      <a:pt x="86520" y="146789"/>
                      <a:pt x="92235" y="149742"/>
                      <a:pt x="97855" y="149742"/>
                    </a:cubicBezTo>
                    <a:cubicBezTo>
                      <a:pt x="100998" y="149742"/>
                      <a:pt x="104237" y="148885"/>
                      <a:pt x="107190" y="146980"/>
                    </a:cubicBezTo>
                    <a:cubicBezTo>
                      <a:pt x="115095" y="141741"/>
                      <a:pt x="117572" y="130978"/>
                      <a:pt x="112333" y="123072"/>
                    </a:cubicBezTo>
                    <a:close/>
                    <a:moveTo>
                      <a:pt x="245112" y="373389"/>
                    </a:moveTo>
                    <a:cubicBezTo>
                      <a:pt x="226633" y="330146"/>
                      <a:pt x="205964" y="287188"/>
                      <a:pt x="183866" y="245468"/>
                    </a:cubicBezTo>
                    <a:cubicBezTo>
                      <a:pt x="179389" y="236991"/>
                      <a:pt x="169007" y="233657"/>
                      <a:pt x="160530" y="238229"/>
                    </a:cubicBezTo>
                    <a:cubicBezTo>
                      <a:pt x="152052" y="242706"/>
                      <a:pt x="148909" y="253279"/>
                      <a:pt x="153386" y="261566"/>
                    </a:cubicBezTo>
                    <a:cubicBezTo>
                      <a:pt x="175008" y="302618"/>
                      <a:pt x="195105" y="344624"/>
                      <a:pt x="213298" y="386915"/>
                    </a:cubicBezTo>
                    <a:cubicBezTo>
                      <a:pt x="216060" y="393487"/>
                      <a:pt x="222442" y="397487"/>
                      <a:pt x="229205" y="397487"/>
                    </a:cubicBezTo>
                    <a:cubicBezTo>
                      <a:pt x="231491" y="397487"/>
                      <a:pt x="233682" y="397106"/>
                      <a:pt x="235968" y="396059"/>
                    </a:cubicBezTo>
                    <a:cubicBezTo>
                      <a:pt x="244826" y="392249"/>
                      <a:pt x="248731" y="382247"/>
                      <a:pt x="245112" y="373389"/>
                    </a:cubicBezTo>
                    <a:close/>
                    <a:moveTo>
                      <a:pt x="333218" y="642756"/>
                    </a:moveTo>
                    <a:cubicBezTo>
                      <a:pt x="323312" y="599989"/>
                      <a:pt x="311406" y="556841"/>
                      <a:pt x="297690" y="514264"/>
                    </a:cubicBezTo>
                    <a:lnTo>
                      <a:pt x="294927" y="506168"/>
                    </a:lnTo>
                    <a:cubicBezTo>
                      <a:pt x="291975" y="497024"/>
                      <a:pt x="282259" y="491975"/>
                      <a:pt x="273115" y="495119"/>
                    </a:cubicBezTo>
                    <a:cubicBezTo>
                      <a:pt x="264066" y="498071"/>
                      <a:pt x="259113" y="507787"/>
                      <a:pt x="262066" y="516931"/>
                    </a:cubicBezTo>
                    <a:lnTo>
                      <a:pt x="264638" y="525027"/>
                    </a:lnTo>
                    <a:cubicBezTo>
                      <a:pt x="278163" y="566556"/>
                      <a:pt x="289784" y="608847"/>
                      <a:pt x="299404" y="650567"/>
                    </a:cubicBezTo>
                    <a:cubicBezTo>
                      <a:pt x="301119" y="658568"/>
                      <a:pt x="308453" y="664092"/>
                      <a:pt x="316168" y="664092"/>
                    </a:cubicBezTo>
                    <a:cubicBezTo>
                      <a:pt x="317597" y="664092"/>
                      <a:pt x="318740" y="663902"/>
                      <a:pt x="320169" y="663616"/>
                    </a:cubicBezTo>
                    <a:cubicBezTo>
                      <a:pt x="329598" y="661425"/>
                      <a:pt x="335313" y="652091"/>
                      <a:pt x="333218" y="642756"/>
                    </a:cubicBezTo>
                    <a:close/>
                    <a:moveTo>
                      <a:pt x="358840" y="782488"/>
                    </a:moveTo>
                    <a:cubicBezTo>
                      <a:pt x="357411" y="772963"/>
                      <a:pt x="348839" y="766391"/>
                      <a:pt x="339314" y="767629"/>
                    </a:cubicBezTo>
                    <a:cubicBezTo>
                      <a:pt x="329789" y="769058"/>
                      <a:pt x="323217" y="777630"/>
                      <a:pt x="324645" y="787155"/>
                    </a:cubicBezTo>
                    <a:cubicBezTo>
                      <a:pt x="330741" y="832304"/>
                      <a:pt x="335028" y="878690"/>
                      <a:pt x="337314" y="925268"/>
                    </a:cubicBezTo>
                    <a:cubicBezTo>
                      <a:pt x="337695" y="934602"/>
                      <a:pt x="345315" y="941841"/>
                      <a:pt x="354459" y="941841"/>
                    </a:cubicBezTo>
                    <a:lnTo>
                      <a:pt x="355316" y="941841"/>
                    </a:lnTo>
                    <a:cubicBezTo>
                      <a:pt x="364841" y="941365"/>
                      <a:pt x="372270" y="933173"/>
                      <a:pt x="371794" y="923648"/>
                    </a:cubicBezTo>
                    <a:cubicBezTo>
                      <a:pt x="369413" y="876119"/>
                      <a:pt x="365127" y="828494"/>
                      <a:pt x="358840" y="782488"/>
                    </a:cubicBezTo>
                    <a:close/>
                    <a:moveTo>
                      <a:pt x="355887" y="1047664"/>
                    </a:moveTo>
                    <a:cubicBezTo>
                      <a:pt x="346362" y="1046997"/>
                      <a:pt x="338361" y="1054808"/>
                      <a:pt x="338076" y="1064237"/>
                    </a:cubicBezTo>
                    <a:cubicBezTo>
                      <a:pt x="336552" y="1108719"/>
                      <a:pt x="333408" y="1155487"/>
                      <a:pt x="328551" y="1203112"/>
                    </a:cubicBezTo>
                    <a:cubicBezTo>
                      <a:pt x="327693" y="1212637"/>
                      <a:pt x="334647" y="1221114"/>
                      <a:pt x="344172" y="1222162"/>
                    </a:cubicBezTo>
                    <a:lnTo>
                      <a:pt x="345886" y="1222162"/>
                    </a:lnTo>
                    <a:cubicBezTo>
                      <a:pt x="354554" y="1222162"/>
                      <a:pt x="362174" y="1215590"/>
                      <a:pt x="363031" y="1206541"/>
                    </a:cubicBezTo>
                    <a:cubicBezTo>
                      <a:pt x="367889" y="1158249"/>
                      <a:pt x="371127" y="1110624"/>
                      <a:pt x="372747" y="1065476"/>
                    </a:cubicBezTo>
                    <a:cubicBezTo>
                      <a:pt x="372937" y="1055855"/>
                      <a:pt x="365412" y="1047854"/>
                      <a:pt x="355887" y="1047664"/>
                    </a:cubicBezTo>
                    <a:close/>
                    <a:moveTo>
                      <a:pt x="330456" y="1327127"/>
                    </a:moveTo>
                    <a:cubicBezTo>
                      <a:pt x="320931" y="1325699"/>
                      <a:pt x="312072" y="1331985"/>
                      <a:pt x="310739" y="1341510"/>
                    </a:cubicBezTo>
                    <a:cubicBezTo>
                      <a:pt x="303976" y="1384944"/>
                      <a:pt x="296070" y="1429997"/>
                      <a:pt x="286545" y="1479146"/>
                    </a:cubicBezTo>
                    <a:cubicBezTo>
                      <a:pt x="284831" y="1488481"/>
                      <a:pt x="290832" y="1497625"/>
                      <a:pt x="300261" y="1499435"/>
                    </a:cubicBezTo>
                    <a:cubicBezTo>
                      <a:pt x="301500" y="1499625"/>
                      <a:pt x="302547" y="1499816"/>
                      <a:pt x="303595" y="1499816"/>
                    </a:cubicBezTo>
                    <a:cubicBezTo>
                      <a:pt x="311691" y="1499816"/>
                      <a:pt x="319026" y="1494101"/>
                      <a:pt x="320740" y="1485814"/>
                    </a:cubicBezTo>
                    <a:cubicBezTo>
                      <a:pt x="330265" y="1436093"/>
                      <a:pt x="338266" y="1390754"/>
                      <a:pt x="345124" y="1346939"/>
                    </a:cubicBezTo>
                    <a:cubicBezTo>
                      <a:pt x="346362" y="1337319"/>
                      <a:pt x="339981" y="1328461"/>
                      <a:pt x="330456" y="1327127"/>
                    </a:cubicBezTo>
                    <a:close/>
                    <a:moveTo>
                      <a:pt x="278735" y="1602876"/>
                    </a:moveTo>
                    <a:cubicBezTo>
                      <a:pt x="269400" y="1600781"/>
                      <a:pt x="260256" y="1606686"/>
                      <a:pt x="258161" y="1616021"/>
                    </a:cubicBezTo>
                    <a:cubicBezTo>
                      <a:pt x="248255" y="1661169"/>
                      <a:pt x="237873" y="1706889"/>
                      <a:pt x="227490" y="1752800"/>
                    </a:cubicBezTo>
                    <a:cubicBezTo>
                      <a:pt x="225204" y="1762134"/>
                      <a:pt x="231110" y="1771469"/>
                      <a:pt x="240444" y="1773564"/>
                    </a:cubicBezTo>
                    <a:cubicBezTo>
                      <a:pt x="241683" y="1773945"/>
                      <a:pt x="243016" y="1774040"/>
                      <a:pt x="244254" y="1774040"/>
                    </a:cubicBezTo>
                    <a:cubicBezTo>
                      <a:pt x="252255" y="1774040"/>
                      <a:pt x="259304" y="1768516"/>
                      <a:pt x="261209" y="1760515"/>
                    </a:cubicBezTo>
                    <a:cubicBezTo>
                      <a:pt x="271782" y="1714319"/>
                      <a:pt x="281973" y="1668789"/>
                      <a:pt x="291879" y="1623355"/>
                    </a:cubicBezTo>
                    <a:cubicBezTo>
                      <a:pt x="293975" y="1614116"/>
                      <a:pt x="288069" y="1604972"/>
                      <a:pt x="278735" y="1602876"/>
                    </a:cubicBezTo>
                    <a:close/>
                    <a:moveTo>
                      <a:pt x="71185" y="2294868"/>
                    </a:moveTo>
                    <a:cubicBezTo>
                      <a:pt x="71376" y="2293343"/>
                      <a:pt x="71661" y="2291534"/>
                      <a:pt x="72233" y="2290010"/>
                    </a:cubicBezTo>
                    <a:cubicBezTo>
                      <a:pt x="87949" y="2246195"/>
                      <a:pt x="103189" y="2201713"/>
                      <a:pt x="117381" y="2157707"/>
                    </a:cubicBezTo>
                    <a:cubicBezTo>
                      <a:pt x="119286" y="2151992"/>
                      <a:pt x="123763" y="2147992"/>
                      <a:pt x="129002" y="2146468"/>
                    </a:cubicBezTo>
                    <a:lnTo>
                      <a:pt x="71185" y="2294868"/>
                    </a:lnTo>
                    <a:close/>
                    <a:moveTo>
                      <a:pt x="166149" y="2043693"/>
                    </a:moveTo>
                    <a:cubicBezTo>
                      <a:pt x="159577" y="2039693"/>
                      <a:pt x="156148" y="2031787"/>
                      <a:pt x="158339" y="2024167"/>
                    </a:cubicBezTo>
                    <a:cubicBezTo>
                      <a:pt x="171293" y="1979495"/>
                      <a:pt x="183580" y="1934156"/>
                      <a:pt x="195010" y="1889102"/>
                    </a:cubicBezTo>
                    <a:cubicBezTo>
                      <a:pt x="197296" y="1879958"/>
                      <a:pt x="206631" y="1874434"/>
                      <a:pt x="215965" y="1876625"/>
                    </a:cubicBezTo>
                    <a:cubicBezTo>
                      <a:pt x="218537" y="1877291"/>
                      <a:pt x="220823" y="1878530"/>
                      <a:pt x="222728" y="1880244"/>
                    </a:cubicBezTo>
                    <a:lnTo>
                      <a:pt x="166149" y="2043693"/>
                    </a:ln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50" name="Google Shape;650;p6"/>
              <p:cNvGrpSpPr/>
              <p:nvPr/>
            </p:nvGrpSpPr>
            <p:grpSpPr>
              <a:xfrm>
                <a:off x="835736" y="4475511"/>
                <a:ext cx="332993" cy="2380583"/>
                <a:chOff x="835736" y="4475511"/>
                <a:chExt cx="332993" cy="2380583"/>
              </a:xfrm>
            </p:grpSpPr>
            <p:sp>
              <p:nvSpPr>
                <p:cNvPr id="651" name="Google Shape;651;p6"/>
                <p:cNvSpPr/>
                <p:nvPr/>
              </p:nvSpPr>
              <p:spPr>
                <a:xfrm>
                  <a:off x="995895" y="4475511"/>
                  <a:ext cx="48724" cy="55245"/>
                </a:xfrm>
                <a:custGeom>
                  <a:avLst/>
                  <a:gdLst/>
                  <a:ahLst/>
                  <a:cxnLst/>
                  <a:rect l="l" t="t" r="r" b="b"/>
                  <a:pathLst>
                    <a:path w="48724" h="55245" extrusionOk="0">
                      <a:moveTo>
                        <a:pt x="48725" y="0"/>
                      </a:moveTo>
                      <a:cubicBezTo>
                        <a:pt x="43676" y="14383"/>
                        <a:pt x="38723" y="28766"/>
                        <a:pt x="33675" y="43434"/>
                      </a:cubicBezTo>
                      <a:cubicBezTo>
                        <a:pt x="31294" y="50578"/>
                        <a:pt x="24531" y="55245"/>
                        <a:pt x="17387" y="55245"/>
                      </a:cubicBezTo>
                      <a:cubicBezTo>
                        <a:pt x="15482" y="55245"/>
                        <a:pt x="13577" y="54864"/>
                        <a:pt x="11863" y="54197"/>
                      </a:cubicBezTo>
                      <a:cubicBezTo>
                        <a:pt x="2719" y="51245"/>
                        <a:pt x="-2139" y="41434"/>
                        <a:pt x="909" y="32385"/>
                      </a:cubicBezTo>
                      <a:lnTo>
                        <a:pt x="7672" y="12668"/>
                      </a:lnTo>
                      <a:cubicBezTo>
                        <a:pt x="20816" y="8287"/>
                        <a:pt x="34532" y="4001"/>
                        <a:pt x="48725" y="0"/>
                      </a:cubicBezTo>
                      <a:close/>
                    </a:path>
                  </a:pathLst>
                </a:custGeom>
                <a:solidFill>
                  <a:srgbClr val="91B7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2" name="Google Shape;652;p6"/>
                <p:cNvSpPr/>
                <p:nvPr/>
              </p:nvSpPr>
              <p:spPr>
                <a:xfrm>
                  <a:off x="835736" y="4631932"/>
                  <a:ext cx="332993" cy="2224162"/>
                </a:xfrm>
                <a:custGeom>
                  <a:avLst/>
                  <a:gdLst/>
                  <a:ahLst/>
                  <a:cxnLst/>
                  <a:rect l="l" t="t" r="r" b="b"/>
                  <a:pathLst>
                    <a:path w="332993" h="2224162" extrusionOk="0">
                      <a:moveTo>
                        <a:pt x="139827" y="646"/>
                      </a:moveTo>
                      <a:cubicBezTo>
                        <a:pt x="130493" y="-1925"/>
                        <a:pt x="120968" y="3409"/>
                        <a:pt x="118396" y="12553"/>
                      </a:cubicBezTo>
                      <a:cubicBezTo>
                        <a:pt x="105251" y="58273"/>
                        <a:pt x="92964" y="105040"/>
                        <a:pt x="82010" y="151046"/>
                      </a:cubicBezTo>
                      <a:cubicBezTo>
                        <a:pt x="79724" y="160190"/>
                        <a:pt x="85439" y="169525"/>
                        <a:pt x="94774" y="171811"/>
                      </a:cubicBezTo>
                      <a:cubicBezTo>
                        <a:pt x="96202" y="172192"/>
                        <a:pt x="97346" y="172287"/>
                        <a:pt x="98774" y="172287"/>
                      </a:cubicBezTo>
                      <a:cubicBezTo>
                        <a:pt x="106585" y="172287"/>
                        <a:pt x="113633" y="166953"/>
                        <a:pt x="115538" y="158952"/>
                      </a:cubicBezTo>
                      <a:cubicBezTo>
                        <a:pt x="126492" y="113422"/>
                        <a:pt x="138589" y="67417"/>
                        <a:pt x="151543" y="21982"/>
                      </a:cubicBezTo>
                      <a:cubicBezTo>
                        <a:pt x="154115" y="12934"/>
                        <a:pt x="148971" y="3409"/>
                        <a:pt x="139827" y="646"/>
                      </a:cubicBezTo>
                      <a:close/>
                      <a:moveTo>
                        <a:pt x="72295" y="277252"/>
                      </a:moveTo>
                      <a:cubicBezTo>
                        <a:pt x="62960" y="275538"/>
                        <a:pt x="53912" y="281539"/>
                        <a:pt x="52006" y="291064"/>
                      </a:cubicBezTo>
                      <a:cubicBezTo>
                        <a:pt x="43529" y="336593"/>
                        <a:pt x="35909" y="383170"/>
                        <a:pt x="29337" y="429176"/>
                      </a:cubicBezTo>
                      <a:lnTo>
                        <a:pt x="28956" y="432319"/>
                      </a:lnTo>
                      <a:cubicBezTo>
                        <a:pt x="27527" y="441844"/>
                        <a:pt x="34195" y="450512"/>
                        <a:pt x="43625" y="451846"/>
                      </a:cubicBezTo>
                      <a:cubicBezTo>
                        <a:pt x="44482" y="452036"/>
                        <a:pt x="45149" y="452036"/>
                        <a:pt x="46006" y="452036"/>
                      </a:cubicBezTo>
                      <a:cubicBezTo>
                        <a:pt x="54483" y="452036"/>
                        <a:pt x="61913" y="445845"/>
                        <a:pt x="63151" y="437177"/>
                      </a:cubicBezTo>
                      <a:lnTo>
                        <a:pt x="63532" y="434034"/>
                      </a:lnTo>
                      <a:cubicBezTo>
                        <a:pt x="69914" y="388504"/>
                        <a:pt x="77533" y="342499"/>
                        <a:pt x="86011" y="297445"/>
                      </a:cubicBezTo>
                      <a:cubicBezTo>
                        <a:pt x="87821" y="288016"/>
                        <a:pt x="81629" y="278967"/>
                        <a:pt x="72295" y="277252"/>
                      </a:cubicBezTo>
                      <a:close/>
                      <a:moveTo>
                        <a:pt x="31432" y="558907"/>
                      </a:moveTo>
                      <a:cubicBezTo>
                        <a:pt x="21907" y="558049"/>
                        <a:pt x="13430" y="565098"/>
                        <a:pt x="12573" y="574623"/>
                      </a:cubicBezTo>
                      <a:cubicBezTo>
                        <a:pt x="8287" y="621867"/>
                        <a:pt x="4953" y="669873"/>
                        <a:pt x="2857" y="717403"/>
                      </a:cubicBezTo>
                      <a:cubicBezTo>
                        <a:pt x="2477" y="726928"/>
                        <a:pt x="10001" y="735024"/>
                        <a:pt x="19431" y="735405"/>
                      </a:cubicBezTo>
                      <a:cubicBezTo>
                        <a:pt x="19622" y="735595"/>
                        <a:pt x="19907" y="735595"/>
                        <a:pt x="20098" y="735595"/>
                      </a:cubicBezTo>
                      <a:cubicBezTo>
                        <a:pt x="29432" y="735595"/>
                        <a:pt x="37052" y="728356"/>
                        <a:pt x="37433" y="719022"/>
                      </a:cubicBezTo>
                      <a:cubicBezTo>
                        <a:pt x="39529" y="671968"/>
                        <a:pt x="42767" y="624534"/>
                        <a:pt x="46958" y="577766"/>
                      </a:cubicBezTo>
                      <a:cubicBezTo>
                        <a:pt x="47911" y="568241"/>
                        <a:pt x="40957" y="559764"/>
                        <a:pt x="31432" y="558907"/>
                      </a:cubicBezTo>
                      <a:close/>
                      <a:moveTo>
                        <a:pt x="34671" y="860659"/>
                      </a:moveTo>
                      <a:cubicBezTo>
                        <a:pt x="34671" y="850943"/>
                        <a:pt x="26860" y="843323"/>
                        <a:pt x="17335" y="843323"/>
                      </a:cubicBezTo>
                      <a:cubicBezTo>
                        <a:pt x="17335" y="843323"/>
                        <a:pt x="17335" y="843323"/>
                        <a:pt x="17145" y="843323"/>
                      </a:cubicBezTo>
                      <a:cubicBezTo>
                        <a:pt x="7620" y="843323"/>
                        <a:pt x="0" y="851134"/>
                        <a:pt x="0" y="860659"/>
                      </a:cubicBezTo>
                      <a:cubicBezTo>
                        <a:pt x="191" y="908284"/>
                        <a:pt x="1429" y="956385"/>
                        <a:pt x="3810" y="1003819"/>
                      </a:cubicBezTo>
                      <a:cubicBezTo>
                        <a:pt x="4286" y="1012963"/>
                        <a:pt x="11906" y="1020298"/>
                        <a:pt x="21146" y="1020298"/>
                      </a:cubicBezTo>
                      <a:lnTo>
                        <a:pt x="22003" y="1020298"/>
                      </a:lnTo>
                      <a:cubicBezTo>
                        <a:pt x="31528" y="1019821"/>
                        <a:pt x="38767" y="1011630"/>
                        <a:pt x="38481" y="1002105"/>
                      </a:cubicBezTo>
                      <a:cubicBezTo>
                        <a:pt x="36100" y="955242"/>
                        <a:pt x="34862" y="907617"/>
                        <a:pt x="34671" y="860659"/>
                      </a:cubicBezTo>
                      <a:close/>
                      <a:moveTo>
                        <a:pt x="48768" y="1143361"/>
                      </a:moveTo>
                      <a:cubicBezTo>
                        <a:pt x="47911" y="1133836"/>
                        <a:pt x="39433" y="1126406"/>
                        <a:pt x="29908" y="1127740"/>
                      </a:cubicBezTo>
                      <a:cubicBezTo>
                        <a:pt x="20383" y="1128597"/>
                        <a:pt x="13430" y="1137074"/>
                        <a:pt x="14288" y="1146599"/>
                      </a:cubicBezTo>
                      <a:cubicBezTo>
                        <a:pt x="18764" y="1193653"/>
                        <a:pt x="24479" y="1241468"/>
                        <a:pt x="31052" y="1288712"/>
                      </a:cubicBezTo>
                      <a:cubicBezTo>
                        <a:pt x="32290" y="1297380"/>
                        <a:pt x="39719" y="1303571"/>
                        <a:pt x="48197" y="1303571"/>
                      </a:cubicBezTo>
                      <a:cubicBezTo>
                        <a:pt x="49054" y="1303571"/>
                        <a:pt x="49721" y="1303571"/>
                        <a:pt x="50578" y="1303381"/>
                      </a:cubicBezTo>
                      <a:cubicBezTo>
                        <a:pt x="60103" y="1301952"/>
                        <a:pt x="66675" y="1293379"/>
                        <a:pt x="65246" y="1283854"/>
                      </a:cubicBezTo>
                      <a:cubicBezTo>
                        <a:pt x="58769" y="1237182"/>
                        <a:pt x="53245" y="1189938"/>
                        <a:pt x="48768" y="1143361"/>
                      </a:cubicBezTo>
                      <a:close/>
                      <a:moveTo>
                        <a:pt x="116967" y="1562556"/>
                      </a:moveTo>
                      <a:cubicBezTo>
                        <a:pt x="106394" y="1516550"/>
                        <a:pt x="96679" y="1469782"/>
                        <a:pt x="88202" y="1423681"/>
                      </a:cubicBezTo>
                      <a:cubicBezTo>
                        <a:pt x="86487" y="1414347"/>
                        <a:pt x="77438" y="1408060"/>
                        <a:pt x="67913" y="1409870"/>
                      </a:cubicBezTo>
                      <a:cubicBezTo>
                        <a:pt x="58579" y="1411585"/>
                        <a:pt x="52292" y="1420824"/>
                        <a:pt x="54102" y="1430158"/>
                      </a:cubicBezTo>
                      <a:cubicBezTo>
                        <a:pt x="62770" y="1476736"/>
                        <a:pt x="72580" y="1523789"/>
                        <a:pt x="83344" y="1570366"/>
                      </a:cubicBezTo>
                      <a:cubicBezTo>
                        <a:pt x="85058" y="1578367"/>
                        <a:pt x="92202" y="1583701"/>
                        <a:pt x="100108" y="1583701"/>
                      </a:cubicBezTo>
                      <a:cubicBezTo>
                        <a:pt x="101346" y="1583701"/>
                        <a:pt x="102679" y="1583511"/>
                        <a:pt x="103918" y="1583320"/>
                      </a:cubicBezTo>
                      <a:cubicBezTo>
                        <a:pt x="113348" y="1581034"/>
                        <a:pt x="119158" y="1571890"/>
                        <a:pt x="116967" y="1562556"/>
                      </a:cubicBezTo>
                      <a:close/>
                      <a:moveTo>
                        <a:pt x="191738" y="1835733"/>
                      </a:moveTo>
                      <a:cubicBezTo>
                        <a:pt x="177356" y="1790870"/>
                        <a:pt x="163830" y="1745150"/>
                        <a:pt x="151543" y="1699811"/>
                      </a:cubicBezTo>
                      <a:cubicBezTo>
                        <a:pt x="149162" y="1690667"/>
                        <a:pt x="139446" y="1685238"/>
                        <a:pt x="130207" y="1687714"/>
                      </a:cubicBezTo>
                      <a:cubicBezTo>
                        <a:pt x="121063" y="1690286"/>
                        <a:pt x="115633" y="1699811"/>
                        <a:pt x="118110" y="1709050"/>
                      </a:cubicBezTo>
                      <a:cubicBezTo>
                        <a:pt x="130588" y="1754770"/>
                        <a:pt x="144209" y="1800776"/>
                        <a:pt x="158591" y="1846306"/>
                      </a:cubicBezTo>
                      <a:cubicBezTo>
                        <a:pt x="160877" y="1853545"/>
                        <a:pt x="167735" y="1858402"/>
                        <a:pt x="175069" y="1858402"/>
                      </a:cubicBezTo>
                      <a:cubicBezTo>
                        <a:pt x="176784" y="1858402"/>
                        <a:pt x="178498" y="1858021"/>
                        <a:pt x="180308" y="1857545"/>
                      </a:cubicBezTo>
                      <a:cubicBezTo>
                        <a:pt x="189452" y="1854592"/>
                        <a:pt x="194500" y="1844877"/>
                        <a:pt x="191738" y="1835733"/>
                      </a:cubicBezTo>
                      <a:close/>
                      <a:moveTo>
                        <a:pt x="287465" y="2102528"/>
                      </a:moveTo>
                      <a:cubicBezTo>
                        <a:pt x="269939" y="2058713"/>
                        <a:pt x="252794" y="2014231"/>
                        <a:pt x="237077" y="1970131"/>
                      </a:cubicBezTo>
                      <a:cubicBezTo>
                        <a:pt x="233744" y="1961082"/>
                        <a:pt x="223933" y="1956415"/>
                        <a:pt x="214884" y="1959748"/>
                      </a:cubicBezTo>
                      <a:cubicBezTo>
                        <a:pt x="205835" y="1963082"/>
                        <a:pt x="201168" y="1972893"/>
                        <a:pt x="204502" y="1981942"/>
                      </a:cubicBezTo>
                      <a:cubicBezTo>
                        <a:pt x="220409" y="2026423"/>
                        <a:pt x="237554" y="2071477"/>
                        <a:pt x="255365" y="2115577"/>
                      </a:cubicBezTo>
                      <a:cubicBezTo>
                        <a:pt x="258127" y="2122340"/>
                        <a:pt x="264509" y="2126531"/>
                        <a:pt x="271463" y="2126531"/>
                      </a:cubicBezTo>
                      <a:cubicBezTo>
                        <a:pt x="273558" y="2126531"/>
                        <a:pt x="275749" y="2126055"/>
                        <a:pt x="277844" y="2125293"/>
                      </a:cubicBezTo>
                      <a:cubicBezTo>
                        <a:pt x="286798" y="2121578"/>
                        <a:pt x="291084" y="2111482"/>
                        <a:pt x="287465" y="2102528"/>
                      </a:cubicBezTo>
                      <a:close/>
                      <a:moveTo>
                        <a:pt x="320326" y="2224162"/>
                      </a:moveTo>
                      <a:cubicBezTo>
                        <a:pt x="324612" y="2223972"/>
                        <a:pt x="328803" y="2223972"/>
                        <a:pt x="332994" y="2223782"/>
                      </a:cubicBezTo>
                      <a:cubicBezTo>
                        <a:pt x="328994" y="2222448"/>
                        <a:pt x="324517" y="2222448"/>
                        <a:pt x="320326" y="222416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653" name="Google Shape;653;p6"/>
            <p:cNvSpPr/>
            <p:nvPr/>
          </p:nvSpPr>
          <p:spPr>
            <a:xfrm>
              <a:off x="368998" y="4362463"/>
              <a:ext cx="624049" cy="711208"/>
            </a:xfrm>
            <a:custGeom>
              <a:avLst/>
              <a:gdLst/>
              <a:ahLst/>
              <a:cxnLst/>
              <a:rect l="l" t="t" r="r" b="b"/>
              <a:pathLst>
                <a:path w="624049" h="711208" extrusionOk="0">
                  <a:moveTo>
                    <a:pt x="379775" y="32943"/>
                  </a:moveTo>
                  <a:cubicBezTo>
                    <a:pt x="437973" y="90093"/>
                    <a:pt x="399968" y="263638"/>
                    <a:pt x="399968" y="263638"/>
                  </a:cubicBezTo>
                  <a:cubicBezTo>
                    <a:pt x="399968" y="263638"/>
                    <a:pt x="510458" y="184009"/>
                    <a:pt x="565989" y="216299"/>
                  </a:cubicBezTo>
                  <a:cubicBezTo>
                    <a:pt x="621519" y="248589"/>
                    <a:pt x="641427" y="329646"/>
                    <a:pt x="607137" y="384034"/>
                  </a:cubicBezTo>
                  <a:cubicBezTo>
                    <a:pt x="572847" y="438327"/>
                    <a:pt x="438068" y="418991"/>
                    <a:pt x="438068" y="418991"/>
                  </a:cubicBezTo>
                  <a:cubicBezTo>
                    <a:pt x="438068" y="418991"/>
                    <a:pt x="536842" y="477189"/>
                    <a:pt x="568370" y="523766"/>
                  </a:cubicBezTo>
                  <a:cubicBezTo>
                    <a:pt x="599898" y="570343"/>
                    <a:pt x="606660" y="638828"/>
                    <a:pt x="568275" y="679976"/>
                  </a:cubicBezTo>
                  <a:cubicBezTo>
                    <a:pt x="530079" y="721029"/>
                    <a:pt x="460833" y="719124"/>
                    <a:pt x="413684" y="688739"/>
                  </a:cubicBezTo>
                  <a:cubicBezTo>
                    <a:pt x="366630" y="658354"/>
                    <a:pt x="311957" y="504906"/>
                    <a:pt x="311957" y="504906"/>
                  </a:cubicBezTo>
                  <a:cubicBezTo>
                    <a:pt x="311957" y="504906"/>
                    <a:pt x="233090" y="689310"/>
                    <a:pt x="158033" y="686453"/>
                  </a:cubicBezTo>
                  <a:cubicBezTo>
                    <a:pt x="82976" y="683595"/>
                    <a:pt x="15539" y="614730"/>
                    <a:pt x="17634" y="539673"/>
                  </a:cubicBezTo>
                  <a:cubicBezTo>
                    <a:pt x="19635" y="464616"/>
                    <a:pt x="168510" y="408799"/>
                    <a:pt x="168510" y="408799"/>
                  </a:cubicBezTo>
                  <a:cubicBezTo>
                    <a:pt x="168510" y="408799"/>
                    <a:pt x="42114" y="417753"/>
                    <a:pt x="12967" y="365365"/>
                  </a:cubicBezTo>
                  <a:cubicBezTo>
                    <a:pt x="-12369" y="319645"/>
                    <a:pt x="680" y="255161"/>
                    <a:pt x="41161" y="222204"/>
                  </a:cubicBezTo>
                  <a:cubicBezTo>
                    <a:pt x="88405" y="183723"/>
                    <a:pt x="226327" y="254399"/>
                    <a:pt x="226327" y="254399"/>
                  </a:cubicBezTo>
                  <a:cubicBezTo>
                    <a:pt x="226327" y="254399"/>
                    <a:pt x="158223" y="53231"/>
                    <a:pt x="234995" y="13797"/>
                  </a:cubicBezTo>
                  <a:cubicBezTo>
                    <a:pt x="280429" y="-9539"/>
                    <a:pt x="342818" y="-3348"/>
                    <a:pt x="379775" y="329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54" name="Google Shape;654;p6"/>
          <p:cNvGrpSpPr/>
          <p:nvPr/>
        </p:nvGrpSpPr>
        <p:grpSpPr>
          <a:xfrm>
            <a:off x="789285" y="3062804"/>
            <a:ext cx="839381" cy="2323792"/>
            <a:chOff x="2092779" y="2646725"/>
            <a:chExt cx="1565718" cy="4334625"/>
          </a:xfrm>
        </p:grpSpPr>
        <p:sp>
          <p:nvSpPr>
            <p:cNvPr id="655" name="Google Shape;655;p6"/>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6" name="Google Shape;656;p6"/>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7" name="Google Shape;657;p6"/>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8" name="Google Shape;658;p6"/>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9" name="Google Shape;659;p6"/>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0" name="Google Shape;660;p6"/>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1" name="Google Shape;661;p6"/>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2" name="Google Shape;662;p6"/>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3" name="Google Shape;663;p6"/>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4" name="Google Shape;664;p6"/>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5" name="Google Shape;665;p6"/>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6" name="Google Shape;666;p6"/>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7" name="Google Shape;667;p6"/>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8" name="Google Shape;668;p6"/>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9" name="Google Shape;669;p6"/>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0" name="Google Shape;670;p6"/>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71" name="Google Shape;671;p6"/>
          <p:cNvGrpSpPr/>
          <p:nvPr/>
        </p:nvGrpSpPr>
        <p:grpSpPr>
          <a:xfrm flipH="1">
            <a:off x="9713529" y="4367012"/>
            <a:ext cx="395813" cy="1095793"/>
            <a:chOff x="2092779" y="2646725"/>
            <a:chExt cx="1565718" cy="4334625"/>
          </a:xfrm>
        </p:grpSpPr>
        <p:sp>
          <p:nvSpPr>
            <p:cNvPr id="672" name="Google Shape;672;p6"/>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3" name="Google Shape;673;p6"/>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4" name="Google Shape;674;p6"/>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5" name="Google Shape;675;p6"/>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6" name="Google Shape;676;p6"/>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7" name="Google Shape;677;p6"/>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8" name="Google Shape;678;p6"/>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9" name="Google Shape;679;p6"/>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0" name="Google Shape;680;p6"/>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1" name="Google Shape;681;p6"/>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2" name="Google Shape;682;p6"/>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3" name="Google Shape;683;p6"/>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4" name="Google Shape;684;p6"/>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5" name="Google Shape;685;p6"/>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6" name="Google Shape;686;p6"/>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7" name="Google Shape;687;p6"/>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88" name="Google Shape;688;p6"/>
          <p:cNvSpPr/>
          <p:nvPr/>
        </p:nvSpPr>
        <p:spPr>
          <a:xfrm>
            <a:off x="0" y="5322878"/>
            <a:ext cx="12181522" cy="1521794"/>
          </a:xfrm>
          <a:custGeom>
            <a:avLst/>
            <a:gdLst/>
            <a:ahLst/>
            <a:cxnLst/>
            <a:rect l="l" t="t" r="r" b="b"/>
            <a:pathLst>
              <a:path w="12181522" h="1361784" extrusionOk="0">
                <a:moveTo>
                  <a:pt x="0" y="101341"/>
                </a:moveTo>
                <a:cubicBezTo>
                  <a:pt x="349568" y="38286"/>
                  <a:pt x="880301" y="-28198"/>
                  <a:pt x="1522952" y="12473"/>
                </a:cubicBezTo>
                <a:cubicBezTo>
                  <a:pt x="2023967" y="44096"/>
                  <a:pt x="2344769" y="125249"/>
                  <a:pt x="2805684" y="215641"/>
                </a:cubicBezTo>
                <a:cubicBezTo>
                  <a:pt x="2805684" y="215641"/>
                  <a:pt x="3932015" y="436717"/>
                  <a:pt x="5040916" y="520441"/>
                </a:cubicBezTo>
                <a:cubicBezTo>
                  <a:pt x="5568506" y="560256"/>
                  <a:pt x="6649974" y="635408"/>
                  <a:pt x="8000048" y="418810"/>
                </a:cubicBezTo>
                <a:cubicBezTo>
                  <a:pt x="8740330" y="300033"/>
                  <a:pt x="8807672" y="214498"/>
                  <a:pt x="9447848" y="114010"/>
                </a:cubicBezTo>
                <a:cubicBezTo>
                  <a:pt x="10592848" y="-65632"/>
                  <a:pt x="11552110" y="23808"/>
                  <a:pt x="12181523" y="126678"/>
                </a:cubicBezTo>
                <a:cubicBezTo>
                  <a:pt x="12181523" y="538348"/>
                  <a:pt x="12181523" y="950019"/>
                  <a:pt x="12181523" y="1361785"/>
                </a:cubicBezTo>
                <a:cubicBezTo>
                  <a:pt x="8121015" y="1361785"/>
                  <a:pt x="4060603" y="1361785"/>
                  <a:pt x="95" y="1361785"/>
                </a:cubicBezTo>
                <a:cubicBezTo>
                  <a:pt x="0" y="941732"/>
                  <a:pt x="0" y="521584"/>
                  <a:pt x="0" y="1013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a:p>
        </p:txBody>
      </p:sp>
      <p:grpSp>
        <p:nvGrpSpPr>
          <p:cNvPr id="689" name="Google Shape;689;p6"/>
          <p:cNvGrpSpPr/>
          <p:nvPr/>
        </p:nvGrpSpPr>
        <p:grpSpPr>
          <a:xfrm>
            <a:off x="10598493" y="2542075"/>
            <a:ext cx="1438425" cy="3982220"/>
            <a:chOff x="2092779" y="2646725"/>
            <a:chExt cx="1565718" cy="4334625"/>
          </a:xfrm>
        </p:grpSpPr>
        <p:sp>
          <p:nvSpPr>
            <p:cNvPr id="690" name="Google Shape;690;p6"/>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1" name="Google Shape;691;p6"/>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2" name="Google Shape;692;p6"/>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3" name="Google Shape;693;p6"/>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4" name="Google Shape;694;p6"/>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5" name="Google Shape;695;p6"/>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6" name="Google Shape;696;p6"/>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7" name="Google Shape;697;p6"/>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8" name="Google Shape;698;p6"/>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9" name="Google Shape;699;p6"/>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0" name="Google Shape;700;p6"/>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1" name="Google Shape;701;p6"/>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2" name="Google Shape;702;p6"/>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3" name="Google Shape;703;p6"/>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4" name="Google Shape;704;p6"/>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5" name="Google Shape;705;p6"/>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06" name="Google Shape;706;p6"/>
          <p:cNvGrpSpPr/>
          <p:nvPr/>
        </p:nvGrpSpPr>
        <p:grpSpPr>
          <a:xfrm flipH="1">
            <a:off x="9330974" y="4827741"/>
            <a:ext cx="1620255" cy="1696550"/>
            <a:chOff x="5224498" y="2514610"/>
            <a:chExt cx="1747094" cy="1829361"/>
          </a:xfrm>
        </p:grpSpPr>
        <p:sp>
          <p:nvSpPr>
            <p:cNvPr id="707" name="Google Shape;707;p6"/>
            <p:cNvSpPr/>
            <p:nvPr/>
          </p:nvSpPr>
          <p:spPr>
            <a:xfrm>
              <a:off x="6232873" y="3036897"/>
              <a:ext cx="713406" cy="663660"/>
            </a:xfrm>
            <a:custGeom>
              <a:avLst/>
              <a:gdLst/>
              <a:ahLst/>
              <a:cxnLst/>
              <a:rect l="l" t="t" r="r" b="b"/>
              <a:pathLst>
                <a:path w="713406" h="663660" extrusionOk="0">
                  <a:moveTo>
                    <a:pt x="42386" y="477351"/>
                  </a:moveTo>
                  <a:cubicBezTo>
                    <a:pt x="114300" y="381720"/>
                    <a:pt x="178117" y="301805"/>
                    <a:pt x="228695" y="240274"/>
                  </a:cubicBezTo>
                  <a:cubicBezTo>
                    <a:pt x="367189" y="71491"/>
                    <a:pt x="414052" y="30343"/>
                    <a:pt x="482727" y="11674"/>
                  </a:cubicBezTo>
                  <a:cubicBezTo>
                    <a:pt x="500062" y="6911"/>
                    <a:pt x="617411" y="-23092"/>
                    <a:pt x="677418" y="37106"/>
                  </a:cubicBezTo>
                  <a:cubicBezTo>
                    <a:pt x="753713" y="113591"/>
                    <a:pt x="692372" y="290185"/>
                    <a:pt x="643509" y="375815"/>
                  </a:cubicBezTo>
                  <a:cubicBezTo>
                    <a:pt x="485013" y="653849"/>
                    <a:pt x="65437" y="663089"/>
                    <a:pt x="0" y="663660"/>
                  </a:cubicBezTo>
                  <a:cubicBezTo>
                    <a:pt x="14192" y="601462"/>
                    <a:pt x="28289" y="539454"/>
                    <a:pt x="42386" y="477351"/>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8" name="Google Shape;708;p6"/>
            <p:cNvSpPr/>
            <p:nvPr/>
          </p:nvSpPr>
          <p:spPr>
            <a:xfrm>
              <a:off x="5255061" y="2560941"/>
              <a:ext cx="665011" cy="724707"/>
            </a:xfrm>
            <a:custGeom>
              <a:avLst/>
              <a:gdLst/>
              <a:ahLst/>
              <a:cxnLst/>
              <a:rect l="l" t="t" r="r" b="b"/>
              <a:pathLst>
                <a:path w="665011" h="724707" extrusionOk="0">
                  <a:moveTo>
                    <a:pt x="571952" y="724707"/>
                  </a:moveTo>
                  <a:cubicBezTo>
                    <a:pt x="508420" y="698514"/>
                    <a:pt x="415075" y="655556"/>
                    <a:pt x="309443" y="589262"/>
                  </a:cubicBezTo>
                  <a:cubicBezTo>
                    <a:pt x="167616" y="500203"/>
                    <a:pt x="85129" y="446958"/>
                    <a:pt x="38552" y="343707"/>
                  </a:cubicBezTo>
                  <a:cubicBezTo>
                    <a:pt x="29122" y="322848"/>
                    <a:pt x="-43268" y="162447"/>
                    <a:pt x="38552" y="64339"/>
                  </a:cubicBezTo>
                  <a:cubicBezTo>
                    <a:pt x="109323" y="-20529"/>
                    <a:pt x="254579" y="-9956"/>
                    <a:pt x="343352" y="30430"/>
                  </a:cubicBezTo>
                  <a:cubicBezTo>
                    <a:pt x="427172" y="68625"/>
                    <a:pt x="467653" y="136634"/>
                    <a:pt x="538043" y="259030"/>
                  </a:cubicBezTo>
                  <a:cubicBezTo>
                    <a:pt x="604147" y="373711"/>
                    <a:pt x="642342" y="478486"/>
                    <a:pt x="665011" y="555353"/>
                  </a:cubicBezTo>
                  <a:cubicBezTo>
                    <a:pt x="634055" y="611836"/>
                    <a:pt x="603003" y="668224"/>
                    <a:pt x="571952" y="72470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9" name="Google Shape;709;p6"/>
            <p:cNvSpPr/>
            <p:nvPr/>
          </p:nvSpPr>
          <p:spPr>
            <a:xfrm>
              <a:off x="5721914" y="2859763"/>
              <a:ext cx="618601" cy="1484208"/>
            </a:xfrm>
            <a:custGeom>
              <a:avLst/>
              <a:gdLst/>
              <a:ahLst/>
              <a:cxnLst/>
              <a:rect l="l" t="t" r="r" b="b"/>
              <a:pathLst>
                <a:path w="618601" h="1484208" extrusionOk="0">
                  <a:moveTo>
                    <a:pt x="257499" y="1484208"/>
                  </a:moveTo>
                  <a:cubicBezTo>
                    <a:pt x="137484" y="1236463"/>
                    <a:pt x="82239" y="1021198"/>
                    <a:pt x="54331" y="874608"/>
                  </a:cubicBezTo>
                  <a:cubicBezTo>
                    <a:pt x="3182" y="606098"/>
                    <a:pt x="-61969" y="263675"/>
                    <a:pt x="122054" y="87176"/>
                  </a:cubicBezTo>
                  <a:cubicBezTo>
                    <a:pt x="144723" y="65459"/>
                    <a:pt x="235115" y="-15122"/>
                    <a:pt x="333699" y="2499"/>
                  </a:cubicBezTo>
                  <a:cubicBezTo>
                    <a:pt x="510483" y="34122"/>
                    <a:pt x="578301" y="357591"/>
                    <a:pt x="596208" y="442745"/>
                  </a:cubicBezTo>
                  <a:cubicBezTo>
                    <a:pt x="686981" y="875846"/>
                    <a:pt x="480956" y="1272182"/>
                    <a:pt x="350654" y="1475636"/>
                  </a:cubicBezTo>
                  <a:cubicBezTo>
                    <a:pt x="319602" y="1478589"/>
                    <a:pt x="288551" y="1481351"/>
                    <a:pt x="257499" y="1484208"/>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0" name="Google Shape;710;p6"/>
            <p:cNvSpPr/>
            <p:nvPr/>
          </p:nvSpPr>
          <p:spPr>
            <a:xfrm>
              <a:off x="5798557" y="3080694"/>
              <a:ext cx="92990" cy="69890"/>
            </a:xfrm>
            <a:custGeom>
              <a:avLst/>
              <a:gdLst/>
              <a:ahLst/>
              <a:cxnLst/>
              <a:rect l="l" t="t" r="r" b="b"/>
              <a:pathLst>
                <a:path w="92990" h="69890" extrusionOk="0">
                  <a:moveTo>
                    <a:pt x="61222" y="69890"/>
                  </a:moveTo>
                  <a:cubicBezTo>
                    <a:pt x="58746" y="69890"/>
                    <a:pt x="56365" y="68938"/>
                    <a:pt x="54555" y="67128"/>
                  </a:cubicBezTo>
                  <a:lnTo>
                    <a:pt x="2834" y="16264"/>
                  </a:lnTo>
                  <a:cubicBezTo>
                    <a:pt x="-881" y="12550"/>
                    <a:pt x="-976" y="6549"/>
                    <a:pt x="2739" y="2834"/>
                  </a:cubicBezTo>
                  <a:cubicBezTo>
                    <a:pt x="6454" y="-881"/>
                    <a:pt x="12454" y="-976"/>
                    <a:pt x="16169" y="2739"/>
                  </a:cubicBezTo>
                  <a:lnTo>
                    <a:pt x="59317" y="45125"/>
                  </a:lnTo>
                  <a:lnTo>
                    <a:pt x="75319" y="18550"/>
                  </a:lnTo>
                  <a:cubicBezTo>
                    <a:pt x="77986" y="14074"/>
                    <a:pt x="83892" y="12645"/>
                    <a:pt x="88369" y="15312"/>
                  </a:cubicBezTo>
                  <a:cubicBezTo>
                    <a:pt x="92845" y="17979"/>
                    <a:pt x="94369" y="23884"/>
                    <a:pt x="91607" y="28361"/>
                  </a:cubicBezTo>
                  <a:lnTo>
                    <a:pt x="69319" y="65318"/>
                  </a:lnTo>
                  <a:cubicBezTo>
                    <a:pt x="67795" y="67795"/>
                    <a:pt x="65223" y="69509"/>
                    <a:pt x="62365" y="69890"/>
                  </a:cubicBezTo>
                  <a:cubicBezTo>
                    <a:pt x="61984" y="69890"/>
                    <a:pt x="61603" y="69890"/>
                    <a:pt x="61222" y="6989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1" name="Google Shape;711;p6"/>
            <p:cNvSpPr/>
            <p:nvPr/>
          </p:nvSpPr>
          <p:spPr>
            <a:xfrm>
              <a:off x="6162637" y="3275514"/>
              <a:ext cx="75957" cy="78142"/>
            </a:xfrm>
            <a:custGeom>
              <a:avLst/>
              <a:gdLst/>
              <a:ahLst/>
              <a:cxnLst/>
              <a:rect l="l" t="t" r="r" b="b"/>
              <a:pathLst>
                <a:path w="75957" h="78142" extrusionOk="0">
                  <a:moveTo>
                    <a:pt x="27946" y="78142"/>
                  </a:moveTo>
                  <a:cubicBezTo>
                    <a:pt x="27279" y="78142"/>
                    <a:pt x="26707" y="78047"/>
                    <a:pt x="26041" y="77952"/>
                  </a:cubicBezTo>
                  <a:cubicBezTo>
                    <a:pt x="22612" y="77285"/>
                    <a:pt x="19945" y="74809"/>
                    <a:pt x="18897" y="71475"/>
                  </a:cubicBezTo>
                  <a:lnTo>
                    <a:pt x="418" y="12325"/>
                  </a:lnTo>
                  <a:cubicBezTo>
                    <a:pt x="-1106" y="7276"/>
                    <a:pt x="1657" y="1942"/>
                    <a:pt x="6705" y="418"/>
                  </a:cubicBezTo>
                  <a:cubicBezTo>
                    <a:pt x="11753" y="-1106"/>
                    <a:pt x="17087" y="1657"/>
                    <a:pt x="18611" y="6705"/>
                  </a:cubicBezTo>
                  <a:lnTo>
                    <a:pt x="31946" y="49472"/>
                  </a:lnTo>
                  <a:lnTo>
                    <a:pt x="59188" y="17659"/>
                  </a:lnTo>
                  <a:cubicBezTo>
                    <a:pt x="62617" y="13658"/>
                    <a:pt x="68617" y="13182"/>
                    <a:pt x="72618" y="16611"/>
                  </a:cubicBezTo>
                  <a:cubicBezTo>
                    <a:pt x="76618" y="20040"/>
                    <a:pt x="77095" y="26041"/>
                    <a:pt x="73666" y="30041"/>
                  </a:cubicBezTo>
                  <a:lnTo>
                    <a:pt x="35185" y="74904"/>
                  </a:lnTo>
                  <a:cubicBezTo>
                    <a:pt x="33375" y="76999"/>
                    <a:pt x="30708" y="78142"/>
                    <a:pt x="27946" y="78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2" name="Google Shape;712;p6"/>
            <p:cNvSpPr/>
            <p:nvPr/>
          </p:nvSpPr>
          <p:spPr>
            <a:xfrm>
              <a:off x="6179588" y="3000332"/>
              <a:ext cx="82474" cy="73480"/>
            </a:xfrm>
            <a:custGeom>
              <a:avLst/>
              <a:gdLst/>
              <a:ahLst/>
              <a:cxnLst/>
              <a:rect l="l" t="t" r="r" b="b"/>
              <a:pathLst>
                <a:path w="82474" h="73480" extrusionOk="0">
                  <a:moveTo>
                    <a:pt x="50713" y="73480"/>
                  </a:moveTo>
                  <a:cubicBezTo>
                    <a:pt x="48046" y="73480"/>
                    <a:pt x="45475" y="72337"/>
                    <a:pt x="43665" y="70337"/>
                  </a:cubicBezTo>
                  <a:lnTo>
                    <a:pt x="2422" y="24331"/>
                  </a:lnTo>
                  <a:cubicBezTo>
                    <a:pt x="-1103" y="20426"/>
                    <a:pt x="-722" y="14425"/>
                    <a:pt x="3184" y="10901"/>
                  </a:cubicBezTo>
                  <a:cubicBezTo>
                    <a:pt x="7089" y="7377"/>
                    <a:pt x="13090" y="7758"/>
                    <a:pt x="16614" y="11663"/>
                  </a:cubicBezTo>
                  <a:lnTo>
                    <a:pt x="47665" y="46334"/>
                  </a:lnTo>
                  <a:lnTo>
                    <a:pt x="64144" y="5948"/>
                  </a:lnTo>
                  <a:cubicBezTo>
                    <a:pt x="66144" y="1090"/>
                    <a:pt x="71668" y="-1291"/>
                    <a:pt x="76526" y="709"/>
                  </a:cubicBezTo>
                  <a:cubicBezTo>
                    <a:pt x="81384" y="2710"/>
                    <a:pt x="83765" y="8234"/>
                    <a:pt x="81765" y="13092"/>
                  </a:cubicBezTo>
                  <a:lnTo>
                    <a:pt x="59572" y="67575"/>
                  </a:lnTo>
                  <a:cubicBezTo>
                    <a:pt x="58333" y="70623"/>
                    <a:pt x="55571" y="72814"/>
                    <a:pt x="52428" y="73385"/>
                  </a:cubicBezTo>
                  <a:cubicBezTo>
                    <a:pt x="51856" y="73385"/>
                    <a:pt x="51285" y="73480"/>
                    <a:pt x="50713" y="7348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3" name="Google Shape;713;p6"/>
            <p:cNvSpPr/>
            <p:nvPr/>
          </p:nvSpPr>
          <p:spPr>
            <a:xfrm>
              <a:off x="5729434" y="3607984"/>
              <a:ext cx="71348" cy="75142"/>
            </a:xfrm>
            <a:custGeom>
              <a:avLst/>
              <a:gdLst/>
              <a:ahLst/>
              <a:cxnLst/>
              <a:rect l="l" t="t" r="r" b="b"/>
              <a:pathLst>
                <a:path w="71348" h="75142" extrusionOk="0">
                  <a:moveTo>
                    <a:pt x="46525" y="75142"/>
                  </a:moveTo>
                  <a:cubicBezTo>
                    <a:pt x="43382" y="75142"/>
                    <a:pt x="40334" y="73523"/>
                    <a:pt x="38620" y="70856"/>
                  </a:cubicBezTo>
                  <a:lnTo>
                    <a:pt x="1567" y="14849"/>
                  </a:lnTo>
                  <a:cubicBezTo>
                    <a:pt x="-1290" y="10468"/>
                    <a:pt x="-147" y="4562"/>
                    <a:pt x="4234" y="1609"/>
                  </a:cubicBezTo>
                  <a:cubicBezTo>
                    <a:pt x="8616" y="-1343"/>
                    <a:pt x="14521" y="-105"/>
                    <a:pt x="17474" y="4276"/>
                  </a:cubicBezTo>
                  <a:lnTo>
                    <a:pt x="44144" y="44567"/>
                  </a:lnTo>
                  <a:lnTo>
                    <a:pt x="52907" y="20755"/>
                  </a:lnTo>
                  <a:cubicBezTo>
                    <a:pt x="54717" y="15802"/>
                    <a:pt x="60241" y="13325"/>
                    <a:pt x="65099" y="15135"/>
                  </a:cubicBezTo>
                  <a:cubicBezTo>
                    <a:pt x="70052" y="16945"/>
                    <a:pt x="72624" y="22374"/>
                    <a:pt x="70719" y="27327"/>
                  </a:cubicBezTo>
                  <a:lnTo>
                    <a:pt x="55479" y="68856"/>
                  </a:lnTo>
                  <a:cubicBezTo>
                    <a:pt x="54241" y="72190"/>
                    <a:pt x="51193" y="74571"/>
                    <a:pt x="47668" y="75047"/>
                  </a:cubicBezTo>
                  <a:cubicBezTo>
                    <a:pt x="47192" y="75142"/>
                    <a:pt x="46906" y="75142"/>
                    <a:pt x="46525" y="75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4" name="Google Shape;714;p6"/>
            <p:cNvSpPr/>
            <p:nvPr/>
          </p:nvSpPr>
          <p:spPr>
            <a:xfrm>
              <a:off x="5948330" y="3563913"/>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301"/>
                    <a:pt x="47180" y="61206"/>
                    <a:pt x="44132" y="61682"/>
                  </a:cubicBezTo>
                  <a:cubicBezTo>
                    <a:pt x="43656" y="61492"/>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5" name="Google Shape;715;p6"/>
            <p:cNvSpPr/>
            <p:nvPr/>
          </p:nvSpPr>
          <p:spPr>
            <a:xfrm>
              <a:off x="5835459" y="3313406"/>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682"/>
                  </a:cubicBezTo>
                  <a:cubicBezTo>
                    <a:pt x="43751" y="61587"/>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6" name="Google Shape;716;p6"/>
            <p:cNvSpPr/>
            <p:nvPr/>
          </p:nvSpPr>
          <p:spPr>
            <a:xfrm>
              <a:off x="5994431" y="3143765"/>
              <a:ext cx="73446" cy="61587"/>
            </a:xfrm>
            <a:custGeom>
              <a:avLst/>
              <a:gdLst/>
              <a:ahLst/>
              <a:cxnLst/>
              <a:rect l="l" t="t" r="r" b="b"/>
              <a:pathLst>
                <a:path w="73446"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468" y="-1373"/>
                    <a:pt x="68135" y="1008"/>
                  </a:cubicBezTo>
                  <a:cubicBezTo>
                    <a:pt x="72897" y="3389"/>
                    <a:pt x="74802" y="9104"/>
                    <a:pt x="72421" y="13772"/>
                  </a:cubicBezTo>
                  <a:lnTo>
                    <a:pt x="51276" y="56348"/>
                  </a:lnTo>
                  <a:cubicBezTo>
                    <a:pt x="49847" y="59111"/>
                    <a:pt x="47180" y="61111"/>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7" name="Google Shape;717;p6"/>
            <p:cNvSpPr/>
            <p:nvPr/>
          </p:nvSpPr>
          <p:spPr>
            <a:xfrm>
              <a:off x="6686410" y="3073387"/>
              <a:ext cx="82792" cy="77196"/>
            </a:xfrm>
            <a:custGeom>
              <a:avLst/>
              <a:gdLst/>
              <a:ahLst/>
              <a:cxnLst/>
              <a:rect l="l" t="t" r="r" b="b"/>
              <a:pathLst>
                <a:path w="8279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667"/>
                    <a:pt x="79959" y="37953"/>
                    <a:pt x="82054" y="42811"/>
                  </a:cubicBezTo>
                  <a:cubicBezTo>
                    <a:pt x="84054" y="47669"/>
                    <a:pt x="81864" y="53289"/>
                    <a:pt x="77006" y="55289"/>
                  </a:cubicBezTo>
                  <a:lnTo>
                    <a:pt x="26809" y="76530"/>
                  </a:lnTo>
                  <a:cubicBezTo>
                    <a:pt x="25476" y="77006"/>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8" name="Google Shape;718;p6"/>
            <p:cNvSpPr/>
            <p:nvPr/>
          </p:nvSpPr>
          <p:spPr>
            <a:xfrm>
              <a:off x="6861078" y="3189435"/>
              <a:ext cx="73420" cy="79925"/>
            </a:xfrm>
            <a:custGeom>
              <a:avLst/>
              <a:gdLst/>
              <a:ahLst/>
              <a:cxnLst/>
              <a:rect l="l" t="t" r="r" b="b"/>
              <a:pathLst>
                <a:path w="73420" h="79925" extrusionOk="0">
                  <a:moveTo>
                    <a:pt x="64072" y="79925"/>
                  </a:moveTo>
                  <a:cubicBezTo>
                    <a:pt x="63882" y="79925"/>
                    <a:pt x="63786" y="79925"/>
                    <a:pt x="63596" y="79925"/>
                  </a:cubicBezTo>
                  <a:lnTo>
                    <a:pt x="9113" y="77258"/>
                  </a:lnTo>
                  <a:cubicBezTo>
                    <a:pt x="6351" y="77163"/>
                    <a:pt x="3684" y="75734"/>
                    <a:pt x="1969" y="73543"/>
                  </a:cubicBezTo>
                  <a:cubicBezTo>
                    <a:pt x="255" y="71353"/>
                    <a:pt x="-412" y="68400"/>
                    <a:pt x="255" y="65733"/>
                  </a:cubicBezTo>
                  <a:lnTo>
                    <a:pt x="13209" y="7440"/>
                  </a:lnTo>
                  <a:cubicBezTo>
                    <a:pt x="14352" y="2296"/>
                    <a:pt x="19495" y="-847"/>
                    <a:pt x="24543" y="201"/>
                  </a:cubicBezTo>
                  <a:cubicBezTo>
                    <a:pt x="29687" y="1344"/>
                    <a:pt x="32925" y="6392"/>
                    <a:pt x="31782" y="11536"/>
                  </a:cubicBezTo>
                  <a:lnTo>
                    <a:pt x="21210" y="58780"/>
                  </a:lnTo>
                  <a:lnTo>
                    <a:pt x="64358" y="60875"/>
                  </a:lnTo>
                  <a:cubicBezTo>
                    <a:pt x="69597" y="61161"/>
                    <a:pt x="73692" y="65638"/>
                    <a:pt x="73407" y="70876"/>
                  </a:cubicBezTo>
                  <a:cubicBezTo>
                    <a:pt x="73407" y="75925"/>
                    <a:pt x="69120" y="79925"/>
                    <a:pt x="64072" y="7992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9" name="Google Shape;719;p6"/>
            <p:cNvSpPr/>
            <p:nvPr/>
          </p:nvSpPr>
          <p:spPr>
            <a:xfrm>
              <a:off x="6658880" y="3300958"/>
              <a:ext cx="73332" cy="78606"/>
            </a:xfrm>
            <a:custGeom>
              <a:avLst/>
              <a:gdLst/>
              <a:ahLst/>
              <a:cxnLst/>
              <a:rect l="l" t="t" r="r" b="b"/>
              <a:pathLst>
                <a:path w="73332" h="78606" extrusionOk="0">
                  <a:moveTo>
                    <a:pt x="9476" y="78607"/>
                  </a:moveTo>
                  <a:cubicBezTo>
                    <a:pt x="7000" y="78607"/>
                    <a:pt x="4523" y="77654"/>
                    <a:pt x="2809" y="75845"/>
                  </a:cubicBezTo>
                  <a:cubicBezTo>
                    <a:pt x="808" y="73844"/>
                    <a:pt x="-239" y="71082"/>
                    <a:pt x="46" y="68320"/>
                  </a:cubicBezTo>
                  <a:lnTo>
                    <a:pt x="4904" y="8789"/>
                  </a:lnTo>
                  <a:cubicBezTo>
                    <a:pt x="5380" y="3550"/>
                    <a:pt x="9857" y="-355"/>
                    <a:pt x="15191" y="26"/>
                  </a:cubicBezTo>
                  <a:cubicBezTo>
                    <a:pt x="20430" y="407"/>
                    <a:pt x="24335" y="5074"/>
                    <a:pt x="23954" y="10313"/>
                  </a:cubicBezTo>
                  <a:lnTo>
                    <a:pt x="19954" y="58509"/>
                  </a:lnTo>
                  <a:lnTo>
                    <a:pt x="63007" y="54699"/>
                  </a:lnTo>
                  <a:cubicBezTo>
                    <a:pt x="68436" y="54318"/>
                    <a:pt x="72913" y="58128"/>
                    <a:pt x="73294" y="63367"/>
                  </a:cubicBezTo>
                  <a:cubicBezTo>
                    <a:pt x="73770" y="68606"/>
                    <a:pt x="69865" y="73273"/>
                    <a:pt x="64626" y="73654"/>
                  </a:cubicBezTo>
                  <a:lnTo>
                    <a:pt x="10333" y="78512"/>
                  </a:lnTo>
                  <a:cubicBezTo>
                    <a:pt x="10048" y="78607"/>
                    <a:pt x="9762" y="78607"/>
                    <a:pt x="9476" y="7860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0" name="Google Shape;720;p6"/>
            <p:cNvSpPr/>
            <p:nvPr/>
          </p:nvSpPr>
          <p:spPr>
            <a:xfrm>
              <a:off x="6431807" y="3284271"/>
              <a:ext cx="82832" cy="77196"/>
            </a:xfrm>
            <a:custGeom>
              <a:avLst/>
              <a:gdLst/>
              <a:ahLst/>
              <a:cxnLst/>
              <a:rect l="l" t="t" r="r" b="b"/>
              <a:pathLst>
                <a:path w="8283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763"/>
                    <a:pt x="79959" y="37953"/>
                    <a:pt x="82054" y="42811"/>
                  </a:cubicBezTo>
                  <a:cubicBezTo>
                    <a:pt x="84150" y="47669"/>
                    <a:pt x="81864" y="53289"/>
                    <a:pt x="77006" y="55289"/>
                  </a:cubicBezTo>
                  <a:lnTo>
                    <a:pt x="26809" y="76530"/>
                  </a:lnTo>
                  <a:cubicBezTo>
                    <a:pt x="25476" y="76911"/>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1" name="Google Shape;721;p6"/>
            <p:cNvSpPr/>
            <p:nvPr/>
          </p:nvSpPr>
          <p:spPr>
            <a:xfrm>
              <a:off x="5307042" y="2616614"/>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622" y="73817"/>
                    <a:pt x="9527"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2" name="Google Shape;722;p6"/>
            <p:cNvSpPr/>
            <p:nvPr/>
          </p:nvSpPr>
          <p:spPr>
            <a:xfrm>
              <a:off x="5301422" y="2874742"/>
              <a:ext cx="78770" cy="73721"/>
            </a:xfrm>
            <a:custGeom>
              <a:avLst/>
              <a:gdLst/>
              <a:ahLst/>
              <a:cxnLst/>
              <a:rect l="l" t="t" r="r" b="b"/>
              <a:pathLst>
                <a:path w="78770" h="73721" extrusionOk="0">
                  <a:moveTo>
                    <a:pt x="9527" y="73722"/>
                  </a:moveTo>
                  <a:cubicBezTo>
                    <a:pt x="4383" y="73722"/>
                    <a:pt x="97" y="69531"/>
                    <a:pt x="2" y="64387"/>
                  </a:cubicBezTo>
                  <a:cubicBezTo>
                    <a:pt x="-94" y="59148"/>
                    <a:pt x="4097" y="54767"/>
                    <a:pt x="9336" y="54672"/>
                  </a:cubicBezTo>
                  <a:lnTo>
                    <a:pt x="57723" y="53719"/>
                  </a:lnTo>
                  <a:lnTo>
                    <a:pt x="49627" y="11333"/>
                  </a:lnTo>
                  <a:cubicBezTo>
                    <a:pt x="48674" y="6189"/>
                    <a:pt x="52008" y="1141"/>
                    <a:pt x="57152" y="189"/>
                  </a:cubicBezTo>
                  <a:cubicBezTo>
                    <a:pt x="62295" y="-859"/>
                    <a:pt x="67343" y="2570"/>
                    <a:pt x="68296" y="7713"/>
                  </a:cubicBezTo>
                  <a:lnTo>
                    <a:pt x="78583" y="61244"/>
                  </a:lnTo>
                  <a:cubicBezTo>
                    <a:pt x="79154" y="64006"/>
                    <a:pt x="78392" y="66864"/>
                    <a:pt x="76678" y="69054"/>
                  </a:cubicBezTo>
                  <a:cubicBezTo>
                    <a:pt x="74868" y="71245"/>
                    <a:pt x="72296" y="72483"/>
                    <a:pt x="69439" y="72579"/>
                  </a:cubicBezTo>
                  <a:lnTo>
                    <a:pt x="9717" y="73722"/>
                  </a:lnTo>
                  <a:cubicBezTo>
                    <a:pt x="9717" y="73722"/>
                    <a:pt x="9622" y="73722"/>
                    <a:pt x="9527" y="7372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3" name="Google Shape;723;p6"/>
            <p:cNvSpPr/>
            <p:nvPr/>
          </p:nvSpPr>
          <p:spPr>
            <a:xfrm>
              <a:off x="5472777" y="2795520"/>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484" y="6163"/>
                    <a:pt x="51913" y="1115"/>
                    <a:pt x="57056" y="162"/>
                  </a:cubicBezTo>
                  <a:cubicBezTo>
                    <a:pt x="62295"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4" name="Google Shape;724;p6"/>
            <p:cNvSpPr/>
            <p:nvPr/>
          </p:nvSpPr>
          <p:spPr>
            <a:xfrm>
              <a:off x="5518401" y="2561967"/>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5" name="Google Shape;725;p6"/>
            <p:cNvSpPr/>
            <p:nvPr/>
          </p:nvSpPr>
          <p:spPr>
            <a:xfrm>
              <a:off x="5682517" y="2703318"/>
              <a:ext cx="78675" cy="73790"/>
            </a:xfrm>
            <a:custGeom>
              <a:avLst/>
              <a:gdLst/>
              <a:ahLst/>
              <a:cxnLst/>
              <a:rect l="l" t="t" r="r" b="b"/>
              <a:pathLst>
                <a:path w="78675"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583" y="69028"/>
                  </a:cubicBezTo>
                  <a:cubicBezTo>
                    <a:pt x="74868" y="71219"/>
                    <a:pt x="72201" y="72457"/>
                    <a:pt x="69344" y="72552"/>
                  </a:cubicBezTo>
                  <a:lnTo>
                    <a:pt x="9622"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6" name="Google Shape;726;p6"/>
            <p:cNvSpPr/>
            <p:nvPr/>
          </p:nvSpPr>
          <p:spPr>
            <a:xfrm>
              <a:off x="5652609" y="2945512"/>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7" name="Google Shape;727;p6"/>
            <p:cNvSpPr/>
            <p:nvPr/>
          </p:nvSpPr>
          <p:spPr>
            <a:xfrm>
              <a:off x="5453536" y="3046001"/>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8" name="Google Shape;728;p6"/>
            <p:cNvSpPr/>
            <p:nvPr/>
          </p:nvSpPr>
          <p:spPr>
            <a:xfrm>
              <a:off x="6642686" y="3529175"/>
              <a:ext cx="73511" cy="81370"/>
            </a:xfrm>
            <a:custGeom>
              <a:avLst/>
              <a:gdLst/>
              <a:ahLst/>
              <a:cxnLst/>
              <a:rect l="l" t="t" r="r" b="b"/>
              <a:pathLst>
                <a:path w="73511" h="81370" extrusionOk="0">
                  <a:moveTo>
                    <a:pt x="63865" y="81371"/>
                  </a:moveTo>
                  <a:cubicBezTo>
                    <a:pt x="63580" y="81371"/>
                    <a:pt x="63389" y="81371"/>
                    <a:pt x="63103" y="81371"/>
                  </a:cubicBezTo>
                  <a:lnTo>
                    <a:pt x="8716" y="76894"/>
                  </a:lnTo>
                  <a:cubicBezTo>
                    <a:pt x="5953" y="76703"/>
                    <a:pt x="3382" y="75179"/>
                    <a:pt x="1762" y="72893"/>
                  </a:cubicBezTo>
                  <a:cubicBezTo>
                    <a:pt x="143" y="70607"/>
                    <a:pt x="-428" y="67750"/>
                    <a:pt x="333" y="64988"/>
                  </a:cubicBezTo>
                  <a:lnTo>
                    <a:pt x="15288" y="7171"/>
                  </a:lnTo>
                  <a:cubicBezTo>
                    <a:pt x="16621" y="2027"/>
                    <a:pt x="21765" y="-1021"/>
                    <a:pt x="26908" y="313"/>
                  </a:cubicBezTo>
                  <a:cubicBezTo>
                    <a:pt x="32052" y="1646"/>
                    <a:pt x="35100" y="6790"/>
                    <a:pt x="33766" y="11933"/>
                  </a:cubicBezTo>
                  <a:lnTo>
                    <a:pt x="21670" y="58796"/>
                  </a:lnTo>
                  <a:lnTo>
                    <a:pt x="64723" y="62321"/>
                  </a:lnTo>
                  <a:cubicBezTo>
                    <a:pt x="69961" y="62702"/>
                    <a:pt x="73867" y="67369"/>
                    <a:pt x="73486" y="72608"/>
                  </a:cubicBezTo>
                  <a:cubicBezTo>
                    <a:pt x="72914" y="77561"/>
                    <a:pt x="68723" y="81371"/>
                    <a:pt x="63865" y="8137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9" name="Google Shape;729;p6"/>
            <p:cNvSpPr/>
            <p:nvPr/>
          </p:nvSpPr>
          <p:spPr>
            <a:xfrm>
              <a:off x="6428972" y="3530320"/>
              <a:ext cx="73229" cy="78606"/>
            </a:xfrm>
            <a:custGeom>
              <a:avLst/>
              <a:gdLst/>
              <a:ahLst/>
              <a:cxnLst/>
              <a:rect l="l" t="t" r="r" b="b"/>
              <a:pathLst>
                <a:path w="73229" h="78606" extrusionOk="0">
                  <a:moveTo>
                    <a:pt x="9546" y="78606"/>
                  </a:moveTo>
                  <a:cubicBezTo>
                    <a:pt x="7069" y="78606"/>
                    <a:pt x="4688" y="77654"/>
                    <a:pt x="2973" y="75939"/>
                  </a:cubicBezTo>
                  <a:cubicBezTo>
                    <a:pt x="973" y="74034"/>
                    <a:pt x="-170" y="71272"/>
                    <a:pt x="21" y="68415"/>
                  </a:cubicBezTo>
                  <a:lnTo>
                    <a:pt x="3926" y="8883"/>
                  </a:lnTo>
                  <a:cubicBezTo>
                    <a:pt x="4307" y="3645"/>
                    <a:pt x="8784" y="-356"/>
                    <a:pt x="14022" y="25"/>
                  </a:cubicBezTo>
                  <a:cubicBezTo>
                    <a:pt x="19261" y="406"/>
                    <a:pt x="23262" y="4883"/>
                    <a:pt x="22881" y="10122"/>
                  </a:cubicBezTo>
                  <a:lnTo>
                    <a:pt x="19737" y="58413"/>
                  </a:lnTo>
                  <a:lnTo>
                    <a:pt x="62695" y="53841"/>
                  </a:lnTo>
                  <a:cubicBezTo>
                    <a:pt x="68029" y="53365"/>
                    <a:pt x="72601" y="57080"/>
                    <a:pt x="73173" y="62319"/>
                  </a:cubicBezTo>
                  <a:cubicBezTo>
                    <a:pt x="73744" y="67557"/>
                    <a:pt x="69934" y="72225"/>
                    <a:pt x="64695" y="72796"/>
                  </a:cubicBezTo>
                  <a:lnTo>
                    <a:pt x="10498" y="78511"/>
                  </a:lnTo>
                  <a:cubicBezTo>
                    <a:pt x="10212" y="78606"/>
                    <a:pt x="9927" y="78606"/>
                    <a:pt x="9546" y="7860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0" name="Google Shape;730;p6"/>
            <p:cNvSpPr/>
            <p:nvPr/>
          </p:nvSpPr>
          <p:spPr>
            <a:xfrm>
              <a:off x="6243034" y="3642875"/>
              <a:ext cx="73429" cy="61587"/>
            </a:xfrm>
            <a:custGeom>
              <a:avLst/>
              <a:gdLst/>
              <a:ahLst/>
              <a:cxnLst/>
              <a:rect l="l" t="t" r="r" b="b"/>
              <a:pathLst>
                <a:path w="73429"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1" name="Google Shape;731;p6"/>
            <p:cNvSpPr/>
            <p:nvPr/>
          </p:nvSpPr>
          <p:spPr>
            <a:xfrm>
              <a:off x="6073750" y="3804768"/>
              <a:ext cx="70248" cy="70097"/>
            </a:xfrm>
            <a:custGeom>
              <a:avLst/>
              <a:gdLst/>
              <a:ahLst/>
              <a:cxnLst/>
              <a:rect l="l" t="t" r="r" b="b"/>
              <a:pathLst>
                <a:path w="70248" h="70097" extrusionOk="0">
                  <a:moveTo>
                    <a:pt x="36156" y="70097"/>
                  </a:moveTo>
                  <a:cubicBezTo>
                    <a:pt x="33012" y="70097"/>
                    <a:pt x="30155" y="68573"/>
                    <a:pt x="28345" y="66001"/>
                  </a:cubicBezTo>
                  <a:lnTo>
                    <a:pt x="1675" y="27520"/>
                  </a:lnTo>
                  <a:cubicBezTo>
                    <a:pt x="-1278" y="23234"/>
                    <a:pt x="-230" y="17233"/>
                    <a:pt x="4056" y="14281"/>
                  </a:cubicBezTo>
                  <a:cubicBezTo>
                    <a:pt x="8343" y="11233"/>
                    <a:pt x="14343" y="12376"/>
                    <a:pt x="17296" y="16662"/>
                  </a:cubicBezTo>
                  <a:lnTo>
                    <a:pt x="34632" y="41713"/>
                  </a:lnTo>
                  <a:lnTo>
                    <a:pt x="52158" y="5422"/>
                  </a:lnTo>
                  <a:cubicBezTo>
                    <a:pt x="54444" y="660"/>
                    <a:pt x="60063" y="-1340"/>
                    <a:pt x="64826" y="946"/>
                  </a:cubicBezTo>
                  <a:cubicBezTo>
                    <a:pt x="69588" y="3232"/>
                    <a:pt x="71589" y="8947"/>
                    <a:pt x="69303" y="13709"/>
                  </a:cubicBezTo>
                  <a:lnTo>
                    <a:pt x="44728" y="64668"/>
                  </a:lnTo>
                  <a:cubicBezTo>
                    <a:pt x="43299" y="67716"/>
                    <a:pt x="40251" y="69716"/>
                    <a:pt x="36918" y="70002"/>
                  </a:cubicBezTo>
                  <a:cubicBezTo>
                    <a:pt x="36632" y="70097"/>
                    <a:pt x="36441" y="70097"/>
                    <a:pt x="36156" y="7009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2" name="Google Shape;732;p6"/>
            <p:cNvSpPr/>
            <p:nvPr/>
          </p:nvSpPr>
          <p:spPr>
            <a:xfrm>
              <a:off x="6070771" y="4135639"/>
              <a:ext cx="60008" cy="67838"/>
            </a:xfrm>
            <a:custGeom>
              <a:avLst/>
              <a:gdLst/>
              <a:ahLst/>
              <a:cxnLst/>
              <a:rect l="l" t="t" r="r" b="b"/>
              <a:pathLst>
                <a:path w="60008" h="67838" extrusionOk="0">
                  <a:moveTo>
                    <a:pt x="23704" y="67839"/>
                  </a:moveTo>
                  <a:cubicBezTo>
                    <a:pt x="23228" y="67839"/>
                    <a:pt x="22751" y="67839"/>
                    <a:pt x="22275" y="67744"/>
                  </a:cubicBezTo>
                  <a:cubicBezTo>
                    <a:pt x="18560" y="67172"/>
                    <a:pt x="15608" y="64600"/>
                    <a:pt x="14560" y="60981"/>
                  </a:cubicBezTo>
                  <a:lnTo>
                    <a:pt x="368" y="12213"/>
                  </a:lnTo>
                  <a:cubicBezTo>
                    <a:pt x="-1061" y="7164"/>
                    <a:pt x="1796" y="1926"/>
                    <a:pt x="6845" y="402"/>
                  </a:cubicBezTo>
                  <a:cubicBezTo>
                    <a:pt x="11893" y="-1122"/>
                    <a:pt x="17227" y="1831"/>
                    <a:pt x="18656" y="6879"/>
                  </a:cubicBezTo>
                  <a:lnTo>
                    <a:pt x="27038" y="35739"/>
                  </a:lnTo>
                  <a:lnTo>
                    <a:pt x="42563" y="11927"/>
                  </a:lnTo>
                  <a:cubicBezTo>
                    <a:pt x="45421" y="7545"/>
                    <a:pt x="51326" y="6307"/>
                    <a:pt x="55708" y="9165"/>
                  </a:cubicBezTo>
                  <a:cubicBezTo>
                    <a:pt x="60089" y="12022"/>
                    <a:pt x="61328" y="17928"/>
                    <a:pt x="58470" y="22309"/>
                  </a:cubicBezTo>
                  <a:lnTo>
                    <a:pt x="31610" y="63457"/>
                  </a:lnTo>
                  <a:cubicBezTo>
                    <a:pt x="29895" y="66219"/>
                    <a:pt x="26942" y="67839"/>
                    <a:pt x="23704" y="67839"/>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3" name="Google Shape;733;p6"/>
            <p:cNvSpPr/>
            <p:nvPr/>
          </p:nvSpPr>
          <p:spPr>
            <a:xfrm>
              <a:off x="5891243" y="3983967"/>
              <a:ext cx="79697" cy="71682"/>
            </a:xfrm>
            <a:custGeom>
              <a:avLst/>
              <a:gdLst/>
              <a:ahLst/>
              <a:cxnLst/>
              <a:rect l="l" t="t" r="r" b="b"/>
              <a:pathLst>
                <a:path w="79697" h="71682" extrusionOk="0">
                  <a:moveTo>
                    <a:pt x="48546" y="71492"/>
                  </a:moveTo>
                  <a:cubicBezTo>
                    <a:pt x="45498" y="71492"/>
                    <a:pt x="42736" y="70063"/>
                    <a:pt x="40926" y="67682"/>
                  </a:cubicBezTo>
                  <a:lnTo>
                    <a:pt x="1874" y="15199"/>
                  </a:lnTo>
                  <a:cubicBezTo>
                    <a:pt x="-1174" y="11104"/>
                    <a:pt x="-412" y="5389"/>
                    <a:pt x="3493" y="2150"/>
                  </a:cubicBezTo>
                  <a:cubicBezTo>
                    <a:pt x="7398" y="-1088"/>
                    <a:pt x="13209" y="-612"/>
                    <a:pt x="16638" y="3198"/>
                  </a:cubicBezTo>
                  <a:lnTo>
                    <a:pt x="26163" y="13866"/>
                  </a:lnTo>
                  <a:cubicBezTo>
                    <a:pt x="27496" y="15390"/>
                    <a:pt x="28258" y="17200"/>
                    <a:pt x="28544" y="19105"/>
                  </a:cubicBezTo>
                  <a:lnTo>
                    <a:pt x="47689" y="44917"/>
                  </a:lnTo>
                  <a:lnTo>
                    <a:pt x="61977" y="20724"/>
                  </a:lnTo>
                  <a:cubicBezTo>
                    <a:pt x="64644" y="16152"/>
                    <a:pt x="70454" y="14723"/>
                    <a:pt x="75026" y="17390"/>
                  </a:cubicBezTo>
                  <a:cubicBezTo>
                    <a:pt x="79598" y="20057"/>
                    <a:pt x="81027" y="25867"/>
                    <a:pt x="78360" y="30439"/>
                  </a:cubicBezTo>
                  <a:lnTo>
                    <a:pt x="56738" y="67015"/>
                  </a:lnTo>
                  <a:cubicBezTo>
                    <a:pt x="55119" y="69778"/>
                    <a:pt x="52261" y="71492"/>
                    <a:pt x="49023" y="71683"/>
                  </a:cubicBezTo>
                  <a:cubicBezTo>
                    <a:pt x="48832" y="71492"/>
                    <a:pt x="48737" y="71492"/>
                    <a:pt x="48546" y="7149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4" name="Google Shape;734;p6"/>
            <p:cNvSpPr/>
            <p:nvPr/>
          </p:nvSpPr>
          <p:spPr>
            <a:xfrm>
              <a:off x="5913510" y="2763095"/>
              <a:ext cx="197580" cy="138551"/>
            </a:xfrm>
            <a:custGeom>
              <a:avLst/>
              <a:gdLst/>
              <a:ahLst/>
              <a:cxnLst/>
              <a:rect l="l" t="t" r="r" b="b"/>
              <a:pathLst>
                <a:path w="197580" h="138551" extrusionOk="0">
                  <a:moveTo>
                    <a:pt x="98002" y="3345"/>
                  </a:moveTo>
                  <a:cubicBezTo>
                    <a:pt x="91811" y="107"/>
                    <a:pt x="84858" y="-1036"/>
                    <a:pt x="78190" y="1059"/>
                  </a:cubicBezTo>
                  <a:cubicBezTo>
                    <a:pt x="65903" y="4965"/>
                    <a:pt x="58855" y="18490"/>
                    <a:pt x="58474" y="31349"/>
                  </a:cubicBezTo>
                  <a:cubicBezTo>
                    <a:pt x="58093" y="44208"/>
                    <a:pt x="63141" y="56495"/>
                    <a:pt x="68189" y="68306"/>
                  </a:cubicBezTo>
                  <a:cubicBezTo>
                    <a:pt x="63998" y="56495"/>
                    <a:pt x="59426" y="44398"/>
                    <a:pt x="50758" y="35349"/>
                  </a:cubicBezTo>
                  <a:cubicBezTo>
                    <a:pt x="38947" y="23062"/>
                    <a:pt x="17707" y="17823"/>
                    <a:pt x="5610" y="35445"/>
                  </a:cubicBezTo>
                  <a:cubicBezTo>
                    <a:pt x="-867" y="44874"/>
                    <a:pt x="-1343" y="57162"/>
                    <a:pt x="2181" y="68020"/>
                  </a:cubicBezTo>
                  <a:cubicBezTo>
                    <a:pt x="11039" y="95738"/>
                    <a:pt x="19993" y="130504"/>
                    <a:pt x="63427" y="137838"/>
                  </a:cubicBezTo>
                  <a:cubicBezTo>
                    <a:pt x="119529" y="139934"/>
                    <a:pt x="177346" y="140410"/>
                    <a:pt x="193729" y="94404"/>
                  </a:cubicBezTo>
                  <a:cubicBezTo>
                    <a:pt x="199634" y="77831"/>
                    <a:pt x="199063" y="58495"/>
                    <a:pt x="189823" y="43446"/>
                  </a:cubicBezTo>
                  <a:cubicBezTo>
                    <a:pt x="180584" y="28491"/>
                    <a:pt x="161915" y="19062"/>
                    <a:pt x="144770" y="22967"/>
                  </a:cubicBezTo>
                  <a:cubicBezTo>
                    <a:pt x="127625" y="26872"/>
                    <a:pt x="114385" y="45351"/>
                    <a:pt x="118386" y="62496"/>
                  </a:cubicBezTo>
                  <a:cubicBezTo>
                    <a:pt x="119815" y="48018"/>
                    <a:pt x="120196" y="32682"/>
                    <a:pt x="113814" y="19538"/>
                  </a:cubicBezTo>
                  <a:cubicBezTo>
                    <a:pt x="110480" y="12775"/>
                    <a:pt x="104670" y="6870"/>
                    <a:pt x="98002" y="33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5" name="Google Shape;735;p6"/>
            <p:cNvSpPr/>
            <p:nvPr/>
          </p:nvSpPr>
          <p:spPr>
            <a:xfrm>
              <a:off x="6824162" y="2990896"/>
              <a:ext cx="147430" cy="129462"/>
            </a:xfrm>
            <a:custGeom>
              <a:avLst/>
              <a:gdLst/>
              <a:ahLst/>
              <a:cxnLst/>
              <a:rect l="l" t="t" r="r" b="b"/>
              <a:pathLst>
                <a:path w="147430" h="129462" extrusionOk="0">
                  <a:moveTo>
                    <a:pt x="97654" y="15479"/>
                  </a:moveTo>
                  <a:cubicBezTo>
                    <a:pt x="94511" y="10812"/>
                    <a:pt x="89939" y="7288"/>
                    <a:pt x="84415" y="6145"/>
                  </a:cubicBezTo>
                  <a:cubicBezTo>
                    <a:pt x="74223" y="4144"/>
                    <a:pt x="63841" y="11002"/>
                    <a:pt x="58602" y="20051"/>
                  </a:cubicBezTo>
                  <a:cubicBezTo>
                    <a:pt x="53363" y="29100"/>
                    <a:pt x="52125" y="39768"/>
                    <a:pt x="51173" y="50150"/>
                  </a:cubicBezTo>
                  <a:cubicBezTo>
                    <a:pt x="52792" y="40149"/>
                    <a:pt x="54220" y="29767"/>
                    <a:pt x="51553" y="19956"/>
                  </a:cubicBezTo>
                  <a:cubicBezTo>
                    <a:pt x="47934" y="6621"/>
                    <a:pt x="34790" y="-5381"/>
                    <a:pt x="19359" y="2525"/>
                  </a:cubicBezTo>
                  <a:cubicBezTo>
                    <a:pt x="11072" y="6716"/>
                    <a:pt x="6024" y="15289"/>
                    <a:pt x="4214" y="24433"/>
                  </a:cubicBezTo>
                  <a:cubicBezTo>
                    <a:pt x="-263" y="47578"/>
                    <a:pt x="-7311" y="75868"/>
                    <a:pt x="20692" y="97966"/>
                  </a:cubicBezTo>
                  <a:cubicBezTo>
                    <a:pt x="59840" y="121302"/>
                    <a:pt x="100798" y="143971"/>
                    <a:pt x="130325" y="117682"/>
                  </a:cubicBezTo>
                  <a:cubicBezTo>
                    <a:pt x="140993" y="108157"/>
                    <a:pt x="148137" y="94156"/>
                    <a:pt x="147375" y="79868"/>
                  </a:cubicBezTo>
                  <a:cubicBezTo>
                    <a:pt x="146613" y="65581"/>
                    <a:pt x="136993" y="51674"/>
                    <a:pt x="123277" y="47769"/>
                  </a:cubicBezTo>
                  <a:cubicBezTo>
                    <a:pt x="109561" y="43864"/>
                    <a:pt x="92892" y="51865"/>
                    <a:pt x="89177" y="65676"/>
                  </a:cubicBezTo>
                  <a:cubicBezTo>
                    <a:pt x="95845" y="55865"/>
                    <a:pt x="102036" y="45197"/>
                    <a:pt x="102608" y="33291"/>
                  </a:cubicBezTo>
                  <a:cubicBezTo>
                    <a:pt x="102893" y="27004"/>
                    <a:pt x="101083" y="20623"/>
                    <a:pt x="97654" y="154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6" name="Google Shape;736;p6"/>
            <p:cNvSpPr/>
            <p:nvPr/>
          </p:nvSpPr>
          <p:spPr>
            <a:xfrm>
              <a:off x="5224498" y="2514610"/>
              <a:ext cx="133010" cy="138675"/>
            </a:xfrm>
            <a:custGeom>
              <a:avLst/>
              <a:gdLst/>
              <a:ahLst/>
              <a:cxnLst/>
              <a:rect l="l" t="t" r="r" b="b"/>
              <a:pathLst>
                <a:path w="133010" h="138675" extrusionOk="0">
                  <a:moveTo>
                    <a:pt x="29491" y="29327"/>
                  </a:moveTo>
                  <a:cubicBezTo>
                    <a:pt x="31110" y="24279"/>
                    <a:pt x="34348" y="19992"/>
                    <a:pt x="39206" y="17802"/>
                  </a:cubicBezTo>
                  <a:cubicBezTo>
                    <a:pt x="48160" y="13801"/>
                    <a:pt x="59590" y="18183"/>
                    <a:pt x="66829" y="25612"/>
                  </a:cubicBezTo>
                  <a:cubicBezTo>
                    <a:pt x="74068" y="33042"/>
                    <a:pt x="78163" y="42852"/>
                    <a:pt x="81878" y="52568"/>
                  </a:cubicBezTo>
                  <a:cubicBezTo>
                    <a:pt x="77687" y="43424"/>
                    <a:pt x="73496" y="33899"/>
                    <a:pt x="73306" y="23993"/>
                  </a:cubicBezTo>
                  <a:cubicBezTo>
                    <a:pt x="73020" y="10658"/>
                    <a:pt x="81973" y="-3439"/>
                    <a:pt x="98356" y="752"/>
                  </a:cubicBezTo>
                  <a:cubicBezTo>
                    <a:pt x="107215" y="3038"/>
                    <a:pt x="114168" y="9991"/>
                    <a:pt x="118264" y="18278"/>
                  </a:cubicBezTo>
                  <a:cubicBezTo>
                    <a:pt x="128646" y="39328"/>
                    <a:pt x="142933" y="64474"/>
                    <a:pt x="123026" y="91335"/>
                  </a:cubicBezTo>
                  <a:cubicBezTo>
                    <a:pt x="93118" y="121529"/>
                    <a:pt x="61399" y="151628"/>
                    <a:pt x="26824" y="132864"/>
                  </a:cubicBezTo>
                  <a:cubicBezTo>
                    <a:pt x="14441" y="126101"/>
                    <a:pt x="4059" y="114290"/>
                    <a:pt x="916" y="100669"/>
                  </a:cubicBezTo>
                  <a:cubicBezTo>
                    <a:pt x="-2228" y="87048"/>
                    <a:pt x="2821" y="71808"/>
                    <a:pt x="14536" y="65236"/>
                  </a:cubicBezTo>
                  <a:cubicBezTo>
                    <a:pt x="26252" y="58664"/>
                    <a:pt x="43778" y="62760"/>
                    <a:pt x="51017" y="75047"/>
                  </a:cubicBezTo>
                  <a:cubicBezTo>
                    <a:pt x="42159" y="67141"/>
                    <a:pt x="33396" y="58188"/>
                    <a:pt x="29681" y="47139"/>
                  </a:cubicBezTo>
                  <a:cubicBezTo>
                    <a:pt x="27776" y="41424"/>
                    <a:pt x="27681" y="34851"/>
                    <a:pt x="29491" y="29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37" name="Google Shape;737;p6"/>
          <p:cNvSpPr txBox="1">
            <a:spLocks noGrp="1"/>
          </p:cNvSpPr>
          <p:nvPr>
            <p:ph type="title"/>
          </p:nvPr>
        </p:nvSpPr>
        <p:spPr>
          <a:xfrm>
            <a:off x="2296072" y="2710400"/>
            <a:ext cx="7599900" cy="13248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738" name="Google Shape;738;p6"/>
          <p:cNvSpPr/>
          <p:nvPr/>
        </p:nvSpPr>
        <p:spPr>
          <a:xfrm>
            <a:off x="10274976" y="14198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9" name="Google Shape;739;p6"/>
          <p:cNvSpPr/>
          <p:nvPr/>
        </p:nvSpPr>
        <p:spPr>
          <a:xfrm>
            <a:off x="365174" y="71957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0" name="Google Shape;740;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4 Map">
  <p:cSld name="CUSTOM_13">
    <p:spTree>
      <p:nvGrpSpPr>
        <p:cNvPr id="1" name="Shape 2389"/>
        <p:cNvGrpSpPr/>
        <p:nvPr/>
      </p:nvGrpSpPr>
      <p:grpSpPr>
        <a:xfrm>
          <a:off x="0" y="0"/>
          <a:ext cx="0" cy="0"/>
          <a:chOff x="0" y="0"/>
          <a:chExt cx="0" cy="0"/>
        </a:xfrm>
      </p:grpSpPr>
      <p:sp>
        <p:nvSpPr>
          <p:cNvPr id="2390" name="Google Shape;2390;p19"/>
          <p:cNvSpPr/>
          <p:nvPr/>
        </p:nvSpPr>
        <p:spPr>
          <a:xfrm flipH="1">
            <a:off x="8768128" y="4612666"/>
            <a:ext cx="3423881" cy="2245334"/>
          </a:xfrm>
          <a:custGeom>
            <a:avLst/>
            <a:gdLst/>
            <a:ahLst/>
            <a:cxnLst/>
            <a:rect l="l" t="t" r="r" b="b"/>
            <a:pathLst>
              <a:path w="5072417" h="3326421" extrusionOk="0">
                <a:moveTo>
                  <a:pt x="561082" y="297"/>
                </a:moveTo>
                <a:cubicBezTo>
                  <a:pt x="679378" y="3421"/>
                  <a:pt x="796790" y="31295"/>
                  <a:pt x="905161" y="84873"/>
                </a:cubicBezTo>
                <a:cubicBezTo>
                  <a:pt x="1234726" y="247751"/>
                  <a:pt x="1423511" y="619988"/>
                  <a:pt x="1362361" y="999273"/>
                </a:cubicBezTo>
                <a:cubicBezTo>
                  <a:pt x="1384173" y="988605"/>
                  <a:pt x="1593247" y="890593"/>
                  <a:pt x="1794129" y="999273"/>
                </a:cubicBezTo>
                <a:cubicBezTo>
                  <a:pt x="1971961" y="1095476"/>
                  <a:pt x="2068259" y="1312741"/>
                  <a:pt x="2022729" y="1532673"/>
                </a:cubicBezTo>
                <a:cubicBezTo>
                  <a:pt x="2050637" y="1513623"/>
                  <a:pt x="2380869" y="1295406"/>
                  <a:pt x="2708529" y="1431042"/>
                </a:cubicBezTo>
                <a:cubicBezTo>
                  <a:pt x="3032284" y="1565154"/>
                  <a:pt x="3224689" y="1991302"/>
                  <a:pt x="3089529" y="2421642"/>
                </a:cubicBezTo>
                <a:cubicBezTo>
                  <a:pt x="3368326" y="2071598"/>
                  <a:pt x="3817715" y="1911959"/>
                  <a:pt x="4232529" y="2015210"/>
                </a:cubicBezTo>
                <a:cubicBezTo>
                  <a:pt x="4719257" y="2136368"/>
                  <a:pt x="5073777" y="2598235"/>
                  <a:pt x="5070729" y="3132778"/>
                </a:cubicBezTo>
                <a:lnTo>
                  <a:pt x="5072417" y="3105779"/>
                </a:lnTo>
                <a:lnTo>
                  <a:pt x="5072417" y="3326421"/>
                </a:lnTo>
                <a:lnTo>
                  <a:pt x="95" y="3326421"/>
                </a:lnTo>
                <a:cubicBezTo>
                  <a:pt x="0" y="2279910"/>
                  <a:pt x="0" y="1233207"/>
                  <a:pt x="0" y="186505"/>
                </a:cubicBezTo>
                <a:cubicBezTo>
                  <a:pt x="164306" y="58632"/>
                  <a:pt x="363922" y="-4910"/>
                  <a:pt x="561082" y="29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91" name="Google Shape;2391;p19"/>
          <p:cNvSpPr/>
          <p:nvPr/>
        </p:nvSpPr>
        <p:spPr>
          <a:xfrm rot="10800000" flipH="1">
            <a:off x="-11722" y="3966"/>
            <a:ext cx="3423881" cy="2245334"/>
          </a:xfrm>
          <a:custGeom>
            <a:avLst/>
            <a:gdLst/>
            <a:ahLst/>
            <a:cxnLst/>
            <a:rect l="l" t="t" r="r" b="b"/>
            <a:pathLst>
              <a:path w="5072417" h="3326421" extrusionOk="0">
                <a:moveTo>
                  <a:pt x="561082" y="297"/>
                </a:moveTo>
                <a:cubicBezTo>
                  <a:pt x="679378" y="3421"/>
                  <a:pt x="796790" y="31295"/>
                  <a:pt x="905161" y="84873"/>
                </a:cubicBezTo>
                <a:cubicBezTo>
                  <a:pt x="1234726" y="247751"/>
                  <a:pt x="1423511" y="619988"/>
                  <a:pt x="1362361" y="999273"/>
                </a:cubicBezTo>
                <a:cubicBezTo>
                  <a:pt x="1384173" y="988605"/>
                  <a:pt x="1593247" y="890593"/>
                  <a:pt x="1794129" y="999273"/>
                </a:cubicBezTo>
                <a:cubicBezTo>
                  <a:pt x="1971961" y="1095476"/>
                  <a:pt x="2068259" y="1312741"/>
                  <a:pt x="2022729" y="1532673"/>
                </a:cubicBezTo>
                <a:cubicBezTo>
                  <a:pt x="2050637" y="1513623"/>
                  <a:pt x="2380869" y="1295406"/>
                  <a:pt x="2708529" y="1431042"/>
                </a:cubicBezTo>
                <a:cubicBezTo>
                  <a:pt x="3032284" y="1565154"/>
                  <a:pt x="3224689" y="1991302"/>
                  <a:pt x="3089529" y="2421642"/>
                </a:cubicBezTo>
                <a:cubicBezTo>
                  <a:pt x="3368326" y="2071598"/>
                  <a:pt x="3817715" y="1911959"/>
                  <a:pt x="4232529" y="2015210"/>
                </a:cubicBezTo>
                <a:cubicBezTo>
                  <a:pt x="4719257" y="2136368"/>
                  <a:pt x="5073777" y="2598235"/>
                  <a:pt x="5070729" y="3132778"/>
                </a:cubicBezTo>
                <a:lnTo>
                  <a:pt x="5072417" y="3105779"/>
                </a:lnTo>
                <a:lnTo>
                  <a:pt x="5072417" y="3326421"/>
                </a:lnTo>
                <a:lnTo>
                  <a:pt x="95" y="3326421"/>
                </a:lnTo>
                <a:cubicBezTo>
                  <a:pt x="0" y="2279910"/>
                  <a:pt x="0" y="1233207"/>
                  <a:pt x="0" y="186505"/>
                </a:cubicBezTo>
                <a:cubicBezTo>
                  <a:pt x="164306" y="58632"/>
                  <a:pt x="363922" y="-4910"/>
                  <a:pt x="561082" y="29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92" name="Google Shape;2392;p19"/>
          <p:cNvSpPr txBox="1">
            <a:spLocks noGrp="1"/>
          </p:cNvSpPr>
          <p:nvPr>
            <p:ph type="subTitle" idx="1"/>
          </p:nvPr>
        </p:nvSpPr>
        <p:spPr>
          <a:xfrm>
            <a:off x="8378500"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393" name="Google Shape;2393;p19"/>
          <p:cNvSpPr txBox="1">
            <a:spLocks noGrp="1"/>
          </p:cNvSpPr>
          <p:nvPr>
            <p:ph type="subTitle" idx="2"/>
          </p:nvPr>
        </p:nvSpPr>
        <p:spPr>
          <a:xfrm>
            <a:off x="8378500"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394" name="Google Shape;2394;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95" name="Google Shape;2395;p19"/>
          <p:cNvSpPr txBox="1">
            <a:spLocks noGrp="1"/>
          </p:cNvSpPr>
          <p:nvPr>
            <p:ph type="body" idx="3"/>
          </p:nvPr>
        </p:nvSpPr>
        <p:spPr>
          <a:xfrm>
            <a:off x="8378500"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2396" name="Google Shape;2396;p19"/>
          <p:cNvSpPr txBox="1">
            <a:spLocks noGrp="1"/>
          </p:cNvSpPr>
          <p:nvPr>
            <p:ph type="body" idx="4"/>
          </p:nvPr>
        </p:nvSpPr>
        <p:spPr>
          <a:xfrm>
            <a:off x="8378500"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grpSp>
        <p:nvGrpSpPr>
          <p:cNvPr id="2397" name="Google Shape;2397;p19"/>
          <p:cNvGrpSpPr/>
          <p:nvPr/>
        </p:nvGrpSpPr>
        <p:grpSpPr>
          <a:xfrm>
            <a:off x="-11630" y="3261575"/>
            <a:ext cx="1313950" cy="3637617"/>
            <a:chOff x="2092779" y="2646725"/>
            <a:chExt cx="1565718" cy="4334625"/>
          </a:xfrm>
        </p:grpSpPr>
        <p:sp>
          <p:nvSpPr>
            <p:cNvPr id="2398" name="Google Shape;2398;p19"/>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99" name="Google Shape;2399;p19"/>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0" name="Google Shape;2400;p19"/>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1" name="Google Shape;2401;p19"/>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2" name="Google Shape;2402;p19"/>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3" name="Google Shape;2403;p19"/>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4" name="Google Shape;2404;p19"/>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5" name="Google Shape;2405;p19"/>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6" name="Google Shape;2406;p19"/>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7" name="Google Shape;2407;p19"/>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8" name="Google Shape;2408;p19"/>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9" name="Google Shape;2409;p19"/>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10" name="Google Shape;2410;p19"/>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11" name="Google Shape;2411;p19"/>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12" name="Google Shape;2412;p19"/>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13" name="Google Shape;2413;p19"/>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414" name="Google Shape;2414;p19"/>
          <p:cNvGrpSpPr/>
          <p:nvPr/>
        </p:nvGrpSpPr>
        <p:grpSpPr>
          <a:xfrm>
            <a:off x="1119126" y="5655117"/>
            <a:ext cx="838976" cy="1238182"/>
            <a:chOff x="358856" y="4362463"/>
            <a:chExt cx="1689781" cy="2493821"/>
          </a:xfrm>
        </p:grpSpPr>
        <p:sp>
          <p:nvSpPr>
            <p:cNvPr id="2415" name="Google Shape;2415;p19"/>
            <p:cNvSpPr/>
            <p:nvPr/>
          </p:nvSpPr>
          <p:spPr>
            <a:xfrm>
              <a:off x="358856" y="4443545"/>
              <a:ext cx="1689781" cy="2412739"/>
            </a:xfrm>
            <a:custGeom>
              <a:avLst/>
              <a:gdLst/>
              <a:ahLst/>
              <a:cxnLst/>
              <a:rect l="l" t="t" r="r" b="b"/>
              <a:pathLst>
                <a:path w="1689781" h="2412739" extrusionOk="0">
                  <a:moveTo>
                    <a:pt x="1481196" y="1658645"/>
                  </a:moveTo>
                  <a:cubicBezTo>
                    <a:pt x="1451097" y="1748466"/>
                    <a:pt x="1418522" y="1845812"/>
                    <a:pt x="1386041" y="1940966"/>
                  </a:cubicBezTo>
                  <a:cubicBezTo>
                    <a:pt x="1367658" y="1994592"/>
                    <a:pt x="1349370" y="2047647"/>
                    <a:pt x="1331558" y="2098129"/>
                  </a:cubicBezTo>
                  <a:cubicBezTo>
                    <a:pt x="1319081" y="2133276"/>
                    <a:pt x="1306793" y="2167185"/>
                    <a:pt x="1294887" y="2199380"/>
                  </a:cubicBezTo>
                  <a:cubicBezTo>
                    <a:pt x="1271932" y="2261673"/>
                    <a:pt x="1250310" y="2317585"/>
                    <a:pt x="1230784" y="2363019"/>
                  </a:cubicBezTo>
                  <a:cubicBezTo>
                    <a:pt x="1222878" y="2381403"/>
                    <a:pt x="1215449" y="2397976"/>
                    <a:pt x="1208400" y="2412740"/>
                  </a:cubicBezTo>
                  <a:cubicBezTo>
                    <a:pt x="1044665" y="2401786"/>
                    <a:pt x="930080" y="2406358"/>
                    <a:pt x="777203" y="2409978"/>
                  </a:cubicBezTo>
                  <a:lnTo>
                    <a:pt x="776822" y="2409978"/>
                  </a:lnTo>
                  <a:cubicBezTo>
                    <a:pt x="772536" y="2410168"/>
                    <a:pt x="768155" y="2410168"/>
                    <a:pt x="763678" y="2410359"/>
                  </a:cubicBezTo>
                  <a:cubicBezTo>
                    <a:pt x="705194" y="2411787"/>
                    <a:pt x="641091" y="2412740"/>
                    <a:pt x="566510" y="2412740"/>
                  </a:cubicBezTo>
                  <a:cubicBezTo>
                    <a:pt x="417920" y="2277866"/>
                    <a:pt x="127313" y="1830667"/>
                    <a:pt x="37111" y="1412424"/>
                  </a:cubicBezTo>
                  <a:cubicBezTo>
                    <a:pt x="-32898" y="1088384"/>
                    <a:pt x="-30231" y="548031"/>
                    <a:pt x="282380" y="235515"/>
                  </a:cubicBezTo>
                  <a:cubicBezTo>
                    <a:pt x="282380" y="235325"/>
                    <a:pt x="282570" y="235325"/>
                    <a:pt x="282570" y="235134"/>
                  </a:cubicBezTo>
                  <a:cubicBezTo>
                    <a:pt x="311812" y="205702"/>
                    <a:pt x="343721" y="178651"/>
                    <a:pt x="378773" y="153791"/>
                  </a:cubicBezTo>
                  <a:cubicBezTo>
                    <a:pt x="378773" y="153600"/>
                    <a:pt x="378773" y="153600"/>
                    <a:pt x="378963" y="153600"/>
                  </a:cubicBezTo>
                  <a:cubicBezTo>
                    <a:pt x="378963" y="153600"/>
                    <a:pt x="378963" y="153600"/>
                    <a:pt x="378963" y="153410"/>
                  </a:cubicBezTo>
                  <a:cubicBezTo>
                    <a:pt x="387821" y="147218"/>
                    <a:pt x="396870" y="141123"/>
                    <a:pt x="406014" y="135027"/>
                  </a:cubicBezTo>
                  <a:cubicBezTo>
                    <a:pt x="424397" y="123120"/>
                    <a:pt x="496978" y="77210"/>
                    <a:pt x="604610" y="42253"/>
                  </a:cubicBezTo>
                  <a:cubicBezTo>
                    <a:pt x="618326" y="37967"/>
                    <a:pt x="632614" y="33585"/>
                    <a:pt x="647378" y="29585"/>
                  </a:cubicBezTo>
                  <a:cubicBezTo>
                    <a:pt x="685478" y="19202"/>
                    <a:pt x="727197" y="10725"/>
                    <a:pt x="771774" y="5486"/>
                  </a:cubicBezTo>
                  <a:cubicBezTo>
                    <a:pt x="783490" y="4058"/>
                    <a:pt x="795587" y="2915"/>
                    <a:pt x="807874" y="2057"/>
                  </a:cubicBezTo>
                  <a:cubicBezTo>
                    <a:pt x="867786" y="-2229"/>
                    <a:pt x="932270" y="-229"/>
                    <a:pt x="999803" y="11963"/>
                  </a:cubicBezTo>
                  <a:cubicBezTo>
                    <a:pt x="1054857" y="21869"/>
                    <a:pt x="1105911" y="37205"/>
                    <a:pt x="1153060" y="56826"/>
                  </a:cubicBezTo>
                  <a:cubicBezTo>
                    <a:pt x="1166395" y="62351"/>
                    <a:pt x="1179254" y="68066"/>
                    <a:pt x="1191827" y="74162"/>
                  </a:cubicBezTo>
                  <a:cubicBezTo>
                    <a:pt x="1503580" y="224085"/>
                    <a:pt x="1635311" y="549745"/>
                    <a:pt x="1641692" y="566033"/>
                  </a:cubicBezTo>
                  <a:cubicBezTo>
                    <a:pt x="1751992" y="852164"/>
                    <a:pt x="1661695" y="1121055"/>
                    <a:pt x="1481196" y="1658645"/>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416" name="Google Shape;2416;p19"/>
            <p:cNvGrpSpPr/>
            <p:nvPr/>
          </p:nvGrpSpPr>
          <p:grpSpPr>
            <a:xfrm>
              <a:off x="477406" y="4448079"/>
              <a:ext cx="1402369" cy="2408015"/>
              <a:chOff x="477406" y="4448079"/>
              <a:chExt cx="1402369" cy="2408015"/>
            </a:xfrm>
          </p:grpSpPr>
          <p:sp>
            <p:nvSpPr>
              <p:cNvPr id="2417" name="Google Shape;2417;p19"/>
              <p:cNvSpPr/>
              <p:nvPr/>
            </p:nvSpPr>
            <p:spPr>
              <a:xfrm>
                <a:off x="477406" y="4572606"/>
                <a:ext cx="569763" cy="2229386"/>
              </a:xfrm>
              <a:custGeom>
                <a:avLst/>
                <a:gdLst/>
                <a:ahLst/>
                <a:cxnLst/>
                <a:rect l="l" t="t" r="r" b="b"/>
                <a:pathLst>
                  <a:path w="569763" h="2229386" extrusionOk="0">
                    <a:moveTo>
                      <a:pt x="305086" y="3013"/>
                    </a:moveTo>
                    <a:cubicBezTo>
                      <a:pt x="297275" y="-2321"/>
                      <a:pt x="286417" y="-416"/>
                      <a:pt x="280988" y="7490"/>
                    </a:cubicBezTo>
                    <a:cubicBezTo>
                      <a:pt x="258318" y="40351"/>
                      <a:pt x="236982" y="74355"/>
                      <a:pt x="217265" y="108455"/>
                    </a:cubicBezTo>
                    <a:cubicBezTo>
                      <a:pt x="217265" y="108645"/>
                      <a:pt x="217075" y="108645"/>
                      <a:pt x="217075" y="108836"/>
                    </a:cubicBezTo>
                    <a:cubicBezTo>
                      <a:pt x="213074" y="115217"/>
                      <a:pt x="209455" y="121599"/>
                      <a:pt x="205835" y="128076"/>
                    </a:cubicBezTo>
                    <a:cubicBezTo>
                      <a:pt x="201168" y="136363"/>
                      <a:pt x="203930" y="146936"/>
                      <a:pt x="212408" y="151603"/>
                    </a:cubicBezTo>
                    <a:cubicBezTo>
                      <a:pt x="214979" y="153127"/>
                      <a:pt x="217932" y="153889"/>
                      <a:pt x="220885" y="153889"/>
                    </a:cubicBezTo>
                    <a:cubicBezTo>
                      <a:pt x="226981" y="153889"/>
                      <a:pt x="232696" y="150746"/>
                      <a:pt x="235934" y="145221"/>
                    </a:cubicBezTo>
                    <a:cubicBezTo>
                      <a:pt x="258413" y="105216"/>
                      <a:pt x="283178" y="65592"/>
                      <a:pt x="309467" y="27111"/>
                    </a:cubicBezTo>
                    <a:cubicBezTo>
                      <a:pt x="309467" y="26921"/>
                      <a:pt x="309467" y="26921"/>
                      <a:pt x="309658" y="26921"/>
                    </a:cubicBezTo>
                    <a:cubicBezTo>
                      <a:pt x="309658" y="26921"/>
                      <a:pt x="309658" y="26921"/>
                      <a:pt x="309658" y="26730"/>
                    </a:cubicBezTo>
                    <a:cubicBezTo>
                      <a:pt x="314992" y="18729"/>
                      <a:pt x="312896" y="8347"/>
                      <a:pt x="305086" y="3013"/>
                    </a:cubicBezTo>
                    <a:close/>
                    <a:moveTo>
                      <a:pt x="164211" y="246091"/>
                    </a:moveTo>
                    <a:cubicBezTo>
                      <a:pt x="155543" y="242090"/>
                      <a:pt x="145352" y="245900"/>
                      <a:pt x="141351" y="254568"/>
                    </a:cubicBezTo>
                    <a:cubicBezTo>
                      <a:pt x="121634" y="297812"/>
                      <a:pt x="103823" y="342198"/>
                      <a:pt x="88392" y="386489"/>
                    </a:cubicBezTo>
                    <a:cubicBezTo>
                      <a:pt x="85058" y="395538"/>
                      <a:pt x="89916" y="405349"/>
                      <a:pt x="98965" y="408683"/>
                    </a:cubicBezTo>
                    <a:cubicBezTo>
                      <a:pt x="100870" y="409159"/>
                      <a:pt x="102775" y="409540"/>
                      <a:pt x="104680" y="409540"/>
                    </a:cubicBezTo>
                    <a:cubicBezTo>
                      <a:pt x="111824" y="409540"/>
                      <a:pt x="118491" y="405063"/>
                      <a:pt x="120968" y="397919"/>
                    </a:cubicBezTo>
                    <a:cubicBezTo>
                      <a:pt x="136208" y="354676"/>
                      <a:pt x="153734" y="311147"/>
                      <a:pt x="172879" y="268951"/>
                    </a:cubicBezTo>
                    <a:cubicBezTo>
                      <a:pt x="176784" y="260283"/>
                      <a:pt x="172974" y="249996"/>
                      <a:pt x="164211" y="246091"/>
                    </a:cubicBezTo>
                    <a:close/>
                    <a:moveTo>
                      <a:pt x="68389" y="510029"/>
                    </a:moveTo>
                    <a:cubicBezTo>
                      <a:pt x="59055" y="507647"/>
                      <a:pt x="49721" y="513362"/>
                      <a:pt x="47435" y="522697"/>
                    </a:cubicBezTo>
                    <a:cubicBezTo>
                      <a:pt x="35814" y="568226"/>
                      <a:pt x="26289" y="615185"/>
                      <a:pt x="19050" y="661857"/>
                    </a:cubicBezTo>
                    <a:cubicBezTo>
                      <a:pt x="17621" y="671382"/>
                      <a:pt x="24098" y="680240"/>
                      <a:pt x="33433" y="681574"/>
                    </a:cubicBezTo>
                    <a:cubicBezTo>
                      <a:pt x="34481" y="681764"/>
                      <a:pt x="35338" y="681955"/>
                      <a:pt x="36195" y="681955"/>
                    </a:cubicBezTo>
                    <a:cubicBezTo>
                      <a:pt x="44672" y="681955"/>
                      <a:pt x="51911" y="675764"/>
                      <a:pt x="53340" y="667286"/>
                    </a:cubicBezTo>
                    <a:cubicBezTo>
                      <a:pt x="60484" y="621566"/>
                      <a:pt x="69818" y="575751"/>
                      <a:pt x="81058" y="531079"/>
                    </a:cubicBezTo>
                    <a:cubicBezTo>
                      <a:pt x="83344" y="521840"/>
                      <a:pt x="77819" y="512315"/>
                      <a:pt x="68389" y="510029"/>
                    </a:cubicBezTo>
                    <a:close/>
                    <a:moveTo>
                      <a:pt x="38005" y="805399"/>
                    </a:moveTo>
                    <a:cubicBezTo>
                      <a:pt x="38672" y="795874"/>
                      <a:pt x="31433" y="787778"/>
                      <a:pt x="21908" y="787016"/>
                    </a:cubicBezTo>
                    <a:cubicBezTo>
                      <a:pt x="12383" y="786635"/>
                      <a:pt x="4096" y="793588"/>
                      <a:pt x="3429" y="803113"/>
                    </a:cubicBezTo>
                    <a:cubicBezTo>
                      <a:pt x="1143" y="839117"/>
                      <a:pt x="0" y="875693"/>
                      <a:pt x="0" y="911984"/>
                    </a:cubicBezTo>
                    <a:cubicBezTo>
                      <a:pt x="0" y="923033"/>
                      <a:pt x="0" y="933986"/>
                      <a:pt x="381" y="945035"/>
                    </a:cubicBezTo>
                    <a:cubicBezTo>
                      <a:pt x="572" y="954560"/>
                      <a:pt x="8192" y="961990"/>
                      <a:pt x="17526" y="961990"/>
                    </a:cubicBezTo>
                    <a:lnTo>
                      <a:pt x="18002" y="961990"/>
                    </a:lnTo>
                    <a:cubicBezTo>
                      <a:pt x="27527" y="961799"/>
                      <a:pt x="35147" y="953989"/>
                      <a:pt x="34957" y="944369"/>
                    </a:cubicBezTo>
                    <a:cubicBezTo>
                      <a:pt x="34576" y="933605"/>
                      <a:pt x="34576" y="922747"/>
                      <a:pt x="34576" y="911984"/>
                    </a:cubicBezTo>
                    <a:cubicBezTo>
                      <a:pt x="34481" y="876551"/>
                      <a:pt x="35528" y="840737"/>
                      <a:pt x="38005" y="805399"/>
                    </a:cubicBezTo>
                    <a:close/>
                    <a:moveTo>
                      <a:pt x="43339" y="1083243"/>
                    </a:moveTo>
                    <a:cubicBezTo>
                      <a:pt x="42482" y="1073718"/>
                      <a:pt x="34004" y="1066955"/>
                      <a:pt x="24479" y="1067813"/>
                    </a:cubicBezTo>
                    <a:cubicBezTo>
                      <a:pt x="14954" y="1068860"/>
                      <a:pt x="8001" y="1077338"/>
                      <a:pt x="8858" y="1086863"/>
                    </a:cubicBezTo>
                    <a:cubicBezTo>
                      <a:pt x="13716" y="1133440"/>
                      <a:pt x="20669" y="1180684"/>
                      <a:pt x="29242" y="1227261"/>
                    </a:cubicBezTo>
                    <a:cubicBezTo>
                      <a:pt x="30766" y="1235548"/>
                      <a:pt x="38100" y="1241453"/>
                      <a:pt x="46196" y="1241453"/>
                    </a:cubicBezTo>
                    <a:cubicBezTo>
                      <a:pt x="47435" y="1241453"/>
                      <a:pt x="48482" y="1241263"/>
                      <a:pt x="49530" y="1241072"/>
                    </a:cubicBezTo>
                    <a:cubicBezTo>
                      <a:pt x="58864" y="1239358"/>
                      <a:pt x="65151" y="1230309"/>
                      <a:pt x="63341" y="1220784"/>
                    </a:cubicBezTo>
                    <a:cubicBezTo>
                      <a:pt x="54959" y="1175350"/>
                      <a:pt x="48197" y="1128963"/>
                      <a:pt x="43339" y="1083243"/>
                    </a:cubicBezTo>
                    <a:close/>
                    <a:moveTo>
                      <a:pt x="135446" y="1489770"/>
                    </a:moveTo>
                    <a:cubicBezTo>
                      <a:pt x="120015" y="1445765"/>
                      <a:pt x="106204" y="1401092"/>
                      <a:pt x="94202" y="1356611"/>
                    </a:cubicBezTo>
                    <a:cubicBezTo>
                      <a:pt x="91821" y="1347467"/>
                      <a:pt x="82296" y="1341942"/>
                      <a:pt x="73057" y="1344514"/>
                    </a:cubicBezTo>
                    <a:cubicBezTo>
                      <a:pt x="63722" y="1346895"/>
                      <a:pt x="58388" y="1356420"/>
                      <a:pt x="60770" y="1365659"/>
                    </a:cubicBezTo>
                    <a:cubicBezTo>
                      <a:pt x="72866" y="1410808"/>
                      <a:pt x="86868" y="1456337"/>
                      <a:pt x="102680" y="1501200"/>
                    </a:cubicBezTo>
                    <a:cubicBezTo>
                      <a:pt x="105061" y="1508344"/>
                      <a:pt x="111824" y="1512821"/>
                      <a:pt x="118967" y="1512821"/>
                    </a:cubicBezTo>
                    <a:cubicBezTo>
                      <a:pt x="120872" y="1512821"/>
                      <a:pt x="122777" y="1512440"/>
                      <a:pt x="124682" y="1511773"/>
                    </a:cubicBezTo>
                    <a:cubicBezTo>
                      <a:pt x="133731" y="1508630"/>
                      <a:pt x="138589" y="1498724"/>
                      <a:pt x="135446" y="1489770"/>
                    </a:cubicBezTo>
                    <a:close/>
                    <a:moveTo>
                      <a:pt x="246031" y="1745135"/>
                    </a:moveTo>
                    <a:cubicBezTo>
                      <a:pt x="224599" y="1703892"/>
                      <a:pt x="204502" y="1661696"/>
                      <a:pt x="186119" y="1619310"/>
                    </a:cubicBezTo>
                    <a:cubicBezTo>
                      <a:pt x="182309" y="1610642"/>
                      <a:pt x="172117" y="1606547"/>
                      <a:pt x="163259" y="1610452"/>
                    </a:cubicBezTo>
                    <a:cubicBezTo>
                      <a:pt x="154591" y="1614071"/>
                      <a:pt x="150590" y="1624263"/>
                      <a:pt x="154210" y="1633121"/>
                    </a:cubicBezTo>
                    <a:cubicBezTo>
                      <a:pt x="172879" y="1676079"/>
                      <a:pt x="193548" y="1719132"/>
                      <a:pt x="215170" y="1761042"/>
                    </a:cubicBezTo>
                    <a:cubicBezTo>
                      <a:pt x="218313" y="1766948"/>
                      <a:pt x="224314" y="1770377"/>
                      <a:pt x="230600" y="1770377"/>
                    </a:cubicBezTo>
                    <a:cubicBezTo>
                      <a:pt x="233363" y="1770377"/>
                      <a:pt x="236125" y="1769710"/>
                      <a:pt x="238601" y="1768472"/>
                    </a:cubicBezTo>
                    <a:cubicBezTo>
                      <a:pt x="247079" y="1763995"/>
                      <a:pt x="250412" y="1753613"/>
                      <a:pt x="246031" y="1745135"/>
                    </a:cubicBezTo>
                    <a:close/>
                    <a:moveTo>
                      <a:pt x="390811" y="1982975"/>
                    </a:moveTo>
                    <a:cubicBezTo>
                      <a:pt x="364141" y="1945065"/>
                      <a:pt x="338519" y="1905727"/>
                      <a:pt x="314420" y="1866484"/>
                    </a:cubicBezTo>
                    <a:cubicBezTo>
                      <a:pt x="309372" y="1858388"/>
                      <a:pt x="298799" y="1855721"/>
                      <a:pt x="290703" y="1860578"/>
                    </a:cubicBezTo>
                    <a:cubicBezTo>
                      <a:pt x="282416" y="1865627"/>
                      <a:pt x="279749" y="1876295"/>
                      <a:pt x="284798" y="1884486"/>
                    </a:cubicBezTo>
                    <a:cubicBezTo>
                      <a:pt x="309182" y="1924491"/>
                      <a:pt x="335375" y="1964306"/>
                      <a:pt x="362331" y="2002882"/>
                    </a:cubicBezTo>
                    <a:cubicBezTo>
                      <a:pt x="365760" y="2007740"/>
                      <a:pt x="371189" y="2010311"/>
                      <a:pt x="376523" y="2010311"/>
                    </a:cubicBezTo>
                    <a:cubicBezTo>
                      <a:pt x="379952" y="2010311"/>
                      <a:pt x="383477" y="2009264"/>
                      <a:pt x="386525" y="2007168"/>
                    </a:cubicBezTo>
                    <a:cubicBezTo>
                      <a:pt x="394430" y="2001644"/>
                      <a:pt x="396335" y="1990785"/>
                      <a:pt x="390811" y="1982975"/>
                    </a:cubicBezTo>
                    <a:close/>
                    <a:moveTo>
                      <a:pt x="565118" y="2200430"/>
                    </a:moveTo>
                    <a:cubicBezTo>
                      <a:pt x="533972" y="2165950"/>
                      <a:pt x="503491" y="2130517"/>
                      <a:pt x="474536" y="2094512"/>
                    </a:cubicBezTo>
                    <a:cubicBezTo>
                      <a:pt x="468440" y="2087083"/>
                      <a:pt x="457581" y="2085845"/>
                      <a:pt x="450152" y="2091750"/>
                    </a:cubicBezTo>
                    <a:cubicBezTo>
                      <a:pt x="442722" y="2097846"/>
                      <a:pt x="441484" y="2108705"/>
                      <a:pt x="447580" y="2116134"/>
                    </a:cubicBezTo>
                    <a:cubicBezTo>
                      <a:pt x="476822" y="2152710"/>
                      <a:pt x="507873" y="2188810"/>
                      <a:pt x="539496" y="2223671"/>
                    </a:cubicBezTo>
                    <a:cubicBezTo>
                      <a:pt x="542925" y="2227481"/>
                      <a:pt x="547592" y="2229386"/>
                      <a:pt x="552355" y="2229386"/>
                    </a:cubicBezTo>
                    <a:cubicBezTo>
                      <a:pt x="556546" y="2229386"/>
                      <a:pt x="560832" y="2227862"/>
                      <a:pt x="564166" y="2224910"/>
                    </a:cubicBezTo>
                    <a:cubicBezTo>
                      <a:pt x="571214" y="2218433"/>
                      <a:pt x="571691" y="2207384"/>
                      <a:pt x="565118" y="2200430"/>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18" name="Google Shape;2418;p19"/>
              <p:cNvSpPr/>
              <p:nvPr/>
            </p:nvSpPr>
            <p:spPr>
              <a:xfrm>
                <a:off x="1161872" y="4448079"/>
                <a:ext cx="76589" cy="2340483"/>
              </a:xfrm>
              <a:custGeom>
                <a:avLst/>
                <a:gdLst/>
                <a:ahLst/>
                <a:cxnLst/>
                <a:rect l="l" t="t" r="r" b="b"/>
                <a:pathLst>
                  <a:path w="76589" h="2340483" extrusionOk="0">
                    <a:moveTo>
                      <a:pt x="2000" y="3429"/>
                    </a:moveTo>
                    <a:cubicBezTo>
                      <a:pt x="1619" y="29718"/>
                      <a:pt x="1524" y="56102"/>
                      <a:pt x="1333" y="82582"/>
                    </a:cubicBezTo>
                    <a:cubicBezTo>
                      <a:pt x="1143" y="92107"/>
                      <a:pt x="8954" y="99917"/>
                      <a:pt x="18479" y="100108"/>
                    </a:cubicBezTo>
                    <a:lnTo>
                      <a:pt x="18669" y="100108"/>
                    </a:lnTo>
                    <a:cubicBezTo>
                      <a:pt x="28194" y="100108"/>
                      <a:pt x="35814" y="92297"/>
                      <a:pt x="36004" y="82772"/>
                    </a:cubicBezTo>
                    <a:cubicBezTo>
                      <a:pt x="36195" y="55245"/>
                      <a:pt x="36385" y="27527"/>
                      <a:pt x="36671" y="0"/>
                    </a:cubicBezTo>
                    <a:cubicBezTo>
                      <a:pt x="24860" y="762"/>
                      <a:pt x="13240" y="2000"/>
                      <a:pt x="2000" y="3429"/>
                    </a:cubicBezTo>
                    <a:close/>
                    <a:moveTo>
                      <a:pt x="17812" y="205454"/>
                    </a:moveTo>
                    <a:cubicBezTo>
                      <a:pt x="8287" y="205454"/>
                      <a:pt x="476" y="213074"/>
                      <a:pt x="476" y="222599"/>
                    </a:cubicBezTo>
                    <a:cubicBezTo>
                      <a:pt x="286" y="269177"/>
                      <a:pt x="95" y="315944"/>
                      <a:pt x="0" y="362617"/>
                    </a:cubicBezTo>
                    <a:cubicBezTo>
                      <a:pt x="0" y="372332"/>
                      <a:pt x="7810" y="379952"/>
                      <a:pt x="17335" y="380143"/>
                    </a:cubicBezTo>
                    <a:cubicBezTo>
                      <a:pt x="27051" y="380143"/>
                      <a:pt x="34671" y="372332"/>
                      <a:pt x="34671" y="362807"/>
                    </a:cubicBezTo>
                    <a:cubicBezTo>
                      <a:pt x="34862" y="315849"/>
                      <a:pt x="35052" y="269367"/>
                      <a:pt x="35147" y="222790"/>
                    </a:cubicBezTo>
                    <a:cubicBezTo>
                      <a:pt x="35052" y="213170"/>
                      <a:pt x="27242" y="205454"/>
                      <a:pt x="17812" y="205454"/>
                    </a:cubicBezTo>
                    <a:close/>
                    <a:moveTo>
                      <a:pt x="34766" y="502634"/>
                    </a:moveTo>
                    <a:cubicBezTo>
                      <a:pt x="34766" y="493109"/>
                      <a:pt x="26956" y="485489"/>
                      <a:pt x="17431" y="485489"/>
                    </a:cubicBezTo>
                    <a:cubicBezTo>
                      <a:pt x="7715" y="485489"/>
                      <a:pt x="95" y="493300"/>
                      <a:pt x="95" y="502825"/>
                    </a:cubicBezTo>
                    <a:cubicBezTo>
                      <a:pt x="95" y="549402"/>
                      <a:pt x="286" y="595979"/>
                      <a:pt x="572" y="642842"/>
                    </a:cubicBezTo>
                    <a:cubicBezTo>
                      <a:pt x="572" y="652367"/>
                      <a:pt x="8382" y="660178"/>
                      <a:pt x="17907" y="660178"/>
                    </a:cubicBezTo>
                    <a:cubicBezTo>
                      <a:pt x="27432" y="659987"/>
                      <a:pt x="35243" y="652177"/>
                      <a:pt x="35243" y="642652"/>
                    </a:cubicBezTo>
                    <a:cubicBezTo>
                      <a:pt x="34862" y="595979"/>
                      <a:pt x="34766" y="549212"/>
                      <a:pt x="34766" y="502634"/>
                    </a:cubicBezTo>
                    <a:close/>
                    <a:moveTo>
                      <a:pt x="36100" y="782765"/>
                    </a:moveTo>
                    <a:cubicBezTo>
                      <a:pt x="36100" y="773240"/>
                      <a:pt x="28289" y="765429"/>
                      <a:pt x="18764" y="765429"/>
                    </a:cubicBezTo>
                    <a:cubicBezTo>
                      <a:pt x="18764" y="765429"/>
                      <a:pt x="18764" y="765429"/>
                      <a:pt x="18574" y="765429"/>
                    </a:cubicBezTo>
                    <a:cubicBezTo>
                      <a:pt x="9049" y="765620"/>
                      <a:pt x="1429" y="773430"/>
                      <a:pt x="1429" y="782955"/>
                    </a:cubicBezTo>
                    <a:cubicBezTo>
                      <a:pt x="1810" y="829532"/>
                      <a:pt x="2286" y="876300"/>
                      <a:pt x="2858" y="923163"/>
                    </a:cubicBezTo>
                    <a:cubicBezTo>
                      <a:pt x="3048" y="932498"/>
                      <a:pt x="10858" y="940118"/>
                      <a:pt x="20193" y="940118"/>
                    </a:cubicBezTo>
                    <a:cubicBezTo>
                      <a:pt x="20383" y="940118"/>
                      <a:pt x="20383" y="940118"/>
                      <a:pt x="20383" y="940118"/>
                    </a:cubicBezTo>
                    <a:cubicBezTo>
                      <a:pt x="30099" y="940118"/>
                      <a:pt x="37719" y="932117"/>
                      <a:pt x="37529" y="922592"/>
                    </a:cubicBezTo>
                    <a:cubicBezTo>
                      <a:pt x="36957" y="875919"/>
                      <a:pt x="36481" y="829151"/>
                      <a:pt x="36100" y="782765"/>
                    </a:cubicBezTo>
                    <a:close/>
                    <a:moveTo>
                      <a:pt x="40100" y="1102709"/>
                    </a:moveTo>
                    <a:lnTo>
                      <a:pt x="39433" y="1062704"/>
                    </a:lnTo>
                    <a:cubicBezTo>
                      <a:pt x="39243" y="1053179"/>
                      <a:pt x="31623" y="1045559"/>
                      <a:pt x="22098" y="1045559"/>
                    </a:cubicBezTo>
                    <a:cubicBezTo>
                      <a:pt x="21908" y="1045559"/>
                      <a:pt x="21908" y="1045559"/>
                      <a:pt x="21717" y="1045559"/>
                    </a:cubicBezTo>
                    <a:cubicBezTo>
                      <a:pt x="12192" y="1045750"/>
                      <a:pt x="4572" y="1053656"/>
                      <a:pt x="4763" y="1063181"/>
                    </a:cubicBezTo>
                    <a:lnTo>
                      <a:pt x="5429" y="1103186"/>
                    </a:lnTo>
                    <a:cubicBezTo>
                      <a:pt x="5906" y="1136618"/>
                      <a:pt x="6477" y="1170051"/>
                      <a:pt x="6953" y="1203293"/>
                    </a:cubicBezTo>
                    <a:cubicBezTo>
                      <a:pt x="7144" y="1212818"/>
                      <a:pt x="14954" y="1220248"/>
                      <a:pt x="24289" y="1220248"/>
                    </a:cubicBezTo>
                    <a:cubicBezTo>
                      <a:pt x="24479" y="1220248"/>
                      <a:pt x="24479" y="1220248"/>
                      <a:pt x="24670" y="1220248"/>
                    </a:cubicBezTo>
                    <a:cubicBezTo>
                      <a:pt x="34195" y="1220057"/>
                      <a:pt x="41815" y="1212247"/>
                      <a:pt x="41624" y="1202722"/>
                    </a:cubicBezTo>
                    <a:cubicBezTo>
                      <a:pt x="41148" y="1169384"/>
                      <a:pt x="40577" y="1136142"/>
                      <a:pt x="40100" y="1102709"/>
                    </a:cubicBezTo>
                    <a:close/>
                    <a:moveTo>
                      <a:pt x="44387" y="1342644"/>
                    </a:moveTo>
                    <a:cubicBezTo>
                      <a:pt x="44196" y="1333119"/>
                      <a:pt x="36385" y="1325499"/>
                      <a:pt x="26765" y="1325690"/>
                    </a:cubicBezTo>
                    <a:cubicBezTo>
                      <a:pt x="17240" y="1326071"/>
                      <a:pt x="9620" y="1333786"/>
                      <a:pt x="9811" y="1343501"/>
                    </a:cubicBezTo>
                    <a:cubicBezTo>
                      <a:pt x="10858" y="1390269"/>
                      <a:pt x="11906" y="1436942"/>
                      <a:pt x="13145" y="1483519"/>
                    </a:cubicBezTo>
                    <a:cubicBezTo>
                      <a:pt x="13335" y="1492853"/>
                      <a:pt x="21146" y="1500283"/>
                      <a:pt x="30480" y="1500283"/>
                    </a:cubicBezTo>
                    <a:cubicBezTo>
                      <a:pt x="30671" y="1500283"/>
                      <a:pt x="30671" y="1500283"/>
                      <a:pt x="30861" y="1500283"/>
                    </a:cubicBezTo>
                    <a:cubicBezTo>
                      <a:pt x="40386" y="1500092"/>
                      <a:pt x="48006" y="1492187"/>
                      <a:pt x="47816" y="1482662"/>
                    </a:cubicBezTo>
                    <a:cubicBezTo>
                      <a:pt x="46482" y="1436180"/>
                      <a:pt x="45434" y="1389602"/>
                      <a:pt x="44387" y="1342644"/>
                    </a:cubicBezTo>
                    <a:close/>
                    <a:moveTo>
                      <a:pt x="51340" y="1622774"/>
                    </a:moveTo>
                    <a:cubicBezTo>
                      <a:pt x="50959" y="1613059"/>
                      <a:pt x="43053" y="1606201"/>
                      <a:pt x="33528" y="1605820"/>
                    </a:cubicBezTo>
                    <a:cubicBezTo>
                      <a:pt x="24003" y="1606201"/>
                      <a:pt x="16574" y="1614107"/>
                      <a:pt x="16764" y="1623632"/>
                    </a:cubicBezTo>
                    <a:cubicBezTo>
                      <a:pt x="18193" y="1670590"/>
                      <a:pt x="19526" y="1717072"/>
                      <a:pt x="20955" y="1763649"/>
                    </a:cubicBezTo>
                    <a:cubicBezTo>
                      <a:pt x="21336" y="1772984"/>
                      <a:pt x="28956" y="1780413"/>
                      <a:pt x="38291" y="1780413"/>
                    </a:cubicBezTo>
                    <a:lnTo>
                      <a:pt x="38767" y="1780413"/>
                    </a:lnTo>
                    <a:cubicBezTo>
                      <a:pt x="48292" y="1780032"/>
                      <a:pt x="55912" y="1772126"/>
                      <a:pt x="55531" y="1762601"/>
                    </a:cubicBezTo>
                    <a:cubicBezTo>
                      <a:pt x="53912" y="1716119"/>
                      <a:pt x="52769" y="1669542"/>
                      <a:pt x="51340" y="1622774"/>
                    </a:cubicBezTo>
                    <a:close/>
                    <a:moveTo>
                      <a:pt x="60008" y="1902524"/>
                    </a:moveTo>
                    <a:cubicBezTo>
                      <a:pt x="59627" y="1892999"/>
                      <a:pt x="51911" y="1884998"/>
                      <a:pt x="42196" y="1885950"/>
                    </a:cubicBezTo>
                    <a:cubicBezTo>
                      <a:pt x="32671" y="1886331"/>
                      <a:pt x="25051" y="1894237"/>
                      <a:pt x="25432" y="1903762"/>
                    </a:cubicBezTo>
                    <a:cubicBezTo>
                      <a:pt x="27146" y="1950720"/>
                      <a:pt x="28766" y="1997202"/>
                      <a:pt x="30480" y="2043779"/>
                    </a:cubicBezTo>
                    <a:cubicBezTo>
                      <a:pt x="30861" y="2053114"/>
                      <a:pt x="38576" y="2060353"/>
                      <a:pt x="47816" y="2060353"/>
                    </a:cubicBezTo>
                    <a:lnTo>
                      <a:pt x="48482" y="2060353"/>
                    </a:lnTo>
                    <a:cubicBezTo>
                      <a:pt x="58007" y="2059972"/>
                      <a:pt x="65437" y="2052066"/>
                      <a:pt x="65056" y="2042541"/>
                    </a:cubicBezTo>
                    <a:cubicBezTo>
                      <a:pt x="63341" y="1996059"/>
                      <a:pt x="61531" y="1949482"/>
                      <a:pt x="60008" y="1902524"/>
                    </a:cubicBezTo>
                    <a:close/>
                    <a:moveTo>
                      <a:pt x="70580" y="2182463"/>
                    </a:moveTo>
                    <a:cubicBezTo>
                      <a:pt x="70199" y="2172938"/>
                      <a:pt x="62294" y="2164937"/>
                      <a:pt x="52578" y="2165890"/>
                    </a:cubicBezTo>
                    <a:cubicBezTo>
                      <a:pt x="43053" y="2166271"/>
                      <a:pt x="35624" y="2174367"/>
                      <a:pt x="36004" y="2183892"/>
                    </a:cubicBezTo>
                    <a:cubicBezTo>
                      <a:pt x="37910" y="2230850"/>
                      <a:pt x="39815" y="2277332"/>
                      <a:pt x="41910" y="2323910"/>
                    </a:cubicBezTo>
                    <a:cubicBezTo>
                      <a:pt x="42386" y="2333244"/>
                      <a:pt x="50006" y="2340483"/>
                      <a:pt x="59246" y="2340483"/>
                    </a:cubicBezTo>
                    <a:cubicBezTo>
                      <a:pt x="59627" y="2340483"/>
                      <a:pt x="59722" y="2340483"/>
                      <a:pt x="60103" y="2340293"/>
                    </a:cubicBezTo>
                    <a:cubicBezTo>
                      <a:pt x="69628" y="2339912"/>
                      <a:pt x="76867" y="2331815"/>
                      <a:pt x="76581" y="2322290"/>
                    </a:cubicBezTo>
                    <a:cubicBezTo>
                      <a:pt x="74390" y="2275999"/>
                      <a:pt x="72485" y="2229231"/>
                      <a:pt x="70580" y="2182463"/>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19" name="Google Shape;2419;p19"/>
              <p:cNvSpPr/>
              <p:nvPr/>
            </p:nvSpPr>
            <p:spPr>
              <a:xfrm>
                <a:off x="1277670" y="4513010"/>
                <a:ext cx="264630" cy="2294220"/>
              </a:xfrm>
              <a:custGeom>
                <a:avLst/>
                <a:gdLst/>
                <a:ahLst/>
                <a:cxnLst/>
                <a:rect l="l" t="t" r="r" b="b"/>
                <a:pathLst>
                  <a:path w="264630" h="2294220" extrusionOk="0">
                    <a:moveTo>
                      <a:pt x="77560" y="139761"/>
                    </a:moveTo>
                    <a:cubicBezTo>
                      <a:pt x="63748" y="96994"/>
                      <a:pt x="48985" y="53846"/>
                      <a:pt x="33745" y="11459"/>
                    </a:cubicBezTo>
                    <a:cubicBezTo>
                      <a:pt x="30411" y="2411"/>
                      <a:pt x="20600" y="-2257"/>
                      <a:pt x="11551" y="1077"/>
                    </a:cubicBezTo>
                    <a:cubicBezTo>
                      <a:pt x="2503" y="4411"/>
                      <a:pt x="-2165" y="14222"/>
                      <a:pt x="979" y="23270"/>
                    </a:cubicBezTo>
                    <a:cubicBezTo>
                      <a:pt x="16219" y="65180"/>
                      <a:pt x="30792" y="107948"/>
                      <a:pt x="44413" y="150524"/>
                    </a:cubicBezTo>
                    <a:cubicBezTo>
                      <a:pt x="46794" y="157763"/>
                      <a:pt x="53557" y="162431"/>
                      <a:pt x="60891" y="162431"/>
                    </a:cubicBezTo>
                    <a:cubicBezTo>
                      <a:pt x="62796" y="162431"/>
                      <a:pt x="64510" y="162050"/>
                      <a:pt x="66225" y="161573"/>
                    </a:cubicBezTo>
                    <a:cubicBezTo>
                      <a:pt x="75464" y="158621"/>
                      <a:pt x="80417" y="149000"/>
                      <a:pt x="77560" y="139761"/>
                    </a:cubicBezTo>
                    <a:close/>
                    <a:moveTo>
                      <a:pt x="151569" y="400556"/>
                    </a:moveTo>
                    <a:cubicBezTo>
                      <a:pt x="140615" y="356931"/>
                      <a:pt x="129090" y="312926"/>
                      <a:pt x="116803" y="269682"/>
                    </a:cubicBezTo>
                    <a:cubicBezTo>
                      <a:pt x="114231" y="260538"/>
                      <a:pt x="104515" y="255014"/>
                      <a:pt x="95371" y="257776"/>
                    </a:cubicBezTo>
                    <a:cubicBezTo>
                      <a:pt x="86227" y="260348"/>
                      <a:pt x="80798" y="269873"/>
                      <a:pt x="83465" y="279112"/>
                    </a:cubicBezTo>
                    <a:cubicBezTo>
                      <a:pt x="95752" y="322070"/>
                      <a:pt x="107373" y="365885"/>
                      <a:pt x="117946" y="408938"/>
                    </a:cubicBezTo>
                    <a:cubicBezTo>
                      <a:pt x="120041" y="416939"/>
                      <a:pt x="126994" y="422082"/>
                      <a:pt x="134710" y="422082"/>
                    </a:cubicBezTo>
                    <a:cubicBezTo>
                      <a:pt x="136138" y="422082"/>
                      <a:pt x="137472" y="421892"/>
                      <a:pt x="138901" y="421606"/>
                    </a:cubicBezTo>
                    <a:cubicBezTo>
                      <a:pt x="148140" y="419225"/>
                      <a:pt x="153855" y="409890"/>
                      <a:pt x="151569" y="400556"/>
                    </a:cubicBezTo>
                    <a:close/>
                    <a:moveTo>
                      <a:pt x="190907" y="578006"/>
                    </a:moveTo>
                    <a:cubicBezTo>
                      <a:pt x="187954" y="562957"/>
                      <a:pt x="184811" y="547717"/>
                      <a:pt x="181763" y="532667"/>
                    </a:cubicBezTo>
                    <a:cubicBezTo>
                      <a:pt x="179858" y="523333"/>
                      <a:pt x="170714" y="517427"/>
                      <a:pt x="161189" y="519332"/>
                    </a:cubicBezTo>
                    <a:cubicBezTo>
                      <a:pt x="151855" y="521237"/>
                      <a:pt x="145949" y="530381"/>
                      <a:pt x="147854" y="539906"/>
                    </a:cubicBezTo>
                    <a:cubicBezTo>
                      <a:pt x="150997" y="554765"/>
                      <a:pt x="154045" y="569720"/>
                      <a:pt x="156998" y="584769"/>
                    </a:cubicBezTo>
                    <a:cubicBezTo>
                      <a:pt x="162713" y="614011"/>
                      <a:pt x="168047" y="642967"/>
                      <a:pt x="173095" y="671828"/>
                    </a:cubicBezTo>
                    <a:cubicBezTo>
                      <a:pt x="174619" y="680305"/>
                      <a:pt x="181954" y="686210"/>
                      <a:pt x="190240" y="686210"/>
                    </a:cubicBezTo>
                    <a:cubicBezTo>
                      <a:pt x="191288" y="686210"/>
                      <a:pt x="192145" y="686020"/>
                      <a:pt x="193193" y="685829"/>
                    </a:cubicBezTo>
                    <a:cubicBezTo>
                      <a:pt x="202718" y="684305"/>
                      <a:pt x="208909" y="675257"/>
                      <a:pt x="207195" y="665922"/>
                    </a:cubicBezTo>
                    <a:cubicBezTo>
                      <a:pt x="202147" y="636680"/>
                      <a:pt x="196813" y="607439"/>
                      <a:pt x="190907" y="578006"/>
                    </a:cubicBezTo>
                    <a:close/>
                    <a:moveTo>
                      <a:pt x="228150" y="799939"/>
                    </a:moveTo>
                    <a:cubicBezTo>
                      <a:pt x="226721" y="790414"/>
                      <a:pt x="218149" y="783651"/>
                      <a:pt x="208624" y="785080"/>
                    </a:cubicBezTo>
                    <a:cubicBezTo>
                      <a:pt x="199099" y="786509"/>
                      <a:pt x="192526" y="795081"/>
                      <a:pt x="193955" y="804606"/>
                    </a:cubicBezTo>
                    <a:cubicBezTo>
                      <a:pt x="200051" y="848707"/>
                      <a:pt x="205385" y="893570"/>
                      <a:pt x="209862" y="938051"/>
                    </a:cubicBezTo>
                    <a:cubicBezTo>
                      <a:pt x="210719" y="946910"/>
                      <a:pt x="218339" y="953672"/>
                      <a:pt x="227197" y="953672"/>
                    </a:cubicBezTo>
                    <a:cubicBezTo>
                      <a:pt x="227674" y="953672"/>
                      <a:pt x="228245" y="953482"/>
                      <a:pt x="228912" y="953482"/>
                    </a:cubicBezTo>
                    <a:cubicBezTo>
                      <a:pt x="238437" y="952434"/>
                      <a:pt x="245390" y="943957"/>
                      <a:pt x="244342" y="934432"/>
                    </a:cubicBezTo>
                    <a:cubicBezTo>
                      <a:pt x="239770" y="889760"/>
                      <a:pt x="234151" y="844421"/>
                      <a:pt x="228150" y="799939"/>
                    </a:cubicBezTo>
                    <a:close/>
                    <a:moveTo>
                      <a:pt x="255677" y="1069592"/>
                    </a:moveTo>
                    <a:cubicBezTo>
                      <a:pt x="255201" y="1060067"/>
                      <a:pt x="247009" y="1053113"/>
                      <a:pt x="237294" y="1053494"/>
                    </a:cubicBezTo>
                    <a:cubicBezTo>
                      <a:pt x="227769" y="1053971"/>
                      <a:pt x="220530" y="1062353"/>
                      <a:pt x="221197" y="1071878"/>
                    </a:cubicBezTo>
                    <a:cubicBezTo>
                      <a:pt x="224149" y="1116359"/>
                      <a:pt x="226435" y="1161508"/>
                      <a:pt x="227959" y="1206085"/>
                    </a:cubicBezTo>
                    <a:cubicBezTo>
                      <a:pt x="228150" y="1215419"/>
                      <a:pt x="235960" y="1222849"/>
                      <a:pt x="245104" y="1222849"/>
                    </a:cubicBezTo>
                    <a:lnTo>
                      <a:pt x="245771" y="1222849"/>
                    </a:lnTo>
                    <a:cubicBezTo>
                      <a:pt x="255296" y="1222468"/>
                      <a:pt x="262726" y="1214562"/>
                      <a:pt x="262345" y="1205037"/>
                    </a:cubicBezTo>
                    <a:cubicBezTo>
                      <a:pt x="261011" y="1159984"/>
                      <a:pt x="258820" y="1114454"/>
                      <a:pt x="255677" y="1069592"/>
                    </a:cubicBezTo>
                    <a:close/>
                    <a:moveTo>
                      <a:pt x="247390" y="1323242"/>
                    </a:moveTo>
                    <a:cubicBezTo>
                      <a:pt x="237675" y="1323242"/>
                      <a:pt x="230055" y="1330862"/>
                      <a:pt x="230055" y="1340387"/>
                    </a:cubicBezTo>
                    <a:cubicBezTo>
                      <a:pt x="229864" y="1385060"/>
                      <a:pt x="229007" y="1430208"/>
                      <a:pt x="227483" y="1474880"/>
                    </a:cubicBezTo>
                    <a:cubicBezTo>
                      <a:pt x="227102" y="1484405"/>
                      <a:pt x="234627" y="1492406"/>
                      <a:pt x="244247" y="1492692"/>
                    </a:cubicBezTo>
                    <a:lnTo>
                      <a:pt x="244723" y="1492692"/>
                    </a:lnTo>
                    <a:cubicBezTo>
                      <a:pt x="254058" y="1492692"/>
                      <a:pt x="261678" y="1485453"/>
                      <a:pt x="262059" y="1476119"/>
                    </a:cubicBezTo>
                    <a:cubicBezTo>
                      <a:pt x="263583" y="1431065"/>
                      <a:pt x="264440" y="1385536"/>
                      <a:pt x="264631" y="1340578"/>
                    </a:cubicBezTo>
                    <a:cubicBezTo>
                      <a:pt x="264631" y="1331053"/>
                      <a:pt x="256915" y="1323242"/>
                      <a:pt x="247390" y="1323242"/>
                    </a:cubicBezTo>
                    <a:close/>
                    <a:moveTo>
                      <a:pt x="238818" y="1592990"/>
                    </a:moveTo>
                    <a:cubicBezTo>
                      <a:pt x="229102" y="1592609"/>
                      <a:pt x="221197" y="1599563"/>
                      <a:pt x="220435" y="1609088"/>
                    </a:cubicBezTo>
                    <a:cubicBezTo>
                      <a:pt x="217291" y="1653379"/>
                      <a:pt x="213481" y="1698432"/>
                      <a:pt x="209005" y="1742914"/>
                    </a:cubicBezTo>
                    <a:cubicBezTo>
                      <a:pt x="207957" y="1752439"/>
                      <a:pt x="214910" y="1760916"/>
                      <a:pt x="224435" y="1761964"/>
                    </a:cubicBezTo>
                    <a:cubicBezTo>
                      <a:pt x="224911" y="1761964"/>
                      <a:pt x="225673" y="1762154"/>
                      <a:pt x="226150" y="1762154"/>
                    </a:cubicBezTo>
                    <a:cubicBezTo>
                      <a:pt x="235008" y="1762154"/>
                      <a:pt x="242437" y="1755392"/>
                      <a:pt x="243485" y="1746533"/>
                    </a:cubicBezTo>
                    <a:cubicBezTo>
                      <a:pt x="247962" y="1701671"/>
                      <a:pt x="251772" y="1656141"/>
                      <a:pt x="254915" y="1611469"/>
                    </a:cubicBezTo>
                    <a:cubicBezTo>
                      <a:pt x="255677" y="1601849"/>
                      <a:pt x="248533" y="1593657"/>
                      <a:pt x="238818" y="1592990"/>
                    </a:cubicBezTo>
                    <a:close/>
                    <a:moveTo>
                      <a:pt x="212719" y="1861691"/>
                    </a:moveTo>
                    <a:cubicBezTo>
                      <a:pt x="203194" y="1860262"/>
                      <a:pt x="194336" y="1867025"/>
                      <a:pt x="193193" y="1876359"/>
                    </a:cubicBezTo>
                    <a:cubicBezTo>
                      <a:pt x="187288" y="1920365"/>
                      <a:pt x="180525" y="1965037"/>
                      <a:pt x="173095" y="2009328"/>
                    </a:cubicBezTo>
                    <a:cubicBezTo>
                      <a:pt x="171571" y="2018663"/>
                      <a:pt x="177763" y="2027711"/>
                      <a:pt x="187288" y="2029235"/>
                    </a:cubicBezTo>
                    <a:cubicBezTo>
                      <a:pt x="188145" y="2029426"/>
                      <a:pt x="189193" y="2029616"/>
                      <a:pt x="190050" y="2029616"/>
                    </a:cubicBezTo>
                    <a:cubicBezTo>
                      <a:pt x="198337" y="2029616"/>
                      <a:pt x="205766" y="2023520"/>
                      <a:pt x="207195" y="2015043"/>
                    </a:cubicBezTo>
                    <a:cubicBezTo>
                      <a:pt x="214624" y="1970371"/>
                      <a:pt x="221578" y="1925413"/>
                      <a:pt x="227483" y="1881026"/>
                    </a:cubicBezTo>
                    <a:cubicBezTo>
                      <a:pt x="228817" y="1871501"/>
                      <a:pt x="222054" y="1862834"/>
                      <a:pt x="212719" y="1861691"/>
                    </a:cubicBezTo>
                    <a:close/>
                    <a:moveTo>
                      <a:pt x="169095" y="2127915"/>
                    </a:moveTo>
                    <a:cubicBezTo>
                      <a:pt x="159570" y="2126009"/>
                      <a:pt x="150616" y="2132201"/>
                      <a:pt x="148711" y="2141630"/>
                    </a:cubicBezTo>
                    <a:cubicBezTo>
                      <a:pt x="140044" y="2185255"/>
                      <a:pt x="130328" y="2229451"/>
                      <a:pt x="120136" y="2273075"/>
                    </a:cubicBezTo>
                    <a:cubicBezTo>
                      <a:pt x="118041" y="2282219"/>
                      <a:pt x="123756" y="2291554"/>
                      <a:pt x="133090" y="2293840"/>
                    </a:cubicBezTo>
                    <a:cubicBezTo>
                      <a:pt x="134519" y="2294221"/>
                      <a:pt x="135662" y="2294221"/>
                      <a:pt x="137091" y="2294221"/>
                    </a:cubicBezTo>
                    <a:cubicBezTo>
                      <a:pt x="144901" y="2294221"/>
                      <a:pt x="151950" y="2288887"/>
                      <a:pt x="153855" y="2280886"/>
                    </a:cubicBezTo>
                    <a:cubicBezTo>
                      <a:pt x="164047" y="2236880"/>
                      <a:pt x="173762" y="2192399"/>
                      <a:pt x="182620" y="2148488"/>
                    </a:cubicBezTo>
                    <a:cubicBezTo>
                      <a:pt x="184525" y="2138963"/>
                      <a:pt x="178429" y="2129819"/>
                      <a:pt x="169095" y="212791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20" name="Google Shape;2420;p19"/>
              <p:cNvSpPr/>
              <p:nvPr/>
            </p:nvSpPr>
            <p:spPr>
              <a:xfrm>
                <a:off x="1507025" y="4515031"/>
                <a:ext cx="372750" cy="2294867"/>
              </a:xfrm>
              <a:custGeom>
                <a:avLst/>
                <a:gdLst/>
                <a:ahLst/>
                <a:cxnLst/>
                <a:rect l="l" t="t" r="r" b="b"/>
                <a:pathLst>
                  <a:path w="372750" h="2294867" extrusionOk="0">
                    <a:moveTo>
                      <a:pt x="112333" y="123072"/>
                    </a:moveTo>
                    <a:cubicBezTo>
                      <a:pt x="90330" y="88973"/>
                      <a:pt x="66994" y="55064"/>
                      <a:pt x="42420" y="22298"/>
                    </a:cubicBezTo>
                    <a:cubicBezTo>
                      <a:pt x="38800" y="17059"/>
                      <a:pt x="34800" y="11915"/>
                      <a:pt x="30990" y="6867"/>
                    </a:cubicBezTo>
                    <a:cubicBezTo>
                      <a:pt x="25275" y="-753"/>
                      <a:pt x="14416" y="-2277"/>
                      <a:pt x="6796" y="3533"/>
                    </a:cubicBezTo>
                    <a:cubicBezTo>
                      <a:pt x="6320" y="3914"/>
                      <a:pt x="5748" y="4391"/>
                      <a:pt x="5272" y="4962"/>
                    </a:cubicBezTo>
                    <a:cubicBezTo>
                      <a:pt x="-919" y="10868"/>
                      <a:pt x="-1872" y="20678"/>
                      <a:pt x="3558" y="27822"/>
                    </a:cubicBezTo>
                    <a:cubicBezTo>
                      <a:pt x="31561" y="64684"/>
                      <a:pt x="58422" y="102974"/>
                      <a:pt x="83187" y="141741"/>
                    </a:cubicBezTo>
                    <a:cubicBezTo>
                      <a:pt x="86520" y="146789"/>
                      <a:pt x="92235" y="149742"/>
                      <a:pt x="97855" y="149742"/>
                    </a:cubicBezTo>
                    <a:cubicBezTo>
                      <a:pt x="100998" y="149742"/>
                      <a:pt x="104237" y="148885"/>
                      <a:pt x="107190" y="146980"/>
                    </a:cubicBezTo>
                    <a:cubicBezTo>
                      <a:pt x="115095" y="141741"/>
                      <a:pt x="117572" y="130978"/>
                      <a:pt x="112333" y="123072"/>
                    </a:cubicBezTo>
                    <a:close/>
                    <a:moveTo>
                      <a:pt x="245112" y="373389"/>
                    </a:moveTo>
                    <a:cubicBezTo>
                      <a:pt x="226633" y="330146"/>
                      <a:pt x="205964" y="287188"/>
                      <a:pt x="183866" y="245468"/>
                    </a:cubicBezTo>
                    <a:cubicBezTo>
                      <a:pt x="179389" y="236991"/>
                      <a:pt x="169007" y="233657"/>
                      <a:pt x="160530" y="238229"/>
                    </a:cubicBezTo>
                    <a:cubicBezTo>
                      <a:pt x="152052" y="242706"/>
                      <a:pt x="148909" y="253279"/>
                      <a:pt x="153386" y="261566"/>
                    </a:cubicBezTo>
                    <a:cubicBezTo>
                      <a:pt x="175008" y="302618"/>
                      <a:pt x="195105" y="344624"/>
                      <a:pt x="213298" y="386915"/>
                    </a:cubicBezTo>
                    <a:cubicBezTo>
                      <a:pt x="216060" y="393487"/>
                      <a:pt x="222442" y="397487"/>
                      <a:pt x="229205" y="397487"/>
                    </a:cubicBezTo>
                    <a:cubicBezTo>
                      <a:pt x="231491" y="397487"/>
                      <a:pt x="233682" y="397106"/>
                      <a:pt x="235968" y="396059"/>
                    </a:cubicBezTo>
                    <a:cubicBezTo>
                      <a:pt x="244826" y="392249"/>
                      <a:pt x="248731" y="382247"/>
                      <a:pt x="245112" y="373389"/>
                    </a:cubicBezTo>
                    <a:close/>
                    <a:moveTo>
                      <a:pt x="333218" y="642756"/>
                    </a:moveTo>
                    <a:cubicBezTo>
                      <a:pt x="323312" y="599989"/>
                      <a:pt x="311406" y="556841"/>
                      <a:pt x="297690" y="514264"/>
                    </a:cubicBezTo>
                    <a:lnTo>
                      <a:pt x="294927" y="506168"/>
                    </a:lnTo>
                    <a:cubicBezTo>
                      <a:pt x="291975" y="497024"/>
                      <a:pt x="282259" y="491975"/>
                      <a:pt x="273115" y="495119"/>
                    </a:cubicBezTo>
                    <a:cubicBezTo>
                      <a:pt x="264066" y="498071"/>
                      <a:pt x="259113" y="507787"/>
                      <a:pt x="262066" y="516931"/>
                    </a:cubicBezTo>
                    <a:lnTo>
                      <a:pt x="264638" y="525027"/>
                    </a:lnTo>
                    <a:cubicBezTo>
                      <a:pt x="278163" y="566556"/>
                      <a:pt x="289784" y="608847"/>
                      <a:pt x="299404" y="650567"/>
                    </a:cubicBezTo>
                    <a:cubicBezTo>
                      <a:pt x="301119" y="658568"/>
                      <a:pt x="308453" y="664092"/>
                      <a:pt x="316168" y="664092"/>
                    </a:cubicBezTo>
                    <a:cubicBezTo>
                      <a:pt x="317597" y="664092"/>
                      <a:pt x="318740" y="663902"/>
                      <a:pt x="320169" y="663616"/>
                    </a:cubicBezTo>
                    <a:cubicBezTo>
                      <a:pt x="329598" y="661425"/>
                      <a:pt x="335313" y="652091"/>
                      <a:pt x="333218" y="642756"/>
                    </a:cubicBezTo>
                    <a:close/>
                    <a:moveTo>
                      <a:pt x="358840" y="782488"/>
                    </a:moveTo>
                    <a:cubicBezTo>
                      <a:pt x="357411" y="772963"/>
                      <a:pt x="348839" y="766391"/>
                      <a:pt x="339314" y="767629"/>
                    </a:cubicBezTo>
                    <a:cubicBezTo>
                      <a:pt x="329789" y="769058"/>
                      <a:pt x="323217" y="777630"/>
                      <a:pt x="324645" y="787155"/>
                    </a:cubicBezTo>
                    <a:cubicBezTo>
                      <a:pt x="330741" y="832304"/>
                      <a:pt x="335028" y="878690"/>
                      <a:pt x="337314" y="925268"/>
                    </a:cubicBezTo>
                    <a:cubicBezTo>
                      <a:pt x="337695" y="934602"/>
                      <a:pt x="345315" y="941841"/>
                      <a:pt x="354459" y="941841"/>
                    </a:cubicBezTo>
                    <a:lnTo>
                      <a:pt x="355316" y="941841"/>
                    </a:lnTo>
                    <a:cubicBezTo>
                      <a:pt x="364841" y="941365"/>
                      <a:pt x="372270" y="933173"/>
                      <a:pt x="371794" y="923648"/>
                    </a:cubicBezTo>
                    <a:cubicBezTo>
                      <a:pt x="369413" y="876119"/>
                      <a:pt x="365127" y="828494"/>
                      <a:pt x="358840" y="782488"/>
                    </a:cubicBezTo>
                    <a:close/>
                    <a:moveTo>
                      <a:pt x="355887" y="1047664"/>
                    </a:moveTo>
                    <a:cubicBezTo>
                      <a:pt x="346362" y="1046997"/>
                      <a:pt x="338361" y="1054808"/>
                      <a:pt x="338076" y="1064237"/>
                    </a:cubicBezTo>
                    <a:cubicBezTo>
                      <a:pt x="336552" y="1108719"/>
                      <a:pt x="333408" y="1155487"/>
                      <a:pt x="328551" y="1203112"/>
                    </a:cubicBezTo>
                    <a:cubicBezTo>
                      <a:pt x="327693" y="1212637"/>
                      <a:pt x="334647" y="1221114"/>
                      <a:pt x="344172" y="1222162"/>
                    </a:cubicBezTo>
                    <a:lnTo>
                      <a:pt x="345886" y="1222162"/>
                    </a:lnTo>
                    <a:cubicBezTo>
                      <a:pt x="354554" y="1222162"/>
                      <a:pt x="362174" y="1215590"/>
                      <a:pt x="363031" y="1206541"/>
                    </a:cubicBezTo>
                    <a:cubicBezTo>
                      <a:pt x="367889" y="1158249"/>
                      <a:pt x="371127" y="1110624"/>
                      <a:pt x="372747" y="1065476"/>
                    </a:cubicBezTo>
                    <a:cubicBezTo>
                      <a:pt x="372937" y="1055855"/>
                      <a:pt x="365412" y="1047854"/>
                      <a:pt x="355887" y="1047664"/>
                    </a:cubicBezTo>
                    <a:close/>
                    <a:moveTo>
                      <a:pt x="330456" y="1327127"/>
                    </a:moveTo>
                    <a:cubicBezTo>
                      <a:pt x="320931" y="1325699"/>
                      <a:pt x="312072" y="1331985"/>
                      <a:pt x="310739" y="1341510"/>
                    </a:cubicBezTo>
                    <a:cubicBezTo>
                      <a:pt x="303976" y="1384944"/>
                      <a:pt x="296070" y="1429997"/>
                      <a:pt x="286545" y="1479146"/>
                    </a:cubicBezTo>
                    <a:cubicBezTo>
                      <a:pt x="284831" y="1488481"/>
                      <a:pt x="290832" y="1497625"/>
                      <a:pt x="300261" y="1499435"/>
                    </a:cubicBezTo>
                    <a:cubicBezTo>
                      <a:pt x="301500" y="1499625"/>
                      <a:pt x="302547" y="1499816"/>
                      <a:pt x="303595" y="1499816"/>
                    </a:cubicBezTo>
                    <a:cubicBezTo>
                      <a:pt x="311691" y="1499816"/>
                      <a:pt x="319026" y="1494101"/>
                      <a:pt x="320740" y="1485814"/>
                    </a:cubicBezTo>
                    <a:cubicBezTo>
                      <a:pt x="330265" y="1436093"/>
                      <a:pt x="338266" y="1390754"/>
                      <a:pt x="345124" y="1346939"/>
                    </a:cubicBezTo>
                    <a:cubicBezTo>
                      <a:pt x="346362" y="1337319"/>
                      <a:pt x="339981" y="1328461"/>
                      <a:pt x="330456" y="1327127"/>
                    </a:cubicBezTo>
                    <a:close/>
                    <a:moveTo>
                      <a:pt x="278735" y="1602876"/>
                    </a:moveTo>
                    <a:cubicBezTo>
                      <a:pt x="269400" y="1600781"/>
                      <a:pt x="260256" y="1606686"/>
                      <a:pt x="258161" y="1616021"/>
                    </a:cubicBezTo>
                    <a:cubicBezTo>
                      <a:pt x="248255" y="1661169"/>
                      <a:pt x="237873" y="1706889"/>
                      <a:pt x="227490" y="1752800"/>
                    </a:cubicBezTo>
                    <a:cubicBezTo>
                      <a:pt x="225204" y="1762134"/>
                      <a:pt x="231110" y="1771469"/>
                      <a:pt x="240444" y="1773564"/>
                    </a:cubicBezTo>
                    <a:cubicBezTo>
                      <a:pt x="241683" y="1773945"/>
                      <a:pt x="243016" y="1774040"/>
                      <a:pt x="244254" y="1774040"/>
                    </a:cubicBezTo>
                    <a:cubicBezTo>
                      <a:pt x="252255" y="1774040"/>
                      <a:pt x="259304" y="1768516"/>
                      <a:pt x="261209" y="1760515"/>
                    </a:cubicBezTo>
                    <a:cubicBezTo>
                      <a:pt x="271782" y="1714319"/>
                      <a:pt x="281973" y="1668789"/>
                      <a:pt x="291879" y="1623355"/>
                    </a:cubicBezTo>
                    <a:cubicBezTo>
                      <a:pt x="293975" y="1614116"/>
                      <a:pt x="288069" y="1604972"/>
                      <a:pt x="278735" y="1602876"/>
                    </a:cubicBezTo>
                    <a:close/>
                    <a:moveTo>
                      <a:pt x="71185" y="2294868"/>
                    </a:moveTo>
                    <a:cubicBezTo>
                      <a:pt x="71376" y="2293343"/>
                      <a:pt x="71661" y="2291534"/>
                      <a:pt x="72233" y="2290010"/>
                    </a:cubicBezTo>
                    <a:cubicBezTo>
                      <a:pt x="87949" y="2246195"/>
                      <a:pt x="103189" y="2201713"/>
                      <a:pt x="117381" y="2157707"/>
                    </a:cubicBezTo>
                    <a:cubicBezTo>
                      <a:pt x="119286" y="2151992"/>
                      <a:pt x="123763" y="2147992"/>
                      <a:pt x="129002" y="2146468"/>
                    </a:cubicBezTo>
                    <a:lnTo>
                      <a:pt x="71185" y="2294868"/>
                    </a:lnTo>
                    <a:close/>
                    <a:moveTo>
                      <a:pt x="166149" y="2043693"/>
                    </a:moveTo>
                    <a:cubicBezTo>
                      <a:pt x="159577" y="2039693"/>
                      <a:pt x="156148" y="2031787"/>
                      <a:pt x="158339" y="2024167"/>
                    </a:cubicBezTo>
                    <a:cubicBezTo>
                      <a:pt x="171293" y="1979495"/>
                      <a:pt x="183580" y="1934156"/>
                      <a:pt x="195010" y="1889102"/>
                    </a:cubicBezTo>
                    <a:cubicBezTo>
                      <a:pt x="197296" y="1879958"/>
                      <a:pt x="206631" y="1874434"/>
                      <a:pt x="215965" y="1876625"/>
                    </a:cubicBezTo>
                    <a:cubicBezTo>
                      <a:pt x="218537" y="1877291"/>
                      <a:pt x="220823" y="1878530"/>
                      <a:pt x="222728" y="1880244"/>
                    </a:cubicBezTo>
                    <a:lnTo>
                      <a:pt x="166149" y="2043693"/>
                    </a:ln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421" name="Google Shape;2421;p19"/>
              <p:cNvGrpSpPr/>
              <p:nvPr/>
            </p:nvGrpSpPr>
            <p:grpSpPr>
              <a:xfrm>
                <a:off x="835736" y="4475511"/>
                <a:ext cx="332993" cy="2380583"/>
                <a:chOff x="835736" y="4475511"/>
                <a:chExt cx="332993" cy="2380583"/>
              </a:xfrm>
            </p:grpSpPr>
            <p:sp>
              <p:nvSpPr>
                <p:cNvPr id="2422" name="Google Shape;2422;p19"/>
                <p:cNvSpPr/>
                <p:nvPr/>
              </p:nvSpPr>
              <p:spPr>
                <a:xfrm>
                  <a:off x="995895" y="4475511"/>
                  <a:ext cx="48724" cy="55245"/>
                </a:xfrm>
                <a:custGeom>
                  <a:avLst/>
                  <a:gdLst/>
                  <a:ahLst/>
                  <a:cxnLst/>
                  <a:rect l="l" t="t" r="r" b="b"/>
                  <a:pathLst>
                    <a:path w="48724" h="55245" extrusionOk="0">
                      <a:moveTo>
                        <a:pt x="48725" y="0"/>
                      </a:moveTo>
                      <a:cubicBezTo>
                        <a:pt x="43676" y="14383"/>
                        <a:pt x="38723" y="28766"/>
                        <a:pt x="33675" y="43434"/>
                      </a:cubicBezTo>
                      <a:cubicBezTo>
                        <a:pt x="31294" y="50578"/>
                        <a:pt x="24531" y="55245"/>
                        <a:pt x="17387" y="55245"/>
                      </a:cubicBezTo>
                      <a:cubicBezTo>
                        <a:pt x="15482" y="55245"/>
                        <a:pt x="13577" y="54864"/>
                        <a:pt x="11863" y="54197"/>
                      </a:cubicBezTo>
                      <a:cubicBezTo>
                        <a:pt x="2719" y="51245"/>
                        <a:pt x="-2139" y="41434"/>
                        <a:pt x="909" y="32385"/>
                      </a:cubicBezTo>
                      <a:lnTo>
                        <a:pt x="7672" y="12668"/>
                      </a:lnTo>
                      <a:cubicBezTo>
                        <a:pt x="20816" y="8287"/>
                        <a:pt x="34532" y="4001"/>
                        <a:pt x="48725" y="0"/>
                      </a:cubicBezTo>
                      <a:close/>
                    </a:path>
                  </a:pathLst>
                </a:custGeom>
                <a:solidFill>
                  <a:srgbClr val="91B7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23" name="Google Shape;2423;p19"/>
                <p:cNvSpPr/>
                <p:nvPr/>
              </p:nvSpPr>
              <p:spPr>
                <a:xfrm>
                  <a:off x="835736" y="4631932"/>
                  <a:ext cx="332993" cy="2224162"/>
                </a:xfrm>
                <a:custGeom>
                  <a:avLst/>
                  <a:gdLst/>
                  <a:ahLst/>
                  <a:cxnLst/>
                  <a:rect l="l" t="t" r="r" b="b"/>
                  <a:pathLst>
                    <a:path w="332993" h="2224162" extrusionOk="0">
                      <a:moveTo>
                        <a:pt x="139827" y="646"/>
                      </a:moveTo>
                      <a:cubicBezTo>
                        <a:pt x="130493" y="-1925"/>
                        <a:pt x="120968" y="3409"/>
                        <a:pt x="118396" y="12553"/>
                      </a:cubicBezTo>
                      <a:cubicBezTo>
                        <a:pt x="105251" y="58273"/>
                        <a:pt x="92964" y="105040"/>
                        <a:pt x="82010" y="151046"/>
                      </a:cubicBezTo>
                      <a:cubicBezTo>
                        <a:pt x="79724" y="160190"/>
                        <a:pt x="85439" y="169525"/>
                        <a:pt x="94774" y="171811"/>
                      </a:cubicBezTo>
                      <a:cubicBezTo>
                        <a:pt x="96202" y="172192"/>
                        <a:pt x="97346" y="172287"/>
                        <a:pt x="98774" y="172287"/>
                      </a:cubicBezTo>
                      <a:cubicBezTo>
                        <a:pt x="106585" y="172287"/>
                        <a:pt x="113633" y="166953"/>
                        <a:pt x="115538" y="158952"/>
                      </a:cubicBezTo>
                      <a:cubicBezTo>
                        <a:pt x="126492" y="113422"/>
                        <a:pt x="138589" y="67417"/>
                        <a:pt x="151543" y="21982"/>
                      </a:cubicBezTo>
                      <a:cubicBezTo>
                        <a:pt x="154115" y="12934"/>
                        <a:pt x="148971" y="3409"/>
                        <a:pt x="139827" y="646"/>
                      </a:cubicBezTo>
                      <a:close/>
                      <a:moveTo>
                        <a:pt x="72295" y="277252"/>
                      </a:moveTo>
                      <a:cubicBezTo>
                        <a:pt x="62960" y="275538"/>
                        <a:pt x="53912" y="281539"/>
                        <a:pt x="52006" y="291064"/>
                      </a:cubicBezTo>
                      <a:cubicBezTo>
                        <a:pt x="43529" y="336593"/>
                        <a:pt x="35909" y="383170"/>
                        <a:pt x="29337" y="429176"/>
                      </a:cubicBezTo>
                      <a:lnTo>
                        <a:pt x="28956" y="432319"/>
                      </a:lnTo>
                      <a:cubicBezTo>
                        <a:pt x="27527" y="441844"/>
                        <a:pt x="34195" y="450512"/>
                        <a:pt x="43625" y="451846"/>
                      </a:cubicBezTo>
                      <a:cubicBezTo>
                        <a:pt x="44482" y="452036"/>
                        <a:pt x="45149" y="452036"/>
                        <a:pt x="46006" y="452036"/>
                      </a:cubicBezTo>
                      <a:cubicBezTo>
                        <a:pt x="54483" y="452036"/>
                        <a:pt x="61913" y="445845"/>
                        <a:pt x="63151" y="437177"/>
                      </a:cubicBezTo>
                      <a:lnTo>
                        <a:pt x="63532" y="434034"/>
                      </a:lnTo>
                      <a:cubicBezTo>
                        <a:pt x="69914" y="388504"/>
                        <a:pt x="77533" y="342499"/>
                        <a:pt x="86011" y="297445"/>
                      </a:cubicBezTo>
                      <a:cubicBezTo>
                        <a:pt x="87821" y="288016"/>
                        <a:pt x="81629" y="278967"/>
                        <a:pt x="72295" y="277252"/>
                      </a:cubicBezTo>
                      <a:close/>
                      <a:moveTo>
                        <a:pt x="31432" y="558907"/>
                      </a:moveTo>
                      <a:cubicBezTo>
                        <a:pt x="21907" y="558049"/>
                        <a:pt x="13430" y="565098"/>
                        <a:pt x="12573" y="574623"/>
                      </a:cubicBezTo>
                      <a:cubicBezTo>
                        <a:pt x="8287" y="621867"/>
                        <a:pt x="4953" y="669873"/>
                        <a:pt x="2857" y="717403"/>
                      </a:cubicBezTo>
                      <a:cubicBezTo>
                        <a:pt x="2477" y="726928"/>
                        <a:pt x="10001" y="735024"/>
                        <a:pt x="19431" y="735405"/>
                      </a:cubicBezTo>
                      <a:cubicBezTo>
                        <a:pt x="19622" y="735595"/>
                        <a:pt x="19907" y="735595"/>
                        <a:pt x="20098" y="735595"/>
                      </a:cubicBezTo>
                      <a:cubicBezTo>
                        <a:pt x="29432" y="735595"/>
                        <a:pt x="37052" y="728356"/>
                        <a:pt x="37433" y="719022"/>
                      </a:cubicBezTo>
                      <a:cubicBezTo>
                        <a:pt x="39529" y="671968"/>
                        <a:pt x="42767" y="624534"/>
                        <a:pt x="46958" y="577766"/>
                      </a:cubicBezTo>
                      <a:cubicBezTo>
                        <a:pt x="47911" y="568241"/>
                        <a:pt x="40957" y="559764"/>
                        <a:pt x="31432" y="558907"/>
                      </a:cubicBezTo>
                      <a:close/>
                      <a:moveTo>
                        <a:pt x="34671" y="860659"/>
                      </a:moveTo>
                      <a:cubicBezTo>
                        <a:pt x="34671" y="850943"/>
                        <a:pt x="26860" y="843323"/>
                        <a:pt x="17335" y="843323"/>
                      </a:cubicBezTo>
                      <a:cubicBezTo>
                        <a:pt x="17335" y="843323"/>
                        <a:pt x="17335" y="843323"/>
                        <a:pt x="17145" y="843323"/>
                      </a:cubicBezTo>
                      <a:cubicBezTo>
                        <a:pt x="7620" y="843323"/>
                        <a:pt x="0" y="851134"/>
                        <a:pt x="0" y="860659"/>
                      </a:cubicBezTo>
                      <a:cubicBezTo>
                        <a:pt x="191" y="908284"/>
                        <a:pt x="1429" y="956385"/>
                        <a:pt x="3810" y="1003819"/>
                      </a:cubicBezTo>
                      <a:cubicBezTo>
                        <a:pt x="4286" y="1012963"/>
                        <a:pt x="11906" y="1020298"/>
                        <a:pt x="21146" y="1020298"/>
                      </a:cubicBezTo>
                      <a:lnTo>
                        <a:pt x="22003" y="1020298"/>
                      </a:lnTo>
                      <a:cubicBezTo>
                        <a:pt x="31528" y="1019821"/>
                        <a:pt x="38767" y="1011630"/>
                        <a:pt x="38481" y="1002105"/>
                      </a:cubicBezTo>
                      <a:cubicBezTo>
                        <a:pt x="36100" y="955242"/>
                        <a:pt x="34862" y="907617"/>
                        <a:pt x="34671" y="860659"/>
                      </a:cubicBezTo>
                      <a:close/>
                      <a:moveTo>
                        <a:pt x="48768" y="1143361"/>
                      </a:moveTo>
                      <a:cubicBezTo>
                        <a:pt x="47911" y="1133836"/>
                        <a:pt x="39433" y="1126406"/>
                        <a:pt x="29908" y="1127740"/>
                      </a:cubicBezTo>
                      <a:cubicBezTo>
                        <a:pt x="20383" y="1128597"/>
                        <a:pt x="13430" y="1137074"/>
                        <a:pt x="14288" y="1146599"/>
                      </a:cubicBezTo>
                      <a:cubicBezTo>
                        <a:pt x="18764" y="1193653"/>
                        <a:pt x="24479" y="1241468"/>
                        <a:pt x="31052" y="1288712"/>
                      </a:cubicBezTo>
                      <a:cubicBezTo>
                        <a:pt x="32290" y="1297380"/>
                        <a:pt x="39719" y="1303571"/>
                        <a:pt x="48197" y="1303571"/>
                      </a:cubicBezTo>
                      <a:cubicBezTo>
                        <a:pt x="49054" y="1303571"/>
                        <a:pt x="49721" y="1303571"/>
                        <a:pt x="50578" y="1303381"/>
                      </a:cubicBezTo>
                      <a:cubicBezTo>
                        <a:pt x="60103" y="1301952"/>
                        <a:pt x="66675" y="1293379"/>
                        <a:pt x="65246" y="1283854"/>
                      </a:cubicBezTo>
                      <a:cubicBezTo>
                        <a:pt x="58769" y="1237182"/>
                        <a:pt x="53245" y="1189938"/>
                        <a:pt x="48768" y="1143361"/>
                      </a:cubicBezTo>
                      <a:close/>
                      <a:moveTo>
                        <a:pt x="116967" y="1562556"/>
                      </a:moveTo>
                      <a:cubicBezTo>
                        <a:pt x="106394" y="1516550"/>
                        <a:pt x="96679" y="1469782"/>
                        <a:pt x="88202" y="1423681"/>
                      </a:cubicBezTo>
                      <a:cubicBezTo>
                        <a:pt x="86487" y="1414347"/>
                        <a:pt x="77438" y="1408060"/>
                        <a:pt x="67913" y="1409870"/>
                      </a:cubicBezTo>
                      <a:cubicBezTo>
                        <a:pt x="58579" y="1411585"/>
                        <a:pt x="52292" y="1420824"/>
                        <a:pt x="54102" y="1430158"/>
                      </a:cubicBezTo>
                      <a:cubicBezTo>
                        <a:pt x="62770" y="1476736"/>
                        <a:pt x="72580" y="1523789"/>
                        <a:pt x="83344" y="1570366"/>
                      </a:cubicBezTo>
                      <a:cubicBezTo>
                        <a:pt x="85058" y="1578367"/>
                        <a:pt x="92202" y="1583701"/>
                        <a:pt x="100108" y="1583701"/>
                      </a:cubicBezTo>
                      <a:cubicBezTo>
                        <a:pt x="101346" y="1583701"/>
                        <a:pt x="102679" y="1583511"/>
                        <a:pt x="103918" y="1583320"/>
                      </a:cubicBezTo>
                      <a:cubicBezTo>
                        <a:pt x="113348" y="1581034"/>
                        <a:pt x="119158" y="1571890"/>
                        <a:pt x="116967" y="1562556"/>
                      </a:cubicBezTo>
                      <a:close/>
                      <a:moveTo>
                        <a:pt x="191738" y="1835733"/>
                      </a:moveTo>
                      <a:cubicBezTo>
                        <a:pt x="177356" y="1790870"/>
                        <a:pt x="163830" y="1745150"/>
                        <a:pt x="151543" y="1699811"/>
                      </a:cubicBezTo>
                      <a:cubicBezTo>
                        <a:pt x="149162" y="1690667"/>
                        <a:pt x="139446" y="1685238"/>
                        <a:pt x="130207" y="1687714"/>
                      </a:cubicBezTo>
                      <a:cubicBezTo>
                        <a:pt x="121063" y="1690286"/>
                        <a:pt x="115633" y="1699811"/>
                        <a:pt x="118110" y="1709050"/>
                      </a:cubicBezTo>
                      <a:cubicBezTo>
                        <a:pt x="130588" y="1754770"/>
                        <a:pt x="144209" y="1800776"/>
                        <a:pt x="158591" y="1846306"/>
                      </a:cubicBezTo>
                      <a:cubicBezTo>
                        <a:pt x="160877" y="1853545"/>
                        <a:pt x="167735" y="1858402"/>
                        <a:pt x="175069" y="1858402"/>
                      </a:cubicBezTo>
                      <a:cubicBezTo>
                        <a:pt x="176784" y="1858402"/>
                        <a:pt x="178498" y="1858021"/>
                        <a:pt x="180308" y="1857545"/>
                      </a:cubicBezTo>
                      <a:cubicBezTo>
                        <a:pt x="189452" y="1854592"/>
                        <a:pt x="194500" y="1844877"/>
                        <a:pt x="191738" y="1835733"/>
                      </a:cubicBezTo>
                      <a:close/>
                      <a:moveTo>
                        <a:pt x="287465" y="2102528"/>
                      </a:moveTo>
                      <a:cubicBezTo>
                        <a:pt x="269939" y="2058713"/>
                        <a:pt x="252794" y="2014231"/>
                        <a:pt x="237077" y="1970131"/>
                      </a:cubicBezTo>
                      <a:cubicBezTo>
                        <a:pt x="233744" y="1961082"/>
                        <a:pt x="223933" y="1956415"/>
                        <a:pt x="214884" y="1959748"/>
                      </a:cubicBezTo>
                      <a:cubicBezTo>
                        <a:pt x="205835" y="1963082"/>
                        <a:pt x="201168" y="1972893"/>
                        <a:pt x="204502" y="1981942"/>
                      </a:cubicBezTo>
                      <a:cubicBezTo>
                        <a:pt x="220409" y="2026423"/>
                        <a:pt x="237554" y="2071477"/>
                        <a:pt x="255365" y="2115577"/>
                      </a:cubicBezTo>
                      <a:cubicBezTo>
                        <a:pt x="258127" y="2122340"/>
                        <a:pt x="264509" y="2126531"/>
                        <a:pt x="271463" y="2126531"/>
                      </a:cubicBezTo>
                      <a:cubicBezTo>
                        <a:pt x="273558" y="2126531"/>
                        <a:pt x="275749" y="2126055"/>
                        <a:pt x="277844" y="2125293"/>
                      </a:cubicBezTo>
                      <a:cubicBezTo>
                        <a:pt x="286798" y="2121578"/>
                        <a:pt x="291084" y="2111482"/>
                        <a:pt x="287465" y="2102528"/>
                      </a:cubicBezTo>
                      <a:close/>
                      <a:moveTo>
                        <a:pt x="320326" y="2224162"/>
                      </a:moveTo>
                      <a:cubicBezTo>
                        <a:pt x="324612" y="2223972"/>
                        <a:pt x="328803" y="2223972"/>
                        <a:pt x="332994" y="2223782"/>
                      </a:cubicBezTo>
                      <a:cubicBezTo>
                        <a:pt x="328994" y="2222448"/>
                        <a:pt x="324517" y="2222448"/>
                        <a:pt x="320326" y="222416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2424" name="Google Shape;2424;p19"/>
            <p:cNvSpPr/>
            <p:nvPr/>
          </p:nvSpPr>
          <p:spPr>
            <a:xfrm>
              <a:off x="368998" y="4362463"/>
              <a:ext cx="624049" cy="711208"/>
            </a:xfrm>
            <a:custGeom>
              <a:avLst/>
              <a:gdLst/>
              <a:ahLst/>
              <a:cxnLst/>
              <a:rect l="l" t="t" r="r" b="b"/>
              <a:pathLst>
                <a:path w="624049" h="711208" extrusionOk="0">
                  <a:moveTo>
                    <a:pt x="379775" y="32943"/>
                  </a:moveTo>
                  <a:cubicBezTo>
                    <a:pt x="437973" y="90093"/>
                    <a:pt x="399968" y="263638"/>
                    <a:pt x="399968" y="263638"/>
                  </a:cubicBezTo>
                  <a:cubicBezTo>
                    <a:pt x="399968" y="263638"/>
                    <a:pt x="510458" y="184009"/>
                    <a:pt x="565989" y="216299"/>
                  </a:cubicBezTo>
                  <a:cubicBezTo>
                    <a:pt x="621519" y="248589"/>
                    <a:pt x="641427" y="329646"/>
                    <a:pt x="607137" y="384034"/>
                  </a:cubicBezTo>
                  <a:cubicBezTo>
                    <a:pt x="572847" y="438327"/>
                    <a:pt x="438068" y="418991"/>
                    <a:pt x="438068" y="418991"/>
                  </a:cubicBezTo>
                  <a:cubicBezTo>
                    <a:pt x="438068" y="418991"/>
                    <a:pt x="536842" y="477189"/>
                    <a:pt x="568370" y="523766"/>
                  </a:cubicBezTo>
                  <a:cubicBezTo>
                    <a:pt x="599898" y="570343"/>
                    <a:pt x="606660" y="638828"/>
                    <a:pt x="568275" y="679976"/>
                  </a:cubicBezTo>
                  <a:cubicBezTo>
                    <a:pt x="530079" y="721029"/>
                    <a:pt x="460833" y="719124"/>
                    <a:pt x="413684" y="688739"/>
                  </a:cubicBezTo>
                  <a:cubicBezTo>
                    <a:pt x="366630" y="658354"/>
                    <a:pt x="311957" y="504906"/>
                    <a:pt x="311957" y="504906"/>
                  </a:cubicBezTo>
                  <a:cubicBezTo>
                    <a:pt x="311957" y="504906"/>
                    <a:pt x="233090" y="689310"/>
                    <a:pt x="158033" y="686453"/>
                  </a:cubicBezTo>
                  <a:cubicBezTo>
                    <a:pt x="82976" y="683595"/>
                    <a:pt x="15539" y="614730"/>
                    <a:pt x="17634" y="539673"/>
                  </a:cubicBezTo>
                  <a:cubicBezTo>
                    <a:pt x="19635" y="464616"/>
                    <a:pt x="168510" y="408799"/>
                    <a:pt x="168510" y="408799"/>
                  </a:cubicBezTo>
                  <a:cubicBezTo>
                    <a:pt x="168510" y="408799"/>
                    <a:pt x="42114" y="417753"/>
                    <a:pt x="12967" y="365365"/>
                  </a:cubicBezTo>
                  <a:cubicBezTo>
                    <a:pt x="-12369" y="319645"/>
                    <a:pt x="680" y="255161"/>
                    <a:pt x="41161" y="222204"/>
                  </a:cubicBezTo>
                  <a:cubicBezTo>
                    <a:pt x="88405" y="183723"/>
                    <a:pt x="226327" y="254399"/>
                    <a:pt x="226327" y="254399"/>
                  </a:cubicBezTo>
                  <a:cubicBezTo>
                    <a:pt x="226327" y="254399"/>
                    <a:pt x="158223" y="53231"/>
                    <a:pt x="234995" y="13797"/>
                  </a:cubicBezTo>
                  <a:cubicBezTo>
                    <a:pt x="280429" y="-9539"/>
                    <a:pt x="342818" y="-3348"/>
                    <a:pt x="379775" y="329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2449"/>
        <p:cNvGrpSpPr/>
        <p:nvPr/>
      </p:nvGrpSpPr>
      <p:grpSpPr>
        <a:xfrm>
          <a:off x="0" y="0"/>
          <a:ext cx="0" cy="0"/>
          <a:chOff x="0" y="0"/>
          <a:chExt cx="0" cy="0"/>
        </a:xfrm>
      </p:grpSpPr>
      <p:sp>
        <p:nvSpPr>
          <p:cNvPr id="2450" name="Google Shape;2450;p21"/>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51" name="Google Shape;2451;p21"/>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grpSp>
        <p:nvGrpSpPr>
          <p:cNvPr id="2452" name="Google Shape;2452;p21"/>
          <p:cNvGrpSpPr/>
          <p:nvPr/>
        </p:nvGrpSpPr>
        <p:grpSpPr>
          <a:xfrm flipH="1">
            <a:off x="10405241" y="2335681"/>
            <a:ext cx="1699587" cy="4705235"/>
            <a:chOff x="2092779" y="2646725"/>
            <a:chExt cx="1565718" cy="4334625"/>
          </a:xfrm>
        </p:grpSpPr>
        <p:sp>
          <p:nvSpPr>
            <p:cNvPr id="2453" name="Google Shape;2453;p21"/>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54" name="Google Shape;2454;p21"/>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55" name="Google Shape;2455;p21"/>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56" name="Google Shape;2456;p21"/>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57" name="Google Shape;2457;p21"/>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58" name="Google Shape;2458;p21"/>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59" name="Google Shape;2459;p21"/>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0" name="Google Shape;2460;p21"/>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1" name="Google Shape;2461;p21"/>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2" name="Google Shape;2462;p21"/>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3" name="Google Shape;2463;p21"/>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4" name="Google Shape;2464;p21"/>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5" name="Google Shape;2465;p21"/>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6" name="Google Shape;2466;p21"/>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7" name="Google Shape;2467;p21"/>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8" name="Google Shape;2468;p21"/>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469" name="Google Shape;2469;p21"/>
          <p:cNvGrpSpPr/>
          <p:nvPr/>
        </p:nvGrpSpPr>
        <p:grpSpPr>
          <a:xfrm flipH="1">
            <a:off x="10" y="0"/>
            <a:ext cx="4317732" cy="1633420"/>
            <a:chOff x="6344932" y="-25675"/>
            <a:chExt cx="5864094" cy="2218416"/>
          </a:xfrm>
        </p:grpSpPr>
        <p:sp>
          <p:nvSpPr>
            <p:cNvPr id="2470" name="Google Shape;2470;p21"/>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71" name="Google Shape;2471;p21"/>
            <p:cNvSpPr/>
            <p:nvPr/>
          </p:nvSpPr>
          <p:spPr>
            <a:xfrm flipH="1">
              <a:off x="9790811" y="1499336"/>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72" name="Google Shape;2472;p21"/>
            <p:cNvSpPr/>
            <p:nvPr/>
          </p:nvSpPr>
          <p:spPr>
            <a:xfrm flipH="1">
              <a:off x="8910080" y="1273343"/>
              <a:ext cx="606489" cy="606889"/>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73" name="Google Shape;2473;p21"/>
            <p:cNvSpPr/>
            <p:nvPr/>
          </p:nvSpPr>
          <p:spPr>
            <a:xfrm flipH="1">
              <a:off x="8029465" y="960728"/>
              <a:ext cx="606379" cy="634364"/>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74" name="Google Shape;2474;p21"/>
            <p:cNvSpPr/>
            <p:nvPr/>
          </p:nvSpPr>
          <p:spPr>
            <a:xfrm flipH="1">
              <a:off x="7227294" y="518739"/>
              <a:ext cx="605190" cy="610489"/>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75" name="Google Shape;2475;p21"/>
            <p:cNvSpPr/>
            <p:nvPr/>
          </p:nvSpPr>
          <p:spPr>
            <a:xfrm flipH="1">
              <a:off x="6457072" y="22813"/>
              <a:ext cx="605190" cy="610489"/>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D966"/>
                </a:solidFill>
                <a:latin typeface="Calibri" panose="020F0502020204030204"/>
                <a:ea typeface="Calibri" panose="020F0502020204030204"/>
                <a:cs typeface="Calibri" panose="020F0502020204030204"/>
                <a:sym typeface="Calibri" panose="020F0502020204030204"/>
              </a:endParaRPr>
            </a:p>
          </p:txBody>
        </p:sp>
        <p:sp>
          <p:nvSpPr>
            <p:cNvPr id="2476" name="Google Shape;2476;p21"/>
            <p:cNvSpPr/>
            <p:nvPr/>
          </p:nvSpPr>
          <p:spPr>
            <a:xfrm flipH="1">
              <a:off x="10957511" y="1595111"/>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 Title 1">
  <p:cSld name="001 Title 1">
    <p:spTree>
      <p:nvGrpSpPr>
        <p:cNvPr id="1" name="Shape 10"/>
        <p:cNvGrpSpPr/>
        <p:nvPr/>
      </p:nvGrpSpPr>
      <p:grpSpPr>
        <a:xfrm>
          <a:off x="0" y="0"/>
          <a:ext cx="0" cy="0"/>
          <a:chOff x="0" y="0"/>
          <a:chExt cx="0" cy="0"/>
        </a:xfrm>
      </p:grpSpPr>
      <p:grpSp>
        <p:nvGrpSpPr>
          <p:cNvPr id="2" name="Google Shape;11;p2"/>
          <p:cNvGrpSpPr/>
          <p:nvPr/>
        </p:nvGrpSpPr>
        <p:grpSpPr>
          <a:xfrm flipH="1">
            <a:off x="3411453" y="3756817"/>
            <a:ext cx="560840" cy="1552663"/>
            <a:chOff x="2092779" y="2646725"/>
            <a:chExt cx="1565718" cy="4334625"/>
          </a:xfrm>
        </p:grpSpPr>
        <p:sp>
          <p:nvSpPr>
            <p:cNvPr id="12" name="Google Shape;12;p2"/>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 name="Google Shape;14;p2"/>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Google Shape;15;p2"/>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 name="Google Shape;16;p2"/>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 name="Google Shape;17;p2"/>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Google Shape;18;p2"/>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 name="Google Shape;19;p2"/>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 name="Google Shape;20;p2"/>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 name="Google Shape;21;p2"/>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 name="Google Shape;22;p2"/>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 name="Google Shape;23;p2"/>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 name="Google Shape;24;p2"/>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 name="Google Shape;25;p2"/>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 name="Google Shape;26;p2"/>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 name="Google Shape;27;p2"/>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8" name="Google Shape;28;p2"/>
          <p:cNvSpPr/>
          <p:nvPr/>
        </p:nvSpPr>
        <p:spPr>
          <a:xfrm>
            <a:off x="0" y="4797675"/>
            <a:ext cx="12181522" cy="2060431"/>
          </a:xfrm>
          <a:custGeom>
            <a:avLst/>
            <a:gdLst/>
            <a:ahLst/>
            <a:cxnLst/>
            <a:rect l="l" t="t" r="r" b="b"/>
            <a:pathLst>
              <a:path w="12181522" h="2348069" extrusionOk="0">
                <a:moveTo>
                  <a:pt x="0" y="617663"/>
                </a:moveTo>
                <a:cubicBezTo>
                  <a:pt x="480441" y="665002"/>
                  <a:pt x="876776" y="647285"/>
                  <a:pt x="1167384" y="617663"/>
                </a:cubicBezTo>
                <a:cubicBezTo>
                  <a:pt x="1725644" y="560703"/>
                  <a:pt x="1822609" y="466977"/>
                  <a:pt x="2310384" y="452594"/>
                </a:cubicBezTo>
                <a:cubicBezTo>
                  <a:pt x="2857500" y="436497"/>
                  <a:pt x="2904744" y="549464"/>
                  <a:pt x="3440716" y="528794"/>
                </a:cubicBezTo>
                <a:cubicBezTo>
                  <a:pt x="3942303" y="509459"/>
                  <a:pt x="3974211" y="407732"/>
                  <a:pt x="4494848" y="350963"/>
                </a:cubicBezTo>
                <a:cubicBezTo>
                  <a:pt x="5079111" y="287336"/>
                  <a:pt x="5213985" y="396397"/>
                  <a:pt x="6031516" y="427163"/>
                </a:cubicBezTo>
                <a:cubicBezTo>
                  <a:pt x="6649212" y="450404"/>
                  <a:pt x="7112603" y="408398"/>
                  <a:pt x="7466648" y="376394"/>
                </a:cubicBezTo>
                <a:cubicBezTo>
                  <a:pt x="8393049" y="292479"/>
                  <a:pt x="8809577" y="139603"/>
                  <a:pt x="9308116" y="58926"/>
                </a:cubicBezTo>
                <a:cubicBezTo>
                  <a:pt x="9950578" y="-45087"/>
                  <a:pt x="10904030" y="-57469"/>
                  <a:pt x="12181523" y="414494"/>
                </a:cubicBezTo>
                <a:cubicBezTo>
                  <a:pt x="12181523" y="1059051"/>
                  <a:pt x="12181523" y="1703513"/>
                  <a:pt x="12181523" y="2348069"/>
                </a:cubicBezTo>
                <a:cubicBezTo>
                  <a:pt x="8121015" y="2348069"/>
                  <a:pt x="4060603" y="2348069"/>
                  <a:pt x="95" y="2348069"/>
                </a:cubicBezTo>
                <a:cubicBezTo>
                  <a:pt x="0" y="1771235"/>
                  <a:pt x="0" y="1194401"/>
                  <a:pt x="0" y="6176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sp>
        <p:nvSpPr>
          <p:cNvPr id="29" name="Google Shape;29;p2"/>
          <p:cNvSpPr/>
          <p:nvPr/>
        </p:nvSpPr>
        <p:spPr>
          <a:xfrm>
            <a:off x="247376" y="293601"/>
            <a:ext cx="2717214" cy="1411320"/>
          </a:xfrm>
          <a:custGeom>
            <a:avLst/>
            <a:gdLst/>
            <a:ahLst/>
            <a:cxnLst/>
            <a:rect l="l" t="t" r="r" b="b"/>
            <a:pathLst>
              <a:path w="2953493" h="1534044" extrusionOk="0">
                <a:moveTo>
                  <a:pt x="635694" y="613372"/>
                </a:moveTo>
                <a:cubicBezTo>
                  <a:pt x="663983" y="452875"/>
                  <a:pt x="784379" y="324478"/>
                  <a:pt x="939923" y="288379"/>
                </a:cubicBezTo>
                <a:cubicBezTo>
                  <a:pt x="1107372" y="249517"/>
                  <a:pt x="1284251" y="324669"/>
                  <a:pt x="1375596" y="475069"/>
                </a:cubicBezTo>
                <a:cubicBezTo>
                  <a:pt x="1385121" y="428206"/>
                  <a:pt x="1432270" y="220846"/>
                  <a:pt x="1624580" y="94735"/>
                </a:cubicBezTo>
                <a:cubicBezTo>
                  <a:pt x="1820890" y="-34043"/>
                  <a:pt x="2110164" y="-39948"/>
                  <a:pt x="2302283" y="129311"/>
                </a:cubicBezTo>
                <a:cubicBezTo>
                  <a:pt x="2496975" y="300856"/>
                  <a:pt x="2484401" y="557841"/>
                  <a:pt x="2482116" y="592607"/>
                </a:cubicBezTo>
                <a:cubicBezTo>
                  <a:pt x="2492498" y="590797"/>
                  <a:pt x="2740815" y="551173"/>
                  <a:pt x="2876260" y="717099"/>
                </a:cubicBezTo>
                <a:cubicBezTo>
                  <a:pt x="3016563" y="888930"/>
                  <a:pt x="2958842" y="1187062"/>
                  <a:pt x="2758722" y="1311840"/>
                </a:cubicBezTo>
                <a:cubicBezTo>
                  <a:pt x="2598892" y="1411376"/>
                  <a:pt x="2375435" y="1383563"/>
                  <a:pt x="2226274" y="1235735"/>
                </a:cubicBezTo>
                <a:cubicBezTo>
                  <a:pt x="2216558" y="1340320"/>
                  <a:pt x="2172267" y="1398136"/>
                  <a:pt x="2150169" y="1422425"/>
                </a:cubicBezTo>
                <a:cubicBezTo>
                  <a:pt x="2022820" y="1562443"/>
                  <a:pt x="1766883" y="1569682"/>
                  <a:pt x="1610768" y="1450048"/>
                </a:cubicBezTo>
                <a:cubicBezTo>
                  <a:pt x="1523519" y="1383182"/>
                  <a:pt x="1487420" y="1292123"/>
                  <a:pt x="1472465" y="1242593"/>
                </a:cubicBezTo>
                <a:cubicBezTo>
                  <a:pt x="1465417" y="1263262"/>
                  <a:pt x="1448748" y="1302315"/>
                  <a:pt x="1410267" y="1332509"/>
                </a:cubicBezTo>
                <a:cubicBezTo>
                  <a:pt x="1345592" y="1383087"/>
                  <a:pt x="1254629" y="1380991"/>
                  <a:pt x="1189001" y="1346320"/>
                </a:cubicBezTo>
                <a:cubicBezTo>
                  <a:pt x="1117564" y="1308601"/>
                  <a:pt x="1091656" y="1240593"/>
                  <a:pt x="1085274" y="1221829"/>
                </a:cubicBezTo>
                <a:cubicBezTo>
                  <a:pt x="1083750" y="1250213"/>
                  <a:pt x="1076892" y="1301934"/>
                  <a:pt x="1043745" y="1353178"/>
                </a:cubicBezTo>
                <a:cubicBezTo>
                  <a:pt x="973546" y="1461763"/>
                  <a:pt x="845816" y="1475194"/>
                  <a:pt x="822479" y="1477670"/>
                </a:cubicBezTo>
                <a:cubicBezTo>
                  <a:pt x="682748" y="1492339"/>
                  <a:pt x="582640" y="1408614"/>
                  <a:pt x="552827" y="1380896"/>
                </a:cubicBezTo>
                <a:cubicBezTo>
                  <a:pt x="501582" y="1333176"/>
                  <a:pt x="475674" y="1280788"/>
                  <a:pt x="462911" y="1249547"/>
                </a:cubicBezTo>
                <a:cubicBezTo>
                  <a:pt x="433478" y="1314126"/>
                  <a:pt x="352230" y="1353274"/>
                  <a:pt x="275649" y="1348321"/>
                </a:cubicBezTo>
                <a:cubicBezTo>
                  <a:pt x="149157" y="1340224"/>
                  <a:pt x="63527" y="1250594"/>
                  <a:pt x="13426" y="1076668"/>
                </a:cubicBezTo>
                <a:cubicBezTo>
                  <a:pt x="-33151" y="915219"/>
                  <a:pt x="46668" y="742626"/>
                  <a:pt x="172493" y="647947"/>
                </a:cubicBezTo>
                <a:cubicBezTo>
                  <a:pt x="303462" y="549268"/>
                  <a:pt x="483770" y="535838"/>
                  <a:pt x="635694" y="61337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 name="Google Shape;30;p2"/>
          <p:cNvSpPr/>
          <p:nvPr/>
        </p:nvSpPr>
        <p:spPr>
          <a:xfrm>
            <a:off x="10528551" y="1176377"/>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 name="Google Shape;31;p2"/>
          <p:cNvSpPr txBox="1">
            <a:spLocks noGrp="1"/>
          </p:cNvSpPr>
          <p:nvPr>
            <p:ph type="subTitle" idx="1"/>
          </p:nvPr>
        </p:nvSpPr>
        <p:spPr>
          <a:xfrm>
            <a:off x="2823158" y="5989175"/>
            <a:ext cx="62082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1900"/>
              <a:buNone/>
              <a:defRPr/>
            </a:lvl1pPr>
            <a:lvl2pPr lvl="1" algn="ctr" rtl="0">
              <a:spcBef>
                <a:spcPts val="2100"/>
              </a:spcBef>
              <a:spcAft>
                <a:spcPts val="0"/>
              </a:spcAft>
              <a:buSzPts val="1900"/>
              <a:buNone/>
              <a:defRPr/>
            </a:lvl2pPr>
            <a:lvl3pPr lvl="2" algn="ctr" rtl="0">
              <a:spcBef>
                <a:spcPts val="2100"/>
              </a:spcBef>
              <a:spcAft>
                <a:spcPts val="0"/>
              </a:spcAft>
              <a:buSzPts val="1900"/>
              <a:buNone/>
              <a:defRPr/>
            </a:lvl3pPr>
            <a:lvl4pPr lvl="3" algn="ctr" rtl="0">
              <a:spcBef>
                <a:spcPts val="2100"/>
              </a:spcBef>
              <a:spcAft>
                <a:spcPts val="0"/>
              </a:spcAft>
              <a:buSzPts val="1900"/>
              <a:buNone/>
              <a:defRPr/>
            </a:lvl4pPr>
            <a:lvl5pPr lvl="4" algn="ctr" rtl="0">
              <a:spcBef>
                <a:spcPts val="2100"/>
              </a:spcBef>
              <a:spcAft>
                <a:spcPts val="0"/>
              </a:spcAft>
              <a:buSzPts val="1900"/>
              <a:buNone/>
              <a:defRPr/>
            </a:lvl5pPr>
            <a:lvl6pPr lvl="5" algn="ctr" rtl="0">
              <a:spcBef>
                <a:spcPts val="2100"/>
              </a:spcBef>
              <a:spcAft>
                <a:spcPts val="0"/>
              </a:spcAft>
              <a:buSzPts val="1900"/>
              <a:buNone/>
              <a:defRPr/>
            </a:lvl6pPr>
            <a:lvl7pPr lvl="6" algn="ctr" rtl="0">
              <a:spcBef>
                <a:spcPts val="2100"/>
              </a:spcBef>
              <a:spcAft>
                <a:spcPts val="0"/>
              </a:spcAft>
              <a:buSzPts val="1900"/>
              <a:buNone/>
              <a:defRPr/>
            </a:lvl7pPr>
            <a:lvl8pPr lvl="7" algn="ctr" rtl="0">
              <a:spcBef>
                <a:spcPts val="2100"/>
              </a:spcBef>
              <a:spcAft>
                <a:spcPts val="0"/>
              </a:spcAft>
              <a:buSzPts val="1900"/>
              <a:buNone/>
              <a:defRPr/>
            </a:lvl8pPr>
            <a:lvl9pPr lvl="8" algn="ctr" rtl="0">
              <a:spcBef>
                <a:spcPts val="2100"/>
              </a:spcBef>
              <a:spcAft>
                <a:spcPts val="2100"/>
              </a:spcAft>
              <a:buSzPts val="1900"/>
              <a:buNone/>
              <a:defRPr/>
            </a:lvl9pPr>
          </a:lstStyle>
          <a:p>
            <a:endParaRPr/>
          </a:p>
        </p:txBody>
      </p:sp>
      <p:sp>
        <p:nvSpPr>
          <p:cNvPr id="32" name="Google Shape;32;p2"/>
          <p:cNvSpPr/>
          <p:nvPr/>
        </p:nvSpPr>
        <p:spPr>
          <a:xfrm>
            <a:off x="6400324" y="23272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3" name="Google Shape;33;p2"/>
          <p:cNvGrpSpPr/>
          <p:nvPr/>
        </p:nvGrpSpPr>
        <p:grpSpPr>
          <a:xfrm>
            <a:off x="-11937" y="1328866"/>
            <a:ext cx="2037782" cy="5641514"/>
            <a:chOff x="2092779" y="2646725"/>
            <a:chExt cx="1565718" cy="4334625"/>
          </a:xfrm>
        </p:grpSpPr>
        <p:sp>
          <p:nvSpPr>
            <p:cNvPr id="34" name="Google Shape;34;p2"/>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 name="Google Shape;35;p2"/>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6" name="Google Shape;36;p2"/>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7" name="Google Shape;37;p2"/>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 name="Google Shape;38;p2"/>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9" name="Google Shape;39;p2"/>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 name="Google Shape;40;p2"/>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 name="Google Shape;41;p2"/>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 name="Google Shape;42;p2"/>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 name="Google Shape;43;p2"/>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 name="Google Shape;44;p2"/>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 name="Google Shape;45;p2"/>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 name="Google Shape;46;p2"/>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 name="Google Shape;47;p2"/>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 name="Google Shape;48;p2"/>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 name="Google Shape;49;p2"/>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 name="Google Shape;50;p2"/>
          <p:cNvGrpSpPr/>
          <p:nvPr/>
        </p:nvGrpSpPr>
        <p:grpSpPr>
          <a:xfrm>
            <a:off x="2072921" y="4566953"/>
            <a:ext cx="2295332" cy="2403415"/>
            <a:chOff x="5224498" y="2514610"/>
            <a:chExt cx="1747094" cy="1829361"/>
          </a:xfrm>
        </p:grpSpPr>
        <p:sp>
          <p:nvSpPr>
            <p:cNvPr id="51" name="Google Shape;51;p2"/>
            <p:cNvSpPr/>
            <p:nvPr/>
          </p:nvSpPr>
          <p:spPr>
            <a:xfrm>
              <a:off x="6232873" y="3036897"/>
              <a:ext cx="713406" cy="663660"/>
            </a:xfrm>
            <a:custGeom>
              <a:avLst/>
              <a:gdLst/>
              <a:ahLst/>
              <a:cxnLst/>
              <a:rect l="l" t="t" r="r" b="b"/>
              <a:pathLst>
                <a:path w="713406" h="663660" extrusionOk="0">
                  <a:moveTo>
                    <a:pt x="42386" y="477351"/>
                  </a:moveTo>
                  <a:cubicBezTo>
                    <a:pt x="114300" y="381720"/>
                    <a:pt x="178117" y="301805"/>
                    <a:pt x="228695" y="240274"/>
                  </a:cubicBezTo>
                  <a:cubicBezTo>
                    <a:pt x="367189" y="71491"/>
                    <a:pt x="414052" y="30343"/>
                    <a:pt x="482727" y="11674"/>
                  </a:cubicBezTo>
                  <a:cubicBezTo>
                    <a:pt x="500062" y="6911"/>
                    <a:pt x="617411" y="-23092"/>
                    <a:pt x="677418" y="37106"/>
                  </a:cubicBezTo>
                  <a:cubicBezTo>
                    <a:pt x="753713" y="113591"/>
                    <a:pt x="692372" y="290185"/>
                    <a:pt x="643509" y="375815"/>
                  </a:cubicBezTo>
                  <a:cubicBezTo>
                    <a:pt x="485013" y="653849"/>
                    <a:pt x="65437" y="663089"/>
                    <a:pt x="0" y="663660"/>
                  </a:cubicBezTo>
                  <a:cubicBezTo>
                    <a:pt x="14192" y="601462"/>
                    <a:pt x="28289" y="539454"/>
                    <a:pt x="42386" y="477351"/>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 name="Google Shape;52;p2"/>
            <p:cNvSpPr/>
            <p:nvPr/>
          </p:nvSpPr>
          <p:spPr>
            <a:xfrm>
              <a:off x="5255061" y="2560941"/>
              <a:ext cx="665011" cy="724707"/>
            </a:xfrm>
            <a:custGeom>
              <a:avLst/>
              <a:gdLst/>
              <a:ahLst/>
              <a:cxnLst/>
              <a:rect l="l" t="t" r="r" b="b"/>
              <a:pathLst>
                <a:path w="665011" h="724707" extrusionOk="0">
                  <a:moveTo>
                    <a:pt x="571952" y="724707"/>
                  </a:moveTo>
                  <a:cubicBezTo>
                    <a:pt x="508420" y="698514"/>
                    <a:pt x="415075" y="655556"/>
                    <a:pt x="309443" y="589262"/>
                  </a:cubicBezTo>
                  <a:cubicBezTo>
                    <a:pt x="167616" y="500203"/>
                    <a:pt x="85129" y="446958"/>
                    <a:pt x="38552" y="343707"/>
                  </a:cubicBezTo>
                  <a:cubicBezTo>
                    <a:pt x="29122" y="322848"/>
                    <a:pt x="-43268" y="162447"/>
                    <a:pt x="38552" y="64339"/>
                  </a:cubicBezTo>
                  <a:cubicBezTo>
                    <a:pt x="109323" y="-20529"/>
                    <a:pt x="254579" y="-9956"/>
                    <a:pt x="343352" y="30430"/>
                  </a:cubicBezTo>
                  <a:cubicBezTo>
                    <a:pt x="427172" y="68625"/>
                    <a:pt x="467653" y="136634"/>
                    <a:pt x="538043" y="259030"/>
                  </a:cubicBezTo>
                  <a:cubicBezTo>
                    <a:pt x="604147" y="373711"/>
                    <a:pt x="642342" y="478486"/>
                    <a:pt x="665011" y="555353"/>
                  </a:cubicBezTo>
                  <a:cubicBezTo>
                    <a:pt x="634055" y="611836"/>
                    <a:pt x="603003" y="668224"/>
                    <a:pt x="571952" y="72470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 name="Google Shape;53;p2"/>
            <p:cNvSpPr/>
            <p:nvPr/>
          </p:nvSpPr>
          <p:spPr>
            <a:xfrm>
              <a:off x="5721914" y="2859763"/>
              <a:ext cx="618601" cy="1484208"/>
            </a:xfrm>
            <a:custGeom>
              <a:avLst/>
              <a:gdLst/>
              <a:ahLst/>
              <a:cxnLst/>
              <a:rect l="l" t="t" r="r" b="b"/>
              <a:pathLst>
                <a:path w="618601" h="1484208" extrusionOk="0">
                  <a:moveTo>
                    <a:pt x="257499" y="1484208"/>
                  </a:moveTo>
                  <a:cubicBezTo>
                    <a:pt x="137484" y="1236463"/>
                    <a:pt x="82239" y="1021198"/>
                    <a:pt x="54331" y="874608"/>
                  </a:cubicBezTo>
                  <a:cubicBezTo>
                    <a:pt x="3182" y="606098"/>
                    <a:pt x="-61969" y="263675"/>
                    <a:pt x="122054" y="87176"/>
                  </a:cubicBezTo>
                  <a:cubicBezTo>
                    <a:pt x="144723" y="65459"/>
                    <a:pt x="235115" y="-15122"/>
                    <a:pt x="333699" y="2499"/>
                  </a:cubicBezTo>
                  <a:cubicBezTo>
                    <a:pt x="510483" y="34122"/>
                    <a:pt x="578301" y="357591"/>
                    <a:pt x="596208" y="442745"/>
                  </a:cubicBezTo>
                  <a:cubicBezTo>
                    <a:pt x="686981" y="875846"/>
                    <a:pt x="480956" y="1272182"/>
                    <a:pt x="350654" y="1475636"/>
                  </a:cubicBezTo>
                  <a:cubicBezTo>
                    <a:pt x="319602" y="1478589"/>
                    <a:pt x="288551" y="1481351"/>
                    <a:pt x="257499" y="1484208"/>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 name="Google Shape;54;p2"/>
            <p:cNvSpPr/>
            <p:nvPr/>
          </p:nvSpPr>
          <p:spPr>
            <a:xfrm>
              <a:off x="5798557" y="3080694"/>
              <a:ext cx="92990" cy="69890"/>
            </a:xfrm>
            <a:custGeom>
              <a:avLst/>
              <a:gdLst/>
              <a:ahLst/>
              <a:cxnLst/>
              <a:rect l="l" t="t" r="r" b="b"/>
              <a:pathLst>
                <a:path w="92990" h="69890" extrusionOk="0">
                  <a:moveTo>
                    <a:pt x="61222" y="69890"/>
                  </a:moveTo>
                  <a:cubicBezTo>
                    <a:pt x="58746" y="69890"/>
                    <a:pt x="56365" y="68938"/>
                    <a:pt x="54555" y="67128"/>
                  </a:cubicBezTo>
                  <a:lnTo>
                    <a:pt x="2834" y="16264"/>
                  </a:lnTo>
                  <a:cubicBezTo>
                    <a:pt x="-881" y="12550"/>
                    <a:pt x="-976" y="6549"/>
                    <a:pt x="2739" y="2834"/>
                  </a:cubicBezTo>
                  <a:cubicBezTo>
                    <a:pt x="6454" y="-881"/>
                    <a:pt x="12454" y="-976"/>
                    <a:pt x="16169" y="2739"/>
                  </a:cubicBezTo>
                  <a:lnTo>
                    <a:pt x="59317" y="45125"/>
                  </a:lnTo>
                  <a:lnTo>
                    <a:pt x="75319" y="18550"/>
                  </a:lnTo>
                  <a:cubicBezTo>
                    <a:pt x="77986" y="14074"/>
                    <a:pt x="83892" y="12645"/>
                    <a:pt x="88369" y="15312"/>
                  </a:cubicBezTo>
                  <a:cubicBezTo>
                    <a:pt x="92845" y="17979"/>
                    <a:pt x="94369" y="23884"/>
                    <a:pt x="91607" y="28361"/>
                  </a:cubicBezTo>
                  <a:lnTo>
                    <a:pt x="69319" y="65318"/>
                  </a:lnTo>
                  <a:cubicBezTo>
                    <a:pt x="67795" y="67795"/>
                    <a:pt x="65223" y="69509"/>
                    <a:pt x="62365" y="69890"/>
                  </a:cubicBezTo>
                  <a:cubicBezTo>
                    <a:pt x="61984" y="69890"/>
                    <a:pt x="61603" y="69890"/>
                    <a:pt x="61222" y="6989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 name="Google Shape;55;p2"/>
            <p:cNvSpPr/>
            <p:nvPr/>
          </p:nvSpPr>
          <p:spPr>
            <a:xfrm>
              <a:off x="6162637" y="3275514"/>
              <a:ext cx="75957" cy="78142"/>
            </a:xfrm>
            <a:custGeom>
              <a:avLst/>
              <a:gdLst/>
              <a:ahLst/>
              <a:cxnLst/>
              <a:rect l="l" t="t" r="r" b="b"/>
              <a:pathLst>
                <a:path w="75957" h="78142" extrusionOk="0">
                  <a:moveTo>
                    <a:pt x="27946" y="78142"/>
                  </a:moveTo>
                  <a:cubicBezTo>
                    <a:pt x="27279" y="78142"/>
                    <a:pt x="26707" y="78047"/>
                    <a:pt x="26041" y="77952"/>
                  </a:cubicBezTo>
                  <a:cubicBezTo>
                    <a:pt x="22612" y="77285"/>
                    <a:pt x="19945" y="74809"/>
                    <a:pt x="18897" y="71475"/>
                  </a:cubicBezTo>
                  <a:lnTo>
                    <a:pt x="418" y="12325"/>
                  </a:lnTo>
                  <a:cubicBezTo>
                    <a:pt x="-1106" y="7276"/>
                    <a:pt x="1657" y="1942"/>
                    <a:pt x="6705" y="418"/>
                  </a:cubicBezTo>
                  <a:cubicBezTo>
                    <a:pt x="11753" y="-1106"/>
                    <a:pt x="17087" y="1657"/>
                    <a:pt x="18611" y="6705"/>
                  </a:cubicBezTo>
                  <a:lnTo>
                    <a:pt x="31946" y="49472"/>
                  </a:lnTo>
                  <a:lnTo>
                    <a:pt x="59188" y="17659"/>
                  </a:lnTo>
                  <a:cubicBezTo>
                    <a:pt x="62617" y="13658"/>
                    <a:pt x="68617" y="13182"/>
                    <a:pt x="72618" y="16611"/>
                  </a:cubicBezTo>
                  <a:cubicBezTo>
                    <a:pt x="76618" y="20040"/>
                    <a:pt x="77095" y="26041"/>
                    <a:pt x="73666" y="30041"/>
                  </a:cubicBezTo>
                  <a:lnTo>
                    <a:pt x="35185" y="74904"/>
                  </a:lnTo>
                  <a:cubicBezTo>
                    <a:pt x="33375" y="76999"/>
                    <a:pt x="30708" y="78142"/>
                    <a:pt x="27946" y="78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 name="Google Shape;56;p2"/>
            <p:cNvSpPr/>
            <p:nvPr/>
          </p:nvSpPr>
          <p:spPr>
            <a:xfrm>
              <a:off x="6179588" y="3000332"/>
              <a:ext cx="82474" cy="73480"/>
            </a:xfrm>
            <a:custGeom>
              <a:avLst/>
              <a:gdLst/>
              <a:ahLst/>
              <a:cxnLst/>
              <a:rect l="l" t="t" r="r" b="b"/>
              <a:pathLst>
                <a:path w="82474" h="73480" extrusionOk="0">
                  <a:moveTo>
                    <a:pt x="50713" y="73480"/>
                  </a:moveTo>
                  <a:cubicBezTo>
                    <a:pt x="48046" y="73480"/>
                    <a:pt x="45475" y="72337"/>
                    <a:pt x="43665" y="70337"/>
                  </a:cubicBezTo>
                  <a:lnTo>
                    <a:pt x="2422" y="24331"/>
                  </a:lnTo>
                  <a:cubicBezTo>
                    <a:pt x="-1103" y="20426"/>
                    <a:pt x="-722" y="14425"/>
                    <a:pt x="3184" y="10901"/>
                  </a:cubicBezTo>
                  <a:cubicBezTo>
                    <a:pt x="7089" y="7377"/>
                    <a:pt x="13090" y="7758"/>
                    <a:pt x="16614" y="11663"/>
                  </a:cubicBezTo>
                  <a:lnTo>
                    <a:pt x="47665" y="46334"/>
                  </a:lnTo>
                  <a:lnTo>
                    <a:pt x="64144" y="5948"/>
                  </a:lnTo>
                  <a:cubicBezTo>
                    <a:pt x="66144" y="1090"/>
                    <a:pt x="71668" y="-1291"/>
                    <a:pt x="76526" y="709"/>
                  </a:cubicBezTo>
                  <a:cubicBezTo>
                    <a:pt x="81384" y="2710"/>
                    <a:pt x="83765" y="8234"/>
                    <a:pt x="81765" y="13092"/>
                  </a:cubicBezTo>
                  <a:lnTo>
                    <a:pt x="59572" y="67575"/>
                  </a:lnTo>
                  <a:cubicBezTo>
                    <a:pt x="58333" y="70623"/>
                    <a:pt x="55571" y="72814"/>
                    <a:pt x="52428" y="73385"/>
                  </a:cubicBezTo>
                  <a:cubicBezTo>
                    <a:pt x="51856" y="73385"/>
                    <a:pt x="51285" y="73480"/>
                    <a:pt x="50713" y="7348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57;p2"/>
            <p:cNvSpPr/>
            <p:nvPr/>
          </p:nvSpPr>
          <p:spPr>
            <a:xfrm>
              <a:off x="5729434" y="3607984"/>
              <a:ext cx="71348" cy="75142"/>
            </a:xfrm>
            <a:custGeom>
              <a:avLst/>
              <a:gdLst/>
              <a:ahLst/>
              <a:cxnLst/>
              <a:rect l="l" t="t" r="r" b="b"/>
              <a:pathLst>
                <a:path w="71348" h="75142" extrusionOk="0">
                  <a:moveTo>
                    <a:pt x="46525" y="75142"/>
                  </a:moveTo>
                  <a:cubicBezTo>
                    <a:pt x="43382" y="75142"/>
                    <a:pt x="40334" y="73523"/>
                    <a:pt x="38620" y="70856"/>
                  </a:cubicBezTo>
                  <a:lnTo>
                    <a:pt x="1567" y="14849"/>
                  </a:lnTo>
                  <a:cubicBezTo>
                    <a:pt x="-1290" y="10468"/>
                    <a:pt x="-147" y="4562"/>
                    <a:pt x="4234" y="1609"/>
                  </a:cubicBezTo>
                  <a:cubicBezTo>
                    <a:pt x="8616" y="-1343"/>
                    <a:pt x="14521" y="-105"/>
                    <a:pt x="17474" y="4276"/>
                  </a:cubicBezTo>
                  <a:lnTo>
                    <a:pt x="44144" y="44567"/>
                  </a:lnTo>
                  <a:lnTo>
                    <a:pt x="52907" y="20755"/>
                  </a:lnTo>
                  <a:cubicBezTo>
                    <a:pt x="54717" y="15802"/>
                    <a:pt x="60241" y="13325"/>
                    <a:pt x="65099" y="15135"/>
                  </a:cubicBezTo>
                  <a:cubicBezTo>
                    <a:pt x="70052" y="16945"/>
                    <a:pt x="72624" y="22374"/>
                    <a:pt x="70719" y="27327"/>
                  </a:cubicBezTo>
                  <a:lnTo>
                    <a:pt x="55479" y="68856"/>
                  </a:lnTo>
                  <a:cubicBezTo>
                    <a:pt x="54241" y="72190"/>
                    <a:pt x="51193" y="74571"/>
                    <a:pt x="47668" y="75047"/>
                  </a:cubicBezTo>
                  <a:cubicBezTo>
                    <a:pt x="47192" y="75142"/>
                    <a:pt x="46906" y="75142"/>
                    <a:pt x="46525" y="75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 name="Google Shape;58;p2"/>
            <p:cNvSpPr/>
            <p:nvPr/>
          </p:nvSpPr>
          <p:spPr>
            <a:xfrm>
              <a:off x="5948330" y="3563913"/>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301"/>
                    <a:pt x="47180" y="61206"/>
                    <a:pt x="44132" y="61682"/>
                  </a:cubicBezTo>
                  <a:cubicBezTo>
                    <a:pt x="43656" y="61492"/>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 name="Google Shape;59;p2"/>
            <p:cNvSpPr/>
            <p:nvPr/>
          </p:nvSpPr>
          <p:spPr>
            <a:xfrm>
              <a:off x="5835459" y="3313406"/>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682"/>
                  </a:cubicBezTo>
                  <a:cubicBezTo>
                    <a:pt x="43751" y="61587"/>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 name="Google Shape;60;p2"/>
            <p:cNvSpPr/>
            <p:nvPr/>
          </p:nvSpPr>
          <p:spPr>
            <a:xfrm>
              <a:off x="5994431" y="3143765"/>
              <a:ext cx="73446" cy="61587"/>
            </a:xfrm>
            <a:custGeom>
              <a:avLst/>
              <a:gdLst/>
              <a:ahLst/>
              <a:cxnLst/>
              <a:rect l="l" t="t" r="r" b="b"/>
              <a:pathLst>
                <a:path w="73446"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468" y="-1373"/>
                    <a:pt x="68135" y="1008"/>
                  </a:cubicBezTo>
                  <a:cubicBezTo>
                    <a:pt x="72897" y="3389"/>
                    <a:pt x="74802" y="9104"/>
                    <a:pt x="72421" y="13772"/>
                  </a:cubicBezTo>
                  <a:lnTo>
                    <a:pt x="51276" y="56348"/>
                  </a:lnTo>
                  <a:cubicBezTo>
                    <a:pt x="49847" y="59111"/>
                    <a:pt x="47180" y="61111"/>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 name="Google Shape;61;p2"/>
            <p:cNvSpPr/>
            <p:nvPr/>
          </p:nvSpPr>
          <p:spPr>
            <a:xfrm>
              <a:off x="6686410" y="3073387"/>
              <a:ext cx="82792" cy="77196"/>
            </a:xfrm>
            <a:custGeom>
              <a:avLst/>
              <a:gdLst/>
              <a:ahLst/>
              <a:cxnLst/>
              <a:rect l="l" t="t" r="r" b="b"/>
              <a:pathLst>
                <a:path w="8279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667"/>
                    <a:pt x="79959" y="37953"/>
                    <a:pt x="82054" y="42811"/>
                  </a:cubicBezTo>
                  <a:cubicBezTo>
                    <a:pt x="84054" y="47669"/>
                    <a:pt x="81864" y="53289"/>
                    <a:pt x="77006" y="55289"/>
                  </a:cubicBezTo>
                  <a:lnTo>
                    <a:pt x="26809" y="76530"/>
                  </a:lnTo>
                  <a:cubicBezTo>
                    <a:pt x="25476" y="77006"/>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 name="Google Shape;62;p2"/>
            <p:cNvSpPr/>
            <p:nvPr/>
          </p:nvSpPr>
          <p:spPr>
            <a:xfrm>
              <a:off x="6861078" y="3189435"/>
              <a:ext cx="73420" cy="79925"/>
            </a:xfrm>
            <a:custGeom>
              <a:avLst/>
              <a:gdLst/>
              <a:ahLst/>
              <a:cxnLst/>
              <a:rect l="l" t="t" r="r" b="b"/>
              <a:pathLst>
                <a:path w="73420" h="79925" extrusionOk="0">
                  <a:moveTo>
                    <a:pt x="64072" y="79925"/>
                  </a:moveTo>
                  <a:cubicBezTo>
                    <a:pt x="63882" y="79925"/>
                    <a:pt x="63786" y="79925"/>
                    <a:pt x="63596" y="79925"/>
                  </a:cubicBezTo>
                  <a:lnTo>
                    <a:pt x="9113" y="77258"/>
                  </a:lnTo>
                  <a:cubicBezTo>
                    <a:pt x="6351" y="77163"/>
                    <a:pt x="3684" y="75734"/>
                    <a:pt x="1969" y="73543"/>
                  </a:cubicBezTo>
                  <a:cubicBezTo>
                    <a:pt x="255" y="71353"/>
                    <a:pt x="-412" y="68400"/>
                    <a:pt x="255" y="65733"/>
                  </a:cubicBezTo>
                  <a:lnTo>
                    <a:pt x="13209" y="7440"/>
                  </a:lnTo>
                  <a:cubicBezTo>
                    <a:pt x="14352" y="2296"/>
                    <a:pt x="19495" y="-847"/>
                    <a:pt x="24543" y="201"/>
                  </a:cubicBezTo>
                  <a:cubicBezTo>
                    <a:pt x="29687" y="1344"/>
                    <a:pt x="32925" y="6392"/>
                    <a:pt x="31782" y="11536"/>
                  </a:cubicBezTo>
                  <a:lnTo>
                    <a:pt x="21210" y="58780"/>
                  </a:lnTo>
                  <a:lnTo>
                    <a:pt x="64358" y="60875"/>
                  </a:lnTo>
                  <a:cubicBezTo>
                    <a:pt x="69597" y="61161"/>
                    <a:pt x="73692" y="65638"/>
                    <a:pt x="73407" y="70876"/>
                  </a:cubicBezTo>
                  <a:cubicBezTo>
                    <a:pt x="73407" y="75925"/>
                    <a:pt x="69120" y="79925"/>
                    <a:pt x="64072" y="7992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 name="Google Shape;63;p2"/>
            <p:cNvSpPr/>
            <p:nvPr/>
          </p:nvSpPr>
          <p:spPr>
            <a:xfrm>
              <a:off x="6658880" y="3300958"/>
              <a:ext cx="73332" cy="78606"/>
            </a:xfrm>
            <a:custGeom>
              <a:avLst/>
              <a:gdLst/>
              <a:ahLst/>
              <a:cxnLst/>
              <a:rect l="l" t="t" r="r" b="b"/>
              <a:pathLst>
                <a:path w="73332" h="78606" extrusionOk="0">
                  <a:moveTo>
                    <a:pt x="9476" y="78607"/>
                  </a:moveTo>
                  <a:cubicBezTo>
                    <a:pt x="7000" y="78607"/>
                    <a:pt x="4523" y="77654"/>
                    <a:pt x="2809" y="75845"/>
                  </a:cubicBezTo>
                  <a:cubicBezTo>
                    <a:pt x="808" y="73844"/>
                    <a:pt x="-239" y="71082"/>
                    <a:pt x="46" y="68320"/>
                  </a:cubicBezTo>
                  <a:lnTo>
                    <a:pt x="4904" y="8789"/>
                  </a:lnTo>
                  <a:cubicBezTo>
                    <a:pt x="5380" y="3550"/>
                    <a:pt x="9857" y="-355"/>
                    <a:pt x="15191" y="26"/>
                  </a:cubicBezTo>
                  <a:cubicBezTo>
                    <a:pt x="20430" y="407"/>
                    <a:pt x="24335" y="5074"/>
                    <a:pt x="23954" y="10313"/>
                  </a:cubicBezTo>
                  <a:lnTo>
                    <a:pt x="19954" y="58509"/>
                  </a:lnTo>
                  <a:lnTo>
                    <a:pt x="63007" y="54699"/>
                  </a:lnTo>
                  <a:cubicBezTo>
                    <a:pt x="68436" y="54318"/>
                    <a:pt x="72913" y="58128"/>
                    <a:pt x="73294" y="63367"/>
                  </a:cubicBezTo>
                  <a:cubicBezTo>
                    <a:pt x="73770" y="68606"/>
                    <a:pt x="69865" y="73273"/>
                    <a:pt x="64626" y="73654"/>
                  </a:cubicBezTo>
                  <a:lnTo>
                    <a:pt x="10333" y="78512"/>
                  </a:lnTo>
                  <a:cubicBezTo>
                    <a:pt x="10048" y="78607"/>
                    <a:pt x="9762" y="78607"/>
                    <a:pt x="9476" y="7860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 name="Google Shape;64;p2"/>
            <p:cNvSpPr/>
            <p:nvPr/>
          </p:nvSpPr>
          <p:spPr>
            <a:xfrm>
              <a:off x="6431807" y="3284271"/>
              <a:ext cx="82832" cy="77196"/>
            </a:xfrm>
            <a:custGeom>
              <a:avLst/>
              <a:gdLst/>
              <a:ahLst/>
              <a:cxnLst/>
              <a:rect l="l" t="t" r="r" b="b"/>
              <a:pathLst>
                <a:path w="8283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763"/>
                    <a:pt x="79959" y="37953"/>
                    <a:pt x="82054" y="42811"/>
                  </a:cubicBezTo>
                  <a:cubicBezTo>
                    <a:pt x="84150" y="47669"/>
                    <a:pt x="81864" y="53289"/>
                    <a:pt x="77006" y="55289"/>
                  </a:cubicBezTo>
                  <a:lnTo>
                    <a:pt x="26809" y="76530"/>
                  </a:lnTo>
                  <a:cubicBezTo>
                    <a:pt x="25476" y="76911"/>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 name="Google Shape;65;p2"/>
            <p:cNvSpPr/>
            <p:nvPr/>
          </p:nvSpPr>
          <p:spPr>
            <a:xfrm>
              <a:off x="5307042" y="2616614"/>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622" y="73817"/>
                    <a:pt x="9527"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 name="Google Shape;66;p2"/>
            <p:cNvSpPr/>
            <p:nvPr/>
          </p:nvSpPr>
          <p:spPr>
            <a:xfrm>
              <a:off x="5301422" y="2874742"/>
              <a:ext cx="78770" cy="73721"/>
            </a:xfrm>
            <a:custGeom>
              <a:avLst/>
              <a:gdLst/>
              <a:ahLst/>
              <a:cxnLst/>
              <a:rect l="l" t="t" r="r" b="b"/>
              <a:pathLst>
                <a:path w="78770" h="73721" extrusionOk="0">
                  <a:moveTo>
                    <a:pt x="9527" y="73722"/>
                  </a:moveTo>
                  <a:cubicBezTo>
                    <a:pt x="4383" y="73722"/>
                    <a:pt x="97" y="69531"/>
                    <a:pt x="2" y="64387"/>
                  </a:cubicBezTo>
                  <a:cubicBezTo>
                    <a:pt x="-94" y="59148"/>
                    <a:pt x="4097" y="54767"/>
                    <a:pt x="9336" y="54672"/>
                  </a:cubicBezTo>
                  <a:lnTo>
                    <a:pt x="57723" y="53719"/>
                  </a:lnTo>
                  <a:lnTo>
                    <a:pt x="49627" y="11333"/>
                  </a:lnTo>
                  <a:cubicBezTo>
                    <a:pt x="48674" y="6189"/>
                    <a:pt x="52008" y="1141"/>
                    <a:pt x="57152" y="189"/>
                  </a:cubicBezTo>
                  <a:cubicBezTo>
                    <a:pt x="62295" y="-859"/>
                    <a:pt x="67343" y="2570"/>
                    <a:pt x="68296" y="7713"/>
                  </a:cubicBezTo>
                  <a:lnTo>
                    <a:pt x="78583" y="61244"/>
                  </a:lnTo>
                  <a:cubicBezTo>
                    <a:pt x="79154" y="64006"/>
                    <a:pt x="78392" y="66864"/>
                    <a:pt x="76678" y="69054"/>
                  </a:cubicBezTo>
                  <a:cubicBezTo>
                    <a:pt x="74868" y="71245"/>
                    <a:pt x="72296" y="72483"/>
                    <a:pt x="69439" y="72579"/>
                  </a:cubicBezTo>
                  <a:lnTo>
                    <a:pt x="9717" y="73722"/>
                  </a:lnTo>
                  <a:cubicBezTo>
                    <a:pt x="9717" y="73722"/>
                    <a:pt x="9622" y="73722"/>
                    <a:pt x="9527" y="7372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 name="Google Shape;67;p2"/>
            <p:cNvSpPr/>
            <p:nvPr/>
          </p:nvSpPr>
          <p:spPr>
            <a:xfrm>
              <a:off x="5472777" y="2795520"/>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484" y="6163"/>
                    <a:pt x="51913" y="1115"/>
                    <a:pt x="57056" y="162"/>
                  </a:cubicBezTo>
                  <a:cubicBezTo>
                    <a:pt x="62295"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 name="Google Shape;68;p2"/>
            <p:cNvSpPr/>
            <p:nvPr/>
          </p:nvSpPr>
          <p:spPr>
            <a:xfrm>
              <a:off x="5518401" y="2561967"/>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 name="Google Shape;69;p2"/>
            <p:cNvSpPr/>
            <p:nvPr/>
          </p:nvSpPr>
          <p:spPr>
            <a:xfrm>
              <a:off x="5682517" y="2703318"/>
              <a:ext cx="78675" cy="73790"/>
            </a:xfrm>
            <a:custGeom>
              <a:avLst/>
              <a:gdLst/>
              <a:ahLst/>
              <a:cxnLst/>
              <a:rect l="l" t="t" r="r" b="b"/>
              <a:pathLst>
                <a:path w="78675"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583" y="69028"/>
                  </a:cubicBezTo>
                  <a:cubicBezTo>
                    <a:pt x="74868" y="71219"/>
                    <a:pt x="72201" y="72457"/>
                    <a:pt x="69344" y="72552"/>
                  </a:cubicBezTo>
                  <a:lnTo>
                    <a:pt x="9622"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 name="Google Shape;70;p2"/>
            <p:cNvSpPr/>
            <p:nvPr/>
          </p:nvSpPr>
          <p:spPr>
            <a:xfrm>
              <a:off x="5652609" y="2945512"/>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 name="Google Shape;71;p2"/>
            <p:cNvSpPr/>
            <p:nvPr/>
          </p:nvSpPr>
          <p:spPr>
            <a:xfrm>
              <a:off x="5453536" y="3046001"/>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 name="Google Shape;72;p2"/>
            <p:cNvSpPr/>
            <p:nvPr/>
          </p:nvSpPr>
          <p:spPr>
            <a:xfrm>
              <a:off x="6642686" y="3529175"/>
              <a:ext cx="73511" cy="81370"/>
            </a:xfrm>
            <a:custGeom>
              <a:avLst/>
              <a:gdLst/>
              <a:ahLst/>
              <a:cxnLst/>
              <a:rect l="l" t="t" r="r" b="b"/>
              <a:pathLst>
                <a:path w="73511" h="81370" extrusionOk="0">
                  <a:moveTo>
                    <a:pt x="63865" y="81371"/>
                  </a:moveTo>
                  <a:cubicBezTo>
                    <a:pt x="63580" y="81371"/>
                    <a:pt x="63389" y="81371"/>
                    <a:pt x="63103" y="81371"/>
                  </a:cubicBezTo>
                  <a:lnTo>
                    <a:pt x="8716" y="76894"/>
                  </a:lnTo>
                  <a:cubicBezTo>
                    <a:pt x="5953" y="76703"/>
                    <a:pt x="3382" y="75179"/>
                    <a:pt x="1762" y="72893"/>
                  </a:cubicBezTo>
                  <a:cubicBezTo>
                    <a:pt x="143" y="70607"/>
                    <a:pt x="-428" y="67750"/>
                    <a:pt x="333" y="64988"/>
                  </a:cubicBezTo>
                  <a:lnTo>
                    <a:pt x="15288" y="7171"/>
                  </a:lnTo>
                  <a:cubicBezTo>
                    <a:pt x="16621" y="2027"/>
                    <a:pt x="21765" y="-1021"/>
                    <a:pt x="26908" y="313"/>
                  </a:cubicBezTo>
                  <a:cubicBezTo>
                    <a:pt x="32052" y="1646"/>
                    <a:pt x="35100" y="6790"/>
                    <a:pt x="33766" y="11933"/>
                  </a:cubicBezTo>
                  <a:lnTo>
                    <a:pt x="21670" y="58796"/>
                  </a:lnTo>
                  <a:lnTo>
                    <a:pt x="64723" y="62321"/>
                  </a:lnTo>
                  <a:cubicBezTo>
                    <a:pt x="69961" y="62702"/>
                    <a:pt x="73867" y="67369"/>
                    <a:pt x="73486" y="72608"/>
                  </a:cubicBezTo>
                  <a:cubicBezTo>
                    <a:pt x="72914" y="77561"/>
                    <a:pt x="68723" y="81371"/>
                    <a:pt x="63865" y="8137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 name="Google Shape;73;p2"/>
            <p:cNvSpPr/>
            <p:nvPr/>
          </p:nvSpPr>
          <p:spPr>
            <a:xfrm>
              <a:off x="6428972" y="3530320"/>
              <a:ext cx="73229" cy="78606"/>
            </a:xfrm>
            <a:custGeom>
              <a:avLst/>
              <a:gdLst/>
              <a:ahLst/>
              <a:cxnLst/>
              <a:rect l="l" t="t" r="r" b="b"/>
              <a:pathLst>
                <a:path w="73229" h="78606" extrusionOk="0">
                  <a:moveTo>
                    <a:pt x="9546" y="78606"/>
                  </a:moveTo>
                  <a:cubicBezTo>
                    <a:pt x="7069" y="78606"/>
                    <a:pt x="4688" y="77654"/>
                    <a:pt x="2973" y="75939"/>
                  </a:cubicBezTo>
                  <a:cubicBezTo>
                    <a:pt x="973" y="74034"/>
                    <a:pt x="-170" y="71272"/>
                    <a:pt x="21" y="68415"/>
                  </a:cubicBezTo>
                  <a:lnTo>
                    <a:pt x="3926" y="8883"/>
                  </a:lnTo>
                  <a:cubicBezTo>
                    <a:pt x="4307" y="3645"/>
                    <a:pt x="8784" y="-356"/>
                    <a:pt x="14022" y="25"/>
                  </a:cubicBezTo>
                  <a:cubicBezTo>
                    <a:pt x="19261" y="406"/>
                    <a:pt x="23262" y="4883"/>
                    <a:pt x="22881" y="10122"/>
                  </a:cubicBezTo>
                  <a:lnTo>
                    <a:pt x="19737" y="58413"/>
                  </a:lnTo>
                  <a:lnTo>
                    <a:pt x="62695" y="53841"/>
                  </a:lnTo>
                  <a:cubicBezTo>
                    <a:pt x="68029" y="53365"/>
                    <a:pt x="72601" y="57080"/>
                    <a:pt x="73173" y="62319"/>
                  </a:cubicBezTo>
                  <a:cubicBezTo>
                    <a:pt x="73744" y="67557"/>
                    <a:pt x="69934" y="72225"/>
                    <a:pt x="64695" y="72796"/>
                  </a:cubicBezTo>
                  <a:lnTo>
                    <a:pt x="10498" y="78511"/>
                  </a:lnTo>
                  <a:cubicBezTo>
                    <a:pt x="10212" y="78606"/>
                    <a:pt x="9927" y="78606"/>
                    <a:pt x="9546" y="7860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 name="Google Shape;74;p2"/>
            <p:cNvSpPr/>
            <p:nvPr/>
          </p:nvSpPr>
          <p:spPr>
            <a:xfrm>
              <a:off x="6243034" y="3642875"/>
              <a:ext cx="73429" cy="61587"/>
            </a:xfrm>
            <a:custGeom>
              <a:avLst/>
              <a:gdLst/>
              <a:ahLst/>
              <a:cxnLst/>
              <a:rect l="l" t="t" r="r" b="b"/>
              <a:pathLst>
                <a:path w="73429"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 name="Google Shape;75;p2"/>
            <p:cNvSpPr/>
            <p:nvPr/>
          </p:nvSpPr>
          <p:spPr>
            <a:xfrm>
              <a:off x="6073750" y="3804768"/>
              <a:ext cx="70248" cy="70097"/>
            </a:xfrm>
            <a:custGeom>
              <a:avLst/>
              <a:gdLst/>
              <a:ahLst/>
              <a:cxnLst/>
              <a:rect l="l" t="t" r="r" b="b"/>
              <a:pathLst>
                <a:path w="70248" h="70097" extrusionOk="0">
                  <a:moveTo>
                    <a:pt x="36156" y="70097"/>
                  </a:moveTo>
                  <a:cubicBezTo>
                    <a:pt x="33012" y="70097"/>
                    <a:pt x="30155" y="68573"/>
                    <a:pt x="28345" y="66001"/>
                  </a:cubicBezTo>
                  <a:lnTo>
                    <a:pt x="1675" y="27520"/>
                  </a:lnTo>
                  <a:cubicBezTo>
                    <a:pt x="-1278" y="23234"/>
                    <a:pt x="-230" y="17233"/>
                    <a:pt x="4056" y="14281"/>
                  </a:cubicBezTo>
                  <a:cubicBezTo>
                    <a:pt x="8343" y="11233"/>
                    <a:pt x="14343" y="12376"/>
                    <a:pt x="17296" y="16662"/>
                  </a:cubicBezTo>
                  <a:lnTo>
                    <a:pt x="34632" y="41713"/>
                  </a:lnTo>
                  <a:lnTo>
                    <a:pt x="52158" y="5422"/>
                  </a:lnTo>
                  <a:cubicBezTo>
                    <a:pt x="54444" y="660"/>
                    <a:pt x="60063" y="-1340"/>
                    <a:pt x="64826" y="946"/>
                  </a:cubicBezTo>
                  <a:cubicBezTo>
                    <a:pt x="69588" y="3232"/>
                    <a:pt x="71589" y="8947"/>
                    <a:pt x="69303" y="13709"/>
                  </a:cubicBezTo>
                  <a:lnTo>
                    <a:pt x="44728" y="64668"/>
                  </a:lnTo>
                  <a:cubicBezTo>
                    <a:pt x="43299" y="67716"/>
                    <a:pt x="40251" y="69716"/>
                    <a:pt x="36918" y="70002"/>
                  </a:cubicBezTo>
                  <a:cubicBezTo>
                    <a:pt x="36632" y="70097"/>
                    <a:pt x="36441" y="70097"/>
                    <a:pt x="36156" y="7009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 name="Google Shape;76;p2"/>
            <p:cNvSpPr/>
            <p:nvPr/>
          </p:nvSpPr>
          <p:spPr>
            <a:xfrm>
              <a:off x="6070771" y="4135639"/>
              <a:ext cx="60008" cy="67838"/>
            </a:xfrm>
            <a:custGeom>
              <a:avLst/>
              <a:gdLst/>
              <a:ahLst/>
              <a:cxnLst/>
              <a:rect l="l" t="t" r="r" b="b"/>
              <a:pathLst>
                <a:path w="60008" h="67838" extrusionOk="0">
                  <a:moveTo>
                    <a:pt x="23704" y="67839"/>
                  </a:moveTo>
                  <a:cubicBezTo>
                    <a:pt x="23228" y="67839"/>
                    <a:pt x="22751" y="67839"/>
                    <a:pt x="22275" y="67744"/>
                  </a:cubicBezTo>
                  <a:cubicBezTo>
                    <a:pt x="18560" y="67172"/>
                    <a:pt x="15608" y="64600"/>
                    <a:pt x="14560" y="60981"/>
                  </a:cubicBezTo>
                  <a:lnTo>
                    <a:pt x="368" y="12213"/>
                  </a:lnTo>
                  <a:cubicBezTo>
                    <a:pt x="-1061" y="7164"/>
                    <a:pt x="1796" y="1926"/>
                    <a:pt x="6845" y="402"/>
                  </a:cubicBezTo>
                  <a:cubicBezTo>
                    <a:pt x="11893" y="-1122"/>
                    <a:pt x="17227" y="1831"/>
                    <a:pt x="18656" y="6879"/>
                  </a:cubicBezTo>
                  <a:lnTo>
                    <a:pt x="27038" y="35739"/>
                  </a:lnTo>
                  <a:lnTo>
                    <a:pt x="42563" y="11927"/>
                  </a:lnTo>
                  <a:cubicBezTo>
                    <a:pt x="45421" y="7545"/>
                    <a:pt x="51326" y="6307"/>
                    <a:pt x="55708" y="9165"/>
                  </a:cubicBezTo>
                  <a:cubicBezTo>
                    <a:pt x="60089" y="12022"/>
                    <a:pt x="61328" y="17928"/>
                    <a:pt x="58470" y="22309"/>
                  </a:cubicBezTo>
                  <a:lnTo>
                    <a:pt x="31610" y="63457"/>
                  </a:lnTo>
                  <a:cubicBezTo>
                    <a:pt x="29895" y="66219"/>
                    <a:pt x="26942" y="67839"/>
                    <a:pt x="23704" y="67839"/>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 name="Google Shape;77;p2"/>
            <p:cNvSpPr/>
            <p:nvPr/>
          </p:nvSpPr>
          <p:spPr>
            <a:xfrm>
              <a:off x="5891243" y="3983967"/>
              <a:ext cx="79697" cy="71682"/>
            </a:xfrm>
            <a:custGeom>
              <a:avLst/>
              <a:gdLst/>
              <a:ahLst/>
              <a:cxnLst/>
              <a:rect l="l" t="t" r="r" b="b"/>
              <a:pathLst>
                <a:path w="79697" h="71682" extrusionOk="0">
                  <a:moveTo>
                    <a:pt x="48546" y="71492"/>
                  </a:moveTo>
                  <a:cubicBezTo>
                    <a:pt x="45498" y="71492"/>
                    <a:pt x="42736" y="70063"/>
                    <a:pt x="40926" y="67682"/>
                  </a:cubicBezTo>
                  <a:lnTo>
                    <a:pt x="1874" y="15199"/>
                  </a:lnTo>
                  <a:cubicBezTo>
                    <a:pt x="-1174" y="11104"/>
                    <a:pt x="-412" y="5389"/>
                    <a:pt x="3493" y="2150"/>
                  </a:cubicBezTo>
                  <a:cubicBezTo>
                    <a:pt x="7398" y="-1088"/>
                    <a:pt x="13209" y="-612"/>
                    <a:pt x="16638" y="3198"/>
                  </a:cubicBezTo>
                  <a:lnTo>
                    <a:pt x="26163" y="13866"/>
                  </a:lnTo>
                  <a:cubicBezTo>
                    <a:pt x="27496" y="15390"/>
                    <a:pt x="28258" y="17200"/>
                    <a:pt x="28544" y="19105"/>
                  </a:cubicBezTo>
                  <a:lnTo>
                    <a:pt x="47689" y="44917"/>
                  </a:lnTo>
                  <a:lnTo>
                    <a:pt x="61977" y="20724"/>
                  </a:lnTo>
                  <a:cubicBezTo>
                    <a:pt x="64644" y="16152"/>
                    <a:pt x="70454" y="14723"/>
                    <a:pt x="75026" y="17390"/>
                  </a:cubicBezTo>
                  <a:cubicBezTo>
                    <a:pt x="79598" y="20057"/>
                    <a:pt x="81027" y="25867"/>
                    <a:pt x="78360" y="30439"/>
                  </a:cubicBezTo>
                  <a:lnTo>
                    <a:pt x="56738" y="67015"/>
                  </a:lnTo>
                  <a:cubicBezTo>
                    <a:pt x="55119" y="69778"/>
                    <a:pt x="52261" y="71492"/>
                    <a:pt x="49023" y="71683"/>
                  </a:cubicBezTo>
                  <a:cubicBezTo>
                    <a:pt x="48832" y="71492"/>
                    <a:pt x="48737" y="71492"/>
                    <a:pt x="48546" y="7149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 name="Google Shape;78;p2"/>
            <p:cNvSpPr/>
            <p:nvPr/>
          </p:nvSpPr>
          <p:spPr>
            <a:xfrm>
              <a:off x="5913510" y="2763095"/>
              <a:ext cx="197580" cy="138551"/>
            </a:xfrm>
            <a:custGeom>
              <a:avLst/>
              <a:gdLst/>
              <a:ahLst/>
              <a:cxnLst/>
              <a:rect l="l" t="t" r="r" b="b"/>
              <a:pathLst>
                <a:path w="197580" h="138551" extrusionOk="0">
                  <a:moveTo>
                    <a:pt x="98002" y="3345"/>
                  </a:moveTo>
                  <a:cubicBezTo>
                    <a:pt x="91811" y="107"/>
                    <a:pt x="84858" y="-1036"/>
                    <a:pt x="78190" y="1059"/>
                  </a:cubicBezTo>
                  <a:cubicBezTo>
                    <a:pt x="65903" y="4965"/>
                    <a:pt x="58855" y="18490"/>
                    <a:pt x="58474" y="31349"/>
                  </a:cubicBezTo>
                  <a:cubicBezTo>
                    <a:pt x="58093" y="44208"/>
                    <a:pt x="63141" y="56495"/>
                    <a:pt x="68189" y="68306"/>
                  </a:cubicBezTo>
                  <a:cubicBezTo>
                    <a:pt x="63998" y="56495"/>
                    <a:pt x="59426" y="44398"/>
                    <a:pt x="50758" y="35349"/>
                  </a:cubicBezTo>
                  <a:cubicBezTo>
                    <a:pt x="38947" y="23062"/>
                    <a:pt x="17707" y="17823"/>
                    <a:pt x="5610" y="35445"/>
                  </a:cubicBezTo>
                  <a:cubicBezTo>
                    <a:pt x="-867" y="44874"/>
                    <a:pt x="-1343" y="57162"/>
                    <a:pt x="2181" y="68020"/>
                  </a:cubicBezTo>
                  <a:cubicBezTo>
                    <a:pt x="11039" y="95738"/>
                    <a:pt x="19993" y="130504"/>
                    <a:pt x="63427" y="137838"/>
                  </a:cubicBezTo>
                  <a:cubicBezTo>
                    <a:pt x="119529" y="139934"/>
                    <a:pt x="177346" y="140410"/>
                    <a:pt x="193729" y="94404"/>
                  </a:cubicBezTo>
                  <a:cubicBezTo>
                    <a:pt x="199634" y="77831"/>
                    <a:pt x="199063" y="58495"/>
                    <a:pt x="189823" y="43446"/>
                  </a:cubicBezTo>
                  <a:cubicBezTo>
                    <a:pt x="180584" y="28491"/>
                    <a:pt x="161915" y="19062"/>
                    <a:pt x="144770" y="22967"/>
                  </a:cubicBezTo>
                  <a:cubicBezTo>
                    <a:pt x="127625" y="26872"/>
                    <a:pt x="114385" y="45351"/>
                    <a:pt x="118386" y="62496"/>
                  </a:cubicBezTo>
                  <a:cubicBezTo>
                    <a:pt x="119815" y="48018"/>
                    <a:pt x="120196" y="32682"/>
                    <a:pt x="113814" y="19538"/>
                  </a:cubicBezTo>
                  <a:cubicBezTo>
                    <a:pt x="110480" y="12775"/>
                    <a:pt x="104670" y="6870"/>
                    <a:pt x="98002" y="33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 name="Google Shape;79;p2"/>
            <p:cNvSpPr/>
            <p:nvPr/>
          </p:nvSpPr>
          <p:spPr>
            <a:xfrm>
              <a:off x="6824162" y="2990896"/>
              <a:ext cx="147430" cy="129462"/>
            </a:xfrm>
            <a:custGeom>
              <a:avLst/>
              <a:gdLst/>
              <a:ahLst/>
              <a:cxnLst/>
              <a:rect l="l" t="t" r="r" b="b"/>
              <a:pathLst>
                <a:path w="147430" h="129462" extrusionOk="0">
                  <a:moveTo>
                    <a:pt x="97654" y="15479"/>
                  </a:moveTo>
                  <a:cubicBezTo>
                    <a:pt x="94511" y="10812"/>
                    <a:pt x="89939" y="7288"/>
                    <a:pt x="84415" y="6145"/>
                  </a:cubicBezTo>
                  <a:cubicBezTo>
                    <a:pt x="74223" y="4144"/>
                    <a:pt x="63841" y="11002"/>
                    <a:pt x="58602" y="20051"/>
                  </a:cubicBezTo>
                  <a:cubicBezTo>
                    <a:pt x="53363" y="29100"/>
                    <a:pt x="52125" y="39768"/>
                    <a:pt x="51173" y="50150"/>
                  </a:cubicBezTo>
                  <a:cubicBezTo>
                    <a:pt x="52792" y="40149"/>
                    <a:pt x="54220" y="29767"/>
                    <a:pt x="51553" y="19956"/>
                  </a:cubicBezTo>
                  <a:cubicBezTo>
                    <a:pt x="47934" y="6621"/>
                    <a:pt x="34790" y="-5381"/>
                    <a:pt x="19359" y="2525"/>
                  </a:cubicBezTo>
                  <a:cubicBezTo>
                    <a:pt x="11072" y="6716"/>
                    <a:pt x="6024" y="15289"/>
                    <a:pt x="4214" y="24433"/>
                  </a:cubicBezTo>
                  <a:cubicBezTo>
                    <a:pt x="-263" y="47578"/>
                    <a:pt x="-7311" y="75868"/>
                    <a:pt x="20692" y="97966"/>
                  </a:cubicBezTo>
                  <a:cubicBezTo>
                    <a:pt x="59840" y="121302"/>
                    <a:pt x="100798" y="143971"/>
                    <a:pt x="130325" y="117682"/>
                  </a:cubicBezTo>
                  <a:cubicBezTo>
                    <a:pt x="140993" y="108157"/>
                    <a:pt x="148137" y="94156"/>
                    <a:pt x="147375" y="79868"/>
                  </a:cubicBezTo>
                  <a:cubicBezTo>
                    <a:pt x="146613" y="65581"/>
                    <a:pt x="136993" y="51674"/>
                    <a:pt x="123277" y="47769"/>
                  </a:cubicBezTo>
                  <a:cubicBezTo>
                    <a:pt x="109561" y="43864"/>
                    <a:pt x="92892" y="51865"/>
                    <a:pt x="89177" y="65676"/>
                  </a:cubicBezTo>
                  <a:cubicBezTo>
                    <a:pt x="95845" y="55865"/>
                    <a:pt x="102036" y="45197"/>
                    <a:pt x="102608" y="33291"/>
                  </a:cubicBezTo>
                  <a:cubicBezTo>
                    <a:pt x="102893" y="27004"/>
                    <a:pt x="101083" y="20623"/>
                    <a:pt x="97654" y="154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 name="Google Shape;80;p2"/>
            <p:cNvSpPr/>
            <p:nvPr/>
          </p:nvSpPr>
          <p:spPr>
            <a:xfrm>
              <a:off x="5224498" y="2514610"/>
              <a:ext cx="133010" cy="138675"/>
            </a:xfrm>
            <a:custGeom>
              <a:avLst/>
              <a:gdLst/>
              <a:ahLst/>
              <a:cxnLst/>
              <a:rect l="l" t="t" r="r" b="b"/>
              <a:pathLst>
                <a:path w="133010" h="138675" extrusionOk="0">
                  <a:moveTo>
                    <a:pt x="29491" y="29327"/>
                  </a:moveTo>
                  <a:cubicBezTo>
                    <a:pt x="31110" y="24279"/>
                    <a:pt x="34348" y="19992"/>
                    <a:pt x="39206" y="17802"/>
                  </a:cubicBezTo>
                  <a:cubicBezTo>
                    <a:pt x="48160" y="13801"/>
                    <a:pt x="59590" y="18183"/>
                    <a:pt x="66829" y="25612"/>
                  </a:cubicBezTo>
                  <a:cubicBezTo>
                    <a:pt x="74068" y="33042"/>
                    <a:pt x="78163" y="42852"/>
                    <a:pt x="81878" y="52568"/>
                  </a:cubicBezTo>
                  <a:cubicBezTo>
                    <a:pt x="77687" y="43424"/>
                    <a:pt x="73496" y="33899"/>
                    <a:pt x="73306" y="23993"/>
                  </a:cubicBezTo>
                  <a:cubicBezTo>
                    <a:pt x="73020" y="10658"/>
                    <a:pt x="81973" y="-3439"/>
                    <a:pt x="98356" y="752"/>
                  </a:cubicBezTo>
                  <a:cubicBezTo>
                    <a:pt x="107215" y="3038"/>
                    <a:pt x="114168" y="9991"/>
                    <a:pt x="118264" y="18278"/>
                  </a:cubicBezTo>
                  <a:cubicBezTo>
                    <a:pt x="128646" y="39328"/>
                    <a:pt x="142933" y="64474"/>
                    <a:pt x="123026" y="91335"/>
                  </a:cubicBezTo>
                  <a:cubicBezTo>
                    <a:pt x="93118" y="121529"/>
                    <a:pt x="61399" y="151628"/>
                    <a:pt x="26824" y="132864"/>
                  </a:cubicBezTo>
                  <a:cubicBezTo>
                    <a:pt x="14441" y="126101"/>
                    <a:pt x="4059" y="114290"/>
                    <a:pt x="916" y="100669"/>
                  </a:cubicBezTo>
                  <a:cubicBezTo>
                    <a:pt x="-2228" y="87048"/>
                    <a:pt x="2821" y="71808"/>
                    <a:pt x="14536" y="65236"/>
                  </a:cubicBezTo>
                  <a:cubicBezTo>
                    <a:pt x="26252" y="58664"/>
                    <a:pt x="43778" y="62760"/>
                    <a:pt x="51017" y="75047"/>
                  </a:cubicBezTo>
                  <a:cubicBezTo>
                    <a:pt x="42159" y="67141"/>
                    <a:pt x="33396" y="58188"/>
                    <a:pt x="29681" y="47139"/>
                  </a:cubicBezTo>
                  <a:cubicBezTo>
                    <a:pt x="27776" y="41424"/>
                    <a:pt x="27681" y="34851"/>
                    <a:pt x="29491" y="29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1" name="Google Shape;81;p2"/>
          <p:cNvSpPr txBox="1">
            <a:spLocks noGrp="1"/>
          </p:cNvSpPr>
          <p:nvPr>
            <p:ph type="title"/>
          </p:nvPr>
        </p:nvSpPr>
        <p:spPr>
          <a:xfrm>
            <a:off x="2939625" y="1844150"/>
            <a:ext cx="5453100" cy="27228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grpSp>
        <p:nvGrpSpPr>
          <p:cNvPr id="5" name="Google Shape;82;p2"/>
          <p:cNvGrpSpPr/>
          <p:nvPr/>
        </p:nvGrpSpPr>
        <p:grpSpPr>
          <a:xfrm>
            <a:off x="8706762" y="1518173"/>
            <a:ext cx="3167868" cy="5262923"/>
            <a:chOff x="8630562" y="1518173"/>
            <a:chExt cx="3167868" cy="5262923"/>
          </a:xfrm>
        </p:grpSpPr>
        <p:grpSp>
          <p:nvGrpSpPr>
            <p:cNvPr id="6" name="Google Shape;83;p2"/>
            <p:cNvGrpSpPr/>
            <p:nvPr/>
          </p:nvGrpSpPr>
          <p:grpSpPr>
            <a:xfrm>
              <a:off x="8630562" y="1518173"/>
              <a:ext cx="3167868" cy="5262923"/>
              <a:chOff x="8670612" y="1496523"/>
              <a:chExt cx="3167868" cy="5262923"/>
            </a:xfrm>
          </p:grpSpPr>
          <p:grpSp>
            <p:nvGrpSpPr>
              <p:cNvPr id="7" name="Google Shape;84;p2"/>
              <p:cNvGrpSpPr/>
              <p:nvPr/>
            </p:nvGrpSpPr>
            <p:grpSpPr>
              <a:xfrm flipH="1">
                <a:off x="8709366" y="1496523"/>
                <a:ext cx="3129114" cy="5262923"/>
                <a:chOff x="6083206" y="490713"/>
                <a:chExt cx="3551372" cy="5973128"/>
              </a:xfrm>
            </p:grpSpPr>
            <p:grpSp>
              <p:nvGrpSpPr>
                <p:cNvPr id="8" name="Google Shape;85;p2"/>
                <p:cNvGrpSpPr/>
                <p:nvPr/>
              </p:nvGrpSpPr>
              <p:grpSpPr>
                <a:xfrm>
                  <a:off x="6516762" y="5322936"/>
                  <a:ext cx="495570" cy="986885"/>
                  <a:chOff x="4753275" y="5275039"/>
                  <a:chExt cx="495570" cy="986885"/>
                </a:xfrm>
              </p:grpSpPr>
              <p:sp>
                <p:nvSpPr>
                  <p:cNvPr id="86" name="Google Shape;86;p2"/>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 name="Google Shape;87;p2"/>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8" name="Google Shape;88;p2"/>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 name="Google Shape;89;p2"/>
                <p:cNvGrpSpPr/>
                <p:nvPr/>
              </p:nvGrpSpPr>
              <p:grpSpPr>
                <a:xfrm>
                  <a:off x="8357373" y="5383706"/>
                  <a:ext cx="495474" cy="986885"/>
                  <a:chOff x="6593886" y="5335809"/>
                  <a:chExt cx="495474" cy="986885"/>
                </a:xfrm>
              </p:grpSpPr>
              <p:sp>
                <p:nvSpPr>
                  <p:cNvPr id="90" name="Google Shape;90;p2"/>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 name="Google Shape;91;p2"/>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2" name="Google Shape;92;p2"/>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0" name="Google Shape;93;p2"/>
                <p:cNvGrpSpPr/>
                <p:nvPr/>
              </p:nvGrpSpPr>
              <p:grpSpPr>
                <a:xfrm>
                  <a:off x="6386253" y="5289694"/>
                  <a:ext cx="609130" cy="558069"/>
                  <a:chOff x="4622766" y="5241797"/>
                  <a:chExt cx="609130" cy="558069"/>
                </a:xfrm>
              </p:grpSpPr>
              <p:sp>
                <p:nvSpPr>
                  <p:cNvPr id="94" name="Google Shape;94;p2"/>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 name="Google Shape;95;p2"/>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 name="Google Shape;96;p2"/>
                <p:cNvGrpSpPr/>
                <p:nvPr/>
              </p:nvGrpSpPr>
              <p:grpSpPr>
                <a:xfrm>
                  <a:off x="8264529" y="5273478"/>
                  <a:ext cx="604287" cy="547806"/>
                  <a:chOff x="6501042" y="5225581"/>
                  <a:chExt cx="604287" cy="547806"/>
                </a:xfrm>
              </p:grpSpPr>
              <p:sp>
                <p:nvSpPr>
                  <p:cNvPr id="97" name="Google Shape;97;p2"/>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 name="Google Shape;98;p2"/>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37" name="Google Shape;99;p2"/>
                <p:cNvGrpSpPr/>
                <p:nvPr/>
              </p:nvGrpSpPr>
              <p:grpSpPr>
                <a:xfrm>
                  <a:off x="6786424" y="5231401"/>
                  <a:ext cx="416789" cy="1135760"/>
                  <a:chOff x="5022937" y="5183504"/>
                  <a:chExt cx="416789" cy="1135760"/>
                </a:xfrm>
              </p:grpSpPr>
              <p:sp>
                <p:nvSpPr>
                  <p:cNvPr id="100" name="Google Shape;100;p2"/>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 name="Google Shape;101;p2"/>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2" name="Google Shape;102;p2"/>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8" name="Google Shape;103;p2"/>
                <p:cNvGrpSpPr/>
                <p:nvPr/>
              </p:nvGrpSpPr>
              <p:grpSpPr>
                <a:xfrm>
                  <a:off x="8615700" y="5328080"/>
                  <a:ext cx="416789" cy="1135761"/>
                  <a:chOff x="6852213" y="5280183"/>
                  <a:chExt cx="416789" cy="1135761"/>
                </a:xfrm>
              </p:grpSpPr>
              <p:sp>
                <p:nvSpPr>
                  <p:cNvPr id="104" name="Google Shape;104;p2"/>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 name="Google Shape;105;p2"/>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39" name="Google Shape;106;p2"/>
                <p:cNvGrpSpPr/>
                <p:nvPr/>
              </p:nvGrpSpPr>
              <p:grpSpPr>
                <a:xfrm>
                  <a:off x="6083206" y="3943301"/>
                  <a:ext cx="516683" cy="555818"/>
                  <a:chOff x="4319719" y="3895404"/>
                  <a:chExt cx="516683" cy="555818"/>
                </a:xfrm>
              </p:grpSpPr>
              <p:sp>
                <p:nvSpPr>
                  <p:cNvPr id="107" name="Google Shape;107;p2"/>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 name="Google Shape;108;p2"/>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40" name="Google Shape;109;p2"/>
                <p:cNvGrpSpPr/>
                <p:nvPr/>
              </p:nvGrpSpPr>
              <p:grpSpPr>
                <a:xfrm>
                  <a:off x="6257831" y="912088"/>
                  <a:ext cx="3376747" cy="4718505"/>
                  <a:chOff x="4494344" y="864191"/>
                  <a:chExt cx="3376747" cy="4718505"/>
                </a:xfrm>
              </p:grpSpPr>
              <p:sp>
                <p:nvSpPr>
                  <p:cNvPr id="110" name="Google Shape;110;p2"/>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 name="Google Shape;111;p2"/>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2" name="Google Shape;112;p2"/>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 name="Google Shape;113;p2"/>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 name="Google Shape;114;p2"/>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5" name="Google Shape;115;p2"/>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 name="Google Shape;116;p2"/>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 name="Google Shape;117;p2"/>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8" name="Google Shape;118;p2"/>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 name="Google Shape;119;p2"/>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 name="Google Shape;120;p2"/>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 name="Google Shape;121;p2"/>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41" name="Google Shape;122;p2"/>
                <p:cNvGrpSpPr/>
                <p:nvPr/>
              </p:nvGrpSpPr>
              <p:grpSpPr>
                <a:xfrm>
                  <a:off x="8831187" y="490713"/>
                  <a:ext cx="413227" cy="584549"/>
                  <a:chOff x="7067700" y="442816"/>
                  <a:chExt cx="413227" cy="584549"/>
                </a:xfrm>
              </p:grpSpPr>
              <p:sp>
                <p:nvSpPr>
                  <p:cNvPr id="123" name="Google Shape;123;p2"/>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 name="Google Shape;124;p2"/>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42" name="Google Shape;125;p2"/>
                <p:cNvGrpSpPr/>
                <p:nvPr/>
              </p:nvGrpSpPr>
              <p:grpSpPr>
                <a:xfrm>
                  <a:off x="7888761" y="716887"/>
                  <a:ext cx="345534" cy="624789"/>
                  <a:chOff x="6125274" y="668990"/>
                  <a:chExt cx="345534" cy="624789"/>
                </a:xfrm>
              </p:grpSpPr>
              <p:sp>
                <p:nvSpPr>
                  <p:cNvPr id="126" name="Google Shape;126;p2"/>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 name="Google Shape;127;p2"/>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8" name="Google Shape;128;p2"/>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 name="Google Shape;129;p2"/>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 name="Google Shape;130;p2"/>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1" name="Google Shape;131;p2"/>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2" name="Google Shape;132;p2"/>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43" name="Google Shape;133;p2"/>
                <p:cNvGrpSpPr/>
                <p:nvPr/>
              </p:nvGrpSpPr>
              <p:grpSpPr>
                <a:xfrm>
                  <a:off x="6650191" y="5328651"/>
                  <a:ext cx="609320" cy="558260"/>
                  <a:chOff x="4886704" y="5280754"/>
                  <a:chExt cx="609320" cy="558260"/>
                </a:xfrm>
              </p:grpSpPr>
              <p:sp>
                <p:nvSpPr>
                  <p:cNvPr id="134" name="Google Shape;134;p2"/>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5" name="Google Shape;135;p2"/>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44" name="Google Shape;136;p2"/>
                <p:cNvGrpSpPr/>
                <p:nvPr/>
              </p:nvGrpSpPr>
              <p:grpSpPr>
                <a:xfrm>
                  <a:off x="8440360" y="5294718"/>
                  <a:ext cx="604287" cy="547806"/>
                  <a:chOff x="6676873" y="5246821"/>
                  <a:chExt cx="604287" cy="547806"/>
                </a:xfrm>
              </p:grpSpPr>
              <p:sp>
                <p:nvSpPr>
                  <p:cNvPr id="137" name="Google Shape;137;p2"/>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8" name="Google Shape;138;p2"/>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245" name="Google Shape;139;p2"/>
              <p:cNvGrpSpPr/>
              <p:nvPr/>
            </p:nvGrpSpPr>
            <p:grpSpPr>
              <a:xfrm flipH="1">
                <a:off x="8957688" y="2315288"/>
                <a:ext cx="1010887" cy="712116"/>
                <a:chOff x="4585926" y="1340643"/>
                <a:chExt cx="1147301" cy="808212"/>
              </a:xfrm>
            </p:grpSpPr>
            <p:sp>
              <p:nvSpPr>
                <p:cNvPr id="140" name="Google Shape;140;p2"/>
                <p:cNvSpPr/>
                <p:nvPr/>
              </p:nvSpPr>
              <p:spPr>
                <a:xfrm rot="-439219">
                  <a:off x="5523193" y="1523653"/>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1" name="Google Shape;141;p2"/>
                <p:cNvSpPr/>
                <p:nvPr/>
              </p:nvSpPr>
              <p:spPr>
                <a:xfrm rot="-439219">
                  <a:off x="4596944" y="1773172"/>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2" name="Google Shape;142;p2"/>
                <p:cNvSpPr/>
                <p:nvPr/>
              </p:nvSpPr>
              <p:spPr>
                <a:xfrm rot="-904748">
                  <a:off x="4810653" y="1506992"/>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3" name="Google Shape;143;p2"/>
                <p:cNvSpPr/>
                <p:nvPr/>
              </p:nvSpPr>
              <p:spPr>
                <a:xfrm rot="-612915">
                  <a:off x="5329926" y="1393744"/>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1"/>
                        <a:pt x="20980" y="0"/>
                        <a:pt x="46862" y="0"/>
                      </a:cubicBezTo>
                      <a:cubicBezTo>
                        <a:pt x="72743" y="0"/>
                        <a:pt x="93724" y="35991"/>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4" name="Google Shape;144;p2"/>
                <p:cNvSpPr/>
                <p:nvPr/>
              </p:nvSpPr>
              <p:spPr>
                <a:xfrm>
                  <a:off x="4948810" y="1651003"/>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5"/>
                        <a:pt x="116925" y="404872"/>
                      </a:cubicBezTo>
                      <a:cubicBezTo>
                        <a:pt x="176552" y="458403"/>
                        <a:pt x="255800" y="510600"/>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663" y="-22991"/>
                        <a:pt x="134928"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46" name="Google Shape;145;p2"/>
                <p:cNvGrpSpPr/>
                <p:nvPr/>
              </p:nvGrpSpPr>
              <p:grpSpPr>
                <a:xfrm>
                  <a:off x="5067354" y="1761355"/>
                  <a:ext cx="285096" cy="95161"/>
                  <a:chOff x="6904862" y="1761355"/>
                  <a:chExt cx="285096" cy="95161"/>
                </a:xfrm>
              </p:grpSpPr>
              <p:sp>
                <p:nvSpPr>
                  <p:cNvPr id="146" name="Google Shape;146;p2"/>
                  <p:cNvSpPr/>
                  <p:nvPr/>
                </p:nvSpPr>
                <p:spPr>
                  <a:xfrm>
                    <a:off x="6904862" y="1801281"/>
                    <a:ext cx="82742" cy="37177"/>
                  </a:xfrm>
                  <a:custGeom>
                    <a:avLst/>
                    <a:gdLst/>
                    <a:ahLst/>
                    <a:cxnLst/>
                    <a:rect l="l" t="t" r="r" b="b"/>
                    <a:pathLst>
                      <a:path w="82742" h="37177" extrusionOk="0">
                        <a:moveTo>
                          <a:pt x="30099" y="276"/>
                        </a:moveTo>
                        <a:cubicBezTo>
                          <a:pt x="22765" y="943"/>
                          <a:pt x="15430" y="2943"/>
                          <a:pt x="9715"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7" y="28661"/>
                        </a:cubicBezTo>
                        <a:cubicBezTo>
                          <a:pt x="54292" y="25327"/>
                          <a:pt x="63817" y="25041"/>
                          <a:pt x="73914" y="25994"/>
                        </a:cubicBezTo>
                        <a:cubicBezTo>
                          <a:pt x="84677" y="27041"/>
                          <a:pt x="84963" y="22470"/>
                          <a:pt x="78200" y="16183"/>
                        </a:cubicBezTo>
                        <a:cubicBezTo>
                          <a:pt x="66484" y="4944"/>
                          <a:pt x="48006"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47" name="Google Shape;147;p2"/>
                  <p:cNvGrpSpPr/>
                  <p:nvPr/>
                </p:nvGrpSpPr>
                <p:grpSpPr>
                  <a:xfrm>
                    <a:off x="6968965" y="1761355"/>
                    <a:ext cx="220992" cy="95161"/>
                    <a:chOff x="6968965" y="1761355"/>
                    <a:chExt cx="220992" cy="95161"/>
                  </a:xfrm>
                </p:grpSpPr>
                <p:sp>
                  <p:nvSpPr>
                    <p:cNvPr id="148" name="Google Shape;148;p2"/>
                    <p:cNvSpPr/>
                    <p:nvPr/>
                  </p:nvSpPr>
                  <p:spPr>
                    <a:xfrm>
                      <a:off x="7113020" y="1761355"/>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7" y="35725"/>
                            <a:pt x="10060" y="40107"/>
                          </a:cubicBezTo>
                          <a:cubicBezTo>
                            <a:pt x="820" y="44679"/>
                            <a:pt x="-1751" y="40678"/>
                            <a:pt x="1106" y="32678"/>
                          </a:cubicBezTo>
                          <a:cubicBezTo>
                            <a:pt x="5964" y="18676"/>
                            <a:pt x="19490"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9" name="Google Shape;149;p2"/>
                    <p:cNvSpPr/>
                    <p:nvPr/>
                  </p:nvSpPr>
                  <p:spPr>
                    <a:xfrm>
                      <a:off x="6968965" y="1788413"/>
                      <a:ext cx="160305" cy="68103"/>
                    </a:xfrm>
                    <a:custGeom>
                      <a:avLst/>
                      <a:gdLst/>
                      <a:ahLst/>
                      <a:cxnLst/>
                      <a:rect l="l" t="t" r="r" b="b"/>
                      <a:pathLst>
                        <a:path w="160305" h="68103" extrusionOk="0">
                          <a:moveTo>
                            <a:pt x="73343" y="68104"/>
                          </a:moveTo>
                          <a:cubicBezTo>
                            <a:pt x="62008" y="68104"/>
                            <a:pt x="52769" y="66008"/>
                            <a:pt x="44672" y="61817"/>
                          </a:cubicBezTo>
                          <a:cubicBezTo>
                            <a:pt x="38862" y="58769"/>
                            <a:pt x="34100" y="54769"/>
                            <a:pt x="29528" y="50959"/>
                          </a:cubicBezTo>
                          <a:cubicBezTo>
                            <a:pt x="27908" y="49625"/>
                            <a:pt x="26289" y="48197"/>
                            <a:pt x="24575" y="46958"/>
                          </a:cubicBezTo>
                          <a:cubicBezTo>
                            <a:pt x="17240" y="41243"/>
                            <a:pt x="10859" y="38291"/>
                            <a:pt x="4477" y="37624"/>
                          </a:cubicBezTo>
                          <a:lnTo>
                            <a:pt x="4858" y="33623"/>
                          </a:lnTo>
                          <a:lnTo>
                            <a:pt x="0" y="33814"/>
                          </a:lnTo>
                          <a:lnTo>
                            <a:pt x="571" y="29242"/>
                          </a:lnTo>
                          <a:lnTo>
                            <a:pt x="5334" y="28099"/>
                          </a:lnTo>
                          <a:cubicBezTo>
                            <a:pt x="16193" y="29147"/>
                            <a:pt x="24860" y="35052"/>
                            <a:pt x="30385" y="39338"/>
                          </a:cubicBezTo>
                          <a:cubicBezTo>
                            <a:pt x="32195" y="40767"/>
                            <a:pt x="33909" y="42100"/>
                            <a:pt x="35528" y="43529"/>
                          </a:cubicBezTo>
                          <a:cubicBezTo>
                            <a:pt x="39910" y="47244"/>
                            <a:pt x="44101" y="50673"/>
                            <a:pt x="49054" y="53245"/>
                          </a:cubicBezTo>
                          <a:cubicBezTo>
                            <a:pt x="59436" y="58674"/>
                            <a:pt x="72485" y="59817"/>
                            <a:pt x="91345" y="56960"/>
                          </a:cubicBezTo>
                          <a:cubicBezTo>
                            <a:pt x="100679" y="55531"/>
                            <a:pt x="117538" y="51530"/>
                            <a:pt x="126492" y="39910"/>
                          </a:cubicBezTo>
                          <a:cubicBezTo>
                            <a:pt x="129540" y="36004"/>
                            <a:pt x="131445" y="31433"/>
                            <a:pt x="133541" y="26670"/>
                          </a:cubicBezTo>
                          <a:cubicBezTo>
                            <a:pt x="134303" y="24765"/>
                            <a:pt x="135160" y="22860"/>
                            <a:pt x="136017" y="21050"/>
                          </a:cubicBezTo>
                          <a:cubicBezTo>
                            <a:pt x="138875" y="15050"/>
                            <a:pt x="143732" y="6477"/>
                            <a:pt x="153353" y="1810"/>
                          </a:cubicBezTo>
                          <a:lnTo>
                            <a:pt x="156972" y="0"/>
                          </a:lnTo>
                          <a:lnTo>
                            <a:pt x="160306" y="4477"/>
                          </a:lnTo>
                          <a:lnTo>
                            <a:pt x="156305" y="7525"/>
                          </a:lnTo>
                          <a:lnTo>
                            <a:pt x="157639" y="10287"/>
                          </a:lnTo>
                          <a:cubicBezTo>
                            <a:pt x="152400" y="12859"/>
                            <a:pt x="148304" y="17621"/>
                            <a:pt x="144685" y="25146"/>
                          </a:cubicBezTo>
                          <a:cubicBezTo>
                            <a:pt x="143828" y="26861"/>
                            <a:pt x="143066" y="28670"/>
                            <a:pt x="142304" y="30480"/>
                          </a:cubicBezTo>
                          <a:cubicBezTo>
                            <a:pt x="140113" y="35624"/>
                            <a:pt x="137827" y="40862"/>
                            <a:pt x="134017" y="45720"/>
                          </a:cubicBezTo>
                          <a:cubicBezTo>
                            <a:pt x="122968" y="60008"/>
                            <a:pt x="103442" y="64770"/>
                            <a:pt x="92774" y="66389"/>
                          </a:cubicBezTo>
                          <a:cubicBezTo>
                            <a:pt x="85725" y="67532"/>
                            <a:pt x="79248" y="68104"/>
                            <a:pt x="73343" y="68104"/>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50" name="Google Shape;150;p2"/>
                <p:cNvSpPr/>
                <p:nvPr/>
              </p:nvSpPr>
              <p:spPr>
                <a:xfrm>
                  <a:off x="5210705" y="1846135"/>
                  <a:ext cx="39528" cy="155257"/>
                </a:xfrm>
                <a:custGeom>
                  <a:avLst/>
                  <a:gdLst/>
                  <a:ahLst/>
                  <a:cxnLst/>
                  <a:rect l="l" t="t" r="r" b="b"/>
                  <a:pathLst>
                    <a:path w="39528" h="155257" extrusionOk="0">
                      <a:moveTo>
                        <a:pt x="30099" y="155257"/>
                      </a:moveTo>
                      <a:cubicBezTo>
                        <a:pt x="26194" y="103537"/>
                        <a:pt x="16097" y="52292"/>
                        <a:pt x="0" y="2953"/>
                      </a:cubicBezTo>
                      <a:lnTo>
                        <a:pt x="9049" y="0"/>
                      </a:lnTo>
                      <a:cubicBezTo>
                        <a:pt x="25337" y="50006"/>
                        <a:pt x="35623" y="102013"/>
                        <a:pt x="39529" y="154495"/>
                      </a:cubicBezTo>
                      <a:lnTo>
                        <a:pt x="30099" y="155257"/>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1" name="Google Shape;151;p2"/>
                <p:cNvSpPr/>
                <p:nvPr/>
              </p:nvSpPr>
              <p:spPr>
                <a:xfrm>
                  <a:off x="5131934" y="1942432"/>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1" y="80296"/>
                        <a:pt x="38576" y="96012"/>
                        <a:pt x="61150" y="94393"/>
                      </a:cubicBezTo>
                      <a:cubicBezTo>
                        <a:pt x="83629" y="92869"/>
                        <a:pt x="104108" y="74105"/>
                        <a:pt x="107632" y="51816"/>
                      </a:cubicBezTo>
                      <a:lnTo>
                        <a:pt x="109538" y="40196"/>
                      </a:lnTo>
                      <a:lnTo>
                        <a:pt x="116300" y="49816"/>
                      </a:lnTo>
                      <a:cubicBezTo>
                        <a:pt x="130207" y="69628"/>
                        <a:pt x="160020" y="76962"/>
                        <a:pt x="181546" y="65818"/>
                      </a:cubicBezTo>
                      <a:cubicBezTo>
                        <a:pt x="202978" y="54674"/>
                        <a:pt x="214217" y="26003"/>
                        <a:pt x="205930" y="3239"/>
                      </a:cubicBezTo>
                      <a:lnTo>
                        <a:pt x="214884" y="0"/>
                      </a:lnTo>
                      <a:cubicBezTo>
                        <a:pt x="224885" y="27432"/>
                        <a:pt x="211836" y="60770"/>
                        <a:pt x="185928" y="74295"/>
                      </a:cubicBezTo>
                      <a:cubicBezTo>
                        <a:pt x="162877" y="86297"/>
                        <a:pt x="132874" y="80867"/>
                        <a:pt x="114681" y="62675"/>
                      </a:cubicBezTo>
                      <a:cubicBezTo>
                        <a:pt x="106966" y="84868"/>
                        <a:pt x="85344" y="102203"/>
                        <a:pt x="61817" y="103823"/>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48" name="Google Shape;152;p2"/>
                <p:cNvGrpSpPr/>
                <p:nvPr/>
              </p:nvGrpSpPr>
              <p:grpSpPr>
                <a:xfrm>
                  <a:off x="5328596" y="1340643"/>
                  <a:ext cx="238631" cy="133635"/>
                  <a:chOff x="7166104" y="1340643"/>
                  <a:chExt cx="238631" cy="133635"/>
                </a:xfrm>
              </p:grpSpPr>
              <p:sp>
                <p:nvSpPr>
                  <p:cNvPr id="153" name="Google Shape;153;p2"/>
                  <p:cNvSpPr/>
                  <p:nvPr/>
                </p:nvSpPr>
                <p:spPr>
                  <a:xfrm>
                    <a:off x="7166104" y="1347982"/>
                    <a:ext cx="194487" cy="126296"/>
                  </a:xfrm>
                  <a:custGeom>
                    <a:avLst/>
                    <a:gdLst/>
                    <a:ahLst/>
                    <a:cxnLst/>
                    <a:rect l="l" t="t" r="r" b="b"/>
                    <a:pathLst>
                      <a:path w="194487" h="126296" extrusionOk="0">
                        <a:moveTo>
                          <a:pt x="17651" y="42286"/>
                        </a:moveTo>
                        <a:cubicBezTo>
                          <a:pt x="39368" y="14092"/>
                          <a:pt x="77753" y="-3434"/>
                          <a:pt x="115186" y="567"/>
                        </a:cubicBezTo>
                        <a:cubicBezTo>
                          <a:pt x="152620" y="4567"/>
                          <a:pt x="186624" y="31428"/>
                          <a:pt x="193672" y="65337"/>
                        </a:cubicBezTo>
                        <a:cubicBezTo>
                          <a:pt x="196244" y="77529"/>
                          <a:pt x="193006" y="93435"/>
                          <a:pt x="179956" y="96864"/>
                        </a:cubicBezTo>
                        <a:cubicBezTo>
                          <a:pt x="170146" y="99436"/>
                          <a:pt x="159859" y="93150"/>
                          <a:pt x="154334" y="85244"/>
                        </a:cubicBezTo>
                        <a:cubicBezTo>
                          <a:pt x="148810" y="77338"/>
                          <a:pt x="146333" y="68004"/>
                          <a:pt x="141761" y="59717"/>
                        </a:cubicBezTo>
                        <a:cubicBezTo>
                          <a:pt x="132236" y="42381"/>
                          <a:pt x="112805" y="29904"/>
                          <a:pt x="91755" y="27618"/>
                        </a:cubicBezTo>
                        <a:cubicBezTo>
                          <a:pt x="70705" y="25332"/>
                          <a:pt x="48702" y="33333"/>
                          <a:pt x="34986" y="48192"/>
                        </a:cubicBezTo>
                        <a:cubicBezTo>
                          <a:pt x="14412" y="70575"/>
                          <a:pt x="14317" y="94483"/>
                          <a:pt x="4125" y="126297"/>
                        </a:cubicBezTo>
                        <a:cubicBezTo>
                          <a:pt x="-5876" y="101436"/>
                          <a:pt x="3744" y="60384"/>
                          <a:pt x="17651"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 name="Google Shape;154;p2"/>
                  <p:cNvSpPr/>
                  <p:nvPr/>
                </p:nvSpPr>
                <p:spPr>
                  <a:xfrm>
                    <a:off x="7335202" y="1340643"/>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2" y="27813"/>
                          <a:pt x="31337" y="32194"/>
                        </a:cubicBezTo>
                        <a:cubicBezTo>
                          <a:pt x="27337" y="36481"/>
                          <a:pt x="22479" y="40005"/>
                          <a:pt x="16954" y="42005"/>
                        </a:cubicBezTo>
                        <a:cubicBezTo>
                          <a:pt x="11525" y="44196"/>
                          <a:pt x="5429" y="44767"/>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5" name="Google Shape;155;p2"/>
                  <p:cNvSpPr/>
                  <p:nvPr/>
                </p:nvSpPr>
                <p:spPr>
                  <a:xfrm>
                    <a:off x="7344917" y="1371789"/>
                    <a:ext cx="59818" cy="44768"/>
                  </a:xfrm>
                  <a:custGeom>
                    <a:avLst/>
                    <a:gdLst/>
                    <a:ahLst/>
                    <a:cxnLst/>
                    <a:rect l="l" t="t" r="r" b="b"/>
                    <a:pathLst>
                      <a:path w="59818" h="44768" extrusionOk="0">
                        <a:moveTo>
                          <a:pt x="0" y="36100"/>
                        </a:moveTo>
                        <a:cubicBezTo>
                          <a:pt x="7048" y="37719"/>
                          <a:pt x="13621" y="38005"/>
                          <a:pt x="19907" y="37148"/>
                        </a:cubicBezTo>
                        <a:cubicBezTo>
                          <a:pt x="26194" y="36195"/>
                          <a:pt x="32195" y="34290"/>
                          <a:pt x="37243" y="31052"/>
                        </a:cubicBezTo>
                        <a:cubicBezTo>
                          <a:pt x="42386" y="27908"/>
                          <a:pt x="46863" y="23432"/>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4"/>
                          <a:pt x="27718" y="45244"/>
                          <a:pt x="20098" y="44672"/>
                        </a:cubicBezTo>
                        <a:cubicBezTo>
                          <a:pt x="12573" y="44006"/>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49" name="Google Shape;156;p2"/>
                <p:cNvGrpSpPr/>
                <p:nvPr/>
              </p:nvGrpSpPr>
              <p:grpSpPr>
                <a:xfrm>
                  <a:off x="4636443" y="1487363"/>
                  <a:ext cx="254889" cy="127723"/>
                  <a:chOff x="6473951" y="1487363"/>
                  <a:chExt cx="254889" cy="127723"/>
                </a:xfrm>
              </p:grpSpPr>
              <p:sp>
                <p:nvSpPr>
                  <p:cNvPr id="157" name="Google Shape;157;p2"/>
                  <p:cNvSpPr/>
                  <p:nvPr/>
                </p:nvSpPr>
                <p:spPr>
                  <a:xfrm>
                    <a:off x="6529275" y="1487363"/>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4"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8" name="Google Shape;158;p2"/>
                  <p:cNvSpPr/>
                  <p:nvPr/>
                </p:nvSpPr>
                <p:spPr>
                  <a:xfrm>
                    <a:off x="6488524" y="1530571"/>
                    <a:ext cx="52863" cy="29972"/>
                  </a:xfrm>
                  <a:custGeom>
                    <a:avLst/>
                    <a:gdLst/>
                    <a:ahLst/>
                    <a:cxnLst/>
                    <a:rect l="l" t="t" r="r" b="b"/>
                    <a:pathLst>
                      <a:path w="52863" h="29972" extrusionOk="0">
                        <a:moveTo>
                          <a:pt x="52864" y="24098"/>
                        </a:moveTo>
                        <a:cubicBezTo>
                          <a:pt x="48482" y="27813"/>
                          <a:pt x="42672" y="29623"/>
                          <a:pt x="36862" y="29908"/>
                        </a:cubicBezTo>
                        <a:cubicBezTo>
                          <a:pt x="31051" y="30290"/>
                          <a:pt x="25146" y="28956"/>
                          <a:pt x="19812" y="26575"/>
                        </a:cubicBezTo>
                        <a:cubicBezTo>
                          <a:pt x="14478" y="24098"/>
                          <a:pt x="9620" y="20479"/>
                          <a:pt x="6096" y="15811"/>
                        </a:cubicBezTo>
                        <a:cubicBezTo>
                          <a:pt x="2476" y="11240"/>
                          <a:pt x="95" y="5715"/>
                          <a:pt x="0" y="0"/>
                        </a:cubicBezTo>
                        <a:cubicBezTo>
                          <a:pt x="7429" y="8382"/>
                          <a:pt x="15049" y="13906"/>
                          <a:pt x="23813" y="17907"/>
                        </a:cubicBezTo>
                        <a:cubicBezTo>
                          <a:pt x="32575" y="21907"/>
                          <a:pt x="41719"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 name="Google Shape;159;p2"/>
                  <p:cNvSpPr/>
                  <p:nvPr/>
                </p:nvSpPr>
                <p:spPr>
                  <a:xfrm>
                    <a:off x="6473951" y="1570576"/>
                    <a:ext cx="68103" cy="29875"/>
                  </a:xfrm>
                  <a:custGeom>
                    <a:avLst/>
                    <a:gdLst/>
                    <a:ahLst/>
                    <a:cxnLst/>
                    <a:rect l="l" t="t" r="r" b="b"/>
                    <a:pathLst>
                      <a:path w="68103" h="29875" extrusionOk="0">
                        <a:moveTo>
                          <a:pt x="68104" y="10001"/>
                        </a:moveTo>
                        <a:cubicBezTo>
                          <a:pt x="65437" y="16764"/>
                          <a:pt x="59722" y="22289"/>
                          <a:pt x="52959" y="25717"/>
                        </a:cubicBezTo>
                        <a:cubicBezTo>
                          <a:pt x="46196" y="29242"/>
                          <a:pt x="38291" y="30575"/>
                          <a:pt x="30480" y="29527"/>
                        </a:cubicBezTo>
                        <a:cubicBezTo>
                          <a:pt x="22670" y="28289"/>
                          <a:pt x="15431" y="24765"/>
                          <a:pt x="10001" y="19431"/>
                        </a:cubicBezTo>
                        <a:cubicBezTo>
                          <a:pt x="4477" y="14192"/>
                          <a:pt x="667" y="7239"/>
                          <a:pt x="0" y="0"/>
                        </a:cubicBezTo>
                        <a:cubicBezTo>
                          <a:pt x="4382" y="5715"/>
                          <a:pt x="9239" y="10192"/>
                          <a:pt x="14573" y="13621"/>
                        </a:cubicBezTo>
                        <a:cubicBezTo>
                          <a:pt x="20003" y="16954"/>
                          <a:pt x="25813" y="19336"/>
                          <a:pt x="31814" y="20098"/>
                        </a:cubicBezTo>
                        <a:cubicBezTo>
                          <a:pt x="37814" y="21050"/>
                          <a:pt x="44006" y="20479"/>
                          <a:pt x="50197" y="18764"/>
                        </a:cubicBezTo>
                        <a:cubicBezTo>
                          <a:pt x="56293" y="17145"/>
                          <a:pt x="62294"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60" name="Google Shape;160;p2"/>
              <p:cNvSpPr/>
              <p:nvPr/>
            </p:nvSpPr>
            <p:spPr>
              <a:xfrm flipH="1">
                <a:off x="10835902" y="4978008"/>
                <a:ext cx="250795" cy="90707"/>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1" name="Google Shape;161;p2"/>
              <p:cNvSpPr/>
              <p:nvPr/>
            </p:nvSpPr>
            <p:spPr>
              <a:xfrm flipH="1">
                <a:off x="10421603" y="4593648"/>
                <a:ext cx="261586" cy="123951"/>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 name="Google Shape;162;p2"/>
              <p:cNvSpPr/>
              <p:nvPr/>
            </p:nvSpPr>
            <p:spPr>
              <a:xfrm flipH="1">
                <a:off x="11191674" y="4902346"/>
                <a:ext cx="116698" cy="23480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 name="Google Shape;163;p2"/>
              <p:cNvSpPr/>
              <p:nvPr/>
            </p:nvSpPr>
            <p:spPr>
              <a:xfrm flipH="1">
                <a:off x="10893515" y="5147625"/>
                <a:ext cx="115917" cy="225531"/>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 name="Google Shape;164;p2"/>
              <p:cNvSpPr/>
              <p:nvPr/>
            </p:nvSpPr>
            <p:spPr>
              <a:xfrm flipH="1">
                <a:off x="10556265" y="5241996"/>
                <a:ext cx="116143" cy="231006"/>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5" name="Google Shape;165;p2"/>
              <p:cNvSpPr/>
              <p:nvPr/>
            </p:nvSpPr>
            <p:spPr>
              <a:xfrm flipH="1">
                <a:off x="10189516" y="5166710"/>
                <a:ext cx="119698" cy="218729"/>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6" name="Google Shape;166;p2"/>
              <p:cNvSpPr/>
              <p:nvPr/>
            </p:nvSpPr>
            <p:spPr>
              <a:xfrm flipH="1">
                <a:off x="9922955" y="4916556"/>
                <a:ext cx="136133" cy="212151"/>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7" name="Google Shape;167;p2"/>
              <p:cNvSpPr/>
              <p:nvPr/>
            </p:nvSpPr>
            <p:spPr>
              <a:xfrm flipH="1">
                <a:off x="9761359" y="4506618"/>
                <a:ext cx="166665" cy="198643"/>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 name="Google Shape;168;p2"/>
              <p:cNvSpPr/>
              <p:nvPr/>
            </p:nvSpPr>
            <p:spPr>
              <a:xfrm flipH="1">
                <a:off x="9919806" y="4077434"/>
                <a:ext cx="1521261" cy="1184688"/>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 name="Google Shape;169;p2"/>
              <p:cNvSpPr/>
              <p:nvPr/>
            </p:nvSpPr>
            <p:spPr>
              <a:xfrm flipH="1">
                <a:off x="10047346" y="4172551"/>
                <a:ext cx="1277646" cy="875098"/>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50" name="Google Shape;170;p2"/>
              <p:cNvGrpSpPr/>
              <p:nvPr/>
            </p:nvGrpSpPr>
            <p:grpSpPr>
              <a:xfrm flipH="1">
                <a:off x="10095199" y="4211194"/>
                <a:ext cx="1175244" cy="746793"/>
                <a:chOff x="5061541" y="3523296"/>
                <a:chExt cx="1179238" cy="749331"/>
              </a:xfrm>
            </p:grpSpPr>
            <p:sp>
              <p:nvSpPr>
                <p:cNvPr id="171" name="Google Shape;171;p2"/>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 name="Google Shape;172;p2"/>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 name="Google Shape;173;p2"/>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74" name="Google Shape;174;p2"/>
              <p:cNvSpPr/>
              <p:nvPr/>
            </p:nvSpPr>
            <p:spPr>
              <a:xfrm flipH="1">
                <a:off x="10204528" y="4247448"/>
                <a:ext cx="982345" cy="610268"/>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51" name="Google Shape;175;p2"/>
              <p:cNvGrpSpPr/>
              <p:nvPr/>
            </p:nvGrpSpPr>
            <p:grpSpPr>
              <a:xfrm flipH="1">
                <a:off x="10244079" y="4349506"/>
                <a:ext cx="897190" cy="490700"/>
                <a:chOff x="3639811" y="1037669"/>
                <a:chExt cx="3202308" cy="1751437"/>
              </a:xfrm>
            </p:grpSpPr>
            <p:sp>
              <p:nvSpPr>
                <p:cNvPr id="176" name="Google Shape;176;p2"/>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7" name="Google Shape;177;p2"/>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8" name="Google Shape;178;p2"/>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9" name="Google Shape;179;p2"/>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0" name="Google Shape;180;p2"/>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1" name="Google Shape;181;p2"/>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2" name="Google Shape;182;p2"/>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3" name="Google Shape;183;p2"/>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4" name="Google Shape;184;p2"/>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5" name="Google Shape;185;p2"/>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6" name="Google Shape;186;p2"/>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 name="Google Shape;187;p2"/>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52" name="Google Shape;188;p2"/>
              <p:cNvGrpSpPr/>
              <p:nvPr/>
            </p:nvGrpSpPr>
            <p:grpSpPr>
              <a:xfrm flipH="1">
                <a:off x="10233260" y="4280586"/>
                <a:ext cx="880673" cy="559619"/>
                <a:chOff x="3737380" y="791674"/>
                <a:chExt cx="3143354" cy="1997427"/>
              </a:xfrm>
            </p:grpSpPr>
            <p:sp>
              <p:nvSpPr>
                <p:cNvPr id="189" name="Google Shape;189;p2"/>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 name="Google Shape;190;p2"/>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1" name="Google Shape;191;p2"/>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2" name="Google Shape;192;p2"/>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3" name="Google Shape;193;p2"/>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4" name="Google Shape;194;p2"/>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5" name="Google Shape;195;p2"/>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6" name="Google Shape;196;p2"/>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7" name="Google Shape;197;p2"/>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8" name="Google Shape;198;p2"/>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9" name="Google Shape;199;p2"/>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0" name="Google Shape;200;p2"/>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53" name="Google Shape;201;p2"/>
              <p:cNvGrpSpPr/>
              <p:nvPr/>
            </p:nvGrpSpPr>
            <p:grpSpPr>
              <a:xfrm flipH="1">
                <a:off x="9952836" y="4314106"/>
                <a:ext cx="1388828" cy="879272"/>
                <a:chOff x="2924547" y="911317"/>
                <a:chExt cx="4957094" cy="3138355"/>
              </a:xfrm>
            </p:grpSpPr>
            <p:sp>
              <p:nvSpPr>
                <p:cNvPr id="202" name="Google Shape;202;p2"/>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3" name="Google Shape;203;p2"/>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4" name="Google Shape;204;p2"/>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5" name="Google Shape;205;p2"/>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6" name="Google Shape;206;p2"/>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7" name="Google Shape;207;p2"/>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8" name="Google Shape;208;p2"/>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9" name="Google Shape;209;p2"/>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54" name="Google Shape;210;p2"/>
              <p:cNvGrpSpPr/>
              <p:nvPr/>
            </p:nvGrpSpPr>
            <p:grpSpPr>
              <a:xfrm flipH="1">
                <a:off x="9930056" y="4168330"/>
                <a:ext cx="1473223" cy="1028788"/>
                <a:chOff x="2704627" y="391002"/>
                <a:chExt cx="5258323" cy="3672017"/>
              </a:xfrm>
            </p:grpSpPr>
            <p:sp>
              <p:nvSpPr>
                <p:cNvPr id="211" name="Google Shape;211;p2"/>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2" name="Google Shape;212;p2"/>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3" name="Google Shape;213;p2"/>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4" name="Google Shape;214;p2"/>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5" name="Google Shape;215;p2"/>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6" name="Google Shape;216;p2"/>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7" name="Google Shape;217;p2"/>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8" name="Google Shape;218;p2"/>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 name="Google Shape;219;p2"/>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20" name="Google Shape;220;p2"/>
              <p:cNvSpPr/>
              <p:nvPr/>
            </p:nvSpPr>
            <p:spPr>
              <a:xfrm flipH="1">
                <a:off x="11050038" y="5036479"/>
                <a:ext cx="116650" cy="234894"/>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 name="Google Shape;221;p2"/>
              <p:cNvSpPr/>
              <p:nvPr/>
            </p:nvSpPr>
            <p:spPr>
              <a:xfrm flipH="1">
                <a:off x="10736221" y="5210469"/>
                <a:ext cx="116753" cy="235761"/>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 name="Google Shape;222;p2"/>
              <p:cNvSpPr/>
              <p:nvPr/>
            </p:nvSpPr>
            <p:spPr>
              <a:xfrm flipH="1">
                <a:off x="10376909" y="5225067"/>
                <a:ext cx="115917" cy="226023"/>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 name="Google Shape;223;p2"/>
              <p:cNvSpPr/>
              <p:nvPr/>
            </p:nvSpPr>
            <p:spPr>
              <a:xfrm flipH="1">
                <a:off x="10072969" y="5048379"/>
                <a:ext cx="116259" cy="237140"/>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 name="Google Shape;224;p2"/>
              <p:cNvSpPr/>
              <p:nvPr/>
            </p:nvSpPr>
            <p:spPr>
              <a:xfrm flipH="1">
                <a:off x="9855892" y="4694923"/>
                <a:ext cx="119756" cy="237658"/>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5" name="Google Shape;225;p2"/>
              <p:cNvSpPr/>
              <p:nvPr/>
            </p:nvSpPr>
            <p:spPr>
              <a:xfrm flipH="1">
                <a:off x="8770036" y="3186672"/>
                <a:ext cx="1115421" cy="311264"/>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6" name="Google Shape;226;p2"/>
              <p:cNvSpPr/>
              <p:nvPr/>
            </p:nvSpPr>
            <p:spPr>
              <a:xfrm flipH="1">
                <a:off x="8773158" y="3570934"/>
                <a:ext cx="1151594" cy="377762"/>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7" name="Google Shape;227;p2"/>
              <p:cNvSpPr/>
              <p:nvPr/>
            </p:nvSpPr>
            <p:spPr>
              <a:xfrm flipH="1">
                <a:off x="9711508" y="3358842"/>
                <a:ext cx="198656" cy="187424"/>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8" name="Google Shape;228;p2"/>
              <p:cNvSpPr/>
              <p:nvPr/>
            </p:nvSpPr>
            <p:spPr>
              <a:xfrm flipH="1">
                <a:off x="9338487" y="3387374"/>
                <a:ext cx="216847" cy="205195"/>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 name="Google Shape;229;p2"/>
              <p:cNvSpPr/>
              <p:nvPr/>
            </p:nvSpPr>
            <p:spPr>
              <a:xfrm flipH="1">
                <a:off x="9021192" y="3330597"/>
                <a:ext cx="188944" cy="187915"/>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0" name="Google Shape;230;p2"/>
              <p:cNvSpPr/>
              <p:nvPr/>
            </p:nvSpPr>
            <p:spPr>
              <a:xfrm flipH="1">
                <a:off x="8746090" y="3166966"/>
                <a:ext cx="201739" cy="196090"/>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1" name="Google Shape;231;p2"/>
              <p:cNvSpPr/>
              <p:nvPr/>
            </p:nvSpPr>
            <p:spPr>
              <a:xfrm flipH="1">
                <a:off x="9417780" y="3825548"/>
                <a:ext cx="212849" cy="200999"/>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 name="Google Shape;232;p2"/>
              <p:cNvSpPr/>
              <p:nvPr/>
            </p:nvSpPr>
            <p:spPr>
              <a:xfrm flipH="1">
                <a:off x="8670612" y="3492945"/>
                <a:ext cx="233635" cy="232141"/>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 name="Google Shape;233;p2"/>
              <p:cNvSpPr/>
              <p:nvPr/>
            </p:nvSpPr>
            <p:spPr>
              <a:xfrm flipH="1">
                <a:off x="9822945" y="3870300"/>
                <a:ext cx="202604" cy="201543"/>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4" name="Google Shape;234;p2"/>
              <p:cNvSpPr/>
              <p:nvPr/>
            </p:nvSpPr>
            <p:spPr>
              <a:xfrm flipH="1">
                <a:off x="9029806" y="3728256"/>
                <a:ext cx="216406" cy="210253"/>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35" name="Google Shape;235;p2"/>
            <p:cNvSpPr/>
            <p:nvPr/>
          </p:nvSpPr>
          <p:spPr>
            <a:xfrm flipH="1">
              <a:off x="11321598" y="4785477"/>
              <a:ext cx="120489" cy="217980"/>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36" name="Google Shape;236;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1010"/>
        <p:cNvGrpSpPr/>
        <p:nvPr/>
      </p:nvGrpSpPr>
      <p:grpSpPr>
        <a:xfrm>
          <a:off x="0" y="0"/>
          <a:ext cx="0" cy="0"/>
          <a:chOff x="0" y="0"/>
          <a:chExt cx="0" cy="0"/>
        </a:xfrm>
      </p:grpSpPr>
      <p:sp>
        <p:nvSpPr>
          <p:cNvPr id="1011" name="Google Shape;1011;p8"/>
          <p:cNvSpPr/>
          <p:nvPr/>
        </p:nvSpPr>
        <p:spPr>
          <a:xfrm flipH="1">
            <a:off x="3" y="5516325"/>
            <a:ext cx="12181522" cy="1327739"/>
          </a:xfrm>
          <a:custGeom>
            <a:avLst/>
            <a:gdLst/>
            <a:ahLst/>
            <a:cxnLst/>
            <a:rect l="l" t="t" r="r" b="b"/>
            <a:pathLst>
              <a:path w="12181522" h="1361784" extrusionOk="0">
                <a:moveTo>
                  <a:pt x="0" y="101341"/>
                </a:moveTo>
                <a:cubicBezTo>
                  <a:pt x="349568" y="38286"/>
                  <a:pt x="880301" y="-28198"/>
                  <a:pt x="1522952" y="12473"/>
                </a:cubicBezTo>
                <a:cubicBezTo>
                  <a:pt x="2023967" y="44096"/>
                  <a:pt x="2344769" y="125249"/>
                  <a:pt x="2805684" y="215641"/>
                </a:cubicBezTo>
                <a:cubicBezTo>
                  <a:pt x="2805684" y="215641"/>
                  <a:pt x="3932015" y="436717"/>
                  <a:pt x="5040916" y="520441"/>
                </a:cubicBezTo>
                <a:cubicBezTo>
                  <a:pt x="5568506" y="560256"/>
                  <a:pt x="6649974" y="635408"/>
                  <a:pt x="8000048" y="418810"/>
                </a:cubicBezTo>
                <a:cubicBezTo>
                  <a:pt x="8740330" y="300033"/>
                  <a:pt x="8807672" y="214498"/>
                  <a:pt x="9447848" y="114010"/>
                </a:cubicBezTo>
                <a:cubicBezTo>
                  <a:pt x="10592848" y="-65632"/>
                  <a:pt x="11552110" y="23808"/>
                  <a:pt x="12181523" y="126678"/>
                </a:cubicBezTo>
                <a:cubicBezTo>
                  <a:pt x="12181523" y="538348"/>
                  <a:pt x="12181523" y="950019"/>
                  <a:pt x="12181523" y="1361785"/>
                </a:cubicBezTo>
                <a:cubicBezTo>
                  <a:pt x="8121015" y="1361785"/>
                  <a:pt x="4060603" y="1361785"/>
                  <a:pt x="95" y="1361785"/>
                </a:cubicBezTo>
                <a:cubicBezTo>
                  <a:pt x="0" y="941732"/>
                  <a:pt x="0" y="521584"/>
                  <a:pt x="0" y="1013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a:p>
        </p:txBody>
      </p:sp>
      <p:sp>
        <p:nvSpPr>
          <p:cNvPr id="1012" name="Google Shape;1012;p8"/>
          <p:cNvSpPr txBox="1">
            <a:spLocks noGrp="1"/>
          </p:cNvSpPr>
          <p:nvPr>
            <p:ph type="body" idx="1"/>
          </p:nvPr>
        </p:nvSpPr>
        <p:spPr>
          <a:xfrm>
            <a:off x="1343500" y="3441225"/>
            <a:ext cx="7182900" cy="207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13" name="Google Shape;1013;p8"/>
          <p:cNvSpPr txBox="1">
            <a:spLocks noGrp="1"/>
          </p:cNvSpPr>
          <p:nvPr>
            <p:ph type="title"/>
          </p:nvPr>
        </p:nvSpPr>
        <p:spPr>
          <a:xfrm>
            <a:off x="1343500" y="2516775"/>
            <a:ext cx="7182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14" name="Google Shape;1014;p8"/>
          <p:cNvSpPr/>
          <p:nvPr/>
        </p:nvSpPr>
        <p:spPr>
          <a:xfrm>
            <a:off x="0" y="-90127"/>
            <a:ext cx="5792870" cy="1613069"/>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5" name="Google Shape;1015;p8"/>
          <p:cNvSpPr/>
          <p:nvPr/>
        </p:nvSpPr>
        <p:spPr>
          <a:xfrm>
            <a:off x="5647998" y="-116200"/>
            <a:ext cx="317905" cy="634947"/>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8" y="420910"/>
                  <a:pt x="186212" y="446532"/>
                </a:cubicBezTo>
                <a:cubicBezTo>
                  <a:pt x="161542" y="498348"/>
                  <a:pt x="136110" y="549497"/>
                  <a:pt x="110679" y="599123"/>
                </a:cubicBezTo>
                <a:cubicBezTo>
                  <a:pt x="73531" y="671513"/>
                  <a:pt x="35145" y="746474"/>
                  <a:pt x="1331" y="823722"/>
                </a:cubicBezTo>
                <a:cubicBezTo>
                  <a:pt x="-2193" y="831818"/>
                  <a:pt x="1522" y="841248"/>
                  <a:pt x="9619"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7" y="902970"/>
                </a:cubicBezTo>
                <a:cubicBezTo>
                  <a:pt x="147731" y="902780"/>
                  <a:pt x="154303" y="897446"/>
                  <a:pt x="155636" y="889921"/>
                </a:cubicBezTo>
                <a:lnTo>
                  <a:pt x="183735" y="738759"/>
                </a:lnTo>
                <a:lnTo>
                  <a:pt x="173067" y="973741"/>
                </a:lnTo>
                <a:cubicBezTo>
                  <a:pt x="172687"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9" y="731901"/>
                </a:cubicBezTo>
                <a:cubicBezTo>
                  <a:pt x="218883" y="776764"/>
                  <a:pt x="218597" y="821055"/>
                  <a:pt x="216787" y="863822"/>
                </a:cubicBezTo>
                <a:cubicBezTo>
                  <a:pt x="216406" y="872681"/>
                  <a:pt x="223264" y="880110"/>
                  <a:pt x="232027" y="880396"/>
                </a:cubicBezTo>
                <a:cubicBezTo>
                  <a:pt x="232408" y="880396"/>
                  <a:pt x="232694" y="880396"/>
                  <a:pt x="233075" y="880396"/>
                </a:cubicBezTo>
                <a:cubicBezTo>
                  <a:pt x="241361" y="880205"/>
                  <a:pt x="248220"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8" y="561975"/>
                </a:lnTo>
                <a:cubicBezTo>
                  <a:pt x="316895" y="610267"/>
                  <a:pt x="321752" y="663893"/>
                  <a:pt x="325753" y="709708"/>
                </a:cubicBezTo>
                <a:cubicBezTo>
                  <a:pt x="328325" y="739807"/>
                  <a:pt x="330801" y="768191"/>
                  <a:pt x="334421" y="790385"/>
                </a:cubicBezTo>
                <a:cubicBezTo>
                  <a:pt x="335850" y="799148"/>
                  <a:pt x="344231" y="805244"/>
                  <a:pt x="352709" y="803529"/>
                </a:cubicBezTo>
                <a:cubicBezTo>
                  <a:pt x="361377" y="802100"/>
                  <a:pt x="367282" y="793909"/>
                  <a:pt x="365949" y="785241"/>
                </a:cubicBezTo>
                <a:cubicBezTo>
                  <a:pt x="365758" y="783812"/>
                  <a:pt x="365568" y="782193"/>
                  <a:pt x="365282" y="780669"/>
                </a:cubicBezTo>
                <a:lnTo>
                  <a:pt x="408144" y="961358"/>
                </a:lnTo>
                <a:cubicBezTo>
                  <a:pt x="409954" y="968883"/>
                  <a:pt x="416717" y="973836"/>
                  <a:pt x="424051" y="973646"/>
                </a:cubicBezTo>
                <a:cubicBezTo>
                  <a:pt x="425194" y="973646"/>
                  <a:pt x="426242" y="973455"/>
                  <a:pt x="427385"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2"/>
                  <a:pt x="489488" y="1040321"/>
                </a:cubicBezTo>
                <a:cubicBezTo>
                  <a:pt x="497966" y="1037939"/>
                  <a:pt x="503013" y="1029176"/>
                  <a:pt x="500632" y="1020699"/>
                </a:cubicBezTo>
                <a:lnTo>
                  <a:pt x="400715" y="658844"/>
                </a:lnTo>
                <a:lnTo>
                  <a:pt x="465961" y="835343"/>
                </a:lnTo>
                <a:cubicBezTo>
                  <a:pt x="468438" y="841915"/>
                  <a:pt x="474724" y="845915"/>
                  <a:pt x="481297" y="845725"/>
                </a:cubicBezTo>
                <a:cubicBezTo>
                  <a:pt x="483011" y="845725"/>
                  <a:pt x="484726" y="845344"/>
                  <a:pt x="486439" y="844677"/>
                </a:cubicBezTo>
                <a:cubicBezTo>
                  <a:pt x="494726" y="841629"/>
                  <a:pt x="498918" y="832485"/>
                  <a:pt x="495869" y="824198"/>
                </a:cubicBezTo>
                <a:lnTo>
                  <a:pt x="423289" y="627888"/>
                </a:lnTo>
                <a:lnTo>
                  <a:pt x="490250" y="790385"/>
                </a:lnTo>
                <a:cubicBezTo>
                  <a:pt x="492822" y="796671"/>
                  <a:pt x="499013" y="800481"/>
                  <a:pt x="505394" y="800290"/>
                </a:cubicBezTo>
                <a:cubicBezTo>
                  <a:pt x="507300" y="800195"/>
                  <a:pt x="509204" y="799814"/>
                  <a:pt x="511110" y="799148"/>
                </a:cubicBezTo>
                <a:cubicBezTo>
                  <a:pt x="519397" y="795719"/>
                  <a:pt x="523301" y="786384"/>
                  <a:pt x="519968" y="778288"/>
                </a:cubicBezTo>
                <a:close/>
                <a:moveTo>
                  <a:pt x="223740" y="560261"/>
                </a:moveTo>
                <a:lnTo>
                  <a:pt x="225931" y="511588"/>
                </a:lnTo>
                <a:lnTo>
                  <a:pt x="229550" y="492252"/>
                </a:lnTo>
                <a:cubicBezTo>
                  <a:pt x="226884" y="514636"/>
                  <a:pt x="225074" y="537401"/>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6" name="Google Shape;1016;p8"/>
          <p:cNvSpPr/>
          <p:nvPr/>
        </p:nvSpPr>
        <p:spPr>
          <a:xfrm>
            <a:off x="669965" y="1484281"/>
            <a:ext cx="317881" cy="634947"/>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7" name="Google Shape;1017;p8"/>
          <p:cNvSpPr/>
          <p:nvPr/>
        </p:nvSpPr>
        <p:spPr>
          <a:xfrm>
            <a:off x="3319370" y="1062555"/>
            <a:ext cx="317905" cy="634947"/>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2"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0"/>
                </a:cubicBezTo>
                <a:lnTo>
                  <a:pt x="171734" y="628841"/>
                </a:lnTo>
                <a:lnTo>
                  <a:pt x="124299" y="884015"/>
                </a:lnTo>
                <a:cubicBezTo>
                  <a:pt x="122680" y="892683"/>
                  <a:pt x="128395" y="901065"/>
                  <a:pt x="137063" y="902684"/>
                </a:cubicBezTo>
                <a:cubicBezTo>
                  <a:pt x="138205" y="902875"/>
                  <a:pt x="139348" y="902970"/>
                  <a:pt x="140397"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3" y="776764"/>
                  <a:pt x="218597" y="821055"/>
                  <a:pt x="216787" y="863822"/>
                </a:cubicBezTo>
                <a:cubicBezTo>
                  <a:pt x="216406" y="872681"/>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7" y="561975"/>
                </a:lnTo>
                <a:cubicBezTo>
                  <a:pt x="316895" y="610267"/>
                  <a:pt x="321752" y="663893"/>
                  <a:pt x="325753" y="709708"/>
                </a:cubicBezTo>
                <a:cubicBezTo>
                  <a:pt x="328325" y="739807"/>
                  <a:pt x="330801" y="768191"/>
                  <a:pt x="334421" y="790384"/>
                </a:cubicBezTo>
                <a:cubicBezTo>
                  <a:pt x="335849" y="799148"/>
                  <a:pt x="344231" y="805243"/>
                  <a:pt x="352709" y="803529"/>
                </a:cubicBezTo>
                <a:cubicBezTo>
                  <a:pt x="361376" y="802100"/>
                  <a:pt x="367282" y="793909"/>
                  <a:pt x="365949" y="785241"/>
                </a:cubicBezTo>
                <a:cubicBezTo>
                  <a:pt x="365758" y="783812"/>
                  <a:pt x="365567" y="782193"/>
                  <a:pt x="365282" y="780669"/>
                </a:cubicBezTo>
                <a:lnTo>
                  <a:pt x="408144" y="961358"/>
                </a:lnTo>
                <a:cubicBezTo>
                  <a:pt x="409954" y="968883"/>
                  <a:pt x="416716" y="973836"/>
                  <a:pt x="424051" y="973646"/>
                </a:cubicBezTo>
                <a:cubicBezTo>
                  <a:pt x="425194" y="973646"/>
                  <a:pt x="426241" y="973455"/>
                  <a:pt x="427384"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1"/>
                  <a:pt x="489488" y="1040321"/>
                </a:cubicBezTo>
                <a:cubicBezTo>
                  <a:pt x="497965" y="1037939"/>
                  <a:pt x="503013" y="1029176"/>
                  <a:pt x="500632" y="1020699"/>
                </a:cubicBezTo>
                <a:lnTo>
                  <a:pt x="400714" y="658844"/>
                </a:lnTo>
                <a:lnTo>
                  <a:pt x="465961" y="835343"/>
                </a:lnTo>
                <a:cubicBezTo>
                  <a:pt x="468437" y="841915"/>
                  <a:pt x="474724" y="845915"/>
                  <a:pt x="481296" y="845725"/>
                </a:cubicBezTo>
                <a:cubicBezTo>
                  <a:pt x="483011" y="845725"/>
                  <a:pt x="484725" y="845344"/>
                  <a:pt x="486439" y="844677"/>
                </a:cubicBezTo>
                <a:cubicBezTo>
                  <a:pt x="494726" y="841629"/>
                  <a:pt x="498917" y="832485"/>
                  <a:pt x="495869" y="824198"/>
                </a:cubicBezTo>
                <a:lnTo>
                  <a:pt x="423289" y="627888"/>
                </a:lnTo>
                <a:lnTo>
                  <a:pt x="490250" y="790384"/>
                </a:lnTo>
                <a:cubicBezTo>
                  <a:pt x="492822" y="796671"/>
                  <a:pt x="499013" y="800386"/>
                  <a:pt x="505394" y="800291"/>
                </a:cubicBezTo>
                <a:cubicBezTo>
                  <a:pt x="507299" y="800195"/>
                  <a:pt x="509204" y="799814"/>
                  <a:pt x="511109" y="799148"/>
                </a:cubicBezTo>
                <a:cubicBezTo>
                  <a:pt x="519396" y="795718"/>
                  <a:pt x="523301" y="786384"/>
                  <a:pt x="519968" y="778288"/>
                </a:cubicBezTo>
                <a:close/>
                <a:moveTo>
                  <a:pt x="223740" y="560260"/>
                </a:moveTo>
                <a:lnTo>
                  <a:pt x="225931" y="511588"/>
                </a:lnTo>
                <a:lnTo>
                  <a:pt x="229550" y="492252"/>
                </a:lnTo>
                <a:cubicBezTo>
                  <a:pt x="226883" y="514636"/>
                  <a:pt x="225073" y="537401"/>
                  <a:pt x="223740" y="5602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8" name="Google Shape;1018;p8"/>
          <p:cNvSpPr/>
          <p:nvPr/>
        </p:nvSpPr>
        <p:spPr>
          <a:xfrm>
            <a:off x="1752646" y="1398208"/>
            <a:ext cx="317850" cy="634947"/>
          </a:xfrm>
          <a:custGeom>
            <a:avLst/>
            <a:gdLst/>
            <a:ahLst/>
            <a:cxnLst/>
            <a:rect l="l" t="t" r="r" b="b"/>
            <a:pathLst>
              <a:path w="521065" h="1040897" extrusionOk="0">
                <a:moveTo>
                  <a:pt x="9901" y="799147"/>
                </a:moveTo>
                <a:cubicBezTo>
                  <a:pt x="11806" y="799909"/>
                  <a:pt x="13711" y="800290"/>
                  <a:pt x="15616" y="800290"/>
                </a:cubicBezTo>
                <a:cubicBezTo>
                  <a:pt x="21998" y="800481"/>
                  <a:pt x="28189" y="796671"/>
                  <a:pt x="30761" y="790384"/>
                </a:cubicBezTo>
                <a:lnTo>
                  <a:pt x="97722" y="627888"/>
                </a:lnTo>
                <a:lnTo>
                  <a:pt x="25141" y="824198"/>
                </a:lnTo>
                <a:cubicBezTo>
                  <a:pt x="22093" y="832485"/>
                  <a:pt x="26284" y="841629"/>
                  <a:pt x="34571" y="844677"/>
                </a:cubicBezTo>
                <a:cubicBezTo>
                  <a:pt x="36285" y="845344"/>
                  <a:pt x="38000" y="845630"/>
                  <a:pt x="39714" y="845725"/>
                </a:cubicBezTo>
                <a:cubicBezTo>
                  <a:pt x="46382" y="845915"/>
                  <a:pt x="52668" y="841915"/>
                  <a:pt x="55050" y="835342"/>
                </a:cubicBezTo>
                <a:lnTo>
                  <a:pt x="120296" y="658844"/>
                </a:lnTo>
                <a:lnTo>
                  <a:pt x="20379" y="1020699"/>
                </a:lnTo>
                <a:cubicBezTo>
                  <a:pt x="17997" y="1029176"/>
                  <a:pt x="23046" y="1037939"/>
                  <a:pt x="31523" y="1040321"/>
                </a:cubicBezTo>
                <a:cubicBezTo>
                  <a:pt x="32856" y="1040606"/>
                  <a:pt x="34095" y="1040797"/>
                  <a:pt x="35428" y="1040892"/>
                </a:cubicBezTo>
                <a:cubicBezTo>
                  <a:pt x="42572" y="1041082"/>
                  <a:pt x="49239" y="1036415"/>
                  <a:pt x="51144" y="1029176"/>
                </a:cubicBezTo>
                <a:lnTo>
                  <a:pt x="142584" y="697992"/>
                </a:lnTo>
                <a:lnTo>
                  <a:pt x="81815" y="954024"/>
                </a:lnTo>
                <a:cubicBezTo>
                  <a:pt x="79814" y="962597"/>
                  <a:pt x="85053" y="971169"/>
                  <a:pt x="93626" y="973264"/>
                </a:cubicBezTo>
                <a:cubicBezTo>
                  <a:pt x="94769" y="973455"/>
                  <a:pt x="95817" y="973646"/>
                  <a:pt x="96960" y="973646"/>
                </a:cubicBezTo>
                <a:cubicBezTo>
                  <a:pt x="104294" y="973836"/>
                  <a:pt x="111056" y="968883"/>
                  <a:pt x="112866" y="961358"/>
                </a:cubicBezTo>
                <a:lnTo>
                  <a:pt x="155729" y="780669"/>
                </a:lnTo>
                <a:cubicBezTo>
                  <a:pt x="155538" y="782098"/>
                  <a:pt x="155348" y="783812"/>
                  <a:pt x="155062" y="785241"/>
                </a:cubicBezTo>
                <a:cubicBezTo>
                  <a:pt x="153633" y="793909"/>
                  <a:pt x="159539" y="802196"/>
                  <a:pt x="168302" y="803529"/>
                </a:cubicBezTo>
                <a:cubicBezTo>
                  <a:pt x="176779" y="805244"/>
                  <a:pt x="185161" y="799052"/>
                  <a:pt x="186590" y="790384"/>
                </a:cubicBezTo>
                <a:cubicBezTo>
                  <a:pt x="190209" y="768191"/>
                  <a:pt x="192686" y="739807"/>
                  <a:pt x="195258" y="709708"/>
                </a:cubicBezTo>
                <a:cubicBezTo>
                  <a:pt x="199258" y="663892"/>
                  <a:pt x="204116" y="610172"/>
                  <a:pt x="214403" y="561975"/>
                </a:cubicBezTo>
                <a:lnTo>
                  <a:pt x="189638" y="841724"/>
                </a:lnTo>
                <a:cubicBezTo>
                  <a:pt x="188876" y="850487"/>
                  <a:pt x="195353" y="858298"/>
                  <a:pt x="204116" y="859060"/>
                </a:cubicBezTo>
                <a:cubicBezTo>
                  <a:pt x="204497" y="859155"/>
                  <a:pt x="204783" y="859155"/>
                  <a:pt x="205164" y="859155"/>
                </a:cubicBezTo>
                <a:cubicBezTo>
                  <a:pt x="213546" y="859346"/>
                  <a:pt x="220689" y="853059"/>
                  <a:pt x="221451" y="844582"/>
                </a:cubicBezTo>
                <a:lnTo>
                  <a:pt x="234215" y="700945"/>
                </a:lnTo>
                <a:lnTo>
                  <a:pt x="234310" y="953357"/>
                </a:lnTo>
                <a:cubicBezTo>
                  <a:pt x="234310" y="962025"/>
                  <a:pt x="241263" y="969073"/>
                  <a:pt x="249836" y="969264"/>
                </a:cubicBezTo>
                <a:cubicBezTo>
                  <a:pt x="249931" y="969264"/>
                  <a:pt x="250122" y="969264"/>
                  <a:pt x="250217" y="969264"/>
                </a:cubicBezTo>
                <a:cubicBezTo>
                  <a:pt x="259075" y="969264"/>
                  <a:pt x="266219" y="962120"/>
                  <a:pt x="266219" y="953262"/>
                </a:cubicBezTo>
                <a:lnTo>
                  <a:pt x="266123" y="571214"/>
                </a:lnTo>
                <a:cubicBezTo>
                  <a:pt x="269076" y="624364"/>
                  <a:pt x="269743" y="678656"/>
                  <a:pt x="270124" y="732091"/>
                </a:cubicBezTo>
                <a:cubicBezTo>
                  <a:pt x="270410" y="777335"/>
                  <a:pt x="270696" y="822007"/>
                  <a:pt x="272505" y="865156"/>
                </a:cubicBezTo>
                <a:cubicBezTo>
                  <a:pt x="272886" y="873633"/>
                  <a:pt x="279744" y="880205"/>
                  <a:pt x="288031" y="880396"/>
                </a:cubicBezTo>
                <a:cubicBezTo>
                  <a:pt x="288412" y="880396"/>
                  <a:pt x="288793" y="880396"/>
                  <a:pt x="289079" y="880396"/>
                </a:cubicBezTo>
                <a:cubicBezTo>
                  <a:pt x="297937" y="880015"/>
                  <a:pt x="304700" y="872585"/>
                  <a:pt x="304319" y="863822"/>
                </a:cubicBezTo>
                <a:cubicBezTo>
                  <a:pt x="302509" y="821055"/>
                  <a:pt x="302223" y="776669"/>
                  <a:pt x="301938" y="731901"/>
                </a:cubicBezTo>
                <a:cubicBezTo>
                  <a:pt x="301652" y="693325"/>
                  <a:pt x="301080" y="654367"/>
                  <a:pt x="299842" y="615601"/>
                </a:cubicBezTo>
                <a:lnTo>
                  <a:pt x="316130" y="975170"/>
                </a:lnTo>
                <a:cubicBezTo>
                  <a:pt x="316511" y="983551"/>
                  <a:pt x="323369" y="990219"/>
                  <a:pt x="331656" y="990409"/>
                </a:cubicBezTo>
                <a:cubicBezTo>
                  <a:pt x="332037" y="990409"/>
                  <a:pt x="332418" y="990409"/>
                  <a:pt x="332798" y="990409"/>
                </a:cubicBezTo>
                <a:cubicBezTo>
                  <a:pt x="341562" y="990029"/>
                  <a:pt x="348420" y="982504"/>
                  <a:pt x="348039" y="973741"/>
                </a:cubicBezTo>
                <a:lnTo>
                  <a:pt x="337371" y="738759"/>
                </a:lnTo>
                <a:lnTo>
                  <a:pt x="365469" y="889921"/>
                </a:lnTo>
                <a:cubicBezTo>
                  <a:pt x="366898" y="897446"/>
                  <a:pt x="373375" y="902780"/>
                  <a:pt x="380709" y="902970"/>
                </a:cubicBezTo>
                <a:cubicBezTo>
                  <a:pt x="381852" y="902970"/>
                  <a:pt x="382900" y="902875"/>
                  <a:pt x="384043" y="902684"/>
                </a:cubicBezTo>
                <a:cubicBezTo>
                  <a:pt x="392711" y="901065"/>
                  <a:pt x="398426" y="892778"/>
                  <a:pt x="396806" y="884015"/>
                </a:cubicBezTo>
                <a:lnTo>
                  <a:pt x="349372" y="628840"/>
                </a:lnTo>
                <a:lnTo>
                  <a:pt x="427953" y="884111"/>
                </a:lnTo>
                <a:cubicBezTo>
                  <a:pt x="430049" y="890873"/>
                  <a:pt x="436145" y="895255"/>
                  <a:pt x="442812" y="895350"/>
                </a:cubicBezTo>
                <a:cubicBezTo>
                  <a:pt x="444527" y="895350"/>
                  <a:pt x="446241" y="895159"/>
                  <a:pt x="447861" y="894683"/>
                </a:cubicBezTo>
                <a:cubicBezTo>
                  <a:pt x="456338" y="892112"/>
                  <a:pt x="461005" y="883158"/>
                  <a:pt x="458433" y="874776"/>
                </a:cubicBezTo>
                <a:lnTo>
                  <a:pt x="371946" y="593884"/>
                </a:lnTo>
                <a:cubicBezTo>
                  <a:pt x="375280" y="600456"/>
                  <a:pt x="378614" y="607219"/>
                  <a:pt x="381947" y="613696"/>
                </a:cubicBezTo>
                <a:cubicBezTo>
                  <a:pt x="418905" y="685705"/>
                  <a:pt x="457100" y="760190"/>
                  <a:pt x="490437" y="836581"/>
                </a:cubicBezTo>
                <a:cubicBezTo>
                  <a:pt x="493962" y="844582"/>
                  <a:pt x="503296" y="848297"/>
                  <a:pt x="511488" y="844772"/>
                </a:cubicBezTo>
                <a:cubicBezTo>
                  <a:pt x="519584" y="841248"/>
                  <a:pt x="523203" y="831818"/>
                  <a:pt x="519774" y="823722"/>
                </a:cubicBezTo>
                <a:cubicBezTo>
                  <a:pt x="486056" y="746474"/>
                  <a:pt x="447575" y="671513"/>
                  <a:pt x="410427" y="599122"/>
                </a:cubicBezTo>
                <a:cubicBezTo>
                  <a:pt x="384996" y="549497"/>
                  <a:pt x="359469" y="498348"/>
                  <a:pt x="334894" y="446532"/>
                </a:cubicBezTo>
                <a:cubicBezTo>
                  <a:pt x="365088" y="420910"/>
                  <a:pt x="384996" y="383381"/>
                  <a:pt x="386139" y="340614"/>
                </a:cubicBezTo>
                <a:cubicBezTo>
                  <a:pt x="387948" y="268796"/>
                  <a:pt x="336799" y="208407"/>
                  <a:pt x="268314" y="195644"/>
                </a:cubicBezTo>
                <a:lnTo>
                  <a:pt x="268791" y="16002"/>
                </a:lnTo>
                <a:cubicBezTo>
                  <a:pt x="268791" y="7144"/>
                  <a:pt x="261933" y="95"/>
                  <a:pt x="252884" y="0"/>
                </a:cubicBezTo>
                <a:cubicBezTo>
                  <a:pt x="244026" y="0"/>
                  <a:pt x="236882" y="7144"/>
                  <a:pt x="236882" y="15907"/>
                </a:cubicBezTo>
                <a:lnTo>
                  <a:pt x="236405" y="193453"/>
                </a:lnTo>
                <a:cubicBezTo>
                  <a:pt x="160968" y="196405"/>
                  <a:pt x="99722" y="256794"/>
                  <a:pt x="97722" y="333280"/>
                </a:cubicBezTo>
                <a:cubicBezTo>
                  <a:pt x="96674" y="374713"/>
                  <a:pt x="113438" y="412242"/>
                  <a:pt x="140775" y="439293"/>
                </a:cubicBezTo>
                <a:lnTo>
                  <a:pt x="1138" y="778288"/>
                </a:lnTo>
                <a:cubicBezTo>
                  <a:pt x="-2100" y="786479"/>
                  <a:pt x="1805" y="795814"/>
                  <a:pt x="9901" y="799147"/>
                </a:cubicBezTo>
                <a:close/>
                <a:moveTo>
                  <a:pt x="291746" y="492347"/>
                </a:moveTo>
                <a:lnTo>
                  <a:pt x="295365" y="511683"/>
                </a:lnTo>
                <a:lnTo>
                  <a:pt x="297556" y="560356"/>
                </a:lnTo>
                <a:cubicBezTo>
                  <a:pt x="296127" y="537400"/>
                  <a:pt x="294318" y="514731"/>
                  <a:pt x="291746" y="4923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9" name="Google Shape;1019;p8"/>
          <p:cNvSpPr/>
          <p:nvPr/>
        </p:nvSpPr>
        <p:spPr>
          <a:xfrm>
            <a:off x="3842887" y="862684"/>
            <a:ext cx="317906" cy="634947"/>
          </a:xfrm>
          <a:custGeom>
            <a:avLst/>
            <a:gdLst/>
            <a:ahLst/>
            <a:cxnLst/>
            <a:rect l="l" t="t" r="r" b="b"/>
            <a:pathLst>
              <a:path w="521157"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2" y="195643"/>
                </a:lnTo>
                <a:cubicBezTo>
                  <a:pt x="184307" y="208407"/>
                  <a:pt x="133158" y="268796"/>
                  <a:pt x="134967" y="340614"/>
                </a:cubicBezTo>
                <a:cubicBezTo>
                  <a:pt x="136015" y="383381"/>
                  <a:pt x="156017" y="420910"/>
                  <a:pt x="186211"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09" y="848296"/>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1"/>
                  <a:pt x="73245" y="894683"/>
                </a:cubicBezTo>
                <a:cubicBezTo>
                  <a:pt x="74959" y="895255"/>
                  <a:pt x="76674" y="895445"/>
                  <a:pt x="78293" y="895350"/>
                </a:cubicBezTo>
                <a:cubicBezTo>
                  <a:pt x="84960" y="895159"/>
                  <a:pt x="91057" y="890873"/>
                  <a:pt x="93152" y="884110"/>
                </a:cubicBezTo>
                <a:lnTo>
                  <a:pt x="171734" y="628840"/>
                </a:lnTo>
                <a:lnTo>
                  <a:pt x="124299" y="884015"/>
                </a:lnTo>
                <a:cubicBezTo>
                  <a:pt x="122680" y="892683"/>
                  <a:pt x="128395" y="901065"/>
                  <a:pt x="137063" y="902684"/>
                </a:cubicBezTo>
                <a:cubicBezTo>
                  <a:pt x="138205" y="902875"/>
                  <a:pt x="139348" y="902970"/>
                  <a:pt x="140396" y="902970"/>
                </a:cubicBezTo>
                <a:cubicBezTo>
                  <a:pt x="147730" y="902779"/>
                  <a:pt x="154303" y="897445"/>
                  <a:pt x="155636" y="889921"/>
                </a:cubicBezTo>
                <a:lnTo>
                  <a:pt x="183735" y="738759"/>
                </a:lnTo>
                <a:lnTo>
                  <a:pt x="173067" y="973741"/>
                </a:lnTo>
                <a:cubicBezTo>
                  <a:pt x="172686" y="982504"/>
                  <a:pt x="179449" y="990028"/>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3" y="776764"/>
                  <a:pt x="218597" y="821055"/>
                  <a:pt x="216787" y="863822"/>
                </a:cubicBezTo>
                <a:cubicBezTo>
                  <a:pt x="216406" y="872681"/>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5" y="961930"/>
                  <a:pt x="286795" y="953357"/>
                </a:cubicBezTo>
                <a:lnTo>
                  <a:pt x="286891" y="700945"/>
                </a:lnTo>
                <a:lnTo>
                  <a:pt x="299654" y="844582"/>
                </a:lnTo>
                <a:cubicBezTo>
                  <a:pt x="300417" y="853059"/>
                  <a:pt x="307560" y="859345"/>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4"/>
                </a:cubicBezTo>
                <a:cubicBezTo>
                  <a:pt x="335945" y="799147"/>
                  <a:pt x="344327" y="805243"/>
                  <a:pt x="352804" y="803529"/>
                </a:cubicBezTo>
                <a:cubicBezTo>
                  <a:pt x="361472" y="802100"/>
                  <a:pt x="367377" y="793909"/>
                  <a:pt x="366043" y="785241"/>
                </a:cubicBezTo>
                <a:cubicBezTo>
                  <a:pt x="365853" y="783812"/>
                  <a:pt x="365663" y="782193"/>
                  <a:pt x="365377" y="780669"/>
                </a:cubicBezTo>
                <a:lnTo>
                  <a:pt x="408239" y="961358"/>
                </a:lnTo>
                <a:cubicBezTo>
                  <a:pt x="410049" y="968883"/>
                  <a:pt x="416812" y="973836"/>
                  <a:pt x="424146" y="973645"/>
                </a:cubicBezTo>
                <a:cubicBezTo>
                  <a:pt x="425289" y="973645"/>
                  <a:pt x="426337" y="973455"/>
                  <a:pt x="427480" y="973265"/>
                </a:cubicBezTo>
                <a:cubicBezTo>
                  <a:pt x="436052" y="971264"/>
                  <a:pt x="441386" y="962596"/>
                  <a:pt x="439291" y="954024"/>
                </a:cubicBezTo>
                <a:lnTo>
                  <a:pt x="378521" y="697992"/>
                </a:lnTo>
                <a:lnTo>
                  <a:pt x="469961" y="1029176"/>
                </a:lnTo>
                <a:cubicBezTo>
                  <a:pt x="471961" y="1036320"/>
                  <a:pt x="478534" y="1041083"/>
                  <a:pt x="485677" y="1040892"/>
                </a:cubicBezTo>
                <a:cubicBezTo>
                  <a:pt x="487011" y="1040892"/>
                  <a:pt x="488249" y="1040701"/>
                  <a:pt x="489583" y="1040320"/>
                </a:cubicBezTo>
                <a:cubicBezTo>
                  <a:pt x="498060" y="1037939"/>
                  <a:pt x="503108" y="1029176"/>
                  <a:pt x="500727" y="1020699"/>
                </a:cubicBezTo>
                <a:lnTo>
                  <a:pt x="400810" y="658844"/>
                </a:lnTo>
                <a:lnTo>
                  <a:pt x="466056" y="835343"/>
                </a:lnTo>
                <a:cubicBezTo>
                  <a:pt x="468532" y="841915"/>
                  <a:pt x="474819" y="845915"/>
                  <a:pt x="481392" y="845725"/>
                </a:cubicBezTo>
                <a:cubicBezTo>
                  <a:pt x="483106" y="845725"/>
                  <a:pt x="484820" y="845344"/>
                  <a:pt x="486535" y="844677"/>
                </a:cubicBezTo>
                <a:cubicBezTo>
                  <a:pt x="494822" y="841629"/>
                  <a:pt x="499013" y="832485"/>
                  <a:pt x="495964" y="824198"/>
                </a:cubicBezTo>
                <a:lnTo>
                  <a:pt x="423384" y="627888"/>
                </a:lnTo>
                <a:lnTo>
                  <a:pt x="490345" y="790384"/>
                </a:lnTo>
                <a:cubicBezTo>
                  <a:pt x="492916" y="796671"/>
                  <a:pt x="499108" y="800481"/>
                  <a:pt x="505489" y="800290"/>
                </a:cubicBezTo>
                <a:cubicBezTo>
                  <a:pt x="507395" y="800195"/>
                  <a:pt x="509300" y="799814"/>
                  <a:pt x="511204" y="799147"/>
                </a:cubicBezTo>
                <a:cubicBezTo>
                  <a:pt x="519396" y="795814"/>
                  <a:pt x="523301" y="786479"/>
                  <a:pt x="519968" y="778288"/>
                </a:cubicBezTo>
                <a:close/>
                <a:moveTo>
                  <a:pt x="223740" y="560356"/>
                </a:moveTo>
                <a:lnTo>
                  <a:pt x="225931" y="511683"/>
                </a:lnTo>
                <a:lnTo>
                  <a:pt x="229550" y="492347"/>
                </a:lnTo>
                <a:cubicBezTo>
                  <a:pt x="226883" y="514636"/>
                  <a:pt x="225073" y="537401"/>
                  <a:pt x="223740" y="5603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0" name="Google Shape;1020;p8"/>
          <p:cNvSpPr/>
          <p:nvPr/>
        </p:nvSpPr>
        <p:spPr>
          <a:xfrm>
            <a:off x="2771228" y="1214924"/>
            <a:ext cx="317825" cy="634947"/>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1" name="Google Shape;1021;p8"/>
          <p:cNvSpPr/>
          <p:nvPr/>
        </p:nvSpPr>
        <p:spPr>
          <a:xfrm>
            <a:off x="2203603" y="1313236"/>
            <a:ext cx="317913" cy="634947"/>
          </a:xfrm>
          <a:custGeom>
            <a:avLst/>
            <a:gdLst/>
            <a:ahLst/>
            <a:cxnLst/>
            <a:rect l="l" t="t" r="r" b="b"/>
            <a:pathLst>
              <a:path w="521169"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1" y="195643"/>
                </a:lnTo>
                <a:cubicBezTo>
                  <a:pt x="184306" y="208407"/>
                  <a:pt x="133157" y="268796"/>
                  <a:pt x="134967" y="340614"/>
                </a:cubicBezTo>
                <a:cubicBezTo>
                  <a:pt x="136015" y="383381"/>
                  <a:pt x="156017" y="420910"/>
                  <a:pt x="186212"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1"/>
                  <a:pt x="73245" y="894683"/>
                </a:cubicBezTo>
                <a:cubicBezTo>
                  <a:pt x="74960" y="895255"/>
                  <a:pt x="76674" y="895445"/>
                  <a:pt x="78293" y="895350"/>
                </a:cubicBezTo>
                <a:cubicBezTo>
                  <a:pt x="84961" y="895159"/>
                  <a:pt x="91057" y="890873"/>
                  <a:pt x="93152" y="884110"/>
                </a:cubicBezTo>
                <a:lnTo>
                  <a:pt x="171734" y="628841"/>
                </a:lnTo>
                <a:lnTo>
                  <a:pt x="124299" y="884015"/>
                </a:lnTo>
                <a:cubicBezTo>
                  <a:pt x="122680" y="892683"/>
                  <a:pt x="128395" y="901065"/>
                  <a:pt x="137063" y="902684"/>
                </a:cubicBezTo>
                <a:cubicBezTo>
                  <a:pt x="138206" y="902875"/>
                  <a:pt x="139348" y="902970"/>
                  <a:pt x="140396" y="902970"/>
                </a:cubicBezTo>
                <a:cubicBezTo>
                  <a:pt x="147731"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2" y="776764"/>
                  <a:pt x="218597" y="821055"/>
                  <a:pt x="216787" y="863822"/>
                </a:cubicBezTo>
                <a:cubicBezTo>
                  <a:pt x="216406" y="872681"/>
                  <a:pt x="223264" y="880110"/>
                  <a:pt x="232027" y="880396"/>
                </a:cubicBezTo>
                <a:cubicBezTo>
                  <a:pt x="232408" y="880396"/>
                  <a:pt x="232694" y="880396"/>
                  <a:pt x="233075" y="880396"/>
                </a:cubicBezTo>
                <a:cubicBezTo>
                  <a:pt x="241361" y="880205"/>
                  <a:pt x="248219" y="873538"/>
                  <a:pt x="248600" y="865156"/>
                </a:cubicBezTo>
                <a:cubicBezTo>
                  <a:pt x="250410" y="822008"/>
                  <a:pt x="250696" y="777240"/>
                  <a:pt x="250981"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607" y="561975"/>
                </a:lnTo>
                <a:cubicBezTo>
                  <a:pt x="316895" y="610267"/>
                  <a:pt x="321752" y="663893"/>
                  <a:pt x="325753" y="709708"/>
                </a:cubicBezTo>
                <a:cubicBezTo>
                  <a:pt x="328325" y="739807"/>
                  <a:pt x="330801" y="768191"/>
                  <a:pt x="334421" y="790384"/>
                </a:cubicBezTo>
                <a:cubicBezTo>
                  <a:pt x="335849" y="799148"/>
                  <a:pt x="344231" y="805243"/>
                  <a:pt x="352709" y="803529"/>
                </a:cubicBezTo>
                <a:cubicBezTo>
                  <a:pt x="361376" y="802100"/>
                  <a:pt x="367282" y="793909"/>
                  <a:pt x="365948" y="785241"/>
                </a:cubicBezTo>
                <a:cubicBezTo>
                  <a:pt x="365758" y="783812"/>
                  <a:pt x="365567" y="782193"/>
                  <a:pt x="365282" y="780669"/>
                </a:cubicBezTo>
                <a:lnTo>
                  <a:pt x="408144" y="961358"/>
                </a:lnTo>
                <a:cubicBezTo>
                  <a:pt x="409954" y="968883"/>
                  <a:pt x="416717" y="973836"/>
                  <a:pt x="424051" y="973646"/>
                </a:cubicBezTo>
                <a:cubicBezTo>
                  <a:pt x="425194" y="973646"/>
                  <a:pt x="426242" y="973455"/>
                  <a:pt x="427385" y="973265"/>
                </a:cubicBezTo>
                <a:cubicBezTo>
                  <a:pt x="435957" y="971264"/>
                  <a:pt x="441291" y="962597"/>
                  <a:pt x="439196" y="954024"/>
                </a:cubicBezTo>
                <a:lnTo>
                  <a:pt x="378426" y="697992"/>
                </a:lnTo>
                <a:lnTo>
                  <a:pt x="469866" y="1029176"/>
                </a:lnTo>
                <a:cubicBezTo>
                  <a:pt x="471866" y="1036320"/>
                  <a:pt x="478439" y="1041083"/>
                  <a:pt x="485582" y="1040892"/>
                </a:cubicBezTo>
                <a:cubicBezTo>
                  <a:pt x="486916" y="1040892"/>
                  <a:pt x="488154" y="1040701"/>
                  <a:pt x="489488" y="1040321"/>
                </a:cubicBezTo>
                <a:cubicBezTo>
                  <a:pt x="497965" y="1037939"/>
                  <a:pt x="503013" y="1029176"/>
                  <a:pt x="500632" y="1020699"/>
                </a:cubicBezTo>
                <a:lnTo>
                  <a:pt x="400715" y="658844"/>
                </a:lnTo>
                <a:lnTo>
                  <a:pt x="465961" y="835343"/>
                </a:lnTo>
                <a:cubicBezTo>
                  <a:pt x="468437" y="841915"/>
                  <a:pt x="474724" y="845915"/>
                  <a:pt x="481296" y="845725"/>
                </a:cubicBezTo>
                <a:cubicBezTo>
                  <a:pt x="483011" y="845725"/>
                  <a:pt x="484725" y="845344"/>
                  <a:pt x="486440" y="844677"/>
                </a:cubicBezTo>
                <a:cubicBezTo>
                  <a:pt x="494726" y="841629"/>
                  <a:pt x="498917" y="832485"/>
                  <a:pt x="495869" y="824198"/>
                </a:cubicBezTo>
                <a:lnTo>
                  <a:pt x="423289" y="627888"/>
                </a:lnTo>
                <a:lnTo>
                  <a:pt x="490250" y="790384"/>
                </a:lnTo>
                <a:cubicBezTo>
                  <a:pt x="492821" y="796671"/>
                  <a:pt x="499013" y="800481"/>
                  <a:pt x="505394" y="800291"/>
                </a:cubicBezTo>
                <a:cubicBezTo>
                  <a:pt x="507299" y="800195"/>
                  <a:pt x="509204" y="799814"/>
                  <a:pt x="511109" y="799148"/>
                </a:cubicBezTo>
                <a:cubicBezTo>
                  <a:pt x="519491" y="795718"/>
                  <a:pt x="523301" y="786384"/>
                  <a:pt x="519968" y="778288"/>
                </a:cubicBezTo>
                <a:close/>
                <a:moveTo>
                  <a:pt x="223740" y="560260"/>
                </a:moveTo>
                <a:lnTo>
                  <a:pt x="225931" y="511588"/>
                </a:lnTo>
                <a:lnTo>
                  <a:pt x="229550" y="492252"/>
                </a:lnTo>
                <a:cubicBezTo>
                  <a:pt x="226979" y="514636"/>
                  <a:pt x="225169" y="537401"/>
                  <a:pt x="223740" y="5602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2" name="Google Shape;1022;p8"/>
          <p:cNvSpPr/>
          <p:nvPr/>
        </p:nvSpPr>
        <p:spPr>
          <a:xfrm>
            <a:off x="4765453" y="443858"/>
            <a:ext cx="317939" cy="634947"/>
          </a:xfrm>
          <a:custGeom>
            <a:avLst/>
            <a:gdLst/>
            <a:ahLst/>
            <a:cxnLst/>
            <a:rect l="l" t="t" r="r" b="b"/>
            <a:pathLst>
              <a:path w="521212"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1"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1"/>
                </a:cubicBezTo>
                <a:lnTo>
                  <a:pt x="171734" y="628841"/>
                </a:lnTo>
                <a:lnTo>
                  <a:pt x="124299" y="884015"/>
                </a:lnTo>
                <a:cubicBezTo>
                  <a:pt x="122680" y="892683"/>
                  <a:pt x="128395" y="901065"/>
                  <a:pt x="137063" y="902684"/>
                </a:cubicBezTo>
                <a:cubicBezTo>
                  <a:pt x="138205" y="902875"/>
                  <a:pt x="139348" y="902970"/>
                  <a:pt x="140396"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2"/>
                  <a:pt x="204976" y="975170"/>
                </a:cubicBezTo>
                <a:lnTo>
                  <a:pt x="221264" y="615601"/>
                </a:lnTo>
                <a:cubicBezTo>
                  <a:pt x="220025" y="654368"/>
                  <a:pt x="219454" y="693325"/>
                  <a:pt x="219168" y="731901"/>
                </a:cubicBezTo>
                <a:cubicBezTo>
                  <a:pt x="218883" y="776764"/>
                  <a:pt x="218597" y="821055"/>
                  <a:pt x="216787" y="863822"/>
                </a:cubicBezTo>
                <a:cubicBezTo>
                  <a:pt x="216406" y="872680"/>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5" y="961930"/>
                  <a:pt x="286795"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4"/>
                </a:cubicBezTo>
                <a:cubicBezTo>
                  <a:pt x="335945" y="799148"/>
                  <a:pt x="344327" y="805244"/>
                  <a:pt x="352804" y="803529"/>
                </a:cubicBezTo>
                <a:cubicBezTo>
                  <a:pt x="361472" y="802100"/>
                  <a:pt x="367377" y="793909"/>
                  <a:pt x="366043"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5"/>
                </a:cubicBezTo>
                <a:cubicBezTo>
                  <a:pt x="436052" y="971264"/>
                  <a:pt x="441386" y="962597"/>
                  <a:pt x="439291" y="954024"/>
                </a:cubicBezTo>
                <a:lnTo>
                  <a:pt x="378521" y="697992"/>
                </a:lnTo>
                <a:lnTo>
                  <a:pt x="469961" y="1029176"/>
                </a:lnTo>
                <a:cubicBezTo>
                  <a:pt x="471961" y="1036320"/>
                  <a:pt x="478534" y="1041083"/>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6" y="845725"/>
                </a:cubicBezTo>
                <a:cubicBezTo>
                  <a:pt x="483201" y="845725"/>
                  <a:pt x="484916" y="845344"/>
                  <a:pt x="486630" y="844677"/>
                </a:cubicBezTo>
                <a:cubicBezTo>
                  <a:pt x="494917" y="841629"/>
                  <a:pt x="499108" y="832485"/>
                  <a:pt x="496060" y="824198"/>
                </a:cubicBezTo>
                <a:lnTo>
                  <a:pt x="423479" y="627888"/>
                </a:lnTo>
                <a:lnTo>
                  <a:pt x="490440" y="790384"/>
                </a:lnTo>
                <a:cubicBezTo>
                  <a:pt x="493012" y="796671"/>
                  <a:pt x="499203" y="800481"/>
                  <a:pt x="505585" y="800291"/>
                </a:cubicBezTo>
                <a:cubicBezTo>
                  <a:pt x="507490" y="800195"/>
                  <a:pt x="509395" y="799814"/>
                  <a:pt x="511300" y="799148"/>
                </a:cubicBezTo>
                <a:cubicBezTo>
                  <a:pt x="519492" y="795719"/>
                  <a:pt x="523397" y="786384"/>
                  <a:pt x="519968" y="778288"/>
                </a:cubicBezTo>
                <a:close/>
                <a:moveTo>
                  <a:pt x="223740" y="560261"/>
                </a:moveTo>
                <a:lnTo>
                  <a:pt x="225931" y="511588"/>
                </a:lnTo>
                <a:lnTo>
                  <a:pt x="229550" y="492252"/>
                </a:lnTo>
                <a:cubicBezTo>
                  <a:pt x="226979" y="514636"/>
                  <a:pt x="225169" y="537305"/>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3" name="Google Shape;1023;p8"/>
          <p:cNvSpPr/>
          <p:nvPr/>
        </p:nvSpPr>
        <p:spPr>
          <a:xfrm>
            <a:off x="4345578" y="655098"/>
            <a:ext cx="317914" cy="634947"/>
          </a:xfrm>
          <a:custGeom>
            <a:avLst/>
            <a:gdLst/>
            <a:ahLst/>
            <a:cxnLst/>
            <a:rect l="l" t="t" r="r" b="b"/>
            <a:pathLst>
              <a:path w="521171" h="1040897" extrusionOk="0">
                <a:moveTo>
                  <a:pt x="9912" y="799148"/>
                </a:moveTo>
                <a:cubicBezTo>
                  <a:pt x="11818" y="799910"/>
                  <a:pt x="13722" y="800291"/>
                  <a:pt x="15627" y="800291"/>
                </a:cubicBezTo>
                <a:cubicBezTo>
                  <a:pt x="22009" y="800481"/>
                  <a:pt x="28200" y="796671"/>
                  <a:pt x="30772" y="790385"/>
                </a:cubicBezTo>
                <a:lnTo>
                  <a:pt x="97733" y="627888"/>
                </a:lnTo>
                <a:lnTo>
                  <a:pt x="25152" y="824198"/>
                </a:lnTo>
                <a:cubicBezTo>
                  <a:pt x="22104" y="832485"/>
                  <a:pt x="26295" y="841629"/>
                  <a:pt x="34582" y="844677"/>
                </a:cubicBezTo>
                <a:cubicBezTo>
                  <a:pt x="36297" y="845344"/>
                  <a:pt x="38011" y="845630"/>
                  <a:pt x="39726" y="845725"/>
                </a:cubicBezTo>
                <a:cubicBezTo>
                  <a:pt x="46393" y="845915"/>
                  <a:pt x="52680" y="841915"/>
                  <a:pt x="55061" y="835343"/>
                </a:cubicBezTo>
                <a:lnTo>
                  <a:pt x="120307" y="658844"/>
                </a:lnTo>
                <a:lnTo>
                  <a:pt x="20390" y="1020699"/>
                </a:lnTo>
                <a:cubicBezTo>
                  <a:pt x="18008" y="1029176"/>
                  <a:pt x="23057" y="1037939"/>
                  <a:pt x="31534" y="1040321"/>
                </a:cubicBezTo>
                <a:cubicBezTo>
                  <a:pt x="32867" y="1040606"/>
                  <a:pt x="34106" y="1040797"/>
                  <a:pt x="35439" y="1040892"/>
                </a:cubicBezTo>
                <a:cubicBezTo>
                  <a:pt x="42583" y="1041083"/>
                  <a:pt x="49251" y="1036415"/>
                  <a:pt x="51156" y="1029176"/>
                </a:cubicBezTo>
                <a:lnTo>
                  <a:pt x="142596" y="697992"/>
                </a:lnTo>
                <a:lnTo>
                  <a:pt x="81826" y="954024"/>
                </a:lnTo>
                <a:cubicBezTo>
                  <a:pt x="79826" y="962597"/>
                  <a:pt x="85065" y="971169"/>
                  <a:pt x="93637" y="973265"/>
                </a:cubicBezTo>
                <a:cubicBezTo>
                  <a:pt x="94780" y="973455"/>
                  <a:pt x="95828" y="973646"/>
                  <a:pt x="96971" y="973646"/>
                </a:cubicBezTo>
                <a:cubicBezTo>
                  <a:pt x="104305" y="973836"/>
                  <a:pt x="111068" y="968883"/>
                  <a:pt x="112878" y="961358"/>
                </a:cubicBezTo>
                <a:lnTo>
                  <a:pt x="155740" y="780669"/>
                </a:lnTo>
                <a:cubicBezTo>
                  <a:pt x="155549" y="782098"/>
                  <a:pt x="155359" y="783812"/>
                  <a:pt x="155073" y="785241"/>
                </a:cubicBezTo>
                <a:cubicBezTo>
                  <a:pt x="153644" y="793909"/>
                  <a:pt x="159550" y="802196"/>
                  <a:pt x="168313" y="803529"/>
                </a:cubicBezTo>
                <a:cubicBezTo>
                  <a:pt x="176791" y="805244"/>
                  <a:pt x="185172" y="799052"/>
                  <a:pt x="186601" y="790385"/>
                </a:cubicBezTo>
                <a:cubicBezTo>
                  <a:pt x="190221" y="768191"/>
                  <a:pt x="192697" y="739807"/>
                  <a:pt x="195269" y="709708"/>
                </a:cubicBezTo>
                <a:cubicBezTo>
                  <a:pt x="199269" y="663893"/>
                  <a:pt x="204127" y="610172"/>
                  <a:pt x="214414" y="561975"/>
                </a:cubicBezTo>
                <a:lnTo>
                  <a:pt x="189554" y="841724"/>
                </a:lnTo>
                <a:cubicBezTo>
                  <a:pt x="188792" y="850487"/>
                  <a:pt x="195269" y="858298"/>
                  <a:pt x="204032" y="859060"/>
                </a:cubicBezTo>
                <a:cubicBezTo>
                  <a:pt x="204413" y="859155"/>
                  <a:pt x="204699" y="859155"/>
                  <a:pt x="205080" y="859155"/>
                </a:cubicBezTo>
                <a:cubicBezTo>
                  <a:pt x="213462" y="859346"/>
                  <a:pt x="220605" y="853059"/>
                  <a:pt x="221368" y="844582"/>
                </a:cubicBezTo>
                <a:lnTo>
                  <a:pt x="234131" y="700945"/>
                </a:lnTo>
                <a:lnTo>
                  <a:pt x="234226" y="953357"/>
                </a:lnTo>
                <a:cubicBezTo>
                  <a:pt x="234226" y="962025"/>
                  <a:pt x="241179" y="969074"/>
                  <a:pt x="249752" y="969264"/>
                </a:cubicBezTo>
                <a:cubicBezTo>
                  <a:pt x="249847" y="969264"/>
                  <a:pt x="250037" y="969264"/>
                  <a:pt x="250133" y="969264"/>
                </a:cubicBezTo>
                <a:cubicBezTo>
                  <a:pt x="258991" y="969264"/>
                  <a:pt x="266135" y="962120"/>
                  <a:pt x="266135" y="953262"/>
                </a:cubicBezTo>
                <a:lnTo>
                  <a:pt x="266040" y="571214"/>
                </a:lnTo>
                <a:cubicBezTo>
                  <a:pt x="268993" y="624364"/>
                  <a:pt x="269659" y="678656"/>
                  <a:pt x="270040" y="732092"/>
                </a:cubicBezTo>
                <a:cubicBezTo>
                  <a:pt x="270326" y="777335"/>
                  <a:pt x="270612" y="822008"/>
                  <a:pt x="272421" y="865156"/>
                </a:cubicBezTo>
                <a:cubicBezTo>
                  <a:pt x="272802" y="873633"/>
                  <a:pt x="279660" y="880205"/>
                  <a:pt x="287947" y="880396"/>
                </a:cubicBezTo>
                <a:cubicBezTo>
                  <a:pt x="288328" y="880396"/>
                  <a:pt x="288709" y="880396"/>
                  <a:pt x="288995" y="880396"/>
                </a:cubicBezTo>
                <a:cubicBezTo>
                  <a:pt x="297853" y="880015"/>
                  <a:pt x="304616" y="872585"/>
                  <a:pt x="304235" y="863822"/>
                </a:cubicBezTo>
                <a:cubicBezTo>
                  <a:pt x="302425" y="821055"/>
                  <a:pt x="302139" y="776669"/>
                  <a:pt x="301853" y="731901"/>
                </a:cubicBezTo>
                <a:cubicBezTo>
                  <a:pt x="301568" y="693325"/>
                  <a:pt x="300996" y="654368"/>
                  <a:pt x="299758" y="615601"/>
                </a:cubicBezTo>
                <a:lnTo>
                  <a:pt x="316046" y="975170"/>
                </a:lnTo>
                <a:cubicBezTo>
                  <a:pt x="316427" y="983552"/>
                  <a:pt x="323285" y="990219"/>
                  <a:pt x="331572" y="990410"/>
                </a:cubicBezTo>
                <a:cubicBezTo>
                  <a:pt x="331953" y="990410"/>
                  <a:pt x="332333" y="990410"/>
                  <a:pt x="332715" y="990410"/>
                </a:cubicBezTo>
                <a:cubicBezTo>
                  <a:pt x="341478" y="990029"/>
                  <a:pt x="348335" y="982504"/>
                  <a:pt x="347955" y="973741"/>
                </a:cubicBezTo>
                <a:lnTo>
                  <a:pt x="337287" y="738759"/>
                </a:lnTo>
                <a:lnTo>
                  <a:pt x="365385" y="889921"/>
                </a:lnTo>
                <a:cubicBezTo>
                  <a:pt x="366814" y="897446"/>
                  <a:pt x="373291" y="902780"/>
                  <a:pt x="380625" y="902970"/>
                </a:cubicBezTo>
                <a:cubicBezTo>
                  <a:pt x="381768" y="902970"/>
                  <a:pt x="382816" y="902875"/>
                  <a:pt x="383959" y="902684"/>
                </a:cubicBezTo>
                <a:cubicBezTo>
                  <a:pt x="392627" y="901065"/>
                  <a:pt x="398342" y="892778"/>
                  <a:pt x="396723" y="884015"/>
                </a:cubicBezTo>
                <a:lnTo>
                  <a:pt x="349478" y="628841"/>
                </a:lnTo>
                <a:lnTo>
                  <a:pt x="428060" y="884111"/>
                </a:lnTo>
                <a:cubicBezTo>
                  <a:pt x="430155" y="890873"/>
                  <a:pt x="436252" y="895255"/>
                  <a:pt x="442919" y="895350"/>
                </a:cubicBezTo>
                <a:cubicBezTo>
                  <a:pt x="444634" y="895350"/>
                  <a:pt x="446348" y="895160"/>
                  <a:pt x="447967" y="894683"/>
                </a:cubicBezTo>
                <a:cubicBezTo>
                  <a:pt x="456444" y="892112"/>
                  <a:pt x="461112" y="883158"/>
                  <a:pt x="458540" y="874776"/>
                </a:cubicBezTo>
                <a:lnTo>
                  <a:pt x="372053" y="593884"/>
                </a:lnTo>
                <a:cubicBezTo>
                  <a:pt x="375387" y="600456"/>
                  <a:pt x="378720" y="607219"/>
                  <a:pt x="382054" y="613696"/>
                </a:cubicBezTo>
                <a:cubicBezTo>
                  <a:pt x="419011" y="685705"/>
                  <a:pt x="457206" y="760190"/>
                  <a:pt x="490544" y="836581"/>
                </a:cubicBezTo>
                <a:cubicBezTo>
                  <a:pt x="494068" y="844582"/>
                  <a:pt x="503403" y="848297"/>
                  <a:pt x="511594" y="844772"/>
                </a:cubicBezTo>
                <a:cubicBezTo>
                  <a:pt x="519691" y="841248"/>
                  <a:pt x="523310" y="831818"/>
                  <a:pt x="519881" y="823722"/>
                </a:cubicBezTo>
                <a:cubicBezTo>
                  <a:pt x="486162" y="746474"/>
                  <a:pt x="447681" y="671513"/>
                  <a:pt x="410534" y="599123"/>
                </a:cubicBezTo>
                <a:cubicBezTo>
                  <a:pt x="385102" y="549497"/>
                  <a:pt x="359575" y="498348"/>
                  <a:pt x="335001" y="446532"/>
                </a:cubicBezTo>
                <a:cubicBezTo>
                  <a:pt x="365195" y="420910"/>
                  <a:pt x="385102" y="383381"/>
                  <a:pt x="386245" y="340614"/>
                </a:cubicBezTo>
                <a:cubicBezTo>
                  <a:pt x="388055" y="268796"/>
                  <a:pt x="336906" y="208407"/>
                  <a:pt x="268421" y="195644"/>
                </a:cubicBezTo>
                <a:lnTo>
                  <a:pt x="268897" y="16002"/>
                </a:lnTo>
                <a:cubicBezTo>
                  <a:pt x="268897" y="7144"/>
                  <a:pt x="262039" y="95"/>
                  <a:pt x="252991" y="0"/>
                </a:cubicBezTo>
                <a:cubicBezTo>
                  <a:pt x="244132" y="0"/>
                  <a:pt x="236988" y="7144"/>
                  <a:pt x="236988" y="15907"/>
                </a:cubicBezTo>
                <a:lnTo>
                  <a:pt x="236512" y="193453"/>
                </a:lnTo>
                <a:cubicBezTo>
                  <a:pt x="161074" y="196406"/>
                  <a:pt x="99828" y="256794"/>
                  <a:pt x="97828" y="333280"/>
                </a:cubicBezTo>
                <a:cubicBezTo>
                  <a:pt x="96780" y="374714"/>
                  <a:pt x="113544" y="412242"/>
                  <a:pt x="140881" y="439293"/>
                </a:cubicBezTo>
                <a:lnTo>
                  <a:pt x="1244" y="778288"/>
                </a:lnTo>
                <a:cubicBezTo>
                  <a:pt x="-2185" y="786479"/>
                  <a:pt x="1721" y="795814"/>
                  <a:pt x="9912" y="799148"/>
                </a:cubicBezTo>
                <a:close/>
                <a:moveTo>
                  <a:pt x="291662" y="492347"/>
                </a:moveTo>
                <a:lnTo>
                  <a:pt x="295281" y="511683"/>
                </a:lnTo>
                <a:lnTo>
                  <a:pt x="297472" y="560356"/>
                </a:lnTo>
                <a:cubicBezTo>
                  <a:pt x="296043" y="537401"/>
                  <a:pt x="294233" y="514731"/>
                  <a:pt x="291662" y="4923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4" name="Google Shape;1024;p8"/>
          <p:cNvSpPr/>
          <p:nvPr/>
        </p:nvSpPr>
        <p:spPr>
          <a:xfrm>
            <a:off x="1204128" y="1480686"/>
            <a:ext cx="317913" cy="634947"/>
          </a:xfrm>
          <a:custGeom>
            <a:avLst/>
            <a:gdLst/>
            <a:ahLst/>
            <a:cxnLst/>
            <a:rect l="l" t="t" r="r" b="b"/>
            <a:pathLst>
              <a:path w="52116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3"/>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59"/>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70"/>
                </a:cubicBezTo>
                <a:lnTo>
                  <a:pt x="221264" y="615601"/>
                </a:lnTo>
                <a:cubicBezTo>
                  <a:pt x="220025" y="654367"/>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1"/>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608" y="561975"/>
                </a:lnTo>
                <a:cubicBezTo>
                  <a:pt x="316895" y="610267"/>
                  <a:pt x="321752" y="663892"/>
                  <a:pt x="325753" y="709708"/>
                </a:cubicBezTo>
                <a:cubicBezTo>
                  <a:pt x="328325" y="739807"/>
                  <a:pt x="330801" y="768191"/>
                  <a:pt x="334421" y="790384"/>
                </a:cubicBezTo>
                <a:cubicBezTo>
                  <a:pt x="335849" y="799147"/>
                  <a:pt x="344231" y="805243"/>
                  <a:pt x="352709" y="803529"/>
                </a:cubicBezTo>
                <a:cubicBezTo>
                  <a:pt x="361376" y="802100"/>
                  <a:pt x="367282" y="793909"/>
                  <a:pt x="365948" y="785241"/>
                </a:cubicBezTo>
                <a:cubicBezTo>
                  <a:pt x="365758" y="783812"/>
                  <a:pt x="365567" y="782193"/>
                  <a:pt x="365282" y="780669"/>
                </a:cubicBezTo>
                <a:lnTo>
                  <a:pt x="408144" y="961358"/>
                </a:lnTo>
                <a:cubicBezTo>
                  <a:pt x="409954" y="968883"/>
                  <a:pt x="416717" y="973836"/>
                  <a:pt x="424051" y="973646"/>
                </a:cubicBezTo>
                <a:cubicBezTo>
                  <a:pt x="425194" y="973646"/>
                  <a:pt x="426242" y="973455"/>
                  <a:pt x="427385" y="973264"/>
                </a:cubicBezTo>
                <a:cubicBezTo>
                  <a:pt x="435957" y="971264"/>
                  <a:pt x="441291" y="962597"/>
                  <a:pt x="439196" y="954024"/>
                </a:cubicBezTo>
                <a:lnTo>
                  <a:pt x="378426" y="697992"/>
                </a:lnTo>
                <a:lnTo>
                  <a:pt x="469866" y="1029176"/>
                </a:lnTo>
                <a:cubicBezTo>
                  <a:pt x="471866" y="1036320"/>
                  <a:pt x="478438" y="1041082"/>
                  <a:pt x="485582" y="1040892"/>
                </a:cubicBezTo>
                <a:cubicBezTo>
                  <a:pt x="486916" y="1040892"/>
                  <a:pt x="488154" y="1040701"/>
                  <a:pt x="489488" y="1040321"/>
                </a:cubicBezTo>
                <a:cubicBezTo>
                  <a:pt x="497965" y="1037939"/>
                  <a:pt x="503013" y="1029176"/>
                  <a:pt x="500632" y="1020699"/>
                </a:cubicBezTo>
                <a:lnTo>
                  <a:pt x="400715" y="658844"/>
                </a:lnTo>
                <a:lnTo>
                  <a:pt x="465961" y="835342"/>
                </a:lnTo>
                <a:cubicBezTo>
                  <a:pt x="468437" y="841915"/>
                  <a:pt x="474724" y="845915"/>
                  <a:pt x="481296" y="845725"/>
                </a:cubicBezTo>
                <a:cubicBezTo>
                  <a:pt x="483011" y="845725"/>
                  <a:pt x="484725" y="845344"/>
                  <a:pt x="486440" y="844677"/>
                </a:cubicBezTo>
                <a:cubicBezTo>
                  <a:pt x="494726" y="841629"/>
                  <a:pt x="498917" y="832485"/>
                  <a:pt x="495869" y="824198"/>
                </a:cubicBezTo>
                <a:lnTo>
                  <a:pt x="423289" y="627888"/>
                </a:lnTo>
                <a:lnTo>
                  <a:pt x="490250" y="790384"/>
                </a:lnTo>
                <a:cubicBezTo>
                  <a:pt x="492821" y="796671"/>
                  <a:pt x="499013" y="800481"/>
                  <a:pt x="505394" y="800290"/>
                </a:cubicBezTo>
                <a:cubicBezTo>
                  <a:pt x="507299" y="800195"/>
                  <a:pt x="509204" y="799814"/>
                  <a:pt x="511109" y="799147"/>
                </a:cubicBezTo>
                <a:cubicBezTo>
                  <a:pt x="519491" y="795718"/>
                  <a:pt x="523301" y="786479"/>
                  <a:pt x="519968" y="778288"/>
                </a:cubicBezTo>
                <a:close/>
                <a:moveTo>
                  <a:pt x="223740" y="560261"/>
                </a:moveTo>
                <a:lnTo>
                  <a:pt x="225931" y="511588"/>
                </a:lnTo>
                <a:lnTo>
                  <a:pt x="229550" y="492252"/>
                </a:lnTo>
                <a:cubicBezTo>
                  <a:pt x="226979" y="514636"/>
                  <a:pt x="225169" y="537400"/>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5" name="Google Shape;1025;p8"/>
          <p:cNvSpPr/>
          <p:nvPr/>
        </p:nvSpPr>
        <p:spPr>
          <a:xfrm>
            <a:off x="5242764" y="181345"/>
            <a:ext cx="317890" cy="634947"/>
          </a:xfrm>
          <a:custGeom>
            <a:avLst/>
            <a:gdLst/>
            <a:ahLst/>
            <a:cxnLst/>
            <a:rect l="l" t="t" r="r" b="b"/>
            <a:pathLst>
              <a:path w="521131" h="1040897" extrusionOk="0">
                <a:moveTo>
                  <a:pt x="9872" y="799148"/>
                </a:moveTo>
                <a:cubicBezTo>
                  <a:pt x="11777" y="799910"/>
                  <a:pt x="13682" y="800291"/>
                  <a:pt x="15587" y="800291"/>
                </a:cubicBezTo>
                <a:cubicBezTo>
                  <a:pt x="21969" y="800481"/>
                  <a:pt x="28160" y="796671"/>
                  <a:pt x="30732" y="790385"/>
                </a:cubicBezTo>
                <a:lnTo>
                  <a:pt x="97692" y="627888"/>
                </a:lnTo>
                <a:lnTo>
                  <a:pt x="25112" y="824198"/>
                </a:lnTo>
                <a:cubicBezTo>
                  <a:pt x="22064" y="832485"/>
                  <a:pt x="26255" y="841629"/>
                  <a:pt x="34542" y="844677"/>
                </a:cubicBezTo>
                <a:cubicBezTo>
                  <a:pt x="36257" y="845344"/>
                  <a:pt x="37971" y="845630"/>
                  <a:pt x="39685" y="845725"/>
                </a:cubicBezTo>
                <a:cubicBezTo>
                  <a:pt x="46353" y="845915"/>
                  <a:pt x="52639" y="841915"/>
                  <a:pt x="55021" y="835343"/>
                </a:cubicBezTo>
                <a:lnTo>
                  <a:pt x="120267" y="658844"/>
                </a:lnTo>
                <a:lnTo>
                  <a:pt x="20349" y="1020699"/>
                </a:lnTo>
                <a:cubicBezTo>
                  <a:pt x="17968" y="1029176"/>
                  <a:pt x="23017" y="1037939"/>
                  <a:pt x="31494" y="1040321"/>
                </a:cubicBezTo>
                <a:cubicBezTo>
                  <a:pt x="32827" y="1040606"/>
                  <a:pt x="34065" y="1040797"/>
                  <a:pt x="35399" y="1040892"/>
                </a:cubicBezTo>
                <a:cubicBezTo>
                  <a:pt x="42543" y="1041083"/>
                  <a:pt x="49210" y="1036415"/>
                  <a:pt x="51211" y="1029176"/>
                </a:cubicBezTo>
                <a:lnTo>
                  <a:pt x="142651" y="697992"/>
                </a:lnTo>
                <a:lnTo>
                  <a:pt x="81881" y="954024"/>
                </a:lnTo>
                <a:cubicBezTo>
                  <a:pt x="79881" y="962597"/>
                  <a:pt x="85120" y="971169"/>
                  <a:pt x="93692" y="973264"/>
                </a:cubicBezTo>
                <a:cubicBezTo>
                  <a:pt x="94835" y="973455"/>
                  <a:pt x="95883" y="973646"/>
                  <a:pt x="97026" y="973646"/>
                </a:cubicBezTo>
                <a:cubicBezTo>
                  <a:pt x="104360" y="973836"/>
                  <a:pt x="111123" y="968883"/>
                  <a:pt x="112933" y="961358"/>
                </a:cubicBezTo>
                <a:lnTo>
                  <a:pt x="155795" y="780669"/>
                </a:lnTo>
                <a:cubicBezTo>
                  <a:pt x="155605" y="782098"/>
                  <a:pt x="155414" y="783812"/>
                  <a:pt x="155128" y="785241"/>
                </a:cubicBezTo>
                <a:cubicBezTo>
                  <a:pt x="153699" y="793909"/>
                  <a:pt x="159605" y="802196"/>
                  <a:pt x="168368" y="803529"/>
                </a:cubicBezTo>
                <a:cubicBezTo>
                  <a:pt x="176845" y="805244"/>
                  <a:pt x="185227" y="799052"/>
                  <a:pt x="186656" y="790385"/>
                </a:cubicBezTo>
                <a:cubicBezTo>
                  <a:pt x="190276" y="768191"/>
                  <a:pt x="192752" y="739807"/>
                  <a:pt x="195324" y="709708"/>
                </a:cubicBezTo>
                <a:cubicBezTo>
                  <a:pt x="199325" y="663893"/>
                  <a:pt x="204182" y="610172"/>
                  <a:pt x="214469" y="561975"/>
                </a:cubicBezTo>
                <a:lnTo>
                  <a:pt x="189704" y="841724"/>
                </a:lnTo>
                <a:cubicBezTo>
                  <a:pt x="188942" y="850487"/>
                  <a:pt x="195419" y="858298"/>
                  <a:pt x="204182" y="859060"/>
                </a:cubicBezTo>
                <a:cubicBezTo>
                  <a:pt x="204563" y="859155"/>
                  <a:pt x="204849" y="859155"/>
                  <a:pt x="205230" y="859155"/>
                </a:cubicBezTo>
                <a:cubicBezTo>
                  <a:pt x="213612" y="859346"/>
                  <a:pt x="220756" y="853059"/>
                  <a:pt x="221517" y="844582"/>
                </a:cubicBezTo>
                <a:lnTo>
                  <a:pt x="234281" y="700945"/>
                </a:lnTo>
                <a:lnTo>
                  <a:pt x="234377" y="953357"/>
                </a:lnTo>
                <a:cubicBezTo>
                  <a:pt x="234377" y="962025"/>
                  <a:pt x="241330" y="969073"/>
                  <a:pt x="249902" y="969264"/>
                </a:cubicBezTo>
                <a:cubicBezTo>
                  <a:pt x="249998" y="969264"/>
                  <a:pt x="250188" y="969264"/>
                  <a:pt x="250283" y="969264"/>
                </a:cubicBezTo>
                <a:cubicBezTo>
                  <a:pt x="259141" y="969264"/>
                  <a:pt x="266285" y="962120"/>
                  <a:pt x="266285" y="953262"/>
                </a:cubicBezTo>
                <a:lnTo>
                  <a:pt x="266190" y="571214"/>
                </a:lnTo>
                <a:cubicBezTo>
                  <a:pt x="269142" y="624364"/>
                  <a:pt x="269809" y="678656"/>
                  <a:pt x="270191" y="732092"/>
                </a:cubicBezTo>
                <a:cubicBezTo>
                  <a:pt x="270476" y="777335"/>
                  <a:pt x="270762" y="822008"/>
                  <a:pt x="272572" y="865156"/>
                </a:cubicBezTo>
                <a:cubicBezTo>
                  <a:pt x="272953" y="873633"/>
                  <a:pt x="279811" y="880205"/>
                  <a:pt x="288098" y="880396"/>
                </a:cubicBezTo>
                <a:cubicBezTo>
                  <a:pt x="288478" y="880396"/>
                  <a:pt x="288859" y="880396"/>
                  <a:pt x="289145" y="880396"/>
                </a:cubicBezTo>
                <a:cubicBezTo>
                  <a:pt x="298003" y="880015"/>
                  <a:pt x="304766" y="872585"/>
                  <a:pt x="304385" y="863822"/>
                </a:cubicBezTo>
                <a:cubicBezTo>
                  <a:pt x="302575" y="821055"/>
                  <a:pt x="302290" y="776669"/>
                  <a:pt x="302004" y="731901"/>
                </a:cubicBezTo>
                <a:cubicBezTo>
                  <a:pt x="301718" y="693325"/>
                  <a:pt x="301147" y="654368"/>
                  <a:pt x="299909" y="615601"/>
                </a:cubicBezTo>
                <a:lnTo>
                  <a:pt x="316196" y="975169"/>
                </a:lnTo>
                <a:cubicBezTo>
                  <a:pt x="316577" y="983552"/>
                  <a:pt x="323435" y="990219"/>
                  <a:pt x="331722" y="990410"/>
                </a:cubicBezTo>
                <a:cubicBezTo>
                  <a:pt x="332103" y="990410"/>
                  <a:pt x="332484" y="990410"/>
                  <a:pt x="332865" y="990410"/>
                </a:cubicBezTo>
                <a:cubicBezTo>
                  <a:pt x="341628" y="990029"/>
                  <a:pt x="348486" y="982504"/>
                  <a:pt x="348105" y="973741"/>
                </a:cubicBezTo>
                <a:lnTo>
                  <a:pt x="337437" y="738759"/>
                </a:lnTo>
                <a:lnTo>
                  <a:pt x="365536" y="889921"/>
                </a:lnTo>
                <a:cubicBezTo>
                  <a:pt x="366964" y="897446"/>
                  <a:pt x="373441" y="902780"/>
                  <a:pt x="380776" y="902970"/>
                </a:cubicBezTo>
                <a:cubicBezTo>
                  <a:pt x="381919" y="902970"/>
                  <a:pt x="382966" y="902875"/>
                  <a:pt x="384109" y="902684"/>
                </a:cubicBezTo>
                <a:cubicBezTo>
                  <a:pt x="392777" y="901065"/>
                  <a:pt x="398492" y="892778"/>
                  <a:pt x="396873" y="884015"/>
                </a:cubicBezTo>
                <a:lnTo>
                  <a:pt x="349439" y="628841"/>
                </a:lnTo>
                <a:lnTo>
                  <a:pt x="428020" y="884110"/>
                </a:lnTo>
                <a:cubicBezTo>
                  <a:pt x="430115" y="890873"/>
                  <a:pt x="436211" y="895255"/>
                  <a:pt x="442879" y="895350"/>
                </a:cubicBezTo>
                <a:cubicBezTo>
                  <a:pt x="444593" y="895350"/>
                  <a:pt x="446308" y="895160"/>
                  <a:pt x="447927" y="894683"/>
                </a:cubicBezTo>
                <a:cubicBezTo>
                  <a:pt x="456404" y="892112"/>
                  <a:pt x="461071" y="883158"/>
                  <a:pt x="458499" y="874776"/>
                </a:cubicBezTo>
                <a:lnTo>
                  <a:pt x="372013" y="593884"/>
                </a:lnTo>
                <a:cubicBezTo>
                  <a:pt x="375346" y="600456"/>
                  <a:pt x="378680" y="607219"/>
                  <a:pt x="382014" y="613696"/>
                </a:cubicBezTo>
                <a:cubicBezTo>
                  <a:pt x="418971" y="685705"/>
                  <a:pt x="457166" y="760190"/>
                  <a:pt x="490504" y="836581"/>
                </a:cubicBezTo>
                <a:cubicBezTo>
                  <a:pt x="494028" y="844582"/>
                  <a:pt x="503362" y="848297"/>
                  <a:pt x="511554" y="844772"/>
                </a:cubicBezTo>
                <a:cubicBezTo>
                  <a:pt x="519650" y="841248"/>
                  <a:pt x="523270" y="831818"/>
                  <a:pt x="519840" y="823722"/>
                </a:cubicBezTo>
                <a:cubicBezTo>
                  <a:pt x="486122" y="746474"/>
                  <a:pt x="447641" y="671513"/>
                  <a:pt x="410494" y="599123"/>
                </a:cubicBezTo>
                <a:cubicBezTo>
                  <a:pt x="385062" y="549497"/>
                  <a:pt x="359535" y="498348"/>
                  <a:pt x="334960" y="446532"/>
                </a:cubicBezTo>
                <a:cubicBezTo>
                  <a:pt x="365155" y="420910"/>
                  <a:pt x="385062" y="383381"/>
                  <a:pt x="386205" y="340614"/>
                </a:cubicBezTo>
                <a:cubicBezTo>
                  <a:pt x="388015" y="268795"/>
                  <a:pt x="336866" y="208407"/>
                  <a:pt x="268381" y="195643"/>
                </a:cubicBezTo>
                <a:lnTo>
                  <a:pt x="268857" y="16002"/>
                </a:lnTo>
                <a:cubicBezTo>
                  <a:pt x="268857" y="7144"/>
                  <a:pt x="261999" y="95"/>
                  <a:pt x="252950" y="0"/>
                </a:cubicBezTo>
                <a:cubicBezTo>
                  <a:pt x="244092" y="0"/>
                  <a:pt x="236948" y="7144"/>
                  <a:pt x="236948" y="15907"/>
                </a:cubicBezTo>
                <a:lnTo>
                  <a:pt x="236472" y="193453"/>
                </a:lnTo>
                <a:cubicBezTo>
                  <a:pt x="161034" y="196405"/>
                  <a:pt x="99788" y="256794"/>
                  <a:pt x="97788" y="333280"/>
                </a:cubicBezTo>
                <a:cubicBezTo>
                  <a:pt x="96740" y="374714"/>
                  <a:pt x="113504" y="412242"/>
                  <a:pt x="140841" y="439293"/>
                </a:cubicBezTo>
                <a:lnTo>
                  <a:pt x="1205" y="778288"/>
                </a:lnTo>
                <a:cubicBezTo>
                  <a:pt x="-2129" y="786384"/>
                  <a:pt x="1681" y="795719"/>
                  <a:pt x="9872" y="799148"/>
                </a:cubicBezTo>
                <a:close/>
                <a:moveTo>
                  <a:pt x="291622" y="492252"/>
                </a:moveTo>
                <a:lnTo>
                  <a:pt x="295241" y="511588"/>
                </a:lnTo>
                <a:lnTo>
                  <a:pt x="297432" y="560261"/>
                </a:lnTo>
                <a:cubicBezTo>
                  <a:pt x="296003" y="537401"/>
                  <a:pt x="294193" y="514636"/>
                  <a:pt x="291622" y="4922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6" name="Google Shape;1026;p8"/>
          <p:cNvSpPr/>
          <p:nvPr/>
        </p:nvSpPr>
        <p:spPr>
          <a:xfrm>
            <a:off x="92246" y="1487877"/>
            <a:ext cx="317907" cy="634947"/>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7" name="Google Shape;1027;p8"/>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8" name="Google Shape;1028;p8"/>
          <p:cNvSpPr/>
          <p:nvPr/>
        </p:nvSpPr>
        <p:spPr>
          <a:xfrm flipH="1">
            <a:off x="9790811" y="1499336"/>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9" name="Google Shape;1029;p8"/>
          <p:cNvSpPr/>
          <p:nvPr/>
        </p:nvSpPr>
        <p:spPr>
          <a:xfrm flipH="1">
            <a:off x="8910080" y="1273343"/>
            <a:ext cx="606489" cy="606889"/>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0" name="Google Shape;1030;p8"/>
          <p:cNvSpPr/>
          <p:nvPr/>
        </p:nvSpPr>
        <p:spPr>
          <a:xfrm flipH="1">
            <a:off x="8029465" y="960728"/>
            <a:ext cx="606379" cy="634364"/>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1" name="Google Shape;1031;p8"/>
          <p:cNvSpPr/>
          <p:nvPr/>
        </p:nvSpPr>
        <p:spPr>
          <a:xfrm flipH="1">
            <a:off x="7227294" y="518739"/>
            <a:ext cx="605190" cy="610489"/>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2" name="Google Shape;1032;p8"/>
          <p:cNvSpPr/>
          <p:nvPr/>
        </p:nvSpPr>
        <p:spPr>
          <a:xfrm flipH="1">
            <a:off x="6457072" y="22813"/>
            <a:ext cx="605190" cy="610489"/>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D966"/>
              </a:solidFill>
              <a:latin typeface="Calibri" panose="020F0502020204030204"/>
              <a:ea typeface="Calibri" panose="020F0502020204030204"/>
              <a:cs typeface="Calibri" panose="020F0502020204030204"/>
              <a:sym typeface="Calibri" panose="020F0502020204030204"/>
            </a:endParaRPr>
          </a:p>
        </p:txBody>
      </p:sp>
      <p:grpSp>
        <p:nvGrpSpPr>
          <p:cNvPr id="2" name="Google Shape;1033;p8"/>
          <p:cNvGrpSpPr/>
          <p:nvPr/>
        </p:nvGrpSpPr>
        <p:grpSpPr>
          <a:xfrm>
            <a:off x="8463393" y="2185554"/>
            <a:ext cx="2700463" cy="4541966"/>
            <a:chOff x="6083206" y="490713"/>
            <a:chExt cx="3551372" cy="5973128"/>
          </a:xfrm>
        </p:grpSpPr>
        <p:grpSp>
          <p:nvGrpSpPr>
            <p:cNvPr id="3" name="Google Shape;1034;p8"/>
            <p:cNvGrpSpPr/>
            <p:nvPr/>
          </p:nvGrpSpPr>
          <p:grpSpPr>
            <a:xfrm>
              <a:off x="6516762" y="5322936"/>
              <a:ext cx="495570" cy="986885"/>
              <a:chOff x="4753275" y="5275039"/>
              <a:chExt cx="495570" cy="986885"/>
            </a:xfrm>
          </p:grpSpPr>
          <p:sp>
            <p:nvSpPr>
              <p:cNvPr id="1035" name="Google Shape;1035;p8"/>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6" name="Google Shape;1036;p8"/>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37" name="Google Shape;1037;p8"/>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 name="Google Shape;1038;p8"/>
            <p:cNvGrpSpPr/>
            <p:nvPr/>
          </p:nvGrpSpPr>
          <p:grpSpPr>
            <a:xfrm>
              <a:off x="8357373" y="5383706"/>
              <a:ext cx="495474" cy="986885"/>
              <a:chOff x="6593886" y="5335809"/>
              <a:chExt cx="495474" cy="986885"/>
            </a:xfrm>
          </p:grpSpPr>
          <p:sp>
            <p:nvSpPr>
              <p:cNvPr id="1039" name="Google Shape;1039;p8"/>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0" name="Google Shape;1040;p8"/>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41" name="Google Shape;1041;p8"/>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5" name="Google Shape;1042;p8"/>
            <p:cNvGrpSpPr/>
            <p:nvPr/>
          </p:nvGrpSpPr>
          <p:grpSpPr>
            <a:xfrm>
              <a:off x="6386253" y="5289694"/>
              <a:ext cx="609130" cy="558069"/>
              <a:chOff x="4622766" y="5241797"/>
              <a:chExt cx="609130" cy="558069"/>
            </a:xfrm>
          </p:grpSpPr>
          <p:sp>
            <p:nvSpPr>
              <p:cNvPr id="1043" name="Google Shape;1043;p8"/>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4" name="Google Shape;1044;p8"/>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 name="Google Shape;1045;p8"/>
            <p:cNvGrpSpPr/>
            <p:nvPr/>
          </p:nvGrpSpPr>
          <p:grpSpPr>
            <a:xfrm>
              <a:off x="8264529" y="5273478"/>
              <a:ext cx="604287" cy="547806"/>
              <a:chOff x="6501042" y="5225581"/>
              <a:chExt cx="604287" cy="547806"/>
            </a:xfrm>
          </p:grpSpPr>
          <p:sp>
            <p:nvSpPr>
              <p:cNvPr id="1046" name="Google Shape;1046;p8"/>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7" name="Google Shape;1047;p8"/>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 name="Google Shape;1048;p8"/>
            <p:cNvGrpSpPr/>
            <p:nvPr/>
          </p:nvGrpSpPr>
          <p:grpSpPr>
            <a:xfrm>
              <a:off x="6786424" y="5231401"/>
              <a:ext cx="416789" cy="1135760"/>
              <a:chOff x="5022937" y="5183504"/>
              <a:chExt cx="416789" cy="1135760"/>
            </a:xfrm>
          </p:grpSpPr>
          <p:sp>
            <p:nvSpPr>
              <p:cNvPr id="1049" name="Google Shape;1049;p8"/>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0" name="Google Shape;1050;p8"/>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51" name="Google Shape;1051;p8"/>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 name="Google Shape;1052;p8"/>
            <p:cNvGrpSpPr/>
            <p:nvPr/>
          </p:nvGrpSpPr>
          <p:grpSpPr>
            <a:xfrm>
              <a:off x="8615700" y="5328080"/>
              <a:ext cx="416789" cy="1135761"/>
              <a:chOff x="6852213" y="5280183"/>
              <a:chExt cx="416789" cy="1135761"/>
            </a:xfrm>
          </p:grpSpPr>
          <p:sp>
            <p:nvSpPr>
              <p:cNvPr id="1053" name="Google Shape;1053;p8"/>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4" name="Google Shape;1054;p8"/>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 name="Google Shape;1055;p8"/>
            <p:cNvGrpSpPr/>
            <p:nvPr/>
          </p:nvGrpSpPr>
          <p:grpSpPr>
            <a:xfrm>
              <a:off x="6083206" y="3943301"/>
              <a:ext cx="516683" cy="555818"/>
              <a:chOff x="4319719" y="3895404"/>
              <a:chExt cx="516683" cy="555818"/>
            </a:xfrm>
          </p:grpSpPr>
          <p:sp>
            <p:nvSpPr>
              <p:cNvPr id="1056" name="Google Shape;1056;p8"/>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7" name="Google Shape;1057;p8"/>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0" name="Google Shape;1058;p8"/>
            <p:cNvGrpSpPr/>
            <p:nvPr/>
          </p:nvGrpSpPr>
          <p:grpSpPr>
            <a:xfrm>
              <a:off x="6257831" y="912088"/>
              <a:ext cx="3376747" cy="4718505"/>
              <a:chOff x="4494344" y="864191"/>
              <a:chExt cx="3376747" cy="4718505"/>
            </a:xfrm>
          </p:grpSpPr>
          <p:sp>
            <p:nvSpPr>
              <p:cNvPr id="1059" name="Google Shape;1059;p8"/>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0" name="Google Shape;1060;p8"/>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61" name="Google Shape;1061;p8"/>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2" name="Google Shape;1062;p8"/>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3" name="Google Shape;1063;p8"/>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4" name="Google Shape;1064;p8"/>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5" name="Google Shape;1065;p8"/>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6" name="Google Shape;1066;p8"/>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7" name="Google Shape;1067;p8"/>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8" name="Google Shape;1068;p8"/>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9" name="Google Shape;1069;p8"/>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0" name="Google Shape;1070;p8"/>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1" name="Google Shape;1071;p8"/>
            <p:cNvGrpSpPr/>
            <p:nvPr/>
          </p:nvGrpSpPr>
          <p:grpSpPr>
            <a:xfrm>
              <a:off x="8831187" y="490713"/>
              <a:ext cx="413227" cy="584549"/>
              <a:chOff x="7067700" y="442816"/>
              <a:chExt cx="413227" cy="584549"/>
            </a:xfrm>
          </p:grpSpPr>
          <p:sp>
            <p:nvSpPr>
              <p:cNvPr id="1072" name="Google Shape;1072;p8"/>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3" name="Google Shape;1073;p8"/>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 name="Google Shape;1074;p8"/>
            <p:cNvGrpSpPr/>
            <p:nvPr/>
          </p:nvGrpSpPr>
          <p:grpSpPr>
            <a:xfrm>
              <a:off x="7888761" y="716887"/>
              <a:ext cx="345534" cy="624789"/>
              <a:chOff x="6125274" y="668990"/>
              <a:chExt cx="345534" cy="624789"/>
            </a:xfrm>
          </p:grpSpPr>
          <p:sp>
            <p:nvSpPr>
              <p:cNvPr id="1075" name="Google Shape;1075;p8"/>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6" name="Google Shape;1076;p8"/>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77" name="Google Shape;1077;p8"/>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8" name="Google Shape;1078;p8"/>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9" name="Google Shape;1079;p8"/>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0" name="Google Shape;1080;p8"/>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1" name="Google Shape;1081;p8"/>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3" name="Google Shape;1082;p8"/>
            <p:cNvGrpSpPr/>
            <p:nvPr/>
          </p:nvGrpSpPr>
          <p:grpSpPr>
            <a:xfrm>
              <a:off x="6650191" y="5328651"/>
              <a:ext cx="609320" cy="558260"/>
              <a:chOff x="4886704" y="5280754"/>
              <a:chExt cx="609320" cy="558260"/>
            </a:xfrm>
          </p:grpSpPr>
          <p:sp>
            <p:nvSpPr>
              <p:cNvPr id="1083" name="Google Shape;1083;p8"/>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4" name="Google Shape;1084;p8"/>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4" name="Google Shape;1085;p8"/>
            <p:cNvGrpSpPr/>
            <p:nvPr/>
          </p:nvGrpSpPr>
          <p:grpSpPr>
            <a:xfrm>
              <a:off x="8440360" y="5294718"/>
              <a:ext cx="604287" cy="547806"/>
              <a:chOff x="6676873" y="5246821"/>
              <a:chExt cx="604287" cy="547806"/>
            </a:xfrm>
          </p:grpSpPr>
          <p:sp>
            <p:nvSpPr>
              <p:cNvPr id="1086" name="Google Shape;1086;p8"/>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7" name="Google Shape;1087;p8"/>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5" name="Google Shape;1088;p8"/>
          <p:cNvGrpSpPr/>
          <p:nvPr/>
        </p:nvGrpSpPr>
        <p:grpSpPr>
          <a:xfrm>
            <a:off x="10094018" y="2882678"/>
            <a:ext cx="872480" cy="608985"/>
            <a:chOff x="5522911" y="3028954"/>
            <a:chExt cx="1147396" cy="800874"/>
          </a:xfrm>
        </p:grpSpPr>
        <p:sp>
          <p:nvSpPr>
            <p:cNvPr id="1089" name="Google Shape;1089;p8"/>
            <p:cNvSpPr/>
            <p:nvPr/>
          </p:nvSpPr>
          <p:spPr>
            <a:xfrm rot="-439219">
              <a:off x="6460273" y="3204414"/>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0" name="Google Shape;1090;p8"/>
            <p:cNvSpPr/>
            <p:nvPr/>
          </p:nvSpPr>
          <p:spPr>
            <a:xfrm rot="-439219">
              <a:off x="5533929" y="3453945"/>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1" name="Google Shape;1091;p8"/>
            <p:cNvSpPr/>
            <p:nvPr/>
          </p:nvSpPr>
          <p:spPr>
            <a:xfrm>
              <a:off x="5885920" y="3331911"/>
              <a:ext cx="532818" cy="497917"/>
            </a:xfrm>
            <a:custGeom>
              <a:avLst/>
              <a:gdLst/>
              <a:ahLst/>
              <a:cxnLst/>
              <a:rect l="l" t="t" r="r" b="b"/>
              <a:pathLst>
                <a:path w="532818" h="497917" extrusionOk="0">
                  <a:moveTo>
                    <a:pt x="55870" y="78325"/>
                  </a:moveTo>
                  <a:cubicBezTo>
                    <a:pt x="9388" y="124045"/>
                    <a:pt x="-10043" y="189767"/>
                    <a:pt x="5007" y="249489"/>
                  </a:cubicBezTo>
                  <a:cubicBezTo>
                    <a:pt x="20342" y="310068"/>
                    <a:pt x="67395" y="360550"/>
                    <a:pt x="116925" y="404937"/>
                  </a:cubicBezTo>
                  <a:cubicBezTo>
                    <a:pt x="176552" y="458467"/>
                    <a:pt x="255800" y="510664"/>
                    <a:pt x="339429" y="495139"/>
                  </a:cubicBezTo>
                  <a:cubicBezTo>
                    <a:pt x="417534" y="480661"/>
                    <a:pt x="465921" y="412652"/>
                    <a:pt x="495734" y="347787"/>
                  </a:cubicBezTo>
                  <a:cubicBezTo>
                    <a:pt x="523071" y="288446"/>
                    <a:pt x="542693" y="223486"/>
                    <a:pt x="527548" y="160906"/>
                  </a:cubicBezTo>
                  <a:cubicBezTo>
                    <a:pt x="513546" y="103185"/>
                    <a:pt x="468969" y="51750"/>
                    <a:pt x="409152" y="24604"/>
                  </a:cubicBezTo>
                  <a:cubicBezTo>
                    <a:pt x="304663" y="-23021"/>
                    <a:pt x="134928" y="410"/>
                    <a:pt x="55870" y="78325"/>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6" name="Google Shape;1092;p8"/>
            <p:cNvGrpSpPr/>
            <p:nvPr/>
          </p:nvGrpSpPr>
          <p:grpSpPr>
            <a:xfrm>
              <a:off x="6004369" y="3439153"/>
              <a:ext cx="285190" cy="95066"/>
              <a:chOff x="6004369" y="3439153"/>
              <a:chExt cx="285190" cy="95066"/>
            </a:xfrm>
          </p:grpSpPr>
          <p:sp>
            <p:nvSpPr>
              <p:cNvPr id="1093" name="Google Shape;1093;p8"/>
              <p:cNvSpPr/>
              <p:nvPr/>
            </p:nvSpPr>
            <p:spPr>
              <a:xfrm>
                <a:off x="6004369" y="3479079"/>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7" name="Google Shape;1094;p8"/>
              <p:cNvGrpSpPr/>
              <p:nvPr/>
            </p:nvGrpSpPr>
            <p:grpSpPr>
              <a:xfrm>
                <a:off x="6068567" y="3439153"/>
                <a:ext cx="220992" cy="95066"/>
                <a:chOff x="6068567" y="3439153"/>
                <a:chExt cx="220992" cy="95066"/>
              </a:xfrm>
            </p:grpSpPr>
            <p:sp>
              <p:nvSpPr>
                <p:cNvPr id="1095" name="Google Shape;1095;p8"/>
                <p:cNvSpPr/>
                <p:nvPr/>
              </p:nvSpPr>
              <p:spPr>
                <a:xfrm>
                  <a:off x="6212622" y="3439153"/>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6" name="Google Shape;1096;p8"/>
                <p:cNvSpPr/>
                <p:nvPr/>
              </p:nvSpPr>
              <p:spPr>
                <a:xfrm>
                  <a:off x="6068567" y="3466211"/>
                  <a:ext cx="160305" cy="68008"/>
                </a:xfrm>
                <a:custGeom>
                  <a:avLst/>
                  <a:gdLst/>
                  <a:ahLst/>
                  <a:cxnLst/>
                  <a:rect l="l" t="t" r="r" b="b"/>
                  <a:pathLst>
                    <a:path w="160305" h="68008" extrusionOk="0">
                      <a:moveTo>
                        <a:pt x="73343" y="68008"/>
                      </a:moveTo>
                      <a:cubicBezTo>
                        <a:pt x="62008" y="68008"/>
                        <a:pt x="52769" y="65913"/>
                        <a:pt x="44672" y="61722"/>
                      </a:cubicBezTo>
                      <a:cubicBezTo>
                        <a:pt x="38862" y="58674"/>
                        <a:pt x="34100" y="54673"/>
                        <a:pt x="29528" y="50864"/>
                      </a:cubicBezTo>
                      <a:cubicBezTo>
                        <a:pt x="27908" y="49530"/>
                        <a:pt x="26289" y="48101"/>
                        <a:pt x="24575" y="46863"/>
                      </a:cubicBezTo>
                      <a:cubicBezTo>
                        <a:pt x="17240" y="41148"/>
                        <a:pt x="10858" y="38195"/>
                        <a:pt x="4477" y="37624"/>
                      </a:cubicBezTo>
                      <a:lnTo>
                        <a:pt x="4858" y="33623"/>
                      </a:lnTo>
                      <a:lnTo>
                        <a:pt x="0" y="33814"/>
                      </a:lnTo>
                      <a:lnTo>
                        <a:pt x="572" y="29242"/>
                      </a:lnTo>
                      <a:lnTo>
                        <a:pt x="5334" y="28099"/>
                      </a:lnTo>
                      <a:cubicBezTo>
                        <a:pt x="16193" y="29146"/>
                        <a:pt x="24860" y="35052"/>
                        <a:pt x="30385" y="39338"/>
                      </a:cubicBezTo>
                      <a:cubicBezTo>
                        <a:pt x="32099" y="40672"/>
                        <a:pt x="33814" y="42100"/>
                        <a:pt x="35528" y="43529"/>
                      </a:cubicBezTo>
                      <a:cubicBezTo>
                        <a:pt x="39910" y="47244"/>
                        <a:pt x="44101" y="50673"/>
                        <a:pt x="49054" y="53245"/>
                      </a:cubicBezTo>
                      <a:cubicBezTo>
                        <a:pt x="59436" y="58674"/>
                        <a:pt x="72485" y="59817"/>
                        <a:pt x="91345" y="56959"/>
                      </a:cubicBezTo>
                      <a:cubicBezTo>
                        <a:pt x="100679" y="55531"/>
                        <a:pt x="117539" y="51530"/>
                        <a:pt x="126492" y="39910"/>
                      </a:cubicBezTo>
                      <a:cubicBezTo>
                        <a:pt x="129540" y="36004"/>
                        <a:pt x="131445" y="31432"/>
                        <a:pt x="133541" y="26670"/>
                      </a:cubicBezTo>
                      <a:cubicBezTo>
                        <a:pt x="134303" y="24765"/>
                        <a:pt x="135160" y="22860"/>
                        <a:pt x="136017" y="21050"/>
                      </a:cubicBezTo>
                      <a:cubicBezTo>
                        <a:pt x="138874" y="15049"/>
                        <a:pt x="143732" y="6477"/>
                        <a:pt x="153353" y="1810"/>
                      </a:cubicBezTo>
                      <a:lnTo>
                        <a:pt x="156972" y="0"/>
                      </a:lnTo>
                      <a:lnTo>
                        <a:pt x="160306" y="4477"/>
                      </a:lnTo>
                      <a:lnTo>
                        <a:pt x="156305" y="7525"/>
                      </a:lnTo>
                      <a:lnTo>
                        <a:pt x="157639" y="10287"/>
                      </a:lnTo>
                      <a:cubicBezTo>
                        <a:pt x="152400" y="12859"/>
                        <a:pt x="148304" y="17621"/>
                        <a:pt x="144685" y="25146"/>
                      </a:cubicBezTo>
                      <a:cubicBezTo>
                        <a:pt x="143828" y="26860"/>
                        <a:pt x="143066" y="28670"/>
                        <a:pt x="142303" y="30480"/>
                      </a:cubicBezTo>
                      <a:cubicBezTo>
                        <a:pt x="140113" y="35623"/>
                        <a:pt x="137827" y="40862"/>
                        <a:pt x="134017" y="45720"/>
                      </a:cubicBezTo>
                      <a:cubicBezTo>
                        <a:pt x="122968" y="60007"/>
                        <a:pt x="103442" y="64770"/>
                        <a:pt x="92774" y="66389"/>
                      </a:cubicBezTo>
                      <a:cubicBezTo>
                        <a:pt x="85630" y="67532"/>
                        <a:pt x="79153"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097" name="Google Shape;1097;p8"/>
            <p:cNvSpPr/>
            <p:nvPr/>
          </p:nvSpPr>
          <p:spPr>
            <a:xfrm>
              <a:off x="6147816" y="3527107"/>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006"/>
                    <a:pt x="35623" y="102013"/>
                    <a:pt x="39529" y="154495"/>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8" name="Google Shape;1098;p8"/>
            <p:cNvSpPr/>
            <p:nvPr/>
          </p:nvSpPr>
          <p:spPr>
            <a:xfrm>
              <a:off x="6069044" y="3623405"/>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2" y="80296"/>
                    <a:pt x="38481" y="96012"/>
                    <a:pt x="61151" y="94393"/>
                  </a:cubicBezTo>
                  <a:cubicBezTo>
                    <a:pt x="83629" y="92869"/>
                    <a:pt x="104108" y="74105"/>
                    <a:pt x="107633" y="51816"/>
                  </a:cubicBezTo>
                  <a:lnTo>
                    <a:pt x="109538" y="40195"/>
                  </a:lnTo>
                  <a:lnTo>
                    <a:pt x="116300" y="49816"/>
                  </a:lnTo>
                  <a:cubicBezTo>
                    <a:pt x="130207" y="69628"/>
                    <a:pt x="160020" y="76962"/>
                    <a:pt x="181547" y="65818"/>
                  </a:cubicBezTo>
                  <a:cubicBezTo>
                    <a:pt x="203073" y="54674"/>
                    <a:pt x="214217" y="26003"/>
                    <a:pt x="205931" y="3239"/>
                  </a:cubicBezTo>
                  <a:lnTo>
                    <a:pt x="214884" y="0"/>
                  </a:lnTo>
                  <a:cubicBezTo>
                    <a:pt x="224885" y="27432"/>
                    <a:pt x="211836" y="60770"/>
                    <a:pt x="185928" y="74295"/>
                  </a:cubicBezTo>
                  <a:cubicBezTo>
                    <a:pt x="162877" y="86297"/>
                    <a:pt x="132874" y="80867"/>
                    <a:pt x="114681" y="62674"/>
                  </a:cubicBezTo>
                  <a:cubicBezTo>
                    <a:pt x="106966" y="84868"/>
                    <a:pt x="85344" y="102203"/>
                    <a:pt x="61817" y="103822"/>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9" name="Google Shape;1099;p8"/>
            <p:cNvSpPr/>
            <p:nvPr/>
          </p:nvSpPr>
          <p:spPr>
            <a:xfrm rot="-904748">
              <a:off x="5636584" y="3209545"/>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0" name="Google Shape;1100;p8"/>
            <p:cNvSpPr/>
            <p:nvPr/>
          </p:nvSpPr>
          <p:spPr>
            <a:xfrm rot="-904748">
              <a:off x="6266845" y="3086416"/>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1" name="Google Shape;1101;p8"/>
            <p:cNvSpPr/>
            <p:nvPr/>
          </p:nvSpPr>
          <p:spPr>
            <a:xfrm>
              <a:off x="6265689" y="3028954"/>
              <a:ext cx="194504" cy="126296"/>
            </a:xfrm>
            <a:custGeom>
              <a:avLst/>
              <a:gdLst/>
              <a:ahLst/>
              <a:cxnLst/>
              <a:rect l="l" t="t" r="r" b="b"/>
              <a:pathLst>
                <a:path w="194504" h="126296" extrusionOk="0">
                  <a:moveTo>
                    <a:pt x="17667" y="42286"/>
                  </a:moveTo>
                  <a:cubicBezTo>
                    <a:pt x="39384" y="14092"/>
                    <a:pt x="77770" y="-3434"/>
                    <a:pt x="115203" y="567"/>
                  </a:cubicBezTo>
                  <a:cubicBezTo>
                    <a:pt x="152637" y="4567"/>
                    <a:pt x="186641" y="31428"/>
                    <a:pt x="193689" y="65337"/>
                  </a:cubicBezTo>
                  <a:cubicBezTo>
                    <a:pt x="196261" y="77529"/>
                    <a:pt x="193023" y="93435"/>
                    <a:pt x="179973" y="96864"/>
                  </a:cubicBezTo>
                  <a:cubicBezTo>
                    <a:pt x="170163" y="99436"/>
                    <a:pt x="159876" y="93150"/>
                    <a:pt x="154351" y="85244"/>
                  </a:cubicBezTo>
                  <a:cubicBezTo>
                    <a:pt x="148827" y="77433"/>
                    <a:pt x="146350" y="68004"/>
                    <a:pt x="141778" y="59717"/>
                  </a:cubicBezTo>
                  <a:cubicBezTo>
                    <a:pt x="132253" y="42381"/>
                    <a:pt x="112822" y="29904"/>
                    <a:pt x="91772" y="27618"/>
                  </a:cubicBezTo>
                  <a:cubicBezTo>
                    <a:pt x="70722" y="25332"/>
                    <a:pt x="48719" y="33333"/>
                    <a:pt x="35003" y="48192"/>
                  </a:cubicBezTo>
                  <a:cubicBezTo>
                    <a:pt x="14429" y="70575"/>
                    <a:pt x="14334" y="94483"/>
                    <a:pt x="4142" y="126297"/>
                  </a:cubicBezTo>
                  <a:cubicBezTo>
                    <a:pt x="-5859" y="101341"/>
                    <a:pt x="3666" y="60384"/>
                    <a:pt x="17667"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2" name="Google Shape;1102;p8"/>
            <p:cNvSpPr/>
            <p:nvPr/>
          </p:nvSpPr>
          <p:spPr>
            <a:xfrm>
              <a:off x="5628782" y="3168335"/>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4" y="58544"/>
                    <a:pt x="61643" y="39398"/>
                    <a:pt x="80026" y="29016"/>
                  </a:cubicBezTo>
                  <a:cubicBezTo>
                    <a:pt x="98410" y="18634"/>
                    <a:pt x="121841" y="17205"/>
                    <a:pt x="140224" y="25397"/>
                  </a:cubicBezTo>
                  <a:cubicBezTo>
                    <a:pt x="168037" y="37779"/>
                    <a:pt x="177562" y="59687"/>
                    <a:pt x="199565" y="84833"/>
                  </a:cubicBezTo>
                  <a:cubicBezTo>
                    <a:pt x="198803" y="58067"/>
                    <a:pt x="173752" y="24254"/>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8" name="Google Shape;1103;p8"/>
          <p:cNvGrpSpPr/>
          <p:nvPr/>
        </p:nvGrpSpPr>
        <p:grpSpPr>
          <a:xfrm>
            <a:off x="9139988" y="4542966"/>
            <a:ext cx="1158219" cy="1262205"/>
            <a:chOff x="6288960" y="4088616"/>
            <a:chExt cx="1523171" cy="1659923"/>
          </a:xfrm>
        </p:grpSpPr>
        <p:sp>
          <p:nvSpPr>
            <p:cNvPr id="1104" name="Google Shape;1104;p8"/>
            <p:cNvSpPr/>
            <p:nvPr/>
          </p:nvSpPr>
          <p:spPr>
            <a:xfrm>
              <a:off x="6403031" y="5335478"/>
              <a:ext cx="192829" cy="3851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5" name="Google Shape;1105;p8"/>
            <p:cNvSpPr/>
            <p:nvPr/>
          </p:nvSpPr>
          <p:spPr>
            <a:xfrm>
              <a:off x="6634039" y="5353388"/>
              <a:ext cx="192848" cy="385132"/>
            </a:xfrm>
            <a:custGeom>
              <a:avLst/>
              <a:gdLst/>
              <a:ahLst/>
              <a:cxnLst/>
              <a:rect l="l" t="t" r="r" b="b"/>
              <a:pathLst>
                <a:path w="521212"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1"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1"/>
                  </a:cubicBezTo>
                  <a:lnTo>
                    <a:pt x="171734" y="628841"/>
                  </a:lnTo>
                  <a:lnTo>
                    <a:pt x="124299" y="884015"/>
                  </a:lnTo>
                  <a:cubicBezTo>
                    <a:pt x="122680" y="892683"/>
                    <a:pt x="128395" y="901065"/>
                    <a:pt x="137063" y="902684"/>
                  </a:cubicBezTo>
                  <a:cubicBezTo>
                    <a:pt x="138205" y="902875"/>
                    <a:pt x="139348" y="902970"/>
                    <a:pt x="140396"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2"/>
                    <a:pt x="204976" y="975170"/>
                  </a:cubicBezTo>
                  <a:lnTo>
                    <a:pt x="221264" y="615601"/>
                  </a:lnTo>
                  <a:cubicBezTo>
                    <a:pt x="220025" y="654368"/>
                    <a:pt x="219454" y="693325"/>
                    <a:pt x="219168" y="731901"/>
                  </a:cubicBezTo>
                  <a:cubicBezTo>
                    <a:pt x="218883" y="776764"/>
                    <a:pt x="218597" y="821055"/>
                    <a:pt x="216787" y="863822"/>
                  </a:cubicBezTo>
                  <a:cubicBezTo>
                    <a:pt x="216406" y="872680"/>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5" y="961930"/>
                    <a:pt x="286795"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4"/>
                  </a:cubicBezTo>
                  <a:cubicBezTo>
                    <a:pt x="335945" y="799148"/>
                    <a:pt x="344327" y="805244"/>
                    <a:pt x="352804" y="803529"/>
                  </a:cubicBezTo>
                  <a:cubicBezTo>
                    <a:pt x="361472" y="802100"/>
                    <a:pt x="367377" y="793909"/>
                    <a:pt x="366043"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5"/>
                  </a:cubicBezTo>
                  <a:cubicBezTo>
                    <a:pt x="436052" y="971264"/>
                    <a:pt x="441386" y="962597"/>
                    <a:pt x="439291" y="954024"/>
                  </a:cubicBezTo>
                  <a:lnTo>
                    <a:pt x="378521" y="697992"/>
                  </a:lnTo>
                  <a:lnTo>
                    <a:pt x="469961" y="1029176"/>
                  </a:lnTo>
                  <a:cubicBezTo>
                    <a:pt x="471961" y="1036320"/>
                    <a:pt x="478534" y="1041083"/>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6" y="845725"/>
                  </a:cubicBezTo>
                  <a:cubicBezTo>
                    <a:pt x="483201" y="845725"/>
                    <a:pt x="484916" y="845344"/>
                    <a:pt x="486630" y="844677"/>
                  </a:cubicBezTo>
                  <a:cubicBezTo>
                    <a:pt x="494917" y="841629"/>
                    <a:pt x="499108" y="832485"/>
                    <a:pt x="496060" y="824198"/>
                  </a:cubicBezTo>
                  <a:lnTo>
                    <a:pt x="423479" y="627888"/>
                  </a:lnTo>
                  <a:lnTo>
                    <a:pt x="490440" y="790384"/>
                  </a:lnTo>
                  <a:cubicBezTo>
                    <a:pt x="493012" y="796671"/>
                    <a:pt x="499203" y="800481"/>
                    <a:pt x="505585" y="800291"/>
                  </a:cubicBezTo>
                  <a:cubicBezTo>
                    <a:pt x="507490" y="800195"/>
                    <a:pt x="509395" y="799814"/>
                    <a:pt x="511300" y="799148"/>
                  </a:cubicBezTo>
                  <a:cubicBezTo>
                    <a:pt x="519492" y="795719"/>
                    <a:pt x="523397" y="786384"/>
                    <a:pt x="519968" y="778288"/>
                  </a:cubicBezTo>
                  <a:close/>
                  <a:moveTo>
                    <a:pt x="223740" y="560261"/>
                  </a:moveTo>
                  <a:lnTo>
                    <a:pt x="225931" y="511588"/>
                  </a:lnTo>
                  <a:lnTo>
                    <a:pt x="229550" y="492252"/>
                  </a:lnTo>
                  <a:cubicBezTo>
                    <a:pt x="226979" y="514636"/>
                    <a:pt x="225169" y="537305"/>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6" name="Google Shape;1106;p8"/>
            <p:cNvSpPr/>
            <p:nvPr/>
          </p:nvSpPr>
          <p:spPr>
            <a:xfrm>
              <a:off x="6857988" y="5345634"/>
              <a:ext cx="192828" cy="385132"/>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2"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0"/>
                  </a:cubicBezTo>
                  <a:lnTo>
                    <a:pt x="171734" y="628841"/>
                  </a:lnTo>
                  <a:lnTo>
                    <a:pt x="124299" y="884015"/>
                  </a:lnTo>
                  <a:cubicBezTo>
                    <a:pt x="122680" y="892683"/>
                    <a:pt x="128395" y="901065"/>
                    <a:pt x="137063" y="902684"/>
                  </a:cubicBezTo>
                  <a:cubicBezTo>
                    <a:pt x="138205" y="902875"/>
                    <a:pt x="139348" y="902970"/>
                    <a:pt x="140397"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3" y="776764"/>
                    <a:pt x="218597" y="821055"/>
                    <a:pt x="216787" y="863822"/>
                  </a:cubicBezTo>
                  <a:cubicBezTo>
                    <a:pt x="216406" y="872681"/>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7" y="561975"/>
                  </a:lnTo>
                  <a:cubicBezTo>
                    <a:pt x="316895" y="610267"/>
                    <a:pt x="321752" y="663893"/>
                    <a:pt x="325753" y="709708"/>
                  </a:cubicBezTo>
                  <a:cubicBezTo>
                    <a:pt x="328325" y="739807"/>
                    <a:pt x="330801" y="768191"/>
                    <a:pt x="334421" y="790384"/>
                  </a:cubicBezTo>
                  <a:cubicBezTo>
                    <a:pt x="335849" y="799148"/>
                    <a:pt x="344231" y="805243"/>
                    <a:pt x="352709" y="803529"/>
                  </a:cubicBezTo>
                  <a:cubicBezTo>
                    <a:pt x="361376" y="802100"/>
                    <a:pt x="367282" y="793909"/>
                    <a:pt x="365949" y="785241"/>
                  </a:cubicBezTo>
                  <a:cubicBezTo>
                    <a:pt x="365758" y="783812"/>
                    <a:pt x="365567" y="782193"/>
                    <a:pt x="365282" y="780669"/>
                  </a:cubicBezTo>
                  <a:lnTo>
                    <a:pt x="408144" y="961358"/>
                  </a:lnTo>
                  <a:cubicBezTo>
                    <a:pt x="409954" y="968883"/>
                    <a:pt x="416716" y="973836"/>
                    <a:pt x="424051" y="973646"/>
                  </a:cubicBezTo>
                  <a:cubicBezTo>
                    <a:pt x="425194" y="973646"/>
                    <a:pt x="426241" y="973455"/>
                    <a:pt x="427384"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1"/>
                    <a:pt x="489488" y="1040321"/>
                  </a:cubicBezTo>
                  <a:cubicBezTo>
                    <a:pt x="497965" y="1037939"/>
                    <a:pt x="503013" y="1029176"/>
                    <a:pt x="500632" y="1020699"/>
                  </a:cubicBezTo>
                  <a:lnTo>
                    <a:pt x="400714" y="658844"/>
                  </a:lnTo>
                  <a:lnTo>
                    <a:pt x="465961" y="835343"/>
                  </a:lnTo>
                  <a:cubicBezTo>
                    <a:pt x="468437" y="841915"/>
                    <a:pt x="474724" y="845915"/>
                    <a:pt x="481296" y="845725"/>
                  </a:cubicBezTo>
                  <a:cubicBezTo>
                    <a:pt x="483011" y="845725"/>
                    <a:pt x="484725" y="845344"/>
                    <a:pt x="486439" y="844677"/>
                  </a:cubicBezTo>
                  <a:cubicBezTo>
                    <a:pt x="494726" y="841629"/>
                    <a:pt x="498917" y="832485"/>
                    <a:pt x="495869" y="824198"/>
                  </a:cubicBezTo>
                  <a:lnTo>
                    <a:pt x="423289" y="627888"/>
                  </a:lnTo>
                  <a:lnTo>
                    <a:pt x="490250" y="790384"/>
                  </a:lnTo>
                  <a:cubicBezTo>
                    <a:pt x="492822" y="796671"/>
                    <a:pt x="499013" y="800386"/>
                    <a:pt x="505394" y="800291"/>
                  </a:cubicBezTo>
                  <a:cubicBezTo>
                    <a:pt x="507299" y="800195"/>
                    <a:pt x="509204" y="799814"/>
                    <a:pt x="511109" y="799148"/>
                  </a:cubicBezTo>
                  <a:cubicBezTo>
                    <a:pt x="519396" y="795718"/>
                    <a:pt x="523301" y="786384"/>
                    <a:pt x="519968" y="778288"/>
                  </a:cubicBezTo>
                  <a:close/>
                  <a:moveTo>
                    <a:pt x="223740" y="560260"/>
                  </a:moveTo>
                  <a:lnTo>
                    <a:pt x="225931" y="511588"/>
                  </a:lnTo>
                  <a:lnTo>
                    <a:pt x="229550" y="492252"/>
                  </a:lnTo>
                  <a:cubicBezTo>
                    <a:pt x="226883" y="514636"/>
                    <a:pt x="225073" y="537401"/>
                    <a:pt x="223740" y="5602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7" name="Google Shape;1107;p8"/>
            <p:cNvSpPr/>
            <p:nvPr/>
          </p:nvSpPr>
          <p:spPr>
            <a:xfrm>
              <a:off x="7090950" y="5340926"/>
              <a:ext cx="192828" cy="385132"/>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8" y="420910"/>
                    <a:pt x="186212" y="446532"/>
                  </a:cubicBezTo>
                  <a:cubicBezTo>
                    <a:pt x="161542" y="498348"/>
                    <a:pt x="136110" y="549497"/>
                    <a:pt x="110679" y="599123"/>
                  </a:cubicBezTo>
                  <a:cubicBezTo>
                    <a:pt x="73531" y="671513"/>
                    <a:pt x="35145" y="746474"/>
                    <a:pt x="1331" y="823722"/>
                  </a:cubicBezTo>
                  <a:cubicBezTo>
                    <a:pt x="-2193" y="831818"/>
                    <a:pt x="1522" y="841248"/>
                    <a:pt x="9619"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7" y="902970"/>
                  </a:cubicBezTo>
                  <a:cubicBezTo>
                    <a:pt x="147731" y="902780"/>
                    <a:pt x="154303" y="897446"/>
                    <a:pt x="155636" y="889921"/>
                  </a:cubicBezTo>
                  <a:lnTo>
                    <a:pt x="183735" y="738759"/>
                  </a:lnTo>
                  <a:lnTo>
                    <a:pt x="173067" y="973741"/>
                  </a:lnTo>
                  <a:cubicBezTo>
                    <a:pt x="172687"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9" y="731901"/>
                  </a:cubicBezTo>
                  <a:cubicBezTo>
                    <a:pt x="218883" y="776764"/>
                    <a:pt x="218597" y="821055"/>
                    <a:pt x="216787" y="863822"/>
                  </a:cubicBezTo>
                  <a:cubicBezTo>
                    <a:pt x="216406" y="872681"/>
                    <a:pt x="223264" y="880110"/>
                    <a:pt x="232027" y="880396"/>
                  </a:cubicBezTo>
                  <a:cubicBezTo>
                    <a:pt x="232408" y="880396"/>
                    <a:pt x="232694" y="880396"/>
                    <a:pt x="233075" y="880396"/>
                  </a:cubicBezTo>
                  <a:cubicBezTo>
                    <a:pt x="241361" y="880205"/>
                    <a:pt x="248220"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8" y="561975"/>
                  </a:lnTo>
                  <a:cubicBezTo>
                    <a:pt x="316895" y="610267"/>
                    <a:pt x="321752" y="663893"/>
                    <a:pt x="325753" y="709708"/>
                  </a:cubicBezTo>
                  <a:cubicBezTo>
                    <a:pt x="328325" y="739807"/>
                    <a:pt x="330801" y="768191"/>
                    <a:pt x="334421" y="790385"/>
                  </a:cubicBezTo>
                  <a:cubicBezTo>
                    <a:pt x="335850" y="799148"/>
                    <a:pt x="344231" y="805244"/>
                    <a:pt x="352709" y="803529"/>
                  </a:cubicBezTo>
                  <a:cubicBezTo>
                    <a:pt x="361377" y="802100"/>
                    <a:pt x="367282" y="793909"/>
                    <a:pt x="365949" y="785241"/>
                  </a:cubicBezTo>
                  <a:cubicBezTo>
                    <a:pt x="365758" y="783812"/>
                    <a:pt x="365568" y="782193"/>
                    <a:pt x="365282" y="780669"/>
                  </a:cubicBezTo>
                  <a:lnTo>
                    <a:pt x="408144" y="961358"/>
                  </a:lnTo>
                  <a:cubicBezTo>
                    <a:pt x="409954" y="968883"/>
                    <a:pt x="416717" y="973836"/>
                    <a:pt x="424051" y="973646"/>
                  </a:cubicBezTo>
                  <a:cubicBezTo>
                    <a:pt x="425194" y="973646"/>
                    <a:pt x="426242" y="973455"/>
                    <a:pt x="427385"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2"/>
                    <a:pt x="489488" y="1040321"/>
                  </a:cubicBezTo>
                  <a:cubicBezTo>
                    <a:pt x="497966" y="1037939"/>
                    <a:pt x="503013" y="1029176"/>
                    <a:pt x="500632" y="1020699"/>
                  </a:cubicBezTo>
                  <a:lnTo>
                    <a:pt x="400715" y="658844"/>
                  </a:lnTo>
                  <a:lnTo>
                    <a:pt x="465961" y="835343"/>
                  </a:lnTo>
                  <a:cubicBezTo>
                    <a:pt x="468438" y="841915"/>
                    <a:pt x="474724" y="845915"/>
                    <a:pt x="481297" y="845725"/>
                  </a:cubicBezTo>
                  <a:cubicBezTo>
                    <a:pt x="483011" y="845725"/>
                    <a:pt x="484726" y="845344"/>
                    <a:pt x="486439" y="844677"/>
                  </a:cubicBezTo>
                  <a:cubicBezTo>
                    <a:pt x="494726" y="841629"/>
                    <a:pt x="498918" y="832485"/>
                    <a:pt x="495869" y="824198"/>
                  </a:cubicBezTo>
                  <a:lnTo>
                    <a:pt x="423289" y="627888"/>
                  </a:lnTo>
                  <a:lnTo>
                    <a:pt x="490250" y="790385"/>
                  </a:lnTo>
                  <a:cubicBezTo>
                    <a:pt x="492822" y="796671"/>
                    <a:pt x="499013" y="800481"/>
                    <a:pt x="505394" y="800290"/>
                  </a:cubicBezTo>
                  <a:cubicBezTo>
                    <a:pt x="507300" y="800195"/>
                    <a:pt x="509204" y="799814"/>
                    <a:pt x="511110" y="799148"/>
                  </a:cubicBezTo>
                  <a:cubicBezTo>
                    <a:pt x="519397" y="795719"/>
                    <a:pt x="523301" y="786384"/>
                    <a:pt x="519968" y="778288"/>
                  </a:cubicBezTo>
                  <a:close/>
                  <a:moveTo>
                    <a:pt x="223740" y="560261"/>
                  </a:moveTo>
                  <a:lnTo>
                    <a:pt x="225931" y="511588"/>
                  </a:lnTo>
                  <a:lnTo>
                    <a:pt x="229550" y="492252"/>
                  </a:lnTo>
                  <a:cubicBezTo>
                    <a:pt x="226884" y="514636"/>
                    <a:pt x="225074" y="537401"/>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8" name="Google Shape;1108;p8"/>
            <p:cNvSpPr/>
            <p:nvPr/>
          </p:nvSpPr>
          <p:spPr>
            <a:xfrm>
              <a:off x="7310584" y="5352409"/>
              <a:ext cx="192779" cy="385132"/>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9" name="Google Shape;1109;p8"/>
            <p:cNvSpPr/>
            <p:nvPr/>
          </p:nvSpPr>
          <p:spPr>
            <a:xfrm>
              <a:off x="7547825" y="5363407"/>
              <a:ext cx="192779" cy="385132"/>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0" name="Google Shape;1110;p8"/>
            <p:cNvSpPr/>
            <p:nvPr/>
          </p:nvSpPr>
          <p:spPr>
            <a:xfrm>
              <a:off x="6288960" y="4088616"/>
              <a:ext cx="1523171" cy="1317520"/>
            </a:xfrm>
            <a:custGeom>
              <a:avLst/>
              <a:gdLst/>
              <a:ahLst/>
              <a:cxnLst/>
              <a:rect l="l" t="t" r="r" b="b"/>
              <a:pathLst>
                <a:path w="1523171" h="1317520" extrusionOk="0">
                  <a:moveTo>
                    <a:pt x="1464177" y="1317499"/>
                  </a:moveTo>
                  <a:cubicBezTo>
                    <a:pt x="1016406" y="1304926"/>
                    <a:pt x="568731" y="1292449"/>
                    <a:pt x="120961" y="1279971"/>
                  </a:cubicBezTo>
                  <a:cubicBezTo>
                    <a:pt x="84576" y="1278923"/>
                    <a:pt x="58096" y="1244633"/>
                    <a:pt x="66859" y="1209295"/>
                  </a:cubicBezTo>
                  <a:cubicBezTo>
                    <a:pt x="97911" y="1083375"/>
                    <a:pt x="112198" y="953358"/>
                    <a:pt x="109912" y="823723"/>
                  </a:cubicBezTo>
                  <a:cubicBezTo>
                    <a:pt x="107531" y="687135"/>
                    <a:pt x="86766" y="550832"/>
                    <a:pt x="48000" y="419863"/>
                  </a:cubicBezTo>
                  <a:cubicBezTo>
                    <a:pt x="39237" y="390526"/>
                    <a:pt x="-13818" y="293848"/>
                    <a:pt x="3423" y="264796"/>
                  </a:cubicBezTo>
                  <a:cubicBezTo>
                    <a:pt x="11328" y="251366"/>
                    <a:pt x="109436" y="230411"/>
                    <a:pt x="227355" y="207932"/>
                  </a:cubicBezTo>
                  <a:cubicBezTo>
                    <a:pt x="370421" y="180595"/>
                    <a:pt x="542823" y="150973"/>
                    <a:pt x="619881" y="129827"/>
                  </a:cubicBezTo>
                  <a:cubicBezTo>
                    <a:pt x="645503" y="122874"/>
                    <a:pt x="820477" y="61056"/>
                    <a:pt x="931443" y="25242"/>
                  </a:cubicBezTo>
                  <a:cubicBezTo>
                    <a:pt x="983355" y="8574"/>
                    <a:pt x="1021264" y="-2475"/>
                    <a:pt x="1023360" y="477"/>
                  </a:cubicBezTo>
                  <a:cubicBezTo>
                    <a:pt x="1290250" y="367761"/>
                    <a:pt x="1463415" y="802578"/>
                    <a:pt x="1522660" y="1252634"/>
                  </a:cubicBezTo>
                  <a:cubicBezTo>
                    <a:pt x="1527327" y="1287686"/>
                    <a:pt x="1499419" y="1318452"/>
                    <a:pt x="1464177" y="1317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1" name="Google Shape;1111;p8"/>
            <p:cNvSpPr/>
            <p:nvPr/>
          </p:nvSpPr>
          <p:spPr>
            <a:xfrm>
              <a:off x="6516315" y="4108238"/>
              <a:ext cx="1092778" cy="1142068"/>
            </a:xfrm>
            <a:custGeom>
              <a:avLst/>
              <a:gdLst/>
              <a:ahLst/>
              <a:cxnLst/>
              <a:rect l="l" t="t" r="r" b="b"/>
              <a:pathLst>
                <a:path w="1092778" h="1142068" extrusionOk="0">
                  <a:moveTo>
                    <a:pt x="1049369" y="1142048"/>
                  </a:moveTo>
                  <a:cubicBezTo>
                    <a:pt x="720471" y="1129475"/>
                    <a:pt x="391573" y="1116997"/>
                    <a:pt x="62579" y="1104519"/>
                  </a:cubicBezTo>
                  <a:cubicBezTo>
                    <a:pt x="35909" y="1103471"/>
                    <a:pt x="12764" y="1068324"/>
                    <a:pt x="22860" y="1033844"/>
                  </a:cubicBezTo>
                  <a:cubicBezTo>
                    <a:pt x="132017" y="661321"/>
                    <a:pt x="46101" y="336613"/>
                    <a:pt x="0" y="182689"/>
                  </a:cubicBezTo>
                  <a:cubicBezTo>
                    <a:pt x="49435" y="173260"/>
                    <a:pt x="102394" y="163544"/>
                    <a:pt x="153638" y="154019"/>
                  </a:cubicBezTo>
                  <a:cubicBezTo>
                    <a:pt x="250793" y="135922"/>
                    <a:pt x="342043" y="118396"/>
                    <a:pt x="392525" y="104585"/>
                  </a:cubicBezTo>
                  <a:cubicBezTo>
                    <a:pt x="409956" y="99822"/>
                    <a:pt x="496824" y="69628"/>
                    <a:pt x="585407" y="39624"/>
                  </a:cubicBezTo>
                  <a:cubicBezTo>
                    <a:pt x="626840" y="25432"/>
                    <a:pt x="668750" y="11430"/>
                    <a:pt x="704088" y="0"/>
                  </a:cubicBezTo>
                  <a:cubicBezTo>
                    <a:pt x="845153" y="362807"/>
                    <a:pt x="1053941" y="679990"/>
                    <a:pt x="1092422" y="1077182"/>
                  </a:cubicBezTo>
                  <a:cubicBezTo>
                    <a:pt x="1095756" y="1112234"/>
                    <a:pt x="1075277" y="1143000"/>
                    <a:pt x="1049369" y="11420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2" name="Google Shape;1112;p8"/>
            <p:cNvSpPr/>
            <p:nvPr/>
          </p:nvSpPr>
          <p:spPr>
            <a:xfrm>
              <a:off x="6669954" y="4147863"/>
              <a:ext cx="721149" cy="880599"/>
            </a:xfrm>
            <a:custGeom>
              <a:avLst/>
              <a:gdLst/>
              <a:ahLst/>
              <a:cxnLst/>
              <a:rect l="l" t="t" r="r" b="b"/>
              <a:pathLst>
                <a:path w="721149" h="880599" extrusionOk="0">
                  <a:moveTo>
                    <a:pt x="695992" y="880586"/>
                  </a:moveTo>
                  <a:cubicBezTo>
                    <a:pt x="689419" y="880301"/>
                    <a:pt x="682752" y="880110"/>
                    <a:pt x="676180" y="879824"/>
                  </a:cubicBezTo>
                  <a:cubicBezTo>
                    <a:pt x="670369" y="879634"/>
                    <a:pt x="664559" y="879348"/>
                    <a:pt x="658749" y="879157"/>
                  </a:cubicBezTo>
                  <a:cubicBezTo>
                    <a:pt x="645985" y="878681"/>
                    <a:pt x="633317" y="878205"/>
                    <a:pt x="620554" y="877729"/>
                  </a:cubicBezTo>
                  <a:cubicBezTo>
                    <a:pt x="616363" y="877538"/>
                    <a:pt x="612076" y="877348"/>
                    <a:pt x="607885" y="877253"/>
                  </a:cubicBezTo>
                  <a:cubicBezTo>
                    <a:pt x="540163" y="874586"/>
                    <a:pt x="472535" y="872014"/>
                    <a:pt x="404813" y="869537"/>
                  </a:cubicBezTo>
                  <a:cubicBezTo>
                    <a:pt x="400812" y="869347"/>
                    <a:pt x="396907" y="869156"/>
                    <a:pt x="392906" y="869061"/>
                  </a:cubicBezTo>
                  <a:cubicBezTo>
                    <a:pt x="387477" y="868775"/>
                    <a:pt x="381952" y="868585"/>
                    <a:pt x="376523" y="868394"/>
                  </a:cubicBezTo>
                  <a:cubicBezTo>
                    <a:pt x="371665" y="868204"/>
                    <a:pt x="366713" y="868013"/>
                    <a:pt x="361855" y="867823"/>
                  </a:cubicBezTo>
                  <a:cubicBezTo>
                    <a:pt x="306896" y="865727"/>
                    <a:pt x="251936" y="863632"/>
                    <a:pt x="196882" y="861631"/>
                  </a:cubicBezTo>
                  <a:cubicBezTo>
                    <a:pt x="193072" y="861441"/>
                    <a:pt x="189262" y="861251"/>
                    <a:pt x="185452" y="861155"/>
                  </a:cubicBezTo>
                  <a:cubicBezTo>
                    <a:pt x="165449" y="860393"/>
                    <a:pt x="145351" y="859631"/>
                    <a:pt x="125349" y="858869"/>
                  </a:cubicBezTo>
                  <a:cubicBezTo>
                    <a:pt x="109918" y="858298"/>
                    <a:pt x="96583" y="837914"/>
                    <a:pt x="102394" y="818007"/>
                  </a:cubicBezTo>
                  <a:cubicBezTo>
                    <a:pt x="111633" y="786384"/>
                    <a:pt x="115919" y="749141"/>
                    <a:pt x="116491" y="707993"/>
                  </a:cubicBezTo>
                  <a:cubicBezTo>
                    <a:pt x="116586" y="702945"/>
                    <a:pt x="116681" y="697897"/>
                    <a:pt x="116491" y="692848"/>
                  </a:cubicBezTo>
                  <a:cubicBezTo>
                    <a:pt x="116396" y="676275"/>
                    <a:pt x="115729" y="659225"/>
                    <a:pt x="114586" y="641699"/>
                  </a:cubicBezTo>
                  <a:cubicBezTo>
                    <a:pt x="114300" y="637127"/>
                    <a:pt x="113919" y="632555"/>
                    <a:pt x="113538" y="627888"/>
                  </a:cubicBezTo>
                  <a:cubicBezTo>
                    <a:pt x="110300" y="588455"/>
                    <a:pt x="104775" y="547116"/>
                    <a:pt x="97726" y="505301"/>
                  </a:cubicBezTo>
                  <a:cubicBezTo>
                    <a:pt x="96964" y="500920"/>
                    <a:pt x="96202" y="496633"/>
                    <a:pt x="95345" y="492252"/>
                  </a:cubicBezTo>
                  <a:cubicBezTo>
                    <a:pt x="94679" y="488442"/>
                    <a:pt x="94012" y="484537"/>
                    <a:pt x="93250" y="480727"/>
                  </a:cubicBezTo>
                  <a:cubicBezTo>
                    <a:pt x="92488" y="476345"/>
                    <a:pt x="91726" y="471869"/>
                    <a:pt x="90773" y="467487"/>
                  </a:cubicBezTo>
                  <a:cubicBezTo>
                    <a:pt x="85439" y="439103"/>
                    <a:pt x="79438" y="410813"/>
                    <a:pt x="73057" y="382905"/>
                  </a:cubicBezTo>
                  <a:cubicBezTo>
                    <a:pt x="72104" y="378428"/>
                    <a:pt x="71056" y="374047"/>
                    <a:pt x="70009" y="369665"/>
                  </a:cubicBezTo>
                  <a:cubicBezTo>
                    <a:pt x="61436" y="332994"/>
                    <a:pt x="52292" y="297085"/>
                    <a:pt x="43148" y="263176"/>
                  </a:cubicBezTo>
                  <a:cubicBezTo>
                    <a:pt x="41529" y="257175"/>
                    <a:pt x="39910" y="251174"/>
                    <a:pt x="38290" y="245364"/>
                  </a:cubicBezTo>
                  <a:cubicBezTo>
                    <a:pt x="24670" y="195929"/>
                    <a:pt x="11335" y="151162"/>
                    <a:pt x="0" y="114395"/>
                  </a:cubicBezTo>
                  <a:cubicBezTo>
                    <a:pt x="11621" y="112204"/>
                    <a:pt x="23146" y="110109"/>
                    <a:pt x="34480" y="107918"/>
                  </a:cubicBezTo>
                  <a:cubicBezTo>
                    <a:pt x="39433" y="106966"/>
                    <a:pt x="44291" y="106108"/>
                    <a:pt x="49149" y="105156"/>
                  </a:cubicBezTo>
                  <a:cubicBezTo>
                    <a:pt x="87916" y="97822"/>
                    <a:pt x="124682" y="90678"/>
                    <a:pt x="156972" y="84011"/>
                  </a:cubicBezTo>
                  <a:cubicBezTo>
                    <a:pt x="161734" y="82963"/>
                    <a:pt x="166402" y="82010"/>
                    <a:pt x="170974" y="81058"/>
                  </a:cubicBezTo>
                  <a:cubicBezTo>
                    <a:pt x="197739" y="75247"/>
                    <a:pt x="220885" y="69818"/>
                    <a:pt x="238887" y="64961"/>
                  </a:cubicBezTo>
                  <a:cubicBezTo>
                    <a:pt x="240601" y="64484"/>
                    <a:pt x="242888" y="63818"/>
                    <a:pt x="245840" y="62865"/>
                  </a:cubicBezTo>
                  <a:cubicBezTo>
                    <a:pt x="249174" y="61817"/>
                    <a:pt x="253365" y="60484"/>
                    <a:pt x="258127" y="58960"/>
                  </a:cubicBezTo>
                  <a:cubicBezTo>
                    <a:pt x="283178" y="50673"/>
                    <a:pt x="326898" y="35719"/>
                    <a:pt x="376047" y="19050"/>
                  </a:cubicBezTo>
                  <a:cubicBezTo>
                    <a:pt x="384429" y="16097"/>
                    <a:pt x="393001" y="13240"/>
                    <a:pt x="401669" y="10287"/>
                  </a:cubicBezTo>
                  <a:cubicBezTo>
                    <a:pt x="411575" y="6858"/>
                    <a:pt x="421672" y="3429"/>
                    <a:pt x="431768" y="0"/>
                  </a:cubicBezTo>
                  <a:cubicBezTo>
                    <a:pt x="445294" y="32956"/>
                    <a:pt x="460058" y="68866"/>
                    <a:pt x="475679" y="106775"/>
                  </a:cubicBezTo>
                  <a:lnTo>
                    <a:pt x="479393" y="115919"/>
                  </a:lnTo>
                  <a:cubicBezTo>
                    <a:pt x="491109" y="144399"/>
                    <a:pt x="503110" y="174022"/>
                    <a:pt x="515398" y="204311"/>
                  </a:cubicBezTo>
                  <a:lnTo>
                    <a:pt x="521113" y="218599"/>
                  </a:lnTo>
                  <a:cubicBezTo>
                    <a:pt x="528638" y="237172"/>
                    <a:pt x="536067" y="255937"/>
                    <a:pt x="543592" y="274796"/>
                  </a:cubicBezTo>
                  <a:cubicBezTo>
                    <a:pt x="544830" y="277844"/>
                    <a:pt x="546068" y="280988"/>
                    <a:pt x="547211" y="284036"/>
                  </a:cubicBezTo>
                  <a:cubicBezTo>
                    <a:pt x="563975" y="326422"/>
                    <a:pt x="580644" y="369475"/>
                    <a:pt x="596646" y="412242"/>
                  </a:cubicBezTo>
                  <a:cubicBezTo>
                    <a:pt x="598360" y="416814"/>
                    <a:pt x="600075" y="421386"/>
                    <a:pt x="601789" y="425958"/>
                  </a:cubicBezTo>
                  <a:cubicBezTo>
                    <a:pt x="624078" y="485870"/>
                    <a:pt x="644938" y="545211"/>
                    <a:pt x="662845" y="601218"/>
                  </a:cubicBezTo>
                  <a:cubicBezTo>
                    <a:pt x="663988" y="604361"/>
                    <a:pt x="664940" y="607600"/>
                    <a:pt x="665893" y="610743"/>
                  </a:cubicBezTo>
                  <a:cubicBezTo>
                    <a:pt x="669512" y="621982"/>
                    <a:pt x="672941" y="633127"/>
                    <a:pt x="676275" y="644080"/>
                  </a:cubicBezTo>
                  <a:cubicBezTo>
                    <a:pt x="677609" y="648462"/>
                    <a:pt x="678942" y="652844"/>
                    <a:pt x="680180" y="657130"/>
                  </a:cubicBezTo>
                  <a:cubicBezTo>
                    <a:pt x="691991" y="697325"/>
                    <a:pt x="701897" y="735235"/>
                    <a:pt x="709136" y="769620"/>
                  </a:cubicBezTo>
                  <a:cubicBezTo>
                    <a:pt x="709993" y="773430"/>
                    <a:pt x="710755" y="777240"/>
                    <a:pt x="711518" y="780955"/>
                  </a:cubicBezTo>
                  <a:cubicBezTo>
                    <a:pt x="715899" y="803338"/>
                    <a:pt x="719138" y="824198"/>
                    <a:pt x="720947" y="843058"/>
                  </a:cubicBezTo>
                  <a:cubicBezTo>
                    <a:pt x="722852" y="863346"/>
                    <a:pt x="711041" y="881158"/>
                    <a:pt x="695992" y="8805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13" name="Google Shape;1113;p8"/>
          <p:cNvSpPr/>
          <p:nvPr/>
        </p:nvSpPr>
        <p:spPr>
          <a:xfrm>
            <a:off x="10122131" y="4100559"/>
            <a:ext cx="1033754" cy="287712"/>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4" name="Google Shape;1114;p8"/>
          <p:cNvSpPr/>
          <p:nvPr/>
        </p:nvSpPr>
        <p:spPr>
          <a:xfrm>
            <a:off x="10156376" y="3719035"/>
            <a:ext cx="994558" cy="326321"/>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5" name="Google Shape;1115;p8"/>
          <p:cNvSpPr/>
          <p:nvPr/>
        </p:nvSpPr>
        <p:spPr>
          <a:xfrm>
            <a:off x="10422015" y="4272770"/>
            <a:ext cx="183824" cy="173590"/>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6" name="Google Shape;1116;p8"/>
          <p:cNvSpPr/>
          <p:nvPr/>
        </p:nvSpPr>
        <p:spPr>
          <a:xfrm>
            <a:off x="11027421" y="4035894"/>
            <a:ext cx="201775" cy="200486"/>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7" name="Google Shape;1117;p8"/>
          <p:cNvSpPr/>
          <p:nvPr/>
        </p:nvSpPr>
        <p:spPr>
          <a:xfrm>
            <a:off x="10081175" y="4246877"/>
            <a:ext cx="174976" cy="174060"/>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8" name="Google Shape;1118;p8"/>
          <p:cNvSpPr/>
          <p:nvPr/>
        </p:nvSpPr>
        <p:spPr>
          <a:xfrm>
            <a:off x="10753790" y="4210306"/>
            <a:ext cx="186896" cy="181582"/>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9" name="Google Shape;1119;p8"/>
          <p:cNvSpPr/>
          <p:nvPr/>
        </p:nvSpPr>
        <p:spPr>
          <a:xfrm>
            <a:off x="10109074" y="3941661"/>
            <a:ext cx="171566" cy="16186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0" name="Google Shape;1120;p8"/>
          <p:cNvSpPr/>
          <p:nvPr/>
        </p:nvSpPr>
        <p:spPr>
          <a:xfrm>
            <a:off x="10436819" y="3937611"/>
            <a:ext cx="187277" cy="177214"/>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1" name="Google Shape;1121;p8"/>
          <p:cNvSpPr/>
          <p:nvPr/>
        </p:nvSpPr>
        <p:spPr>
          <a:xfrm>
            <a:off x="10713240" y="3845598"/>
            <a:ext cx="163179" cy="16229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2" name="Google Shape;1122;p8"/>
          <p:cNvSpPr/>
          <p:nvPr/>
        </p:nvSpPr>
        <p:spPr>
          <a:xfrm>
            <a:off x="10996975" y="3711544"/>
            <a:ext cx="174229" cy="169350"/>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3" name="Google Shape;1123;p8"/>
          <p:cNvSpPr/>
          <p:nvPr/>
        </p:nvSpPr>
        <p:spPr>
          <a:xfrm flipH="1">
            <a:off x="10957511" y="1595111"/>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 name="Google Shape;1124;p8"/>
          <p:cNvGrpSpPr/>
          <p:nvPr/>
        </p:nvGrpSpPr>
        <p:grpSpPr>
          <a:xfrm>
            <a:off x="92260" y="4589929"/>
            <a:ext cx="796225" cy="1175088"/>
            <a:chOff x="358856" y="4362463"/>
            <a:chExt cx="1689781" cy="2493821"/>
          </a:xfrm>
        </p:grpSpPr>
        <p:sp>
          <p:nvSpPr>
            <p:cNvPr id="1125" name="Google Shape;1125;p8"/>
            <p:cNvSpPr/>
            <p:nvPr/>
          </p:nvSpPr>
          <p:spPr>
            <a:xfrm>
              <a:off x="358856" y="4443545"/>
              <a:ext cx="1689781" cy="2412739"/>
            </a:xfrm>
            <a:custGeom>
              <a:avLst/>
              <a:gdLst/>
              <a:ahLst/>
              <a:cxnLst/>
              <a:rect l="l" t="t" r="r" b="b"/>
              <a:pathLst>
                <a:path w="1689781" h="2412739" extrusionOk="0">
                  <a:moveTo>
                    <a:pt x="1481196" y="1658645"/>
                  </a:moveTo>
                  <a:cubicBezTo>
                    <a:pt x="1451097" y="1748466"/>
                    <a:pt x="1418522" y="1845812"/>
                    <a:pt x="1386041" y="1940966"/>
                  </a:cubicBezTo>
                  <a:cubicBezTo>
                    <a:pt x="1367658" y="1994592"/>
                    <a:pt x="1349370" y="2047647"/>
                    <a:pt x="1331558" y="2098129"/>
                  </a:cubicBezTo>
                  <a:cubicBezTo>
                    <a:pt x="1319081" y="2133276"/>
                    <a:pt x="1306793" y="2167185"/>
                    <a:pt x="1294887" y="2199380"/>
                  </a:cubicBezTo>
                  <a:cubicBezTo>
                    <a:pt x="1271932" y="2261673"/>
                    <a:pt x="1250310" y="2317585"/>
                    <a:pt x="1230784" y="2363019"/>
                  </a:cubicBezTo>
                  <a:cubicBezTo>
                    <a:pt x="1222878" y="2381403"/>
                    <a:pt x="1215449" y="2397976"/>
                    <a:pt x="1208400" y="2412740"/>
                  </a:cubicBezTo>
                  <a:cubicBezTo>
                    <a:pt x="1044665" y="2401786"/>
                    <a:pt x="930080" y="2406358"/>
                    <a:pt x="777203" y="2409978"/>
                  </a:cubicBezTo>
                  <a:lnTo>
                    <a:pt x="776822" y="2409978"/>
                  </a:lnTo>
                  <a:cubicBezTo>
                    <a:pt x="772536" y="2410168"/>
                    <a:pt x="768155" y="2410168"/>
                    <a:pt x="763678" y="2410359"/>
                  </a:cubicBezTo>
                  <a:cubicBezTo>
                    <a:pt x="705194" y="2411787"/>
                    <a:pt x="641091" y="2412740"/>
                    <a:pt x="566510" y="2412740"/>
                  </a:cubicBezTo>
                  <a:cubicBezTo>
                    <a:pt x="417920" y="2277866"/>
                    <a:pt x="127313" y="1830667"/>
                    <a:pt x="37111" y="1412424"/>
                  </a:cubicBezTo>
                  <a:cubicBezTo>
                    <a:pt x="-32898" y="1088384"/>
                    <a:pt x="-30231" y="548031"/>
                    <a:pt x="282380" y="235515"/>
                  </a:cubicBezTo>
                  <a:cubicBezTo>
                    <a:pt x="282380" y="235325"/>
                    <a:pt x="282570" y="235325"/>
                    <a:pt x="282570" y="235134"/>
                  </a:cubicBezTo>
                  <a:cubicBezTo>
                    <a:pt x="311812" y="205702"/>
                    <a:pt x="343721" y="178651"/>
                    <a:pt x="378773" y="153791"/>
                  </a:cubicBezTo>
                  <a:cubicBezTo>
                    <a:pt x="378773" y="153600"/>
                    <a:pt x="378773" y="153600"/>
                    <a:pt x="378963" y="153600"/>
                  </a:cubicBezTo>
                  <a:cubicBezTo>
                    <a:pt x="378963" y="153600"/>
                    <a:pt x="378963" y="153600"/>
                    <a:pt x="378963" y="153410"/>
                  </a:cubicBezTo>
                  <a:cubicBezTo>
                    <a:pt x="387821" y="147218"/>
                    <a:pt x="396870" y="141123"/>
                    <a:pt x="406014" y="135027"/>
                  </a:cubicBezTo>
                  <a:cubicBezTo>
                    <a:pt x="424397" y="123120"/>
                    <a:pt x="496978" y="77210"/>
                    <a:pt x="604610" y="42253"/>
                  </a:cubicBezTo>
                  <a:cubicBezTo>
                    <a:pt x="618326" y="37967"/>
                    <a:pt x="632614" y="33585"/>
                    <a:pt x="647378" y="29585"/>
                  </a:cubicBezTo>
                  <a:cubicBezTo>
                    <a:pt x="685478" y="19202"/>
                    <a:pt x="727197" y="10725"/>
                    <a:pt x="771774" y="5486"/>
                  </a:cubicBezTo>
                  <a:cubicBezTo>
                    <a:pt x="783490" y="4058"/>
                    <a:pt x="795587" y="2915"/>
                    <a:pt x="807874" y="2057"/>
                  </a:cubicBezTo>
                  <a:cubicBezTo>
                    <a:pt x="867786" y="-2229"/>
                    <a:pt x="932270" y="-229"/>
                    <a:pt x="999803" y="11963"/>
                  </a:cubicBezTo>
                  <a:cubicBezTo>
                    <a:pt x="1054857" y="21869"/>
                    <a:pt x="1105911" y="37205"/>
                    <a:pt x="1153060" y="56826"/>
                  </a:cubicBezTo>
                  <a:cubicBezTo>
                    <a:pt x="1166395" y="62351"/>
                    <a:pt x="1179254" y="68066"/>
                    <a:pt x="1191827" y="74162"/>
                  </a:cubicBezTo>
                  <a:cubicBezTo>
                    <a:pt x="1503580" y="224085"/>
                    <a:pt x="1635311" y="549745"/>
                    <a:pt x="1641692" y="566033"/>
                  </a:cubicBezTo>
                  <a:cubicBezTo>
                    <a:pt x="1751992" y="852164"/>
                    <a:pt x="1661695" y="1121055"/>
                    <a:pt x="1481196" y="1658645"/>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0" name="Google Shape;1126;p8"/>
            <p:cNvGrpSpPr/>
            <p:nvPr/>
          </p:nvGrpSpPr>
          <p:grpSpPr>
            <a:xfrm>
              <a:off x="477406" y="4448079"/>
              <a:ext cx="1402369" cy="2408015"/>
              <a:chOff x="477406" y="4448079"/>
              <a:chExt cx="1402369" cy="2408015"/>
            </a:xfrm>
          </p:grpSpPr>
          <p:sp>
            <p:nvSpPr>
              <p:cNvPr id="1127" name="Google Shape;1127;p8"/>
              <p:cNvSpPr/>
              <p:nvPr/>
            </p:nvSpPr>
            <p:spPr>
              <a:xfrm>
                <a:off x="477406" y="4572606"/>
                <a:ext cx="569763" cy="2229386"/>
              </a:xfrm>
              <a:custGeom>
                <a:avLst/>
                <a:gdLst/>
                <a:ahLst/>
                <a:cxnLst/>
                <a:rect l="l" t="t" r="r" b="b"/>
                <a:pathLst>
                  <a:path w="569763" h="2229386" extrusionOk="0">
                    <a:moveTo>
                      <a:pt x="305086" y="3013"/>
                    </a:moveTo>
                    <a:cubicBezTo>
                      <a:pt x="297275" y="-2321"/>
                      <a:pt x="286417" y="-416"/>
                      <a:pt x="280988" y="7490"/>
                    </a:cubicBezTo>
                    <a:cubicBezTo>
                      <a:pt x="258318" y="40351"/>
                      <a:pt x="236982" y="74355"/>
                      <a:pt x="217265" y="108455"/>
                    </a:cubicBezTo>
                    <a:cubicBezTo>
                      <a:pt x="217265" y="108645"/>
                      <a:pt x="217075" y="108645"/>
                      <a:pt x="217075" y="108836"/>
                    </a:cubicBezTo>
                    <a:cubicBezTo>
                      <a:pt x="213074" y="115217"/>
                      <a:pt x="209455" y="121599"/>
                      <a:pt x="205835" y="128076"/>
                    </a:cubicBezTo>
                    <a:cubicBezTo>
                      <a:pt x="201168" y="136363"/>
                      <a:pt x="203930" y="146936"/>
                      <a:pt x="212408" y="151603"/>
                    </a:cubicBezTo>
                    <a:cubicBezTo>
                      <a:pt x="214979" y="153127"/>
                      <a:pt x="217932" y="153889"/>
                      <a:pt x="220885" y="153889"/>
                    </a:cubicBezTo>
                    <a:cubicBezTo>
                      <a:pt x="226981" y="153889"/>
                      <a:pt x="232696" y="150746"/>
                      <a:pt x="235934" y="145221"/>
                    </a:cubicBezTo>
                    <a:cubicBezTo>
                      <a:pt x="258413" y="105216"/>
                      <a:pt x="283178" y="65592"/>
                      <a:pt x="309467" y="27111"/>
                    </a:cubicBezTo>
                    <a:cubicBezTo>
                      <a:pt x="309467" y="26921"/>
                      <a:pt x="309467" y="26921"/>
                      <a:pt x="309658" y="26921"/>
                    </a:cubicBezTo>
                    <a:cubicBezTo>
                      <a:pt x="309658" y="26921"/>
                      <a:pt x="309658" y="26921"/>
                      <a:pt x="309658" y="26730"/>
                    </a:cubicBezTo>
                    <a:cubicBezTo>
                      <a:pt x="314992" y="18729"/>
                      <a:pt x="312896" y="8347"/>
                      <a:pt x="305086" y="3013"/>
                    </a:cubicBezTo>
                    <a:close/>
                    <a:moveTo>
                      <a:pt x="164211" y="246091"/>
                    </a:moveTo>
                    <a:cubicBezTo>
                      <a:pt x="155543" y="242090"/>
                      <a:pt x="145352" y="245900"/>
                      <a:pt x="141351" y="254568"/>
                    </a:cubicBezTo>
                    <a:cubicBezTo>
                      <a:pt x="121634" y="297812"/>
                      <a:pt x="103823" y="342198"/>
                      <a:pt x="88392" y="386489"/>
                    </a:cubicBezTo>
                    <a:cubicBezTo>
                      <a:pt x="85058" y="395538"/>
                      <a:pt x="89916" y="405349"/>
                      <a:pt x="98965" y="408683"/>
                    </a:cubicBezTo>
                    <a:cubicBezTo>
                      <a:pt x="100870" y="409159"/>
                      <a:pt x="102775" y="409540"/>
                      <a:pt x="104680" y="409540"/>
                    </a:cubicBezTo>
                    <a:cubicBezTo>
                      <a:pt x="111824" y="409540"/>
                      <a:pt x="118491" y="405063"/>
                      <a:pt x="120968" y="397919"/>
                    </a:cubicBezTo>
                    <a:cubicBezTo>
                      <a:pt x="136208" y="354676"/>
                      <a:pt x="153734" y="311147"/>
                      <a:pt x="172879" y="268951"/>
                    </a:cubicBezTo>
                    <a:cubicBezTo>
                      <a:pt x="176784" y="260283"/>
                      <a:pt x="172974" y="249996"/>
                      <a:pt x="164211" y="246091"/>
                    </a:cubicBezTo>
                    <a:close/>
                    <a:moveTo>
                      <a:pt x="68389" y="510029"/>
                    </a:moveTo>
                    <a:cubicBezTo>
                      <a:pt x="59055" y="507647"/>
                      <a:pt x="49721" y="513362"/>
                      <a:pt x="47435" y="522697"/>
                    </a:cubicBezTo>
                    <a:cubicBezTo>
                      <a:pt x="35814" y="568226"/>
                      <a:pt x="26289" y="615185"/>
                      <a:pt x="19050" y="661857"/>
                    </a:cubicBezTo>
                    <a:cubicBezTo>
                      <a:pt x="17621" y="671382"/>
                      <a:pt x="24098" y="680240"/>
                      <a:pt x="33433" y="681574"/>
                    </a:cubicBezTo>
                    <a:cubicBezTo>
                      <a:pt x="34481" y="681764"/>
                      <a:pt x="35338" y="681955"/>
                      <a:pt x="36195" y="681955"/>
                    </a:cubicBezTo>
                    <a:cubicBezTo>
                      <a:pt x="44672" y="681955"/>
                      <a:pt x="51911" y="675764"/>
                      <a:pt x="53340" y="667286"/>
                    </a:cubicBezTo>
                    <a:cubicBezTo>
                      <a:pt x="60484" y="621566"/>
                      <a:pt x="69818" y="575751"/>
                      <a:pt x="81058" y="531079"/>
                    </a:cubicBezTo>
                    <a:cubicBezTo>
                      <a:pt x="83344" y="521840"/>
                      <a:pt x="77819" y="512315"/>
                      <a:pt x="68389" y="510029"/>
                    </a:cubicBezTo>
                    <a:close/>
                    <a:moveTo>
                      <a:pt x="38005" y="805399"/>
                    </a:moveTo>
                    <a:cubicBezTo>
                      <a:pt x="38672" y="795874"/>
                      <a:pt x="31433" y="787778"/>
                      <a:pt x="21908" y="787016"/>
                    </a:cubicBezTo>
                    <a:cubicBezTo>
                      <a:pt x="12383" y="786635"/>
                      <a:pt x="4096" y="793588"/>
                      <a:pt x="3429" y="803113"/>
                    </a:cubicBezTo>
                    <a:cubicBezTo>
                      <a:pt x="1143" y="839117"/>
                      <a:pt x="0" y="875693"/>
                      <a:pt x="0" y="911984"/>
                    </a:cubicBezTo>
                    <a:cubicBezTo>
                      <a:pt x="0" y="923033"/>
                      <a:pt x="0" y="933986"/>
                      <a:pt x="381" y="945035"/>
                    </a:cubicBezTo>
                    <a:cubicBezTo>
                      <a:pt x="572" y="954560"/>
                      <a:pt x="8192" y="961990"/>
                      <a:pt x="17526" y="961990"/>
                    </a:cubicBezTo>
                    <a:lnTo>
                      <a:pt x="18002" y="961990"/>
                    </a:lnTo>
                    <a:cubicBezTo>
                      <a:pt x="27527" y="961799"/>
                      <a:pt x="35147" y="953989"/>
                      <a:pt x="34957" y="944369"/>
                    </a:cubicBezTo>
                    <a:cubicBezTo>
                      <a:pt x="34576" y="933605"/>
                      <a:pt x="34576" y="922747"/>
                      <a:pt x="34576" y="911984"/>
                    </a:cubicBezTo>
                    <a:cubicBezTo>
                      <a:pt x="34481" y="876551"/>
                      <a:pt x="35528" y="840737"/>
                      <a:pt x="38005" y="805399"/>
                    </a:cubicBezTo>
                    <a:close/>
                    <a:moveTo>
                      <a:pt x="43339" y="1083243"/>
                    </a:moveTo>
                    <a:cubicBezTo>
                      <a:pt x="42482" y="1073718"/>
                      <a:pt x="34004" y="1066955"/>
                      <a:pt x="24479" y="1067813"/>
                    </a:cubicBezTo>
                    <a:cubicBezTo>
                      <a:pt x="14954" y="1068860"/>
                      <a:pt x="8001" y="1077338"/>
                      <a:pt x="8858" y="1086863"/>
                    </a:cubicBezTo>
                    <a:cubicBezTo>
                      <a:pt x="13716" y="1133440"/>
                      <a:pt x="20669" y="1180684"/>
                      <a:pt x="29242" y="1227261"/>
                    </a:cubicBezTo>
                    <a:cubicBezTo>
                      <a:pt x="30766" y="1235548"/>
                      <a:pt x="38100" y="1241453"/>
                      <a:pt x="46196" y="1241453"/>
                    </a:cubicBezTo>
                    <a:cubicBezTo>
                      <a:pt x="47435" y="1241453"/>
                      <a:pt x="48482" y="1241263"/>
                      <a:pt x="49530" y="1241072"/>
                    </a:cubicBezTo>
                    <a:cubicBezTo>
                      <a:pt x="58864" y="1239358"/>
                      <a:pt x="65151" y="1230309"/>
                      <a:pt x="63341" y="1220784"/>
                    </a:cubicBezTo>
                    <a:cubicBezTo>
                      <a:pt x="54959" y="1175350"/>
                      <a:pt x="48197" y="1128963"/>
                      <a:pt x="43339" y="1083243"/>
                    </a:cubicBezTo>
                    <a:close/>
                    <a:moveTo>
                      <a:pt x="135446" y="1489770"/>
                    </a:moveTo>
                    <a:cubicBezTo>
                      <a:pt x="120015" y="1445765"/>
                      <a:pt x="106204" y="1401092"/>
                      <a:pt x="94202" y="1356611"/>
                    </a:cubicBezTo>
                    <a:cubicBezTo>
                      <a:pt x="91821" y="1347467"/>
                      <a:pt x="82296" y="1341942"/>
                      <a:pt x="73057" y="1344514"/>
                    </a:cubicBezTo>
                    <a:cubicBezTo>
                      <a:pt x="63722" y="1346895"/>
                      <a:pt x="58388" y="1356420"/>
                      <a:pt x="60770" y="1365659"/>
                    </a:cubicBezTo>
                    <a:cubicBezTo>
                      <a:pt x="72866" y="1410808"/>
                      <a:pt x="86868" y="1456337"/>
                      <a:pt x="102680" y="1501200"/>
                    </a:cubicBezTo>
                    <a:cubicBezTo>
                      <a:pt x="105061" y="1508344"/>
                      <a:pt x="111824" y="1512821"/>
                      <a:pt x="118967" y="1512821"/>
                    </a:cubicBezTo>
                    <a:cubicBezTo>
                      <a:pt x="120872" y="1512821"/>
                      <a:pt x="122777" y="1512440"/>
                      <a:pt x="124682" y="1511773"/>
                    </a:cubicBezTo>
                    <a:cubicBezTo>
                      <a:pt x="133731" y="1508630"/>
                      <a:pt x="138589" y="1498724"/>
                      <a:pt x="135446" y="1489770"/>
                    </a:cubicBezTo>
                    <a:close/>
                    <a:moveTo>
                      <a:pt x="246031" y="1745135"/>
                    </a:moveTo>
                    <a:cubicBezTo>
                      <a:pt x="224599" y="1703892"/>
                      <a:pt x="204502" y="1661696"/>
                      <a:pt x="186119" y="1619310"/>
                    </a:cubicBezTo>
                    <a:cubicBezTo>
                      <a:pt x="182309" y="1610642"/>
                      <a:pt x="172117" y="1606547"/>
                      <a:pt x="163259" y="1610452"/>
                    </a:cubicBezTo>
                    <a:cubicBezTo>
                      <a:pt x="154591" y="1614071"/>
                      <a:pt x="150590" y="1624263"/>
                      <a:pt x="154210" y="1633121"/>
                    </a:cubicBezTo>
                    <a:cubicBezTo>
                      <a:pt x="172879" y="1676079"/>
                      <a:pt x="193548" y="1719132"/>
                      <a:pt x="215170" y="1761042"/>
                    </a:cubicBezTo>
                    <a:cubicBezTo>
                      <a:pt x="218313" y="1766948"/>
                      <a:pt x="224314" y="1770377"/>
                      <a:pt x="230600" y="1770377"/>
                    </a:cubicBezTo>
                    <a:cubicBezTo>
                      <a:pt x="233363" y="1770377"/>
                      <a:pt x="236125" y="1769710"/>
                      <a:pt x="238601" y="1768472"/>
                    </a:cubicBezTo>
                    <a:cubicBezTo>
                      <a:pt x="247079" y="1763995"/>
                      <a:pt x="250412" y="1753613"/>
                      <a:pt x="246031" y="1745135"/>
                    </a:cubicBezTo>
                    <a:close/>
                    <a:moveTo>
                      <a:pt x="390811" y="1982975"/>
                    </a:moveTo>
                    <a:cubicBezTo>
                      <a:pt x="364141" y="1945065"/>
                      <a:pt x="338519" y="1905727"/>
                      <a:pt x="314420" y="1866484"/>
                    </a:cubicBezTo>
                    <a:cubicBezTo>
                      <a:pt x="309372" y="1858388"/>
                      <a:pt x="298799" y="1855721"/>
                      <a:pt x="290703" y="1860578"/>
                    </a:cubicBezTo>
                    <a:cubicBezTo>
                      <a:pt x="282416" y="1865627"/>
                      <a:pt x="279749" y="1876295"/>
                      <a:pt x="284798" y="1884486"/>
                    </a:cubicBezTo>
                    <a:cubicBezTo>
                      <a:pt x="309182" y="1924491"/>
                      <a:pt x="335375" y="1964306"/>
                      <a:pt x="362331" y="2002882"/>
                    </a:cubicBezTo>
                    <a:cubicBezTo>
                      <a:pt x="365760" y="2007740"/>
                      <a:pt x="371189" y="2010311"/>
                      <a:pt x="376523" y="2010311"/>
                    </a:cubicBezTo>
                    <a:cubicBezTo>
                      <a:pt x="379952" y="2010311"/>
                      <a:pt x="383477" y="2009264"/>
                      <a:pt x="386525" y="2007168"/>
                    </a:cubicBezTo>
                    <a:cubicBezTo>
                      <a:pt x="394430" y="2001644"/>
                      <a:pt x="396335" y="1990785"/>
                      <a:pt x="390811" y="1982975"/>
                    </a:cubicBezTo>
                    <a:close/>
                    <a:moveTo>
                      <a:pt x="565118" y="2200430"/>
                    </a:moveTo>
                    <a:cubicBezTo>
                      <a:pt x="533972" y="2165950"/>
                      <a:pt x="503491" y="2130517"/>
                      <a:pt x="474536" y="2094512"/>
                    </a:cubicBezTo>
                    <a:cubicBezTo>
                      <a:pt x="468440" y="2087083"/>
                      <a:pt x="457581" y="2085845"/>
                      <a:pt x="450152" y="2091750"/>
                    </a:cubicBezTo>
                    <a:cubicBezTo>
                      <a:pt x="442722" y="2097846"/>
                      <a:pt x="441484" y="2108705"/>
                      <a:pt x="447580" y="2116134"/>
                    </a:cubicBezTo>
                    <a:cubicBezTo>
                      <a:pt x="476822" y="2152710"/>
                      <a:pt x="507873" y="2188810"/>
                      <a:pt x="539496" y="2223671"/>
                    </a:cubicBezTo>
                    <a:cubicBezTo>
                      <a:pt x="542925" y="2227481"/>
                      <a:pt x="547592" y="2229386"/>
                      <a:pt x="552355" y="2229386"/>
                    </a:cubicBezTo>
                    <a:cubicBezTo>
                      <a:pt x="556546" y="2229386"/>
                      <a:pt x="560832" y="2227862"/>
                      <a:pt x="564166" y="2224910"/>
                    </a:cubicBezTo>
                    <a:cubicBezTo>
                      <a:pt x="571214" y="2218433"/>
                      <a:pt x="571691" y="2207384"/>
                      <a:pt x="565118" y="2200430"/>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8" name="Google Shape;1128;p8"/>
              <p:cNvSpPr/>
              <p:nvPr/>
            </p:nvSpPr>
            <p:spPr>
              <a:xfrm>
                <a:off x="1161872" y="4448079"/>
                <a:ext cx="76589" cy="2340483"/>
              </a:xfrm>
              <a:custGeom>
                <a:avLst/>
                <a:gdLst/>
                <a:ahLst/>
                <a:cxnLst/>
                <a:rect l="l" t="t" r="r" b="b"/>
                <a:pathLst>
                  <a:path w="76589" h="2340483" extrusionOk="0">
                    <a:moveTo>
                      <a:pt x="2000" y="3429"/>
                    </a:moveTo>
                    <a:cubicBezTo>
                      <a:pt x="1619" y="29718"/>
                      <a:pt x="1524" y="56102"/>
                      <a:pt x="1333" y="82582"/>
                    </a:cubicBezTo>
                    <a:cubicBezTo>
                      <a:pt x="1143" y="92107"/>
                      <a:pt x="8954" y="99917"/>
                      <a:pt x="18479" y="100108"/>
                    </a:cubicBezTo>
                    <a:lnTo>
                      <a:pt x="18669" y="100108"/>
                    </a:lnTo>
                    <a:cubicBezTo>
                      <a:pt x="28194" y="100108"/>
                      <a:pt x="35814" y="92297"/>
                      <a:pt x="36004" y="82772"/>
                    </a:cubicBezTo>
                    <a:cubicBezTo>
                      <a:pt x="36195" y="55245"/>
                      <a:pt x="36385" y="27527"/>
                      <a:pt x="36671" y="0"/>
                    </a:cubicBezTo>
                    <a:cubicBezTo>
                      <a:pt x="24860" y="762"/>
                      <a:pt x="13240" y="2000"/>
                      <a:pt x="2000" y="3429"/>
                    </a:cubicBezTo>
                    <a:close/>
                    <a:moveTo>
                      <a:pt x="17812" y="205454"/>
                    </a:moveTo>
                    <a:cubicBezTo>
                      <a:pt x="8287" y="205454"/>
                      <a:pt x="476" y="213074"/>
                      <a:pt x="476" y="222599"/>
                    </a:cubicBezTo>
                    <a:cubicBezTo>
                      <a:pt x="286" y="269177"/>
                      <a:pt x="95" y="315944"/>
                      <a:pt x="0" y="362617"/>
                    </a:cubicBezTo>
                    <a:cubicBezTo>
                      <a:pt x="0" y="372332"/>
                      <a:pt x="7810" y="379952"/>
                      <a:pt x="17335" y="380143"/>
                    </a:cubicBezTo>
                    <a:cubicBezTo>
                      <a:pt x="27051" y="380143"/>
                      <a:pt x="34671" y="372332"/>
                      <a:pt x="34671" y="362807"/>
                    </a:cubicBezTo>
                    <a:cubicBezTo>
                      <a:pt x="34862" y="315849"/>
                      <a:pt x="35052" y="269367"/>
                      <a:pt x="35147" y="222790"/>
                    </a:cubicBezTo>
                    <a:cubicBezTo>
                      <a:pt x="35052" y="213170"/>
                      <a:pt x="27242" y="205454"/>
                      <a:pt x="17812" y="205454"/>
                    </a:cubicBezTo>
                    <a:close/>
                    <a:moveTo>
                      <a:pt x="34766" y="502634"/>
                    </a:moveTo>
                    <a:cubicBezTo>
                      <a:pt x="34766" y="493109"/>
                      <a:pt x="26956" y="485489"/>
                      <a:pt x="17431" y="485489"/>
                    </a:cubicBezTo>
                    <a:cubicBezTo>
                      <a:pt x="7715" y="485489"/>
                      <a:pt x="95" y="493300"/>
                      <a:pt x="95" y="502825"/>
                    </a:cubicBezTo>
                    <a:cubicBezTo>
                      <a:pt x="95" y="549402"/>
                      <a:pt x="286" y="595979"/>
                      <a:pt x="572" y="642842"/>
                    </a:cubicBezTo>
                    <a:cubicBezTo>
                      <a:pt x="572" y="652367"/>
                      <a:pt x="8382" y="660178"/>
                      <a:pt x="17907" y="660178"/>
                    </a:cubicBezTo>
                    <a:cubicBezTo>
                      <a:pt x="27432" y="659987"/>
                      <a:pt x="35243" y="652177"/>
                      <a:pt x="35243" y="642652"/>
                    </a:cubicBezTo>
                    <a:cubicBezTo>
                      <a:pt x="34862" y="595979"/>
                      <a:pt x="34766" y="549212"/>
                      <a:pt x="34766" y="502634"/>
                    </a:cubicBezTo>
                    <a:close/>
                    <a:moveTo>
                      <a:pt x="36100" y="782765"/>
                    </a:moveTo>
                    <a:cubicBezTo>
                      <a:pt x="36100" y="773240"/>
                      <a:pt x="28289" y="765429"/>
                      <a:pt x="18764" y="765429"/>
                    </a:cubicBezTo>
                    <a:cubicBezTo>
                      <a:pt x="18764" y="765429"/>
                      <a:pt x="18764" y="765429"/>
                      <a:pt x="18574" y="765429"/>
                    </a:cubicBezTo>
                    <a:cubicBezTo>
                      <a:pt x="9049" y="765620"/>
                      <a:pt x="1429" y="773430"/>
                      <a:pt x="1429" y="782955"/>
                    </a:cubicBezTo>
                    <a:cubicBezTo>
                      <a:pt x="1810" y="829532"/>
                      <a:pt x="2286" y="876300"/>
                      <a:pt x="2858" y="923163"/>
                    </a:cubicBezTo>
                    <a:cubicBezTo>
                      <a:pt x="3048" y="932498"/>
                      <a:pt x="10858" y="940118"/>
                      <a:pt x="20193" y="940118"/>
                    </a:cubicBezTo>
                    <a:cubicBezTo>
                      <a:pt x="20383" y="940118"/>
                      <a:pt x="20383" y="940118"/>
                      <a:pt x="20383" y="940118"/>
                    </a:cubicBezTo>
                    <a:cubicBezTo>
                      <a:pt x="30099" y="940118"/>
                      <a:pt x="37719" y="932117"/>
                      <a:pt x="37529" y="922592"/>
                    </a:cubicBezTo>
                    <a:cubicBezTo>
                      <a:pt x="36957" y="875919"/>
                      <a:pt x="36481" y="829151"/>
                      <a:pt x="36100" y="782765"/>
                    </a:cubicBezTo>
                    <a:close/>
                    <a:moveTo>
                      <a:pt x="40100" y="1102709"/>
                    </a:moveTo>
                    <a:lnTo>
                      <a:pt x="39433" y="1062704"/>
                    </a:lnTo>
                    <a:cubicBezTo>
                      <a:pt x="39243" y="1053179"/>
                      <a:pt x="31623" y="1045559"/>
                      <a:pt x="22098" y="1045559"/>
                    </a:cubicBezTo>
                    <a:cubicBezTo>
                      <a:pt x="21908" y="1045559"/>
                      <a:pt x="21908" y="1045559"/>
                      <a:pt x="21717" y="1045559"/>
                    </a:cubicBezTo>
                    <a:cubicBezTo>
                      <a:pt x="12192" y="1045750"/>
                      <a:pt x="4572" y="1053656"/>
                      <a:pt x="4763" y="1063181"/>
                    </a:cubicBezTo>
                    <a:lnTo>
                      <a:pt x="5429" y="1103186"/>
                    </a:lnTo>
                    <a:cubicBezTo>
                      <a:pt x="5906" y="1136618"/>
                      <a:pt x="6477" y="1170051"/>
                      <a:pt x="6953" y="1203293"/>
                    </a:cubicBezTo>
                    <a:cubicBezTo>
                      <a:pt x="7144" y="1212818"/>
                      <a:pt x="14954" y="1220248"/>
                      <a:pt x="24289" y="1220248"/>
                    </a:cubicBezTo>
                    <a:cubicBezTo>
                      <a:pt x="24479" y="1220248"/>
                      <a:pt x="24479" y="1220248"/>
                      <a:pt x="24670" y="1220248"/>
                    </a:cubicBezTo>
                    <a:cubicBezTo>
                      <a:pt x="34195" y="1220057"/>
                      <a:pt x="41815" y="1212247"/>
                      <a:pt x="41624" y="1202722"/>
                    </a:cubicBezTo>
                    <a:cubicBezTo>
                      <a:pt x="41148" y="1169384"/>
                      <a:pt x="40577" y="1136142"/>
                      <a:pt x="40100" y="1102709"/>
                    </a:cubicBezTo>
                    <a:close/>
                    <a:moveTo>
                      <a:pt x="44387" y="1342644"/>
                    </a:moveTo>
                    <a:cubicBezTo>
                      <a:pt x="44196" y="1333119"/>
                      <a:pt x="36385" y="1325499"/>
                      <a:pt x="26765" y="1325690"/>
                    </a:cubicBezTo>
                    <a:cubicBezTo>
                      <a:pt x="17240" y="1326071"/>
                      <a:pt x="9620" y="1333786"/>
                      <a:pt x="9811" y="1343501"/>
                    </a:cubicBezTo>
                    <a:cubicBezTo>
                      <a:pt x="10858" y="1390269"/>
                      <a:pt x="11906" y="1436942"/>
                      <a:pt x="13145" y="1483519"/>
                    </a:cubicBezTo>
                    <a:cubicBezTo>
                      <a:pt x="13335" y="1492853"/>
                      <a:pt x="21146" y="1500283"/>
                      <a:pt x="30480" y="1500283"/>
                    </a:cubicBezTo>
                    <a:cubicBezTo>
                      <a:pt x="30671" y="1500283"/>
                      <a:pt x="30671" y="1500283"/>
                      <a:pt x="30861" y="1500283"/>
                    </a:cubicBezTo>
                    <a:cubicBezTo>
                      <a:pt x="40386" y="1500092"/>
                      <a:pt x="48006" y="1492187"/>
                      <a:pt x="47816" y="1482662"/>
                    </a:cubicBezTo>
                    <a:cubicBezTo>
                      <a:pt x="46482" y="1436180"/>
                      <a:pt x="45434" y="1389602"/>
                      <a:pt x="44387" y="1342644"/>
                    </a:cubicBezTo>
                    <a:close/>
                    <a:moveTo>
                      <a:pt x="51340" y="1622774"/>
                    </a:moveTo>
                    <a:cubicBezTo>
                      <a:pt x="50959" y="1613059"/>
                      <a:pt x="43053" y="1606201"/>
                      <a:pt x="33528" y="1605820"/>
                    </a:cubicBezTo>
                    <a:cubicBezTo>
                      <a:pt x="24003" y="1606201"/>
                      <a:pt x="16574" y="1614107"/>
                      <a:pt x="16764" y="1623632"/>
                    </a:cubicBezTo>
                    <a:cubicBezTo>
                      <a:pt x="18193" y="1670590"/>
                      <a:pt x="19526" y="1717072"/>
                      <a:pt x="20955" y="1763649"/>
                    </a:cubicBezTo>
                    <a:cubicBezTo>
                      <a:pt x="21336" y="1772984"/>
                      <a:pt x="28956" y="1780413"/>
                      <a:pt x="38291" y="1780413"/>
                    </a:cubicBezTo>
                    <a:lnTo>
                      <a:pt x="38767" y="1780413"/>
                    </a:lnTo>
                    <a:cubicBezTo>
                      <a:pt x="48292" y="1780032"/>
                      <a:pt x="55912" y="1772126"/>
                      <a:pt x="55531" y="1762601"/>
                    </a:cubicBezTo>
                    <a:cubicBezTo>
                      <a:pt x="53912" y="1716119"/>
                      <a:pt x="52769" y="1669542"/>
                      <a:pt x="51340" y="1622774"/>
                    </a:cubicBezTo>
                    <a:close/>
                    <a:moveTo>
                      <a:pt x="60008" y="1902524"/>
                    </a:moveTo>
                    <a:cubicBezTo>
                      <a:pt x="59627" y="1892999"/>
                      <a:pt x="51911" y="1884998"/>
                      <a:pt x="42196" y="1885950"/>
                    </a:cubicBezTo>
                    <a:cubicBezTo>
                      <a:pt x="32671" y="1886331"/>
                      <a:pt x="25051" y="1894237"/>
                      <a:pt x="25432" y="1903762"/>
                    </a:cubicBezTo>
                    <a:cubicBezTo>
                      <a:pt x="27146" y="1950720"/>
                      <a:pt x="28766" y="1997202"/>
                      <a:pt x="30480" y="2043779"/>
                    </a:cubicBezTo>
                    <a:cubicBezTo>
                      <a:pt x="30861" y="2053114"/>
                      <a:pt x="38576" y="2060353"/>
                      <a:pt x="47816" y="2060353"/>
                    </a:cubicBezTo>
                    <a:lnTo>
                      <a:pt x="48482" y="2060353"/>
                    </a:lnTo>
                    <a:cubicBezTo>
                      <a:pt x="58007" y="2059972"/>
                      <a:pt x="65437" y="2052066"/>
                      <a:pt x="65056" y="2042541"/>
                    </a:cubicBezTo>
                    <a:cubicBezTo>
                      <a:pt x="63341" y="1996059"/>
                      <a:pt x="61531" y="1949482"/>
                      <a:pt x="60008" y="1902524"/>
                    </a:cubicBezTo>
                    <a:close/>
                    <a:moveTo>
                      <a:pt x="70580" y="2182463"/>
                    </a:moveTo>
                    <a:cubicBezTo>
                      <a:pt x="70199" y="2172938"/>
                      <a:pt x="62294" y="2164937"/>
                      <a:pt x="52578" y="2165890"/>
                    </a:cubicBezTo>
                    <a:cubicBezTo>
                      <a:pt x="43053" y="2166271"/>
                      <a:pt x="35624" y="2174367"/>
                      <a:pt x="36004" y="2183892"/>
                    </a:cubicBezTo>
                    <a:cubicBezTo>
                      <a:pt x="37910" y="2230850"/>
                      <a:pt x="39815" y="2277332"/>
                      <a:pt x="41910" y="2323910"/>
                    </a:cubicBezTo>
                    <a:cubicBezTo>
                      <a:pt x="42386" y="2333244"/>
                      <a:pt x="50006" y="2340483"/>
                      <a:pt x="59246" y="2340483"/>
                    </a:cubicBezTo>
                    <a:cubicBezTo>
                      <a:pt x="59627" y="2340483"/>
                      <a:pt x="59722" y="2340483"/>
                      <a:pt x="60103" y="2340293"/>
                    </a:cubicBezTo>
                    <a:cubicBezTo>
                      <a:pt x="69628" y="2339912"/>
                      <a:pt x="76867" y="2331815"/>
                      <a:pt x="76581" y="2322290"/>
                    </a:cubicBezTo>
                    <a:cubicBezTo>
                      <a:pt x="74390" y="2275999"/>
                      <a:pt x="72485" y="2229231"/>
                      <a:pt x="70580" y="2182463"/>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9" name="Google Shape;1129;p8"/>
              <p:cNvSpPr/>
              <p:nvPr/>
            </p:nvSpPr>
            <p:spPr>
              <a:xfrm>
                <a:off x="1277670" y="4513010"/>
                <a:ext cx="264630" cy="2294220"/>
              </a:xfrm>
              <a:custGeom>
                <a:avLst/>
                <a:gdLst/>
                <a:ahLst/>
                <a:cxnLst/>
                <a:rect l="l" t="t" r="r" b="b"/>
                <a:pathLst>
                  <a:path w="264630" h="2294220" extrusionOk="0">
                    <a:moveTo>
                      <a:pt x="77560" y="139761"/>
                    </a:moveTo>
                    <a:cubicBezTo>
                      <a:pt x="63748" y="96994"/>
                      <a:pt x="48985" y="53846"/>
                      <a:pt x="33745" y="11459"/>
                    </a:cubicBezTo>
                    <a:cubicBezTo>
                      <a:pt x="30411" y="2411"/>
                      <a:pt x="20600" y="-2257"/>
                      <a:pt x="11551" y="1077"/>
                    </a:cubicBezTo>
                    <a:cubicBezTo>
                      <a:pt x="2503" y="4411"/>
                      <a:pt x="-2165" y="14222"/>
                      <a:pt x="979" y="23270"/>
                    </a:cubicBezTo>
                    <a:cubicBezTo>
                      <a:pt x="16219" y="65180"/>
                      <a:pt x="30792" y="107948"/>
                      <a:pt x="44413" y="150524"/>
                    </a:cubicBezTo>
                    <a:cubicBezTo>
                      <a:pt x="46794" y="157763"/>
                      <a:pt x="53557" y="162431"/>
                      <a:pt x="60891" y="162431"/>
                    </a:cubicBezTo>
                    <a:cubicBezTo>
                      <a:pt x="62796" y="162431"/>
                      <a:pt x="64510" y="162050"/>
                      <a:pt x="66225" y="161573"/>
                    </a:cubicBezTo>
                    <a:cubicBezTo>
                      <a:pt x="75464" y="158621"/>
                      <a:pt x="80417" y="149000"/>
                      <a:pt x="77560" y="139761"/>
                    </a:cubicBezTo>
                    <a:close/>
                    <a:moveTo>
                      <a:pt x="151569" y="400556"/>
                    </a:moveTo>
                    <a:cubicBezTo>
                      <a:pt x="140615" y="356931"/>
                      <a:pt x="129090" y="312926"/>
                      <a:pt x="116803" y="269682"/>
                    </a:cubicBezTo>
                    <a:cubicBezTo>
                      <a:pt x="114231" y="260538"/>
                      <a:pt x="104515" y="255014"/>
                      <a:pt x="95371" y="257776"/>
                    </a:cubicBezTo>
                    <a:cubicBezTo>
                      <a:pt x="86227" y="260348"/>
                      <a:pt x="80798" y="269873"/>
                      <a:pt x="83465" y="279112"/>
                    </a:cubicBezTo>
                    <a:cubicBezTo>
                      <a:pt x="95752" y="322070"/>
                      <a:pt x="107373" y="365885"/>
                      <a:pt x="117946" y="408938"/>
                    </a:cubicBezTo>
                    <a:cubicBezTo>
                      <a:pt x="120041" y="416939"/>
                      <a:pt x="126994" y="422082"/>
                      <a:pt x="134710" y="422082"/>
                    </a:cubicBezTo>
                    <a:cubicBezTo>
                      <a:pt x="136138" y="422082"/>
                      <a:pt x="137472" y="421892"/>
                      <a:pt x="138901" y="421606"/>
                    </a:cubicBezTo>
                    <a:cubicBezTo>
                      <a:pt x="148140" y="419225"/>
                      <a:pt x="153855" y="409890"/>
                      <a:pt x="151569" y="400556"/>
                    </a:cubicBezTo>
                    <a:close/>
                    <a:moveTo>
                      <a:pt x="190907" y="578006"/>
                    </a:moveTo>
                    <a:cubicBezTo>
                      <a:pt x="187954" y="562957"/>
                      <a:pt x="184811" y="547717"/>
                      <a:pt x="181763" y="532667"/>
                    </a:cubicBezTo>
                    <a:cubicBezTo>
                      <a:pt x="179858" y="523333"/>
                      <a:pt x="170714" y="517427"/>
                      <a:pt x="161189" y="519332"/>
                    </a:cubicBezTo>
                    <a:cubicBezTo>
                      <a:pt x="151855" y="521237"/>
                      <a:pt x="145949" y="530381"/>
                      <a:pt x="147854" y="539906"/>
                    </a:cubicBezTo>
                    <a:cubicBezTo>
                      <a:pt x="150997" y="554765"/>
                      <a:pt x="154045" y="569720"/>
                      <a:pt x="156998" y="584769"/>
                    </a:cubicBezTo>
                    <a:cubicBezTo>
                      <a:pt x="162713" y="614011"/>
                      <a:pt x="168047" y="642967"/>
                      <a:pt x="173095" y="671828"/>
                    </a:cubicBezTo>
                    <a:cubicBezTo>
                      <a:pt x="174619" y="680305"/>
                      <a:pt x="181954" y="686210"/>
                      <a:pt x="190240" y="686210"/>
                    </a:cubicBezTo>
                    <a:cubicBezTo>
                      <a:pt x="191288" y="686210"/>
                      <a:pt x="192145" y="686020"/>
                      <a:pt x="193193" y="685829"/>
                    </a:cubicBezTo>
                    <a:cubicBezTo>
                      <a:pt x="202718" y="684305"/>
                      <a:pt x="208909" y="675257"/>
                      <a:pt x="207195" y="665922"/>
                    </a:cubicBezTo>
                    <a:cubicBezTo>
                      <a:pt x="202147" y="636680"/>
                      <a:pt x="196813" y="607439"/>
                      <a:pt x="190907" y="578006"/>
                    </a:cubicBezTo>
                    <a:close/>
                    <a:moveTo>
                      <a:pt x="228150" y="799939"/>
                    </a:moveTo>
                    <a:cubicBezTo>
                      <a:pt x="226721" y="790414"/>
                      <a:pt x="218149" y="783651"/>
                      <a:pt x="208624" y="785080"/>
                    </a:cubicBezTo>
                    <a:cubicBezTo>
                      <a:pt x="199099" y="786509"/>
                      <a:pt x="192526" y="795081"/>
                      <a:pt x="193955" y="804606"/>
                    </a:cubicBezTo>
                    <a:cubicBezTo>
                      <a:pt x="200051" y="848707"/>
                      <a:pt x="205385" y="893570"/>
                      <a:pt x="209862" y="938051"/>
                    </a:cubicBezTo>
                    <a:cubicBezTo>
                      <a:pt x="210719" y="946910"/>
                      <a:pt x="218339" y="953672"/>
                      <a:pt x="227197" y="953672"/>
                    </a:cubicBezTo>
                    <a:cubicBezTo>
                      <a:pt x="227674" y="953672"/>
                      <a:pt x="228245" y="953482"/>
                      <a:pt x="228912" y="953482"/>
                    </a:cubicBezTo>
                    <a:cubicBezTo>
                      <a:pt x="238437" y="952434"/>
                      <a:pt x="245390" y="943957"/>
                      <a:pt x="244342" y="934432"/>
                    </a:cubicBezTo>
                    <a:cubicBezTo>
                      <a:pt x="239770" y="889760"/>
                      <a:pt x="234151" y="844421"/>
                      <a:pt x="228150" y="799939"/>
                    </a:cubicBezTo>
                    <a:close/>
                    <a:moveTo>
                      <a:pt x="255677" y="1069592"/>
                    </a:moveTo>
                    <a:cubicBezTo>
                      <a:pt x="255201" y="1060067"/>
                      <a:pt x="247009" y="1053113"/>
                      <a:pt x="237294" y="1053494"/>
                    </a:cubicBezTo>
                    <a:cubicBezTo>
                      <a:pt x="227769" y="1053971"/>
                      <a:pt x="220530" y="1062353"/>
                      <a:pt x="221197" y="1071878"/>
                    </a:cubicBezTo>
                    <a:cubicBezTo>
                      <a:pt x="224149" y="1116359"/>
                      <a:pt x="226435" y="1161508"/>
                      <a:pt x="227959" y="1206085"/>
                    </a:cubicBezTo>
                    <a:cubicBezTo>
                      <a:pt x="228150" y="1215419"/>
                      <a:pt x="235960" y="1222849"/>
                      <a:pt x="245104" y="1222849"/>
                    </a:cubicBezTo>
                    <a:lnTo>
                      <a:pt x="245771" y="1222849"/>
                    </a:lnTo>
                    <a:cubicBezTo>
                      <a:pt x="255296" y="1222468"/>
                      <a:pt x="262726" y="1214562"/>
                      <a:pt x="262345" y="1205037"/>
                    </a:cubicBezTo>
                    <a:cubicBezTo>
                      <a:pt x="261011" y="1159984"/>
                      <a:pt x="258820" y="1114454"/>
                      <a:pt x="255677" y="1069592"/>
                    </a:cubicBezTo>
                    <a:close/>
                    <a:moveTo>
                      <a:pt x="247390" y="1323242"/>
                    </a:moveTo>
                    <a:cubicBezTo>
                      <a:pt x="237675" y="1323242"/>
                      <a:pt x="230055" y="1330862"/>
                      <a:pt x="230055" y="1340387"/>
                    </a:cubicBezTo>
                    <a:cubicBezTo>
                      <a:pt x="229864" y="1385060"/>
                      <a:pt x="229007" y="1430208"/>
                      <a:pt x="227483" y="1474880"/>
                    </a:cubicBezTo>
                    <a:cubicBezTo>
                      <a:pt x="227102" y="1484405"/>
                      <a:pt x="234627" y="1492406"/>
                      <a:pt x="244247" y="1492692"/>
                    </a:cubicBezTo>
                    <a:lnTo>
                      <a:pt x="244723" y="1492692"/>
                    </a:lnTo>
                    <a:cubicBezTo>
                      <a:pt x="254058" y="1492692"/>
                      <a:pt x="261678" y="1485453"/>
                      <a:pt x="262059" y="1476119"/>
                    </a:cubicBezTo>
                    <a:cubicBezTo>
                      <a:pt x="263583" y="1431065"/>
                      <a:pt x="264440" y="1385536"/>
                      <a:pt x="264631" y="1340578"/>
                    </a:cubicBezTo>
                    <a:cubicBezTo>
                      <a:pt x="264631" y="1331053"/>
                      <a:pt x="256915" y="1323242"/>
                      <a:pt x="247390" y="1323242"/>
                    </a:cubicBezTo>
                    <a:close/>
                    <a:moveTo>
                      <a:pt x="238818" y="1592990"/>
                    </a:moveTo>
                    <a:cubicBezTo>
                      <a:pt x="229102" y="1592609"/>
                      <a:pt x="221197" y="1599563"/>
                      <a:pt x="220435" y="1609088"/>
                    </a:cubicBezTo>
                    <a:cubicBezTo>
                      <a:pt x="217291" y="1653379"/>
                      <a:pt x="213481" y="1698432"/>
                      <a:pt x="209005" y="1742914"/>
                    </a:cubicBezTo>
                    <a:cubicBezTo>
                      <a:pt x="207957" y="1752439"/>
                      <a:pt x="214910" y="1760916"/>
                      <a:pt x="224435" y="1761964"/>
                    </a:cubicBezTo>
                    <a:cubicBezTo>
                      <a:pt x="224911" y="1761964"/>
                      <a:pt x="225673" y="1762154"/>
                      <a:pt x="226150" y="1762154"/>
                    </a:cubicBezTo>
                    <a:cubicBezTo>
                      <a:pt x="235008" y="1762154"/>
                      <a:pt x="242437" y="1755392"/>
                      <a:pt x="243485" y="1746533"/>
                    </a:cubicBezTo>
                    <a:cubicBezTo>
                      <a:pt x="247962" y="1701671"/>
                      <a:pt x="251772" y="1656141"/>
                      <a:pt x="254915" y="1611469"/>
                    </a:cubicBezTo>
                    <a:cubicBezTo>
                      <a:pt x="255677" y="1601849"/>
                      <a:pt x="248533" y="1593657"/>
                      <a:pt x="238818" y="1592990"/>
                    </a:cubicBezTo>
                    <a:close/>
                    <a:moveTo>
                      <a:pt x="212719" y="1861691"/>
                    </a:moveTo>
                    <a:cubicBezTo>
                      <a:pt x="203194" y="1860262"/>
                      <a:pt x="194336" y="1867025"/>
                      <a:pt x="193193" y="1876359"/>
                    </a:cubicBezTo>
                    <a:cubicBezTo>
                      <a:pt x="187288" y="1920365"/>
                      <a:pt x="180525" y="1965037"/>
                      <a:pt x="173095" y="2009328"/>
                    </a:cubicBezTo>
                    <a:cubicBezTo>
                      <a:pt x="171571" y="2018663"/>
                      <a:pt x="177763" y="2027711"/>
                      <a:pt x="187288" y="2029235"/>
                    </a:cubicBezTo>
                    <a:cubicBezTo>
                      <a:pt x="188145" y="2029426"/>
                      <a:pt x="189193" y="2029616"/>
                      <a:pt x="190050" y="2029616"/>
                    </a:cubicBezTo>
                    <a:cubicBezTo>
                      <a:pt x="198337" y="2029616"/>
                      <a:pt x="205766" y="2023520"/>
                      <a:pt x="207195" y="2015043"/>
                    </a:cubicBezTo>
                    <a:cubicBezTo>
                      <a:pt x="214624" y="1970371"/>
                      <a:pt x="221578" y="1925413"/>
                      <a:pt x="227483" y="1881026"/>
                    </a:cubicBezTo>
                    <a:cubicBezTo>
                      <a:pt x="228817" y="1871501"/>
                      <a:pt x="222054" y="1862834"/>
                      <a:pt x="212719" y="1861691"/>
                    </a:cubicBezTo>
                    <a:close/>
                    <a:moveTo>
                      <a:pt x="169095" y="2127915"/>
                    </a:moveTo>
                    <a:cubicBezTo>
                      <a:pt x="159570" y="2126009"/>
                      <a:pt x="150616" y="2132201"/>
                      <a:pt x="148711" y="2141630"/>
                    </a:cubicBezTo>
                    <a:cubicBezTo>
                      <a:pt x="140044" y="2185255"/>
                      <a:pt x="130328" y="2229451"/>
                      <a:pt x="120136" y="2273075"/>
                    </a:cubicBezTo>
                    <a:cubicBezTo>
                      <a:pt x="118041" y="2282219"/>
                      <a:pt x="123756" y="2291554"/>
                      <a:pt x="133090" y="2293840"/>
                    </a:cubicBezTo>
                    <a:cubicBezTo>
                      <a:pt x="134519" y="2294221"/>
                      <a:pt x="135662" y="2294221"/>
                      <a:pt x="137091" y="2294221"/>
                    </a:cubicBezTo>
                    <a:cubicBezTo>
                      <a:pt x="144901" y="2294221"/>
                      <a:pt x="151950" y="2288887"/>
                      <a:pt x="153855" y="2280886"/>
                    </a:cubicBezTo>
                    <a:cubicBezTo>
                      <a:pt x="164047" y="2236880"/>
                      <a:pt x="173762" y="2192399"/>
                      <a:pt x="182620" y="2148488"/>
                    </a:cubicBezTo>
                    <a:cubicBezTo>
                      <a:pt x="184525" y="2138963"/>
                      <a:pt x="178429" y="2129819"/>
                      <a:pt x="169095" y="212791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0" name="Google Shape;1130;p8"/>
              <p:cNvSpPr/>
              <p:nvPr/>
            </p:nvSpPr>
            <p:spPr>
              <a:xfrm>
                <a:off x="1507025" y="4515031"/>
                <a:ext cx="372750" cy="2294867"/>
              </a:xfrm>
              <a:custGeom>
                <a:avLst/>
                <a:gdLst/>
                <a:ahLst/>
                <a:cxnLst/>
                <a:rect l="l" t="t" r="r" b="b"/>
                <a:pathLst>
                  <a:path w="372750" h="2294867" extrusionOk="0">
                    <a:moveTo>
                      <a:pt x="112333" y="123072"/>
                    </a:moveTo>
                    <a:cubicBezTo>
                      <a:pt x="90330" y="88973"/>
                      <a:pt x="66994" y="55064"/>
                      <a:pt x="42420" y="22298"/>
                    </a:cubicBezTo>
                    <a:cubicBezTo>
                      <a:pt x="38800" y="17059"/>
                      <a:pt x="34800" y="11915"/>
                      <a:pt x="30990" y="6867"/>
                    </a:cubicBezTo>
                    <a:cubicBezTo>
                      <a:pt x="25275" y="-753"/>
                      <a:pt x="14416" y="-2277"/>
                      <a:pt x="6796" y="3533"/>
                    </a:cubicBezTo>
                    <a:cubicBezTo>
                      <a:pt x="6320" y="3914"/>
                      <a:pt x="5748" y="4391"/>
                      <a:pt x="5272" y="4962"/>
                    </a:cubicBezTo>
                    <a:cubicBezTo>
                      <a:pt x="-919" y="10868"/>
                      <a:pt x="-1872" y="20678"/>
                      <a:pt x="3558" y="27822"/>
                    </a:cubicBezTo>
                    <a:cubicBezTo>
                      <a:pt x="31561" y="64684"/>
                      <a:pt x="58422" y="102974"/>
                      <a:pt x="83187" y="141741"/>
                    </a:cubicBezTo>
                    <a:cubicBezTo>
                      <a:pt x="86520" y="146789"/>
                      <a:pt x="92235" y="149742"/>
                      <a:pt x="97855" y="149742"/>
                    </a:cubicBezTo>
                    <a:cubicBezTo>
                      <a:pt x="100998" y="149742"/>
                      <a:pt x="104237" y="148885"/>
                      <a:pt x="107190" y="146980"/>
                    </a:cubicBezTo>
                    <a:cubicBezTo>
                      <a:pt x="115095" y="141741"/>
                      <a:pt x="117572" y="130978"/>
                      <a:pt x="112333" y="123072"/>
                    </a:cubicBezTo>
                    <a:close/>
                    <a:moveTo>
                      <a:pt x="245112" y="373389"/>
                    </a:moveTo>
                    <a:cubicBezTo>
                      <a:pt x="226633" y="330146"/>
                      <a:pt x="205964" y="287188"/>
                      <a:pt x="183866" y="245468"/>
                    </a:cubicBezTo>
                    <a:cubicBezTo>
                      <a:pt x="179389" y="236991"/>
                      <a:pt x="169007" y="233657"/>
                      <a:pt x="160530" y="238229"/>
                    </a:cubicBezTo>
                    <a:cubicBezTo>
                      <a:pt x="152052" y="242706"/>
                      <a:pt x="148909" y="253279"/>
                      <a:pt x="153386" y="261566"/>
                    </a:cubicBezTo>
                    <a:cubicBezTo>
                      <a:pt x="175008" y="302618"/>
                      <a:pt x="195105" y="344624"/>
                      <a:pt x="213298" y="386915"/>
                    </a:cubicBezTo>
                    <a:cubicBezTo>
                      <a:pt x="216060" y="393487"/>
                      <a:pt x="222442" y="397487"/>
                      <a:pt x="229205" y="397487"/>
                    </a:cubicBezTo>
                    <a:cubicBezTo>
                      <a:pt x="231491" y="397487"/>
                      <a:pt x="233682" y="397106"/>
                      <a:pt x="235968" y="396059"/>
                    </a:cubicBezTo>
                    <a:cubicBezTo>
                      <a:pt x="244826" y="392249"/>
                      <a:pt x="248731" y="382247"/>
                      <a:pt x="245112" y="373389"/>
                    </a:cubicBezTo>
                    <a:close/>
                    <a:moveTo>
                      <a:pt x="333218" y="642756"/>
                    </a:moveTo>
                    <a:cubicBezTo>
                      <a:pt x="323312" y="599989"/>
                      <a:pt x="311406" y="556841"/>
                      <a:pt x="297690" y="514264"/>
                    </a:cubicBezTo>
                    <a:lnTo>
                      <a:pt x="294927" y="506168"/>
                    </a:lnTo>
                    <a:cubicBezTo>
                      <a:pt x="291975" y="497024"/>
                      <a:pt x="282259" y="491975"/>
                      <a:pt x="273115" y="495119"/>
                    </a:cubicBezTo>
                    <a:cubicBezTo>
                      <a:pt x="264066" y="498071"/>
                      <a:pt x="259113" y="507787"/>
                      <a:pt x="262066" y="516931"/>
                    </a:cubicBezTo>
                    <a:lnTo>
                      <a:pt x="264638" y="525027"/>
                    </a:lnTo>
                    <a:cubicBezTo>
                      <a:pt x="278163" y="566556"/>
                      <a:pt x="289784" y="608847"/>
                      <a:pt x="299404" y="650567"/>
                    </a:cubicBezTo>
                    <a:cubicBezTo>
                      <a:pt x="301119" y="658568"/>
                      <a:pt x="308453" y="664092"/>
                      <a:pt x="316168" y="664092"/>
                    </a:cubicBezTo>
                    <a:cubicBezTo>
                      <a:pt x="317597" y="664092"/>
                      <a:pt x="318740" y="663902"/>
                      <a:pt x="320169" y="663616"/>
                    </a:cubicBezTo>
                    <a:cubicBezTo>
                      <a:pt x="329598" y="661425"/>
                      <a:pt x="335313" y="652091"/>
                      <a:pt x="333218" y="642756"/>
                    </a:cubicBezTo>
                    <a:close/>
                    <a:moveTo>
                      <a:pt x="358840" y="782488"/>
                    </a:moveTo>
                    <a:cubicBezTo>
                      <a:pt x="357411" y="772963"/>
                      <a:pt x="348839" y="766391"/>
                      <a:pt x="339314" y="767629"/>
                    </a:cubicBezTo>
                    <a:cubicBezTo>
                      <a:pt x="329789" y="769058"/>
                      <a:pt x="323217" y="777630"/>
                      <a:pt x="324645" y="787155"/>
                    </a:cubicBezTo>
                    <a:cubicBezTo>
                      <a:pt x="330741" y="832304"/>
                      <a:pt x="335028" y="878690"/>
                      <a:pt x="337314" y="925268"/>
                    </a:cubicBezTo>
                    <a:cubicBezTo>
                      <a:pt x="337695" y="934602"/>
                      <a:pt x="345315" y="941841"/>
                      <a:pt x="354459" y="941841"/>
                    </a:cubicBezTo>
                    <a:lnTo>
                      <a:pt x="355316" y="941841"/>
                    </a:lnTo>
                    <a:cubicBezTo>
                      <a:pt x="364841" y="941365"/>
                      <a:pt x="372270" y="933173"/>
                      <a:pt x="371794" y="923648"/>
                    </a:cubicBezTo>
                    <a:cubicBezTo>
                      <a:pt x="369413" y="876119"/>
                      <a:pt x="365127" y="828494"/>
                      <a:pt x="358840" y="782488"/>
                    </a:cubicBezTo>
                    <a:close/>
                    <a:moveTo>
                      <a:pt x="355887" y="1047664"/>
                    </a:moveTo>
                    <a:cubicBezTo>
                      <a:pt x="346362" y="1046997"/>
                      <a:pt x="338361" y="1054808"/>
                      <a:pt x="338076" y="1064237"/>
                    </a:cubicBezTo>
                    <a:cubicBezTo>
                      <a:pt x="336552" y="1108719"/>
                      <a:pt x="333408" y="1155487"/>
                      <a:pt x="328551" y="1203112"/>
                    </a:cubicBezTo>
                    <a:cubicBezTo>
                      <a:pt x="327693" y="1212637"/>
                      <a:pt x="334647" y="1221114"/>
                      <a:pt x="344172" y="1222162"/>
                    </a:cubicBezTo>
                    <a:lnTo>
                      <a:pt x="345886" y="1222162"/>
                    </a:lnTo>
                    <a:cubicBezTo>
                      <a:pt x="354554" y="1222162"/>
                      <a:pt x="362174" y="1215590"/>
                      <a:pt x="363031" y="1206541"/>
                    </a:cubicBezTo>
                    <a:cubicBezTo>
                      <a:pt x="367889" y="1158249"/>
                      <a:pt x="371127" y="1110624"/>
                      <a:pt x="372747" y="1065476"/>
                    </a:cubicBezTo>
                    <a:cubicBezTo>
                      <a:pt x="372937" y="1055855"/>
                      <a:pt x="365412" y="1047854"/>
                      <a:pt x="355887" y="1047664"/>
                    </a:cubicBezTo>
                    <a:close/>
                    <a:moveTo>
                      <a:pt x="330456" y="1327127"/>
                    </a:moveTo>
                    <a:cubicBezTo>
                      <a:pt x="320931" y="1325699"/>
                      <a:pt x="312072" y="1331985"/>
                      <a:pt x="310739" y="1341510"/>
                    </a:cubicBezTo>
                    <a:cubicBezTo>
                      <a:pt x="303976" y="1384944"/>
                      <a:pt x="296070" y="1429997"/>
                      <a:pt x="286545" y="1479146"/>
                    </a:cubicBezTo>
                    <a:cubicBezTo>
                      <a:pt x="284831" y="1488481"/>
                      <a:pt x="290832" y="1497625"/>
                      <a:pt x="300261" y="1499435"/>
                    </a:cubicBezTo>
                    <a:cubicBezTo>
                      <a:pt x="301500" y="1499625"/>
                      <a:pt x="302547" y="1499816"/>
                      <a:pt x="303595" y="1499816"/>
                    </a:cubicBezTo>
                    <a:cubicBezTo>
                      <a:pt x="311691" y="1499816"/>
                      <a:pt x="319026" y="1494101"/>
                      <a:pt x="320740" y="1485814"/>
                    </a:cubicBezTo>
                    <a:cubicBezTo>
                      <a:pt x="330265" y="1436093"/>
                      <a:pt x="338266" y="1390754"/>
                      <a:pt x="345124" y="1346939"/>
                    </a:cubicBezTo>
                    <a:cubicBezTo>
                      <a:pt x="346362" y="1337319"/>
                      <a:pt x="339981" y="1328461"/>
                      <a:pt x="330456" y="1327127"/>
                    </a:cubicBezTo>
                    <a:close/>
                    <a:moveTo>
                      <a:pt x="278735" y="1602876"/>
                    </a:moveTo>
                    <a:cubicBezTo>
                      <a:pt x="269400" y="1600781"/>
                      <a:pt x="260256" y="1606686"/>
                      <a:pt x="258161" y="1616021"/>
                    </a:cubicBezTo>
                    <a:cubicBezTo>
                      <a:pt x="248255" y="1661169"/>
                      <a:pt x="237873" y="1706889"/>
                      <a:pt x="227490" y="1752800"/>
                    </a:cubicBezTo>
                    <a:cubicBezTo>
                      <a:pt x="225204" y="1762134"/>
                      <a:pt x="231110" y="1771469"/>
                      <a:pt x="240444" y="1773564"/>
                    </a:cubicBezTo>
                    <a:cubicBezTo>
                      <a:pt x="241683" y="1773945"/>
                      <a:pt x="243016" y="1774040"/>
                      <a:pt x="244254" y="1774040"/>
                    </a:cubicBezTo>
                    <a:cubicBezTo>
                      <a:pt x="252255" y="1774040"/>
                      <a:pt x="259304" y="1768516"/>
                      <a:pt x="261209" y="1760515"/>
                    </a:cubicBezTo>
                    <a:cubicBezTo>
                      <a:pt x="271782" y="1714319"/>
                      <a:pt x="281973" y="1668789"/>
                      <a:pt x="291879" y="1623355"/>
                    </a:cubicBezTo>
                    <a:cubicBezTo>
                      <a:pt x="293975" y="1614116"/>
                      <a:pt x="288069" y="1604972"/>
                      <a:pt x="278735" y="1602876"/>
                    </a:cubicBezTo>
                    <a:close/>
                    <a:moveTo>
                      <a:pt x="71185" y="2294868"/>
                    </a:moveTo>
                    <a:cubicBezTo>
                      <a:pt x="71376" y="2293343"/>
                      <a:pt x="71661" y="2291534"/>
                      <a:pt x="72233" y="2290010"/>
                    </a:cubicBezTo>
                    <a:cubicBezTo>
                      <a:pt x="87949" y="2246195"/>
                      <a:pt x="103189" y="2201713"/>
                      <a:pt x="117381" y="2157707"/>
                    </a:cubicBezTo>
                    <a:cubicBezTo>
                      <a:pt x="119286" y="2151992"/>
                      <a:pt x="123763" y="2147992"/>
                      <a:pt x="129002" y="2146468"/>
                    </a:cubicBezTo>
                    <a:lnTo>
                      <a:pt x="71185" y="2294868"/>
                    </a:lnTo>
                    <a:close/>
                    <a:moveTo>
                      <a:pt x="166149" y="2043693"/>
                    </a:moveTo>
                    <a:cubicBezTo>
                      <a:pt x="159577" y="2039693"/>
                      <a:pt x="156148" y="2031787"/>
                      <a:pt x="158339" y="2024167"/>
                    </a:cubicBezTo>
                    <a:cubicBezTo>
                      <a:pt x="171293" y="1979495"/>
                      <a:pt x="183580" y="1934156"/>
                      <a:pt x="195010" y="1889102"/>
                    </a:cubicBezTo>
                    <a:cubicBezTo>
                      <a:pt x="197296" y="1879958"/>
                      <a:pt x="206631" y="1874434"/>
                      <a:pt x="215965" y="1876625"/>
                    </a:cubicBezTo>
                    <a:cubicBezTo>
                      <a:pt x="218537" y="1877291"/>
                      <a:pt x="220823" y="1878530"/>
                      <a:pt x="222728" y="1880244"/>
                    </a:cubicBezTo>
                    <a:lnTo>
                      <a:pt x="166149" y="2043693"/>
                    </a:ln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1" name="Google Shape;1131;p8"/>
              <p:cNvGrpSpPr/>
              <p:nvPr/>
            </p:nvGrpSpPr>
            <p:grpSpPr>
              <a:xfrm>
                <a:off x="835736" y="4475511"/>
                <a:ext cx="332993" cy="2380583"/>
                <a:chOff x="835736" y="4475511"/>
                <a:chExt cx="332993" cy="2380583"/>
              </a:xfrm>
            </p:grpSpPr>
            <p:sp>
              <p:nvSpPr>
                <p:cNvPr id="1132" name="Google Shape;1132;p8"/>
                <p:cNvSpPr/>
                <p:nvPr/>
              </p:nvSpPr>
              <p:spPr>
                <a:xfrm>
                  <a:off x="995895" y="4475511"/>
                  <a:ext cx="48724" cy="55245"/>
                </a:xfrm>
                <a:custGeom>
                  <a:avLst/>
                  <a:gdLst/>
                  <a:ahLst/>
                  <a:cxnLst/>
                  <a:rect l="l" t="t" r="r" b="b"/>
                  <a:pathLst>
                    <a:path w="48724" h="55245" extrusionOk="0">
                      <a:moveTo>
                        <a:pt x="48725" y="0"/>
                      </a:moveTo>
                      <a:cubicBezTo>
                        <a:pt x="43676" y="14383"/>
                        <a:pt x="38723" y="28766"/>
                        <a:pt x="33675" y="43434"/>
                      </a:cubicBezTo>
                      <a:cubicBezTo>
                        <a:pt x="31294" y="50578"/>
                        <a:pt x="24531" y="55245"/>
                        <a:pt x="17387" y="55245"/>
                      </a:cubicBezTo>
                      <a:cubicBezTo>
                        <a:pt x="15482" y="55245"/>
                        <a:pt x="13577" y="54864"/>
                        <a:pt x="11863" y="54197"/>
                      </a:cubicBezTo>
                      <a:cubicBezTo>
                        <a:pt x="2719" y="51245"/>
                        <a:pt x="-2139" y="41434"/>
                        <a:pt x="909" y="32385"/>
                      </a:cubicBezTo>
                      <a:lnTo>
                        <a:pt x="7672" y="12668"/>
                      </a:lnTo>
                      <a:cubicBezTo>
                        <a:pt x="20816" y="8287"/>
                        <a:pt x="34532" y="4001"/>
                        <a:pt x="48725" y="0"/>
                      </a:cubicBezTo>
                      <a:close/>
                    </a:path>
                  </a:pathLst>
                </a:custGeom>
                <a:solidFill>
                  <a:srgbClr val="91B7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3" name="Google Shape;1133;p8"/>
                <p:cNvSpPr/>
                <p:nvPr/>
              </p:nvSpPr>
              <p:spPr>
                <a:xfrm>
                  <a:off x="835736" y="4631932"/>
                  <a:ext cx="332993" cy="2224162"/>
                </a:xfrm>
                <a:custGeom>
                  <a:avLst/>
                  <a:gdLst/>
                  <a:ahLst/>
                  <a:cxnLst/>
                  <a:rect l="l" t="t" r="r" b="b"/>
                  <a:pathLst>
                    <a:path w="332993" h="2224162" extrusionOk="0">
                      <a:moveTo>
                        <a:pt x="139827" y="646"/>
                      </a:moveTo>
                      <a:cubicBezTo>
                        <a:pt x="130493" y="-1925"/>
                        <a:pt x="120968" y="3409"/>
                        <a:pt x="118396" y="12553"/>
                      </a:cubicBezTo>
                      <a:cubicBezTo>
                        <a:pt x="105251" y="58273"/>
                        <a:pt x="92964" y="105040"/>
                        <a:pt x="82010" y="151046"/>
                      </a:cubicBezTo>
                      <a:cubicBezTo>
                        <a:pt x="79724" y="160190"/>
                        <a:pt x="85439" y="169525"/>
                        <a:pt x="94774" y="171811"/>
                      </a:cubicBezTo>
                      <a:cubicBezTo>
                        <a:pt x="96202" y="172192"/>
                        <a:pt x="97346" y="172287"/>
                        <a:pt x="98774" y="172287"/>
                      </a:cubicBezTo>
                      <a:cubicBezTo>
                        <a:pt x="106585" y="172287"/>
                        <a:pt x="113633" y="166953"/>
                        <a:pt x="115538" y="158952"/>
                      </a:cubicBezTo>
                      <a:cubicBezTo>
                        <a:pt x="126492" y="113422"/>
                        <a:pt x="138589" y="67417"/>
                        <a:pt x="151543" y="21982"/>
                      </a:cubicBezTo>
                      <a:cubicBezTo>
                        <a:pt x="154115" y="12934"/>
                        <a:pt x="148971" y="3409"/>
                        <a:pt x="139827" y="646"/>
                      </a:cubicBezTo>
                      <a:close/>
                      <a:moveTo>
                        <a:pt x="72295" y="277252"/>
                      </a:moveTo>
                      <a:cubicBezTo>
                        <a:pt x="62960" y="275538"/>
                        <a:pt x="53912" y="281539"/>
                        <a:pt x="52006" y="291064"/>
                      </a:cubicBezTo>
                      <a:cubicBezTo>
                        <a:pt x="43529" y="336593"/>
                        <a:pt x="35909" y="383170"/>
                        <a:pt x="29337" y="429176"/>
                      </a:cubicBezTo>
                      <a:lnTo>
                        <a:pt x="28956" y="432319"/>
                      </a:lnTo>
                      <a:cubicBezTo>
                        <a:pt x="27527" y="441844"/>
                        <a:pt x="34195" y="450512"/>
                        <a:pt x="43625" y="451846"/>
                      </a:cubicBezTo>
                      <a:cubicBezTo>
                        <a:pt x="44482" y="452036"/>
                        <a:pt x="45149" y="452036"/>
                        <a:pt x="46006" y="452036"/>
                      </a:cubicBezTo>
                      <a:cubicBezTo>
                        <a:pt x="54483" y="452036"/>
                        <a:pt x="61913" y="445845"/>
                        <a:pt x="63151" y="437177"/>
                      </a:cubicBezTo>
                      <a:lnTo>
                        <a:pt x="63532" y="434034"/>
                      </a:lnTo>
                      <a:cubicBezTo>
                        <a:pt x="69914" y="388504"/>
                        <a:pt x="77533" y="342499"/>
                        <a:pt x="86011" y="297445"/>
                      </a:cubicBezTo>
                      <a:cubicBezTo>
                        <a:pt x="87821" y="288016"/>
                        <a:pt x="81629" y="278967"/>
                        <a:pt x="72295" y="277252"/>
                      </a:cubicBezTo>
                      <a:close/>
                      <a:moveTo>
                        <a:pt x="31432" y="558907"/>
                      </a:moveTo>
                      <a:cubicBezTo>
                        <a:pt x="21907" y="558049"/>
                        <a:pt x="13430" y="565098"/>
                        <a:pt x="12573" y="574623"/>
                      </a:cubicBezTo>
                      <a:cubicBezTo>
                        <a:pt x="8287" y="621867"/>
                        <a:pt x="4953" y="669873"/>
                        <a:pt x="2857" y="717403"/>
                      </a:cubicBezTo>
                      <a:cubicBezTo>
                        <a:pt x="2477" y="726928"/>
                        <a:pt x="10001" y="735024"/>
                        <a:pt x="19431" y="735405"/>
                      </a:cubicBezTo>
                      <a:cubicBezTo>
                        <a:pt x="19622" y="735595"/>
                        <a:pt x="19907" y="735595"/>
                        <a:pt x="20098" y="735595"/>
                      </a:cubicBezTo>
                      <a:cubicBezTo>
                        <a:pt x="29432" y="735595"/>
                        <a:pt x="37052" y="728356"/>
                        <a:pt x="37433" y="719022"/>
                      </a:cubicBezTo>
                      <a:cubicBezTo>
                        <a:pt x="39529" y="671968"/>
                        <a:pt x="42767" y="624534"/>
                        <a:pt x="46958" y="577766"/>
                      </a:cubicBezTo>
                      <a:cubicBezTo>
                        <a:pt x="47911" y="568241"/>
                        <a:pt x="40957" y="559764"/>
                        <a:pt x="31432" y="558907"/>
                      </a:cubicBezTo>
                      <a:close/>
                      <a:moveTo>
                        <a:pt x="34671" y="860659"/>
                      </a:moveTo>
                      <a:cubicBezTo>
                        <a:pt x="34671" y="850943"/>
                        <a:pt x="26860" y="843323"/>
                        <a:pt x="17335" y="843323"/>
                      </a:cubicBezTo>
                      <a:cubicBezTo>
                        <a:pt x="17335" y="843323"/>
                        <a:pt x="17335" y="843323"/>
                        <a:pt x="17145" y="843323"/>
                      </a:cubicBezTo>
                      <a:cubicBezTo>
                        <a:pt x="7620" y="843323"/>
                        <a:pt x="0" y="851134"/>
                        <a:pt x="0" y="860659"/>
                      </a:cubicBezTo>
                      <a:cubicBezTo>
                        <a:pt x="191" y="908284"/>
                        <a:pt x="1429" y="956385"/>
                        <a:pt x="3810" y="1003819"/>
                      </a:cubicBezTo>
                      <a:cubicBezTo>
                        <a:pt x="4286" y="1012963"/>
                        <a:pt x="11906" y="1020298"/>
                        <a:pt x="21146" y="1020298"/>
                      </a:cubicBezTo>
                      <a:lnTo>
                        <a:pt x="22003" y="1020298"/>
                      </a:lnTo>
                      <a:cubicBezTo>
                        <a:pt x="31528" y="1019821"/>
                        <a:pt x="38767" y="1011630"/>
                        <a:pt x="38481" y="1002105"/>
                      </a:cubicBezTo>
                      <a:cubicBezTo>
                        <a:pt x="36100" y="955242"/>
                        <a:pt x="34862" y="907617"/>
                        <a:pt x="34671" y="860659"/>
                      </a:cubicBezTo>
                      <a:close/>
                      <a:moveTo>
                        <a:pt x="48768" y="1143361"/>
                      </a:moveTo>
                      <a:cubicBezTo>
                        <a:pt x="47911" y="1133836"/>
                        <a:pt x="39433" y="1126406"/>
                        <a:pt x="29908" y="1127740"/>
                      </a:cubicBezTo>
                      <a:cubicBezTo>
                        <a:pt x="20383" y="1128597"/>
                        <a:pt x="13430" y="1137074"/>
                        <a:pt x="14288" y="1146599"/>
                      </a:cubicBezTo>
                      <a:cubicBezTo>
                        <a:pt x="18764" y="1193653"/>
                        <a:pt x="24479" y="1241468"/>
                        <a:pt x="31052" y="1288712"/>
                      </a:cubicBezTo>
                      <a:cubicBezTo>
                        <a:pt x="32290" y="1297380"/>
                        <a:pt x="39719" y="1303571"/>
                        <a:pt x="48197" y="1303571"/>
                      </a:cubicBezTo>
                      <a:cubicBezTo>
                        <a:pt x="49054" y="1303571"/>
                        <a:pt x="49721" y="1303571"/>
                        <a:pt x="50578" y="1303381"/>
                      </a:cubicBezTo>
                      <a:cubicBezTo>
                        <a:pt x="60103" y="1301952"/>
                        <a:pt x="66675" y="1293379"/>
                        <a:pt x="65246" y="1283854"/>
                      </a:cubicBezTo>
                      <a:cubicBezTo>
                        <a:pt x="58769" y="1237182"/>
                        <a:pt x="53245" y="1189938"/>
                        <a:pt x="48768" y="1143361"/>
                      </a:cubicBezTo>
                      <a:close/>
                      <a:moveTo>
                        <a:pt x="116967" y="1562556"/>
                      </a:moveTo>
                      <a:cubicBezTo>
                        <a:pt x="106394" y="1516550"/>
                        <a:pt x="96679" y="1469782"/>
                        <a:pt x="88202" y="1423681"/>
                      </a:cubicBezTo>
                      <a:cubicBezTo>
                        <a:pt x="86487" y="1414347"/>
                        <a:pt x="77438" y="1408060"/>
                        <a:pt x="67913" y="1409870"/>
                      </a:cubicBezTo>
                      <a:cubicBezTo>
                        <a:pt x="58579" y="1411585"/>
                        <a:pt x="52292" y="1420824"/>
                        <a:pt x="54102" y="1430158"/>
                      </a:cubicBezTo>
                      <a:cubicBezTo>
                        <a:pt x="62770" y="1476736"/>
                        <a:pt x="72580" y="1523789"/>
                        <a:pt x="83344" y="1570366"/>
                      </a:cubicBezTo>
                      <a:cubicBezTo>
                        <a:pt x="85058" y="1578367"/>
                        <a:pt x="92202" y="1583701"/>
                        <a:pt x="100108" y="1583701"/>
                      </a:cubicBezTo>
                      <a:cubicBezTo>
                        <a:pt x="101346" y="1583701"/>
                        <a:pt x="102679" y="1583511"/>
                        <a:pt x="103918" y="1583320"/>
                      </a:cubicBezTo>
                      <a:cubicBezTo>
                        <a:pt x="113348" y="1581034"/>
                        <a:pt x="119158" y="1571890"/>
                        <a:pt x="116967" y="1562556"/>
                      </a:cubicBezTo>
                      <a:close/>
                      <a:moveTo>
                        <a:pt x="191738" y="1835733"/>
                      </a:moveTo>
                      <a:cubicBezTo>
                        <a:pt x="177356" y="1790870"/>
                        <a:pt x="163830" y="1745150"/>
                        <a:pt x="151543" y="1699811"/>
                      </a:cubicBezTo>
                      <a:cubicBezTo>
                        <a:pt x="149162" y="1690667"/>
                        <a:pt x="139446" y="1685238"/>
                        <a:pt x="130207" y="1687714"/>
                      </a:cubicBezTo>
                      <a:cubicBezTo>
                        <a:pt x="121063" y="1690286"/>
                        <a:pt x="115633" y="1699811"/>
                        <a:pt x="118110" y="1709050"/>
                      </a:cubicBezTo>
                      <a:cubicBezTo>
                        <a:pt x="130588" y="1754770"/>
                        <a:pt x="144209" y="1800776"/>
                        <a:pt x="158591" y="1846306"/>
                      </a:cubicBezTo>
                      <a:cubicBezTo>
                        <a:pt x="160877" y="1853545"/>
                        <a:pt x="167735" y="1858402"/>
                        <a:pt x="175069" y="1858402"/>
                      </a:cubicBezTo>
                      <a:cubicBezTo>
                        <a:pt x="176784" y="1858402"/>
                        <a:pt x="178498" y="1858021"/>
                        <a:pt x="180308" y="1857545"/>
                      </a:cubicBezTo>
                      <a:cubicBezTo>
                        <a:pt x="189452" y="1854592"/>
                        <a:pt x="194500" y="1844877"/>
                        <a:pt x="191738" y="1835733"/>
                      </a:cubicBezTo>
                      <a:close/>
                      <a:moveTo>
                        <a:pt x="287465" y="2102528"/>
                      </a:moveTo>
                      <a:cubicBezTo>
                        <a:pt x="269939" y="2058713"/>
                        <a:pt x="252794" y="2014231"/>
                        <a:pt x="237077" y="1970131"/>
                      </a:cubicBezTo>
                      <a:cubicBezTo>
                        <a:pt x="233744" y="1961082"/>
                        <a:pt x="223933" y="1956415"/>
                        <a:pt x="214884" y="1959748"/>
                      </a:cubicBezTo>
                      <a:cubicBezTo>
                        <a:pt x="205835" y="1963082"/>
                        <a:pt x="201168" y="1972893"/>
                        <a:pt x="204502" y="1981942"/>
                      </a:cubicBezTo>
                      <a:cubicBezTo>
                        <a:pt x="220409" y="2026423"/>
                        <a:pt x="237554" y="2071477"/>
                        <a:pt x="255365" y="2115577"/>
                      </a:cubicBezTo>
                      <a:cubicBezTo>
                        <a:pt x="258127" y="2122340"/>
                        <a:pt x="264509" y="2126531"/>
                        <a:pt x="271463" y="2126531"/>
                      </a:cubicBezTo>
                      <a:cubicBezTo>
                        <a:pt x="273558" y="2126531"/>
                        <a:pt x="275749" y="2126055"/>
                        <a:pt x="277844" y="2125293"/>
                      </a:cubicBezTo>
                      <a:cubicBezTo>
                        <a:pt x="286798" y="2121578"/>
                        <a:pt x="291084" y="2111482"/>
                        <a:pt x="287465" y="2102528"/>
                      </a:cubicBezTo>
                      <a:close/>
                      <a:moveTo>
                        <a:pt x="320326" y="2224162"/>
                      </a:moveTo>
                      <a:cubicBezTo>
                        <a:pt x="324612" y="2223972"/>
                        <a:pt x="328803" y="2223972"/>
                        <a:pt x="332994" y="2223782"/>
                      </a:cubicBezTo>
                      <a:cubicBezTo>
                        <a:pt x="328994" y="2222448"/>
                        <a:pt x="324517" y="2222448"/>
                        <a:pt x="320326" y="222416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134" name="Google Shape;1134;p8"/>
            <p:cNvSpPr/>
            <p:nvPr/>
          </p:nvSpPr>
          <p:spPr>
            <a:xfrm>
              <a:off x="368998" y="4362463"/>
              <a:ext cx="624049" cy="711208"/>
            </a:xfrm>
            <a:custGeom>
              <a:avLst/>
              <a:gdLst/>
              <a:ahLst/>
              <a:cxnLst/>
              <a:rect l="l" t="t" r="r" b="b"/>
              <a:pathLst>
                <a:path w="624049" h="711208" extrusionOk="0">
                  <a:moveTo>
                    <a:pt x="379775" y="32943"/>
                  </a:moveTo>
                  <a:cubicBezTo>
                    <a:pt x="437973" y="90093"/>
                    <a:pt x="399968" y="263638"/>
                    <a:pt x="399968" y="263638"/>
                  </a:cubicBezTo>
                  <a:cubicBezTo>
                    <a:pt x="399968" y="263638"/>
                    <a:pt x="510458" y="184009"/>
                    <a:pt x="565989" y="216299"/>
                  </a:cubicBezTo>
                  <a:cubicBezTo>
                    <a:pt x="621519" y="248589"/>
                    <a:pt x="641427" y="329646"/>
                    <a:pt x="607137" y="384034"/>
                  </a:cubicBezTo>
                  <a:cubicBezTo>
                    <a:pt x="572847" y="438327"/>
                    <a:pt x="438068" y="418991"/>
                    <a:pt x="438068" y="418991"/>
                  </a:cubicBezTo>
                  <a:cubicBezTo>
                    <a:pt x="438068" y="418991"/>
                    <a:pt x="536842" y="477189"/>
                    <a:pt x="568370" y="523766"/>
                  </a:cubicBezTo>
                  <a:cubicBezTo>
                    <a:pt x="599898" y="570343"/>
                    <a:pt x="606660" y="638828"/>
                    <a:pt x="568275" y="679976"/>
                  </a:cubicBezTo>
                  <a:cubicBezTo>
                    <a:pt x="530079" y="721029"/>
                    <a:pt x="460833" y="719124"/>
                    <a:pt x="413684" y="688739"/>
                  </a:cubicBezTo>
                  <a:cubicBezTo>
                    <a:pt x="366630" y="658354"/>
                    <a:pt x="311957" y="504906"/>
                    <a:pt x="311957" y="504906"/>
                  </a:cubicBezTo>
                  <a:cubicBezTo>
                    <a:pt x="311957" y="504906"/>
                    <a:pt x="233090" y="689310"/>
                    <a:pt x="158033" y="686453"/>
                  </a:cubicBezTo>
                  <a:cubicBezTo>
                    <a:pt x="82976" y="683595"/>
                    <a:pt x="15539" y="614730"/>
                    <a:pt x="17634" y="539673"/>
                  </a:cubicBezTo>
                  <a:cubicBezTo>
                    <a:pt x="19635" y="464616"/>
                    <a:pt x="168510" y="408799"/>
                    <a:pt x="168510" y="408799"/>
                  </a:cubicBezTo>
                  <a:cubicBezTo>
                    <a:pt x="168510" y="408799"/>
                    <a:pt x="42114" y="417753"/>
                    <a:pt x="12967" y="365365"/>
                  </a:cubicBezTo>
                  <a:cubicBezTo>
                    <a:pt x="-12369" y="319645"/>
                    <a:pt x="680" y="255161"/>
                    <a:pt x="41161" y="222204"/>
                  </a:cubicBezTo>
                  <a:cubicBezTo>
                    <a:pt x="88405" y="183723"/>
                    <a:pt x="226327" y="254399"/>
                    <a:pt x="226327" y="254399"/>
                  </a:cubicBezTo>
                  <a:cubicBezTo>
                    <a:pt x="226327" y="254399"/>
                    <a:pt x="158223" y="53231"/>
                    <a:pt x="234995" y="13797"/>
                  </a:cubicBezTo>
                  <a:cubicBezTo>
                    <a:pt x="280429" y="-9539"/>
                    <a:pt x="342818" y="-3348"/>
                    <a:pt x="379775" y="32943"/>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2" name="Google Shape;1135;p8"/>
          <p:cNvGrpSpPr/>
          <p:nvPr/>
        </p:nvGrpSpPr>
        <p:grpSpPr>
          <a:xfrm>
            <a:off x="643960" y="3441229"/>
            <a:ext cx="839381" cy="2323792"/>
            <a:chOff x="2092779" y="2646725"/>
            <a:chExt cx="1565718" cy="4334625"/>
          </a:xfrm>
        </p:grpSpPr>
        <p:sp>
          <p:nvSpPr>
            <p:cNvPr id="1136" name="Google Shape;1136;p8"/>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7" name="Google Shape;1137;p8"/>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8" name="Google Shape;1138;p8"/>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9" name="Google Shape;1139;p8"/>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0" name="Google Shape;1140;p8"/>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1" name="Google Shape;1141;p8"/>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2" name="Google Shape;1142;p8"/>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3" name="Google Shape;1143;p8"/>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4" name="Google Shape;1144;p8"/>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5" name="Google Shape;1145;p8"/>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6" name="Google Shape;1146;p8"/>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7" name="Google Shape;1147;p8"/>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8" name="Google Shape;1148;p8"/>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9" name="Google Shape;1149;p8"/>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50" name="Google Shape;1150;p8"/>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51" name="Google Shape;1151;p8"/>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52" name="Google Shape;1152;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57D24357-6AA3-4C50-93FB-C898D72F2686}" type="datetimeFigureOut">
              <a:rPr lang="en-US" smtClean="0"/>
              <a:t>10/17/2022</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p:txBody>
          <a:bodyPr/>
          <a:lstStyle/>
          <a:p>
            <a:fld id="{2262BD4A-24AF-4AAE-A6F3-F4D982649CD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p:spPr>
        <p:txBody>
          <a:bodyPr/>
          <a:lstStyle/>
          <a:p>
            <a:fld id="{57D24357-6AA3-4C50-93FB-C898D72F2686}" type="datetimeFigureOut">
              <a:rPr lang="en-US" smtClean="0"/>
              <a:t>10/17/2022</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p:txBody>
          <a:bodyPr/>
          <a:lstStyle/>
          <a:p>
            <a:fld id="{2262BD4A-24AF-4AAE-A6F3-F4D982649C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bg>
      <p:bgPr>
        <a:solidFill>
          <a:srgbClr val="F6EFE2"/>
        </a:solidFill>
        <a:effectLst/>
      </p:bgPr>
    </p:bg>
    <p:spTree>
      <p:nvGrpSpPr>
        <p:cNvPr id="1" name="Shape 741"/>
        <p:cNvGrpSpPr/>
        <p:nvPr/>
      </p:nvGrpSpPr>
      <p:grpSpPr>
        <a:xfrm>
          <a:off x="0" y="0"/>
          <a:ext cx="0" cy="0"/>
          <a:chOff x="0" y="0"/>
          <a:chExt cx="0" cy="0"/>
        </a:xfrm>
      </p:grpSpPr>
      <p:sp>
        <p:nvSpPr>
          <p:cNvPr id="742" name="Google Shape;742;p7"/>
          <p:cNvSpPr/>
          <p:nvPr/>
        </p:nvSpPr>
        <p:spPr>
          <a:xfrm>
            <a:off x="0" y="5690274"/>
            <a:ext cx="12181522" cy="1154112"/>
          </a:xfrm>
          <a:custGeom>
            <a:avLst/>
            <a:gdLst/>
            <a:ahLst/>
            <a:cxnLst/>
            <a:rect l="l" t="t" r="r" b="b"/>
            <a:pathLst>
              <a:path w="12181522" h="1361784" extrusionOk="0">
                <a:moveTo>
                  <a:pt x="0" y="101341"/>
                </a:moveTo>
                <a:cubicBezTo>
                  <a:pt x="349568" y="38286"/>
                  <a:pt x="880301" y="-28198"/>
                  <a:pt x="1522952" y="12473"/>
                </a:cubicBezTo>
                <a:cubicBezTo>
                  <a:pt x="2023967" y="44096"/>
                  <a:pt x="2344769" y="125249"/>
                  <a:pt x="2805684" y="215641"/>
                </a:cubicBezTo>
                <a:cubicBezTo>
                  <a:pt x="2805684" y="215641"/>
                  <a:pt x="3932015" y="436717"/>
                  <a:pt x="5040916" y="520441"/>
                </a:cubicBezTo>
                <a:cubicBezTo>
                  <a:pt x="5568506" y="560256"/>
                  <a:pt x="6649974" y="635408"/>
                  <a:pt x="8000048" y="418810"/>
                </a:cubicBezTo>
                <a:cubicBezTo>
                  <a:pt x="8740330" y="300033"/>
                  <a:pt x="8807672" y="214498"/>
                  <a:pt x="9447848" y="114010"/>
                </a:cubicBezTo>
                <a:cubicBezTo>
                  <a:pt x="10592848" y="-65632"/>
                  <a:pt x="11552110" y="23808"/>
                  <a:pt x="12181523" y="126678"/>
                </a:cubicBezTo>
                <a:cubicBezTo>
                  <a:pt x="12181523" y="538348"/>
                  <a:pt x="12181523" y="950019"/>
                  <a:pt x="12181523" y="1361785"/>
                </a:cubicBezTo>
                <a:cubicBezTo>
                  <a:pt x="8121015" y="1361785"/>
                  <a:pt x="4060603" y="1361785"/>
                  <a:pt x="95" y="1361785"/>
                </a:cubicBezTo>
                <a:cubicBezTo>
                  <a:pt x="0" y="941732"/>
                  <a:pt x="0" y="521584"/>
                  <a:pt x="0" y="1013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a:p>
        </p:txBody>
      </p:sp>
      <p:grpSp>
        <p:nvGrpSpPr>
          <p:cNvPr id="743" name="Google Shape;743;p7"/>
          <p:cNvGrpSpPr/>
          <p:nvPr/>
        </p:nvGrpSpPr>
        <p:grpSpPr>
          <a:xfrm>
            <a:off x="8374475" y="3856917"/>
            <a:ext cx="1757671" cy="2931014"/>
            <a:chOff x="-147725" y="171801"/>
            <a:chExt cx="3581966" cy="5973128"/>
          </a:xfrm>
        </p:grpSpPr>
        <p:grpSp>
          <p:nvGrpSpPr>
            <p:cNvPr id="744" name="Google Shape;744;p7"/>
            <p:cNvGrpSpPr/>
            <p:nvPr/>
          </p:nvGrpSpPr>
          <p:grpSpPr>
            <a:xfrm>
              <a:off x="-147725" y="171801"/>
              <a:ext cx="3551372" cy="5973128"/>
              <a:chOff x="5007697" y="599571"/>
              <a:chExt cx="3551372" cy="5973128"/>
            </a:xfrm>
          </p:grpSpPr>
          <p:grpSp>
            <p:nvGrpSpPr>
              <p:cNvPr id="745" name="Google Shape;745;p7"/>
              <p:cNvGrpSpPr/>
              <p:nvPr/>
            </p:nvGrpSpPr>
            <p:grpSpPr>
              <a:xfrm>
                <a:off x="5007697" y="599571"/>
                <a:ext cx="3551372" cy="5973128"/>
                <a:chOff x="6083206" y="490713"/>
                <a:chExt cx="3551372" cy="5973128"/>
              </a:xfrm>
            </p:grpSpPr>
            <p:grpSp>
              <p:nvGrpSpPr>
                <p:cNvPr id="746" name="Google Shape;746;p7"/>
                <p:cNvGrpSpPr/>
                <p:nvPr/>
              </p:nvGrpSpPr>
              <p:grpSpPr>
                <a:xfrm>
                  <a:off x="6516762" y="5322936"/>
                  <a:ext cx="495570" cy="986885"/>
                  <a:chOff x="4753275" y="5275039"/>
                  <a:chExt cx="495570" cy="986885"/>
                </a:xfrm>
              </p:grpSpPr>
              <p:sp>
                <p:nvSpPr>
                  <p:cNvPr id="747" name="Google Shape;747;p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8" name="Google Shape;748;p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49" name="Google Shape;749;p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50" name="Google Shape;750;p7"/>
                <p:cNvGrpSpPr/>
                <p:nvPr/>
              </p:nvGrpSpPr>
              <p:grpSpPr>
                <a:xfrm>
                  <a:off x="8357373" y="5383706"/>
                  <a:ext cx="495474" cy="986885"/>
                  <a:chOff x="6593886" y="5335809"/>
                  <a:chExt cx="495474" cy="986885"/>
                </a:xfrm>
              </p:grpSpPr>
              <p:sp>
                <p:nvSpPr>
                  <p:cNvPr id="751" name="Google Shape;751;p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2" name="Google Shape;752;p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53" name="Google Shape;753;p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54" name="Google Shape;754;p7"/>
                <p:cNvGrpSpPr/>
                <p:nvPr/>
              </p:nvGrpSpPr>
              <p:grpSpPr>
                <a:xfrm>
                  <a:off x="6386253" y="5289694"/>
                  <a:ext cx="609130" cy="558069"/>
                  <a:chOff x="4622766" y="5241797"/>
                  <a:chExt cx="609130" cy="558069"/>
                </a:xfrm>
              </p:grpSpPr>
              <p:sp>
                <p:nvSpPr>
                  <p:cNvPr id="755" name="Google Shape;755;p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6" name="Google Shape;756;p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57" name="Google Shape;757;p7"/>
                <p:cNvGrpSpPr/>
                <p:nvPr/>
              </p:nvGrpSpPr>
              <p:grpSpPr>
                <a:xfrm>
                  <a:off x="8264529" y="5273478"/>
                  <a:ext cx="604287" cy="547806"/>
                  <a:chOff x="6501042" y="5225581"/>
                  <a:chExt cx="604287" cy="547806"/>
                </a:xfrm>
              </p:grpSpPr>
              <p:sp>
                <p:nvSpPr>
                  <p:cNvPr id="758" name="Google Shape;758;p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9" name="Google Shape;759;p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60" name="Google Shape;760;p7"/>
                <p:cNvGrpSpPr/>
                <p:nvPr/>
              </p:nvGrpSpPr>
              <p:grpSpPr>
                <a:xfrm>
                  <a:off x="6786424" y="5231401"/>
                  <a:ext cx="416789" cy="1135760"/>
                  <a:chOff x="5022937" y="5183504"/>
                  <a:chExt cx="416789" cy="1135760"/>
                </a:xfrm>
              </p:grpSpPr>
              <p:sp>
                <p:nvSpPr>
                  <p:cNvPr id="761" name="Google Shape;761;p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2" name="Google Shape;762;p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63" name="Google Shape;763;p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64" name="Google Shape;764;p7"/>
                <p:cNvGrpSpPr/>
                <p:nvPr/>
              </p:nvGrpSpPr>
              <p:grpSpPr>
                <a:xfrm>
                  <a:off x="8615700" y="5328080"/>
                  <a:ext cx="416789" cy="1135761"/>
                  <a:chOff x="6852213" y="5280183"/>
                  <a:chExt cx="416789" cy="1135761"/>
                </a:xfrm>
              </p:grpSpPr>
              <p:sp>
                <p:nvSpPr>
                  <p:cNvPr id="765" name="Google Shape;765;p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6" name="Google Shape;766;p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67" name="Google Shape;767;p7"/>
                <p:cNvGrpSpPr/>
                <p:nvPr/>
              </p:nvGrpSpPr>
              <p:grpSpPr>
                <a:xfrm>
                  <a:off x="6083206" y="3943301"/>
                  <a:ext cx="516683" cy="555818"/>
                  <a:chOff x="4319719" y="3895404"/>
                  <a:chExt cx="516683" cy="555818"/>
                </a:xfrm>
              </p:grpSpPr>
              <p:sp>
                <p:nvSpPr>
                  <p:cNvPr id="768" name="Google Shape;768;p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9" name="Google Shape;769;p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70" name="Google Shape;770;p7"/>
                <p:cNvGrpSpPr/>
                <p:nvPr/>
              </p:nvGrpSpPr>
              <p:grpSpPr>
                <a:xfrm>
                  <a:off x="6257831" y="912088"/>
                  <a:ext cx="3376747" cy="4718505"/>
                  <a:chOff x="4494344" y="864191"/>
                  <a:chExt cx="3376747" cy="4718505"/>
                </a:xfrm>
              </p:grpSpPr>
              <p:sp>
                <p:nvSpPr>
                  <p:cNvPr id="771" name="Google Shape;771;p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2" name="Google Shape;772;p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73" name="Google Shape;773;p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4" name="Google Shape;774;p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5" name="Google Shape;775;p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6" name="Google Shape;776;p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7" name="Google Shape;777;p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8" name="Google Shape;778;p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9" name="Google Shape;779;p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0" name="Google Shape;780;p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1" name="Google Shape;781;p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2" name="Google Shape;782;p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83" name="Google Shape;783;p7"/>
                <p:cNvGrpSpPr/>
                <p:nvPr/>
              </p:nvGrpSpPr>
              <p:grpSpPr>
                <a:xfrm>
                  <a:off x="8831187" y="490713"/>
                  <a:ext cx="413227" cy="584549"/>
                  <a:chOff x="7067700" y="442816"/>
                  <a:chExt cx="413227" cy="584549"/>
                </a:xfrm>
              </p:grpSpPr>
              <p:sp>
                <p:nvSpPr>
                  <p:cNvPr id="784" name="Google Shape;784;p7"/>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5" name="Google Shape;785;p7"/>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86" name="Google Shape;786;p7"/>
                <p:cNvGrpSpPr/>
                <p:nvPr/>
              </p:nvGrpSpPr>
              <p:grpSpPr>
                <a:xfrm>
                  <a:off x="7888761" y="716887"/>
                  <a:ext cx="345534" cy="624789"/>
                  <a:chOff x="6125274" y="668990"/>
                  <a:chExt cx="345534" cy="624789"/>
                </a:xfrm>
              </p:grpSpPr>
              <p:sp>
                <p:nvSpPr>
                  <p:cNvPr id="787" name="Google Shape;787;p7"/>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8" name="Google Shape;788;p7"/>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89" name="Google Shape;789;p7"/>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0" name="Google Shape;790;p7"/>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1" name="Google Shape;791;p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2" name="Google Shape;792;p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3" name="Google Shape;793;p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94" name="Google Shape;794;p7"/>
                <p:cNvGrpSpPr/>
                <p:nvPr/>
              </p:nvGrpSpPr>
              <p:grpSpPr>
                <a:xfrm>
                  <a:off x="6650191" y="5328651"/>
                  <a:ext cx="609320" cy="558260"/>
                  <a:chOff x="4886704" y="5280754"/>
                  <a:chExt cx="609320" cy="558260"/>
                </a:xfrm>
              </p:grpSpPr>
              <p:sp>
                <p:nvSpPr>
                  <p:cNvPr id="795" name="Google Shape;795;p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6" name="Google Shape;796;p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97" name="Google Shape;797;p7"/>
                <p:cNvGrpSpPr/>
                <p:nvPr/>
              </p:nvGrpSpPr>
              <p:grpSpPr>
                <a:xfrm>
                  <a:off x="8440360" y="5294718"/>
                  <a:ext cx="604287" cy="547806"/>
                  <a:chOff x="6676873" y="5246821"/>
                  <a:chExt cx="604287" cy="547806"/>
                </a:xfrm>
              </p:grpSpPr>
              <p:sp>
                <p:nvSpPr>
                  <p:cNvPr id="798" name="Google Shape;798;p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9" name="Google Shape;799;p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800" name="Google Shape;800;p7"/>
              <p:cNvGrpSpPr/>
              <p:nvPr/>
            </p:nvGrpSpPr>
            <p:grpSpPr>
              <a:xfrm>
                <a:off x="7096082" y="897772"/>
                <a:ext cx="815126" cy="606006"/>
                <a:chOff x="10109248" y="958732"/>
                <a:chExt cx="815126" cy="606006"/>
              </a:xfrm>
            </p:grpSpPr>
            <p:sp>
              <p:nvSpPr>
                <p:cNvPr id="801" name="Google Shape;801;p7"/>
                <p:cNvSpPr/>
                <p:nvPr/>
              </p:nvSpPr>
              <p:spPr>
                <a:xfrm>
                  <a:off x="10112696" y="962493"/>
                  <a:ext cx="808241" cy="598779"/>
                </a:xfrm>
                <a:custGeom>
                  <a:avLst/>
                  <a:gdLst/>
                  <a:ahLst/>
                  <a:cxnLst/>
                  <a:rect l="l" t="t" r="r" b="b"/>
                  <a:pathLst>
                    <a:path w="808241" h="598779" extrusionOk="0">
                      <a:moveTo>
                        <a:pt x="5234" y="381837"/>
                      </a:moveTo>
                      <a:cubicBezTo>
                        <a:pt x="-14578" y="338307"/>
                        <a:pt x="24380" y="283539"/>
                        <a:pt x="79529" y="277347"/>
                      </a:cubicBezTo>
                      <a:cubicBezTo>
                        <a:pt x="28475" y="241724"/>
                        <a:pt x="25904" y="167715"/>
                        <a:pt x="74481" y="129710"/>
                      </a:cubicBezTo>
                      <a:cubicBezTo>
                        <a:pt x="123059" y="91705"/>
                        <a:pt x="211070" y="98754"/>
                        <a:pt x="250217" y="143807"/>
                      </a:cubicBezTo>
                      <a:cubicBezTo>
                        <a:pt x="229072" y="85323"/>
                        <a:pt x="277078" y="16172"/>
                        <a:pt x="348134" y="2456"/>
                      </a:cubicBezTo>
                      <a:cubicBezTo>
                        <a:pt x="419286" y="-11165"/>
                        <a:pt x="498439" y="33603"/>
                        <a:pt x="509869" y="93896"/>
                      </a:cubicBezTo>
                      <a:cubicBezTo>
                        <a:pt x="533777" y="58082"/>
                        <a:pt x="599499" y="48557"/>
                        <a:pt x="636361" y="75608"/>
                      </a:cubicBezTo>
                      <a:cubicBezTo>
                        <a:pt x="673223" y="102659"/>
                        <a:pt x="670651" y="158380"/>
                        <a:pt x="631408" y="182955"/>
                      </a:cubicBezTo>
                      <a:cubicBezTo>
                        <a:pt x="664174" y="136663"/>
                        <a:pt x="758281" y="136092"/>
                        <a:pt x="792000" y="181907"/>
                      </a:cubicBezTo>
                      <a:cubicBezTo>
                        <a:pt x="825718" y="227722"/>
                        <a:pt x="782475" y="297731"/>
                        <a:pt x="718371" y="301350"/>
                      </a:cubicBezTo>
                      <a:cubicBezTo>
                        <a:pt x="770473" y="293730"/>
                        <a:pt x="817526" y="343165"/>
                        <a:pt x="806668" y="386504"/>
                      </a:cubicBezTo>
                      <a:cubicBezTo>
                        <a:pt x="795809" y="429843"/>
                        <a:pt x="741708" y="459084"/>
                        <a:pt x="688844" y="460132"/>
                      </a:cubicBezTo>
                      <a:cubicBezTo>
                        <a:pt x="635980" y="461085"/>
                        <a:pt x="585783" y="438891"/>
                        <a:pt x="545778" y="409935"/>
                      </a:cubicBezTo>
                      <a:cubicBezTo>
                        <a:pt x="543397" y="457560"/>
                        <a:pt x="496058" y="500804"/>
                        <a:pt x="439670" y="506995"/>
                      </a:cubicBezTo>
                      <a:cubicBezTo>
                        <a:pt x="383282" y="513186"/>
                        <a:pt x="324227" y="481659"/>
                        <a:pt x="307177" y="436224"/>
                      </a:cubicBezTo>
                      <a:cubicBezTo>
                        <a:pt x="292699" y="477372"/>
                        <a:pt x="277459" y="519759"/>
                        <a:pt x="244979" y="553001"/>
                      </a:cubicBezTo>
                      <a:cubicBezTo>
                        <a:pt x="212498" y="586243"/>
                        <a:pt x="157920" y="608151"/>
                        <a:pt x="109152" y="594816"/>
                      </a:cubicBezTo>
                      <a:cubicBezTo>
                        <a:pt x="65718" y="582909"/>
                        <a:pt x="36476" y="542238"/>
                        <a:pt x="44382" y="504519"/>
                      </a:cubicBezTo>
                      <a:cubicBezTo>
                        <a:pt x="52764" y="464514"/>
                        <a:pt x="99818" y="439749"/>
                        <a:pt x="142394" y="434700"/>
                      </a:cubicBezTo>
                      <a:cubicBezTo>
                        <a:pt x="94960" y="432224"/>
                        <a:pt x="26570" y="428604"/>
                        <a:pt x="5234" y="381837"/>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2" name="Google Shape;802;p7"/>
                <p:cNvSpPr/>
                <p:nvPr/>
              </p:nvSpPr>
              <p:spPr>
                <a:xfrm>
                  <a:off x="10109248" y="958732"/>
                  <a:ext cx="815126" cy="606006"/>
                </a:xfrm>
                <a:custGeom>
                  <a:avLst/>
                  <a:gdLst/>
                  <a:ahLst/>
                  <a:cxnLst/>
                  <a:rect l="l" t="t" r="r" b="b"/>
                  <a:pathLst>
                    <a:path w="815126" h="606006" extrusionOk="0">
                      <a:moveTo>
                        <a:pt x="143271" y="606007"/>
                      </a:moveTo>
                      <a:cubicBezTo>
                        <a:pt x="132793" y="606007"/>
                        <a:pt x="122221" y="604673"/>
                        <a:pt x="111743" y="601816"/>
                      </a:cubicBezTo>
                      <a:cubicBezTo>
                        <a:pt x="66309" y="589338"/>
                        <a:pt x="36115" y="546952"/>
                        <a:pt x="44401" y="507328"/>
                      </a:cubicBezTo>
                      <a:cubicBezTo>
                        <a:pt x="51545" y="473323"/>
                        <a:pt x="84502" y="450654"/>
                        <a:pt x="118982" y="440272"/>
                      </a:cubicBezTo>
                      <a:cubicBezTo>
                        <a:pt x="75167" y="436843"/>
                        <a:pt x="23827" y="427413"/>
                        <a:pt x="5539" y="387027"/>
                      </a:cubicBezTo>
                      <a:lnTo>
                        <a:pt x="5539" y="387027"/>
                      </a:lnTo>
                      <a:cubicBezTo>
                        <a:pt x="-3224" y="367882"/>
                        <a:pt x="-1509" y="345212"/>
                        <a:pt x="10111" y="324733"/>
                      </a:cubicBezTo>
                      <a:cubicBezTo>
                        <a:pt x="23351" y="301397"/>
                        <a:pt x="47449" y="284252"/>
                        <a:pt x="74310" y="278823"/>
                      </a:cubicBezTo>
                      <a:cubicBezTo>
                        <a:pt x="52879" y="261011"/>
                        <a:pt x="40401" y="235484"/>
                        <a:pt x="39639" y="207576"/>
                      </a:cubicBezTo>
                      <a:cubicBezTo>
                        <a:pt x="38782" y="177286"/>
                        <a:pt x="52021" y="149188"/>
                        <a:pt x="75929" y="130519"/>
                      </a:cubicBezTo>
                      <a:cubicBezTo>
                        <a:pt x="122697" y="93943"/>
                        <a:pt x="202993" y="97372"/>
                        <a:pt x="246808" y="135376"/>
                      </a:cubicBezTo>
                      <a:cubicBezTo>
                        <a:pt x="242521" y="113088"/>
                        <a:pt x="246808" y="89371"/>
                        <a:pt x="259476" y="67082"/>
                      </a:cubicBezTo>
                      <a:cubicBezTo>
                        <a:pt x="278240" y="34030"/>
                        <a:pt x="312530" y="9932"/>
                        <a:pt x="351106" y="2503"/>
                      </a:cubicBezTo>
                      <a:cubicBezTo>
                        <a:pt x="389968" y="-4927"/>
                        <a:pt x="433498" y="4408"/>
                        <a:pt x="467502" y="27553"/>
                      </a:cubicBezTo>
                      <a:cubicBezTo>
                        <a:pt x="491886" y="44127"/>
                        <a:pt x="508555" y="65844"/>
                        <a:pt x="515222" y="89275"/>
                      </a:cubicBezTo>
                      <a:cubicBezTo>
                        <a:pt x="527128" y="75464"/>
                        <a:pt x="545893" y="65653"/>
                        <a:pt x="567800" y="61748"/>
                      </a:cubicBezTo>
                      <a:cubicBezTo>
                        <a:pt x="595232" y="56890"/>
                        <a:pt x="623045" y="62320"/>
                        <a:pt x="642000" y="76226"/>
                      </a:cubicBezTo>
                      <a:cubicBezTo>
                        <a:pt x="660383" y="89656"/>
                        <a:pt x="670384" y="110421"/>
                        <a:pt x="669527" y="133186"/>
                      </a:cubicBezTo>
                      <a:cubicBezTo>
                        <a:pt x="669241" y="142139"/>
                        <a:pt x="667146" y="150807"/>
                        <a:pt x="663526" y="158808"/>
                      </a:cubicBezTo>
                      <a:cubicBezTo>
                        <a:pt x="678195" y="151855"/>
                        <a:pt x="695721" y="147949"/>
                        <a:pt x="714485" y="147854"/>
                      </a:cubicBezTo>
                      <a:cubicBezTo>
                        <a:pt x="750109" y="147473"/>
                        <a:pt x="781732" y="160808"/>
                        <a:pt x="798210" y="183287"/>
                      </a:cubicBezTo>
                      <a:cubicBezTo>
                        <a:pt x="812974" y="203385"/>
                        <a:pt x="814688" y="229198"/>
                        <a:pt x="802973" y="254058"/>
                      </a:cubicBezTo>
                      <a:cubicBezTo>
                        <a:pt x="792400" y="276442"/>
                        <a:pt x="772969" y="293777"/>
                        <a:pt x="750013" y="302445"/>
                      </a:cubicBezTo>
                      <a:cubicBezTo>
                        <a:pt x="766873" y="306255"/>
                        <a:pt x="782779" y="315399"/>
                        <a:pt x="795162" y="329115"/>
                      </a:cubicBezTo>
                      <a:cubicBezTo>
                        <a:pt x="811735" y="347403"/>
                        <a:pt x="818593" y="370453"/>
                        <a:pt x="813450" y="390837"/>
                      </a:cubicBezTo>
                      <a:cubicBezTo>
                        <a:pt x="802877" y="433223"/>
                        <a:pt x="750680" y="466084"/>
                        <a:pt x="692197" y="467132"/>
                      </a:cubicBezTo>
                      <a:cubicBezTo>
                        <a:pt x="634570" y="468085"/>
                        <a:pt x="585040" y="442843"/>
                        <a:pt x="552084" y="419888"/>
                      </a:cubicBezTo>
                      <a:cubicBezTo>
                        <a:pt x="545988" y="466370"/>
                        <a:pt x="498649" y="507899"/>
                        <a:pt x="443404" y="513995"/>
                      </a:cubicBezTo>
                      <a:cubicBezTo>
                        <a:pt x="389397" y="519996"/>
                        <a:pt x="332152" y="491421"/>
                        <a:pt x="310911" y="449416"/>
                      </a:cubicBezTo>
                      <a:cubicBezTo>
                        <a:pt x="297766" y="486468"/>
                        <a:pt x="282050" y="527140"/>
                        <a:pt x="250903" y="558953"/>
                      </a:cubicBezTo>
                      <a:cubicBezTo>
                        <a:pt x="226043" y="584575"/>
                        <a:pt x="185657" y="606007"/>
                        <a:pt x="143271" y="606007"/>
                      </a:cubicBezTo>
                      <a:close/>
                      <a:moveTo>
                        <a:pt x="11921" y="384074"/>
                      </a:moveTo>
                      <a:cubicBezTo>
                        <a:pt x="32495" y="429127"/>
                        <a:pt x="100789" y="432461"/>
                        <a:pt x="146033" y="434652"/>
                      </a:cubicBezTo>
                      <a:lnTo>
                        <a:pt x="146319" y="441796"/>
                      </a:lnTo>
                      <a:cubicBezTo>
                        <a:pt x="106314" y="446463"/>
                        <a:pt x="59546" y="469418"/>
                        <a:pt x="51355" y="508756"/>
                      </a:cubicBezTo>
                      <a:cubicBezTo>
                        <a:pt x="43830" y="544761"/>
                        <a:pt x="71738" y="583432"/>
                        <a:pt x="113553" y="594862"/>
                      </a:cubicBezTo>
                      <a:cubicBezTo>
                        <a:pt x="163559" y="608578"/>
                        <a:pt x="217185" y="583337"/>
                        <a:pt x="245855" y="554000"/>
                      </a:cubicBezTo>
                      <a:cubicBezTo>
                        <a:pt x="278335" y="520853"/>
                        <a:pt x="293671" y="477133"/>
                        <a:pt x="307196" y="438557"/>
                      </a:cubicBezTo>
                      <a:lnTo>
                        <a:pt x="310435" y="429318"/>
                      </a:lnTo>
                      <a:lnTo>
                        <a:pt x="313864" y="438557"/>
                      </a:lnTo>
                      <a:cubicBezTo>
                        <a:pt x="330247" y="482372"/>
                        <a:pt x="388063" y="513043"/>
                        <a:pt x="442642" y="507042"/>
                      </a:cubicBezTo>
                      <a:cubicBezTo>
                        <a:pt x="497125" y="501041"/>
                        <a:pt x="543226" y="459036"/>
                        <a:pt x="545607" y="413316"/>
                      </a:cubicBezTo>
                      <a:lnTo>
                        <a:pt x="545988" y="406744"/>
                      </a:lnTo>
                      <a:lnTo>
                        <a:pt x="551322" y="410649"/>
                      </a:lnTo>
                      <a:cubicBezTo>
                        <a:pt x="583326" y="433795"/>
                        <a:pt x="633332" y="461036"/>
                        <a:pt x="692197" y="460179"/>
                      </a:cubicBezTo>
                      <a:cubicBezTo>
                        <a:pt x="747632" y="459131"/>
                        <a:pt x="796781" y="428651"/>
                        <a:pt x="806687" y="389313"/>
                      </a:cubicBezTo>
                      <a:cubicBezTo>
                        <a:pt x="811164" y="371215"/>
                        <a:pt x="804973" y="350641"/>
                        <a:pt x="790018" y="334068"/>
                      </a:cubicBezTo>
                      <a:cubicBezTo>
                        <a:pt x="774016" y="316351"/>
                        <a:pt x="751728" y="306826"/>
                        <a:pt x="729440" y="307874"/>
                      </a:cubicBezTo>
                      <a:cubicBezTo>
                        <a:pt x="726963" y="308255"/>
                        <a:pt x="724582" y="308446"/>
                        <a:pt x="722105" y="308541"/>
                      </a:cubicBezTo>
                      <a:lnTo>
                        <a:pt x="721343" y="301397"/>
                      </a:lnTo>
                      <a:cubicBezTo>
                        <a:pt x="723819" y="301016"/>
                        <a:pt x="726296" y="300826"/>
                        <a:pt x="728773" y="300635"/>
                      </a:cubicBezTo>
                      <a:cubicBezTo>
                        <a:pt x="758015" y="296539"/>
                        <a:pt x="784113" y="277680"/>
                        <a:pt x="796686" y="251105"/>
                      </a:cubicBezTo>
                      <a:cubicBezTo>
                        <a:pt x="807259" y="228721"/>
                        <a:pt x="805735" y="205576"/>
                        <a:pt x="792590" y="187669"/>
                      </a:cubicBezTo>
                      <a:cubicBezTo>
                        <a:pt x="777636" y="167285"/>
                        <a:pt x="748013" y="154807"/>
                        <a:pt x="714676" y="155188"/>
                      </a:cubicBezTo>
                      <a:cubicBezTo>
                        <a:pt x="692578" y="155379"/>
                        <a:pt x="672099" y="161189"/>
                        <a:pt x="656573" y="171190"/>
                      </a:cubicBezTo>
                      <a:cubicBezTo>
                        <a:pt x="651334" y="178429"/>
                        <a:pt x="644667" y="184716"/>
                        <a:pt x="636856" y="189669"/>
                      </a:cubicBezTo>
                      <a:lnTo>
                        <a:pt x="621711" y="199099"/>
                      </a:lnTo>
                      <a:lnTo>
                        <a:pt x="631999" y="184525"/>
                      </a:lnTo>
                      <a:cubicBezTo>
                        <a:pt x="637142" y="177286"/>
                        <a:pt x="643810" y="171000"/>
                        <a:pt x="651620" y="165666"/>
                      </a:cubicBezTo>
                      <a:cubicBezTo>
                        <a:pt x="658097" y="156141"/>
                        <a:pt x="661907" y="144901"/>
                        <a:pt x="662383" y="133090"/>
                      </a:cubicBezTo>
                      <a:cubicBezTo>
                        <a:pt x="663145" y="112707"/>
                        <a:pt x="654192" y="94133"/>
                        <a:pt x="637714" y="82132"/>
                      </a:cubicBezTo>
                      <a:cubicBezTo>
                        <a:pt x="620283" y="69368"/>
                        <a:pt x="594470" y="64415"/>
                        <a:pt x="568943" y="68892"/>
                      </a:cubicBezTo>
                      <a:cubicBezTo>
                        <a:pt x="545798" y="72988"/>
                        <a:pt x="526557" y="84132"/>
                        <a:pt x="516270" y="99467"/>
                      </a:cubicBezTo>
                      <a:lnTo>
                        <a:pt x="511412" y="106706"/>
                      </a:lnTo>
                      <a:lnTo>
                        <a:pt x="509793" y="98134"/>
                      </a:lnTo>
                      <a:cubicBezTo>
                        <a:pt x="505126" y="73654"/>
                        <a:pt x="488648" y="50699"/>
                        <a:pt x="463311" y="33459"/>
                      </a:cubicBezTo>
                      <a:cubicBezTo>
                        <a:pt x="430831" y="11361"/>
                        <a:pt x="389302" y="2407"/>
                        <a:pt x="352249" y="9551"/>
                      </a:cubicBezTo>
                      <a:cubicBezTo>
                        <a:pt x="315673" y="16600"/>
                        <a:pt x="283193" y="39364"/>
                        <a:pt x="265477" y="70606"/>
                      </a:cubicBezTo>
                      <a:cubicBezTo>
                        <a:pt x="251380" y="95467"/>
                        <a:pt x="248332" y="122232"/>
                        <a:pt x="256999" y="146140"/>
                      </a:cubicBezTo>
                      <a:lnTo>
                        <a:pt x="263572" y="164237"/>
                      </a:lnTo>
                      <a:lnTo>
                        <a:pt x="250999" y="149759"/>
                      </a:lnTo>
                      <a:cubicBezTo>
                        <a:pt x="213280" y="106325"/>
                        <a:pt x="127078" y="99467"/>
                        <a:pt x="80215" y="136138"/>
                      </a:cubicBezTo>
                      <a:cubicBezTo>
                        <a:pt x="58117" y="153379"/>
                        <a:pt x="45925" y="179382"/>
                        <a:pt x="46687" y="207385"/>
                      </a:cubicBezTo>
                      <a:cubicBezTo>
                        <a:pt x="47449" y="235865"/>
                        <a:pt x="61451" y="261678"/>
                        <a:pt x="85073" y="278156"/>
                      </a:cubicBezTo>
                      <a:lnTo>
                        <a:pt x="92884" y="283585"/>
                      </a:lnTo>
                      <a:lnTo>
                        <a:pt x="83454" y="284633"/>
                      </a:lnTo>
                      <a:cubicBezTo>
                        <a:pt x="55546" y="287776"/>
                        <a:pt x="29733" y="304445"/>
                        <a:pt x="16207" y="328353"/>
                      </a:cubicBezTo>
                      <a:cubicBezTo>
                        <a:pt x="5730" y="346736"/>
                        <a:pt x="4206" y="367120"/>
                        <a:pt x="11921" y="384074"/>
                      </a:cubicBezTo>
                      <a:lnTo>
                        <a:pt x="11921" y="38407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803" name="Google Shape;803;p7"/>
            <p:cNvGrpSpPr/>
            <p:nvPr/>
          </p:nvGrpSpPr>
          <p:grpSpPr>
            <a:xfrm>
              <a:off x="1960178" y="1226622"/>
              <a:ext cx="1147301" cy="745107"/>
              <a:chOff x="9682072" y="1712820"/>
              <a:chExt cx="1147301" cy="745107"/>
            </a:xfrm>
          </p:grpSpPr>
          <p:sp>
            <p:nvSpPr>
              <p:cNvPr id="804" name="Google Shape;804;p7"/>
              <p:cNvSpPr/>
              <p:nvPr/>
            </p:nvSpPr>
            <p:spPr>
              <a:xfrm rot="-439219">
                <a:off x="10619339" y="1845869"/>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5" name="Google Shape;805;p7"/>
              <p:cNvSpPr/>
              <p:nvPr/>
            </p:nvSpPr>
            <p:spPr>
              <a:xfrm rot="-439219">
                <a:off x="9693090" y="2095388"/>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06" name="Google Shape;806;p7"/>
              <p:cNvGrpSpPr/>
              <p:nvPr/>
            </p:nvGrpSpPr>
            <p:grpSpPr>
              <a:xfrm>
                <a:off x="10037526" y="1960075"/>
                <a:ext cx="532818" cy="497852"/>
                <a:chOff x="10037526" y="1960075"/>
                <a:chExt cx="532818" cy="497852"/>
              </a:xfrm>
            </p:grpSpPr>
            <p:sp>
              <p:nvSpPr>
                <p:cNvPr id="807" name="Google Shape;807;p7"/>
                <p:cNvSpPr/>
                <p:nvPr/>
              </p:nvSpPr>
              <p:spPr>
                <a:xfrm>
                  <a:off x="10037526" y="1960075"/>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08" name="Google Shape;808;p7"/>
                <p:cNvGrpSpPr/>
                <p:nvPr/>
              </p:nvGrpSpPr>
              <p:grpSpPr>
                <a:xfrm>
                  <a:off x="10155975" y="2070427"/>
                  <a:ext cx="285190" cy="95161"/>
                  <a:chOff x="10573987" y="1965925"/>
                  <a:chExt cx="285190" cy="95161"/>
                </a:xfrm>
              </p:grpSpPr>
              <p:sp>
                <p:nvSpPr>
                  <p:cNvPr id="809" name="Google Shape;809;p7"/>
                  <p:cNvSpPr/>
                  <p:nvPr/>
                </p:nvSpPr>
                <p:spPr>
                  <a:xfrm>
                    <a:off x="10573987" y="2005854"/>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10" name="Google Shape;810;p7"/>
                  <p:cNvGrpSpPr/>
                  <p:nvPr/>
                </p:nvGrpSpPr>
                <p:grpSpPr>
                  <a:xfrm>
                    <a:off x="10638090" y="1965925"/>
                    <a:ext cx="221087" cy="95161"/>
                    <a:chOff x="10638090" y="1965925"/>
                    <a:chExt cx="221087" cy="95161"/>
                  </a:xfrm>
                </p:grpSpPr>
                <p:sp>
                  <p:nvSpPr>
                    <p:cNvPr id="811" name="Google Shape;811;p7"/>
                    <p:cNvSpPr/>
                    <p:nvPr/>
                  </p:nvSpPr>
                  <p:spPr>
                    <a:xfrm>
                      <a:off x="10782240" y="1965925"/>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2" name="Google Shape;812;p7"/>
                    <p:cNvSpPr/>
                    <p:nvPr/>
                  </p:nvSpPr>
                  <p:spPr>
                    <a:xfrm>
                      <a:off x="10638090" y="1993078"/>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769"/>
                            <a:pt x="29528" y="50863"/>
                          </a:cubicBezTo>
                          <a:cubicBezTo>
                            <a:pt x="27908" y="49530"/>
                            <a:pt x="26194" y="48101"/>
                            <a:pt x="24575" y="46768"/>
                          </a:cubicBezTo>
                          <a:cubicBezTo>
                            <a:pt x="17241" y="41053"/>
                            <a:pt x="10859" y="38100"/>
                            <a:pt x="4477" y="37433"/>
                          </a:cubicBezTo>
                          <a:lnTo>
                            <a:pt x="4763" y="34195"/>
                          </a:lnTo>
                          <a:lnTo>
                            <a:pt x="0" y="33528"/>
                          </a:lnTo>
                          <a:lnTo>
                            <a:pt x="762" y="27527"/>
                          </a:lnTo>
                          <a:lnTo>
                            <a:pt x="5334" y="27908"/>
                          </a:lnTo>
                          <a:cubicBezTo>
                            <a:pt x="16193" y="28956"/>
                            <a:pt x="24860" y="34862"/>
                            <a:pt x="30385" y="39148"/>
                          </a:cubicBezTo>
                          <a:cubicBezTo>
                            <a:pt x="32195" y="40576"/>
                            <a:pt x="33909" y="42005"/>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813" name="Google Shape;813;p7"/>
                <p:cNvSpPr/>
                <p:nvPr/>
              </p:nvSpPr>
              <p:spPr>
                <a:xfrm>
                  <a:off x="10309994" y="2155587"/>
                  <a:ext cx="39624" cy="203454"/>
                </a:xfrm>
                <a:custGeom>
                  <a:avLst/>
                  <a:gdLst/>
                  <a:ahLst/>
                  <a:cxnLst/>
                  <a:rect l="l" t="t" r="r" b="b"/>
                  <a:pathLst>
                    <a:path w="39624" h="203454" extrusionOk="0">
                      <a:moveTo>
                        <a:pt x="30194" y="203454"/>
                      </a:moveTo>
                      <a:cubicBezTo>
                        <a:pt x="26289" y="135065"/>
                        <a:pt x="16097" y="67437"/>
                        <a:pt x="0" y="2286"/>
                      </a:cubicBezTo>
                      <a:lnTo>
                        <a:pt x="9239" y="0"/>
                      </a:lnTo>
                      <a:cubicBezTo>
                        <a:pt x="25432" y="65723"/>
                        <a:pt x="35719" y="134017"/>
                        <a:pt x="39624" y="202883"/>
                      </a:cubicBezTo>
                      <a:lnTo>
                        <a:pt x="30194" y="20345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4" name="Google Shape;814;p7"/>
                <p:cNvSpPr/>
                <p:nvPr/>
              </p:nvSpPr>
              <p:spPr>
                <a:xfrm>
                  <a:off x="10248951" y="2283790"/>
                  <a:ext cx="170581" cy="79822"/>
                </a:xfrm>
                <a:custGeom>
                  <a:avLst/>
                  <a:gdLst/>
                  <a:ahLst/>
                  <a:cxnLst/>
                  <a:rect l="l" t="t" r="r" b="b"/>
                  <a:pathLst>
                    <a:path w="170581" h="79822" extrusionOk="0">
                      <a:moveTo>
                        <a:pt x="74569" y="79823"/>
                      </a:moveTo>
                      <a:cubicBezTo>
                        <a:pt x="43518" y="79823"/>
                        <a:pt x="14181" y="66869"/>
                        <a:pt x="751" y="45342"/>
                      </a:cubicBezTo>
                      <a:cubicBezTo>
                        <a:pt x="-678" y="43151"/>
                        <a:pt x="-11" y="40199"/>
                        <a:pt x="2275" y="38770"/>
                      </a:cubicBezTo>
                      <a:cubicBezTo>
                        <a:pt x="4465" y="37436"/>
                        <a:pt x="7418" y="38008"/>
                        <a:pt x="8847" y="40294"/>
                      </a:cubicBezTo>
                      <a:cubicBezTo>
                        <a:pt x="23706" y="63821"/>
                        <a:pt x="62663" y="75917"/>
                        <a:pt x="97620" y="67631"/>
                      </a:cubicBezTo>
                      <a:cubicBezTo>
                        <a:pt x="132386" y="59439"/>
                        <a:pt x="160294" y="31817"/>
                        <a:pt x="161056" y="4670"/>
                      </a:cubicBezTo>
                      <a:cubicBezTo>
                        <a:pt x="161152" y="2003"/>
                        <a:pt x="163437" y="-92"/>
                        <a:pt x="165914" y="3"/>
                      </a:cubicBezTo>
                      <a:cubicBezTo>
                        <a:pt x="168581" y="98"/>
                        <a:pt x="170581" y="2289"/>
                        <a:pt x="170581" y="4861"/>
                      </a:cubicBezTo>
                      <a:cubicBezTo>
                        <a:pt x="169629" y="36579"/>
                        <a:pt x="139244" y="67440"/>
                        <a:pt x="99811" y="76775"/>
                      </a:cubicBezTo>
                      <a:cubicBezTo>
                        <a:pt x="91429" y="78870"/>
                        <a:pt x="82951" y="79823"/>
                        <a:pt x="74569" y="7982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15" name="Google Shape;815;p7"/>
              <p:cNvSpPr/>
              <p:nvPr/>
            </p:nvSpPr>
            <p:spPr>
              <a:xfrm rot="-904748">
                <a:off x="9892231" y="1850817"/>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6" name="Google Shape;816;p7"/>
              <p:cNvSpPr/>
              <p:nvPr/>
            </p:nvSpPr>
            <p:spPr>
              <a:xfrm rot="-612915">
                <a:off x="10385869" y="1719863"/>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2"/>
                      <a:pt x="20980" y="0"/>
                      <a:pt x="46862" y="0"/>
                    </a:cubicBezTo>
                    <a:cubicBezTo>
                      <a:pt x="72743" y="0"/>
                      <a:pt x="93724" y="35992"/>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17" name="Google Shape;817;p7"/>
            <p:cNvGrpSpPr/>
            <p:nvPr/>
          </p:nvGrpSpPr>
          <p:grpSpPr>
            <a:xfrm>
              <a:off x="824836" y="3270645"/>
              <a:ext cx="1523171" cy="1317520"/>
              <a:chOff x="8279586" y="3807383"/>
              <a:chExt cx="1523171" cy="1317520"/>
            </a:xfrm>
          </p:grpSpPr>
          <p:sp>
            <p:nvSpPr>
              <p:cNvPr id="818" name="Google Shape;818;p7"/>
              <p:cNvSpPr/>
              <p:nvPr/>
            </p:nvSpPr>
            <p:spPr>
              <a:xfrm>
                <a:off x="8279586" y="3807383"/>
                <a:ext cx="1523171" cy="1317520"/>
              </a:xfrm>
              <a:custGeom>
                <a:avLst/>
                <a:gdLst/>
                <a:ahLst/>
                <a:cxnLst/>
                <a:rect l="l" t="t" r="r" b="b"/>
                <a:pathLst>
                  <a:path w="1523171" h="1317520" extrusionOk="0">
                    <a:moveTo>
                      <a:pt x="1464177" y="1317499"/>
                    </a:moveTo>
                    <a:cubicBezTo>
                      <a:pt x="1016406" y="1304926"/>
                      <a:pt x="568731" y="1292449"/>
                      <a:pt x="120961" y="1279971"/>
                    </a:cubicBezTo>
                    <a:cubicBezTo>
                      <a:pt x="84576" y="1278923"/>
                      <a:pt x="58096" y="1244633"/>
                      <a:pt x="66859" y="1209295"/>
                    </a:cubicBezTo>
                    <a:cubicBezTo>
                      <a:pt x="97911" y="1083375"/>
                      <a:pt x="112198" y="953358"/>
                      <a:pt x="109912" y="823723"/>
                    </a:cubicBezTo>
                    <a:cubicBezTo>
                      <a:pt x="107531" y="687135"/>
                      <a:pt x="86766" y="550832"/>
                      <a:pt x="48000" y="419863"/>
                    </a:cubicBezTo>
                    <a:cubicBezTo>
                      <a:pt x="39237" y="390526"/>
                      <a:pt x="-13818" y="293848"/>
                      <a:pt x="3423" y="264796"/>
                    </a:cubicBezTo>
                    <a:cubicBezTo>
                      <a:pt x="11328" y="251366"/>
                      <a:pt x="109436" y="230411"/>
                      <a:pt x="227355" y="207932"/>
                    </a:cubicBezTo>
                    <a:cubicBezTo>
                      <a:pt x="370421" y="180595"/>
                      <a:pt x="542823" y="150973"/>
                      <a:pt x="619881" y="129827"/>
                    </a:cubicBezTo>
                    <a:cubicBezTo>
                      <a:pt x="645503" y="122874"/>
                      <a:pt x="820477" y="61056"/>
                      <a:pt x="931443" y="25242"/>
                    </a:cubicBezTo>
                    <a:cubicBezTo>
                      <a:pt x="983355" y="8574"/>
                      <a:pt x="1021264" y="-2475"/>
                      <a:pt x="1023360" y="477"/>
                    </a:cubicBezTo>
                    <a:cubicBezTo>
                      <a:pt x="1290250" y="367761"/>
                      <a:pt x="1463415" y="802578"/>
                      <a:pt x="1522660" y="1252634"/>
                    </a:cubicBezTo>
                    <a:cubicBezTo>
                      <a:pt x="1527327" y="1287686"/>
                      <a:pt x="1499419" y="1318452"/>
                      <a:pt x="1464177" y="13174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9" name="Google Shape;819;p7"/>
              <p:cNvSpPr/>
              <p:nvPr/>
            </p:nvSpPr>
            <p:spPr>
              <a:xfrm>
                <a:off x="8506941" y="3827005"/>
                <a:ext cx="1092778" cy="1142068"/>
              </a:xfrm>
              <a:custGeom>
                <a:avLst/>
                <a:gdLst/>
                <a:ahLst/>
                <a:cxnLst/>
                <a:rect l="l" t="t" r="r" b="b"/>
                <a:pathLst>
                  <a:path w="1092778" h="1142068" extrusionOk="0">
                    <a:moveTo>
                      <a:pt x="1049369" y="1142048"/>
                    </a:moveTo>
                    <a:cubicBezTo>
                      <a:pt x="720471" y="1129475"/>
                      <a:pt x="391573" y="1116997"/>
                      <a:pt x="62579" y="1104519"/>
                    </a:cubicBezTo>
                    <a:cubicBezTo>
                      <a:pt x="35909" y="1103471"/>
                      <a:pt x="12764" y="1068324"/>
                      <a:pt x="22860" y="1033844"/>
                    </a:cubicBezTo>
                    <a:cubicBezTo>
                      <a:pt x="132017" y="661321"/>
                      <a:pt x="46101" y="336613"/>
                      <a:pt x="0" y="182689"/>
                    </a:cubicBezTo>
                    <a:cubicBezTo>
                      <a:pt x="49435" y="173260"/>
                      <a:pt x="102394" y="163544"/>
                      <a:pt x="153638" y="154019"/>
                    </a:cubicBezTo>
                    <a:cubicBezTo>
                      <a:pt x="250793" y="135922"/>
                      <a:pt x="342043" y="118396"/>
                      <a:pt x="392525" y="104585"/>
                    </a:cubicBezTo>
                    <a:cubicBezTo>
                      <a:pt x="409956" y="99822"/>
                      <a:pt x="496824" y="69628"/>
                      <a:pt x="585407" y="39624"/>
                    </a:cubicBezTo>
                    <a:cubicBezTo>
                      <a:pt x="626840" y="25432"/>
                      <a:pt x="668750" y="11430"/>
                      <a:pt x="704088" y="0"/>
                    </a:cubicBezTo>
                    <a:cubicBezTo>
                      <a:pt x="845153" y="362807"/>
                      <a:pt x="1053941" y="679990"/>
                      <a:pt x="1092422" y="1077182"/>
                    </a:cubicBezTo>
                    <a:cubicBezTo>
                      <a:pt x="1095756" y="1112234"/>
                      <a:pt x="1075277" y="1143000"/>
                      <a:pt x="1049369" y="11420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0" name="Google Shape;820;p7"/>
              <p:cNvSpPr/>
              <p:nvPr/>
            </p:nvSpPr>
            <p:spPr>
              <a:xfrm>
                <a:off x="8660580" y="3866630"/>
                <a:ext cx="721149" cy="880599"/>
              </a:xfrm>
              <a:custGeom>
                <a:avLst/>
                <a:gdLst/>
                <a:ahLst/>
                <a:cxnLst/>
                <a:rect l="l" t="t" r="r" b="b"/>
                <a:pathLst>
                  <a:path w="721149" h="880599" extrusionOk="0">
                    <a:moveTo>
                      <a:pt x="695992" y="880586"/>
                    </a:moveTo>
                    <a:cubicBezTo>
                      <a:pt x="689419" y="880301"/>
                      <a:pt x="682752" y="880110"/>
                      <a:pt x="676180" y="879824"/>
                    </a:cubicBezTo>
                    <a:cubicBezTo>
                      <a:pt x="670369" y="879634"/>
                      <a:pt x="664559" y="879348"/>
                      <a:pt x="658749" y="879157"/>
                    </a:cubicBezTo>
                    <a:cubicBezTo>
                      <a:pt x="645985" y="878681"/>
                      <a:pt x="633317" y="878205"/>
                      <a:pt x="620554" y="877729"/>
                    </a:cubicBezTo>
                    <a:cubicBezTo>
                      <a:pt x="616363" y="877538"/>
                      <a:pt x="612076" y="877348"/>
                      <a:pt x="607885" y="877253"/>
                    </a:cubicBezTo>
                    <a:cubicBezTo>
                      <a:pt x="540163" y="874586"/>
                      <a:pt x="472535" y="872014"/>
                      <a:pt x="404813" y="869537"/>
                    </a:cubicBezTo>
                    <a:cubicBezTo>
                      <a:pt x="400812" y="869347"/>
                      <a:pt x="396907" y="869156"/>
                      <a:pt x="392906" y="869061"/>
                    </a:cubicBezTo>
                    <a:cubicBezTo>
                      <a:pt x="387477" y="868775"/>
                      <a:pt x="381952" y="868585"/>
                      <a:pt x="376523" y="868394"/>
                    </a:cubicBezTo>
                    <a:cubicBezTo>
                      <a:pt x="371665" y="868204"/>
                      <a:pt x="366713" y="868013"/>
                      <a:pt x="361855" y="867823"/>
                    </a:cubicBezTo>
                    <a:cubicBezTo>
                      <a:pt x="306896" y="865727"/>
                      <a:pt x="251936" y="863632"/>
                      <a:pt x="196882" y="861631"/>
                    </a:cubicBezTo>
                    <a:cubicBezTo>
                      <a:pt x="193072" y="861441"/>
                      <a:pt x="189262" y="861251"/>
                      <a:pt x="185452" y="861155"/>
                    </a:cubicBezTo>
                    <a:cubicBezTo>
                      <a:pt x="165449" y="860393"/>
                      <a:pt x="145351" y="859631"/>
                      <a:pt x="125349" y="858869"/>
                    </a:cubicBezTo>
                    <a:cubicBezTo>
                      <a:pt x="109918" y="858298"/>
                      <a:pt x="96583" y="837914"/>
                      <a:pt x="102394" y="818007"/>
                    </a:cubicBezTo>
                    <a:cubicBezTo>
                      <a:pt x="111633" y="786384"/>
                      <a:pt x="115919" y="749141"/>
                      <a:pt x="116491" y="707993"/>
                    </a:cubicBezTo>
                    <a:cubicBezTo>
                      <a:pt x="116586" y="702945"/>
                      <a:pt x="116681" y="697897"/>
                      <a:pt x="116491" y="692848"/>
                    </a:cubicBezTo>
                    <a:cubicBezTo>
                      <a:pt x="116396" y="676275"/>
                      <a:pt x="115729" y="659225"/>
                      <a:pt x="114586" y="641699"/>
                    </a:cubicBezTo>
                    <a:cubicBezTo>
                      <a:pt x="114300" y="637127"/>
                      <a:pt x="113919" y="632555"/>
                      <a:pt x="113538" y="627888"/>
                    </a:cubicBezTo>
                    <a:cubicBezTo>
                      <a:pt x="110300" y="588455"/>
                      <a:pt x="104775" y="547116"/>
                      <a:pt x="97726" y="505301"/>
                    </a:cubicBezTo>
                    <a:cubicBezTo>
                      <a:pt x="96964" y="500920"/>
                      <a:pt x="96202" y="496633"/>
                      <a:pt x="95345" y="492252"/>
                    </a:cubicBezTo>
                    <a:cubicBezTo>
                      <a:pt x="94679" y="488442"/>
                      <a:pt x="94012" y="484537"/>
                      <a:pt x="93250" y="480727"/>
                    </a:cubicBezTo>
                    <a:cubicBezTo>
                      <a:pt x="92488" y="476345"/>
                      <a:pt x="91726" y="471869"/>
                      <a:pt x="90773" y="467487"/>
                    </a:cubicBezTo>
                    <a:cubicBezTo>
                      <a:pt x="85439" y="439103"/>
                      <a:pt x="79438" y="410813"/>
                      <a:pt x="73057" y="382905"/>
                    </a:cubicBezTo>
                    <a:cubicBezTo>
                      <a:pt x="72104" y="378428"/>
                      <a:pt x="71056" y="374047"/>
                      <a:pt x="70009" y="369665"/>
                    </a:cubicBezTo>
                    <a:cubicBezTo>
                      <a:pt x="61436" y="332994"/>
                      <a:pt x="52292" y="297085"/>
                      <a:pt x="43148" y="263176"/>
                    </a:cubicBezTo>
                    <a:cubicBezTo>
                      <a:pt x="41529" y="257175"/>
                      <a:pt x="39910" y="251174"/>
                      <a:pt x="38290" y="245364"/>
                    </a:cubicBezTo>
                    <a:cubicBezTo>
                      <a:pt x="24670" y="195929"/>
                      <a:pt x="11335" y="151162"/>
                      <a:pt x="0" y="114395"/>
                    </a:cubicBezTo>
                    <a:cubicBezTo>
                      <a:pt x="11621" y="112204"/>
                      <a:pt x="23146" y="110109"/>
                      <a:pt x="34480" y="107918"/>
                    </a:cubicBezTo>
                    <a:cubicBezTo>
                      <a:pt x="39433" y="106966"/>
                      <a:pt x="44291" y="106108"/>
                      <a:pt x="49149" y="105156"/>
                    </a:cubicBezTo>
                    <a:cubicBezTo>
                      <a:pt x="87916" y="97822"/>
                      <a:pt x="124682" y="90678"/>
                      <a:pt x="156972" y="84011"/>
                    </a:cubicBezTo>
                    <a:cubicBezTo>
                      <a:pt x="161734" y="82963"/>
                      <a:pt x="166402" y="82010"/>
                      <a:pt x="170974" y="81058"/>
                    </a:cubicBezTo>
                    <a:cubicBezTo>
                      <a:pt x="197739" y="75247"/>
                      <a:pt x="220885" y="69818"/>
                      <a:pt x="238887" y="64961"/>
                    </a:cubicBezTo>
                    <a:cubicBezTo>
                      <a:pt x="240601" y="64484"/>
                      <a:pt x="242888" y="63818"/>
                      <a:pt x="245840" y="62865"/>
                    </a:cubicBezTo>
                    <a:cubicBezTo>
                      <a:pt x="249174" y="61817"/>
                      <a:pt x="253365" y="60484"/>
                      <a:pt x="258127" y="58960"/>
                    </a:cubicBezTo>
                    <a:cubicBezTo>
                      <a:pt x="283178" y="50673"/>
                      <a:pt x="326898" y="35719"/>
                      <a:pt x="376047" y="19050"/>
                    </a:cubicBezTo>
                    <a:cubicBezTo>
                      <a:pt x="384429" y="16097"/>
                      <a:pt x="393001" y="13240"/>
                      <a:pt x="401669" y="10287"/>
                    </a:cubicBezTo>
                    <a:cubicBezTo>
                      <a:pt x="411575" y="6858"/>
                      <a:pt x="421672" y="3429"/>
                      <a:pt x="431768" y="0"/>
                    </a:cubicBezTo>
                    <a:cubicBezTo>
                      <a:pt x="445294" y="32956"/>
                      <a:pt x="460058" y="68866"/>
                      <a:pt x="475679" y="106775"/>
                    </a:cubicBezTo>
                    <a:lnTo>
                      <a:pt x="479393" y="115919"/>
                    </a:lnTo>
                    <a:cubicBezTo>
                      <a:pt x="491109" y="144399"/>
                      <a:pt x="503110" y="174022"/>
                      <a:pt x="515398" y="204311"/>
                    </a:cubicBezTo>
                    <a:lnTo>
                      <a:pt x="521113" y="218599"/>
                    </a:lnTo>
                    <a:cubicBezTo>
                      <a:pt x="528638" y="237172"/>
                      <a:pt x="536067" y="255937"/>
                      <a:pt x="543592" y="274796"/>
                    </a:cubicBezTo>
                    <a:cubicBezTo>
                      <a:pt x="544830" y="277844"/>
                      <a:pt x="546068" y="280988"/>
                      <a:pt x="547211" y="284036"/>
                    </a:cubicBezTo>
                    <a:cubicBezTo>
                      <a:pt x="563975" y="326422"/>
                      <a:pt x="580644" y="369475"/>
                      <a:pt x="596646" y="412242"/>
                    </a:cubicBezTo>
                    <a:cubicBezTo>
                      <a:pt x="598360" y="416814"/>
                      <a:pt x="600075" y="421386"/>
                      <a:pt x="601789" y="425958"/>
                    </a:cubicBezTo>
                    <a:cubicBezTo>
                      <a:pt x="624078" y="485870"/>
                      <a:pt x="644938" y="545211"/>
                      <a:pt x="662845" y="601218"/>
                    </a:cubicBezTo>
                    <a:cubicBezTo>
                      <a:pt x="663988" y="604361"/>
                      <a:pt x="664940" y="607600"/>
                      <a:pt x="665893" y="610743"/>
                    </a:cubicBezTo>
                    <a:cubicBezTo>
                      <a:pt x="669512" y="621982"/>
                      <a:pt x="672941" y="633127"/>
                      <a:pt x="676275" y="644080"/>
                    </a:cubicBezTo>
                    <a:cubicBezTo>
                      <a:pt x="677609" y="648462"/>
                      <a:pt x="678942" y="652844"/>
                      <a:pt x="680180" y="657130"/>
                    </a:cubicBezTo>
                    <a:cubicBezTo>
                      <a:pt x="691991" y="697325"/>
                      <a:pt x="701897" y="735235"/>
                      <a:pt x="709136" y="769620"/>
                    </a:cubicBezTo>
                    <a:cubicBezTo>
                      <a:pt x="709993" y="773430"/>
                      <a:pt x="710755" y="777240"/>
                      <a:pt x="711518" y="780955"/>
                    </a:cubicBezTo>
                    <a:cubicBezTo>
                      <a:pt x="715899" y="803338"/>
                      <a:pt x="719138" y="824198"/>
                      <a:pt x="720947" y="843058"/>
                    </a:cubicBezTo>
                    <a:cubicBezTo>
                      <a:pt x="722852" y="863346"/>
                      <a:pt x="711041" y="881158"/>
                      <a:pt x="695992" y="8805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1" name="Google Shape;821;p7"/>
              <p:cNvSpPr/>
              <p:nvPr/>
            </p:nvSpPr>
            <p:spPr>
              <a:xfrm>
                <a:off x="8283366" y="3817180"/>
                <a:ext cx="1459415" cy="1289985"/>
              </a:xfrm>
              <a:custGeom>
                <a:avLst/>
                <a:gdLst/>
                <a:ahLst/>
                <a:cxnLst/>
                <a:rect l="l" t="t" r="r" b="b"/>
                <a:pathLst>
                  <a:path w="1459415" h="1289985" extrusionOk="0">
                    <a:moveTo>
                      <a:pt x="1223033" y="1289891"/>
                    </a:moveTo>
                    <a:cubicBezTo>
                      <a:pt x="1220557" y="1289891"/>
                      <a:pt x="1218556" y="1287985"/>
                      <a:pt x="1218271" y="1285604"/>
                    </a:cubicBezTo>
                    <a:cubicBezTo>
                      <a:pt x="1213794" y="1237884"/>
                      <a:pt x="1171122" y="1196164"/>
                      <a:pt x="1123306" y="1192640"/>
                    </a:cubicBezTo>
                    <a:cubicBezTo>
                      <a:pt x="1075491" y="1189211"/>
                      <a:pt x="1027294" y="1224263"/>
                      <a:pt x="1015864" y="1270841"/>
                    </a:cubicBezTo>
                    <a:cubicBezTo>
                      <a:pt x="1015293" y="1273031"/>
                      <a:pt x="1013483" y="1274460"/>
                      <a:pt x="1011102" y="1274460"/>
                    </a:cubicBezTo>
                    <a:cubicBezTo>
                      <a:pt x="1008816" y="1274365"/>
                      <a:pt x="1007006" y="1272745"/>
                      <a:pt x="1006530" y="1270555"/>
                    </a:cubicBezTo>
                    <a:cubicBezTo>
                      <a:pt x="997005" y="1219501"/>
                      <a:pt x="947094" y="1178067"/>
                      <a:pt x="895183" y="1178067"/>
                    </a:cubicBezTo>
                    <a:cubicBezTo>
                      <a:pt x="895183" y="1178067"/>
                      <a:pt x="895087" y="1178067"/>
                      <a:pt x="895087" y="1178067"/>
                    </a:cubicBezTo>
                    <a:cubicBezTo>
                      <a:pt x="843081" y="1178162"/>
                      <a:pt x="793265" y="1219786"/>
                      <a:pt x="783835" y="1270841"/>
                    </a:cubicBezTo>
                    <a:cubicBezTo>
                      <a:pt x="783359" y="1273317"/>
                      <a:pt x="781168" y="1274936"/>
                      <a:pt x="778692" y="1274746"/>
                    </a:cubicBezTo>
                    <a:cubicBezTo>
                      <a:pt x="776215" y="1274460"/>
                      <a:pt x="774310" y="1272364"/>
                      <a:pt x="774406" y="1269888"/>
                    </a:cubicBezTo>
                    <a:cubicBezTo>
                      <a:pt x="775549" y="1221310"/>
                      <a:pt x="734020" y="1175019"/>
                      <a:pt x="685537" y="1170828"/>
                    </a:cubicBezTo>
                    <a:cubicBezTo>
                      <a:pt x="637246" y="1166732"/>
                      <a:pt x="588287" y="1205213"/>
                      <a:pt x="581143" y="1253314"/>
                    </a:cubicBezTo>
                    <a:cubicBezTo>
                      <a:pt x="580762" y="1255791"/>
                      <a:pt x="578762" y="1257601"/>
                      <a:pt x="576095" y="1257315"/>
                    </a:cubicBezTo>
                    <a:cubicBezTo>
                      <a:pt x="573619" y="1257125"/>
                      <a:pt x="571714" y="1255029"/>
                      <a:pt x="571714" y="1252552"/>
                    </a:cubicBezTo>
                    <a:cubicBezTo>
                      <a:pt x="571714" y="1230835"/>
                      <a:pt x="561712" y="1208833"/>
                      <a:pt x="544377" y="1192259"/>
                    </a:cubicBezTo>
                    <a:cubicBezTo>
                      <a:pt x="527041" y="1175686"/>
                      <a:pt x="504658" y="1166827"/>
                      <a:pt x="482941" y="1167685"/>
                    </a:cubicBezTo>
                    <a:cubicBezTo>
                      <a:pt x="461224" y="1168637"/>
                      <a:pt x="439697" y="1179591"/>
                      <a:pt x="423886" y="1197593"/>
                    </a:cubicBezTo>
                    <a:cubicBezTo>
                      <a:pt x="408931" y="1214643"/>
                      <a:pt x="401026" y="1235979"/>
                      <a:pt x="401883" y="1256458"/>
                    </a:cubicBezTo>
                    <a:cubicBezTo>
                      <a:pt x="401978" y="1257696"/>
                      <a:pt x="402073" y="1258934"/>
                      <a:pt x="402169" y="1260268"/>
                    </a:cubicBezTo>
                    <a:cubicBezTo>
                      <a:pt x="402264" y="1262839"/>
                      <a:pt x="400359" y="1265030"/>
                      <a:pt x="397787" y="1265221"/>
                    </a:cubicBezTo>
                    <a:cubicBezTo>
                      <a:pt x="394930" y="1265316"/>
                      <a:pt x="392929" y="1263506"/>
                      <a:pt x="392739" y="1260934"/>
                    </a:cubicBezTo>
                    <a:cubicBezTo>
                      <a:pt x="392644" y="1259696"/>
                      <a:pt x="392548" y="1258363"/>
                      <a:pt x="392453" y="1257125"/>
                    </a:cubicBezTo>
                    <a:cubicBezTo>
                      <a:pt x="388167" y="1206451"/>
                      <a:pt x="343018" y="1161875"/>
                      <a:pt x="292155" y="1158731"/>
                    </a:cubicBezTo>
                    <a:cubicBezTo>
                      <a:pt x="255293" y="1156445"/>
                      <a:pt x="238529" y="1173685"/>
                      <a:pt x="215288" y="1197498"/>
                    </a:cubicBezTo>
                    <a:cubicBezTo>
                      <a:pt x="206239" y="1206737"/>
                      <a:pt x="195952" y="1217310"/>
                      <a:pt x="183475" y="1227407"/>
                    </a:cubicBezTo>
                    <a:cubicBezTo>
                      <a:pt x="181665" y="1228930"/>
                      <a:pt x="178998" y="1228835"/>
                      <a:pt x="177283" y="1227216"/>
                    </a:cubicBezTo>
                    <a:cubicBezTo>
                      <a:pt x="175569" y="1225597"/>
                      <a:pt x="175283" y="1223025"/>
                      <a:pt x="176521" y="1221025"/>
                    </a:cubicBezTo>
                    <a:cubicBezTo>
                      <a:pt x="207954" y="1174257"/>
                      <a:pt x="219765" y="1156826"/>
                      <a:pt x="209287" y="1114630"/>
                    </a:cubicBezTo>
                    <a:cubicBezTo>
                      <a:pt x="199858" y="1076530"/>
                      <a:pt x="171092" y="1053575"/>
                      <a:pt x="123658" y="1046336"/>
                    </a:cubicBezTo>
                    <a:cubicBezTo>
                      <a:pt x="121276" y="1045955"/>
                      <a:pt x="119562" y="1043860"/>
                      <a:pt x="119657" y="1041478"/>
                    </a:cubicBezTo>
                    <a:cubicBezTo>
                      <a:pt x="119752" y="1039097"/>
                      <a:pt x="121657" y="1037097"/>
                      <a:pt x="124039" y="1036907"/>
                    </a:cubicBezTo>
                    <a:cubicBezTo>
                      <a:pt x="176331" y="1033096"/>
                      <a:pt x="224051" y="989567"/>
                      <a:pt x="232719" y="937942"/>
                    </a:cubicBezTo>
                    <a:cubicBezTo>
                      <a:pt x="241482" y="886316"/>
                      <a:pt x="210621" y="829547"/>
                      <a:pt x="162520" y="808783"/>
                    </a:cubicBezTo>
                    <a:cubicBezTo>
                      <a:pt x="160615" y="807925"/>
                      <a:pt x="159376" y="805925"/>
                      <a:pt x="159662" y="803830"/>
                    </a:cubicBezTo>
                    <a:cubicBezTo>
                      <a:pt x="159948" y="801734"/>
                      <a:pt x="161567" y="800020"/>
                      <a:pt x="163663" y="799734"/>
                    </a:cubicBezTo>
                    <a:cubicBezTo>
                      <a:pt x="186332" y="796210"/>
                      <a:pt x="207573" y="782208"/>
                      <a:pt x="221956" y="761253"/>
                    </a:cubicBezTo>
                    <a:cubicBezTo>
                      <a:pt x="236338" y="740393"/>
                      <a:pt x="241863" y="715533"/>
                      <a:pt x="237100" y="693054"/>
                    </a:cubicBezTo>
                    <a:cubicBezTo>
                      <a:pt x="228052" y="650477"/>
                      <a:pt x="192523" y="629046"/>
                      <a:pt x="125277" y="625617"/>
                    </a:cubicBezTo>
                    <a:cubicBezTo>
                      <a:pt x="123181" y="625522"/>
                      <a:pt x="121372" y="624093"/>
                      <a:pt x="120895" y="621997"/>
                    </a:cubicBezTo>
                    <a:cubicBezTo>
                      <a:pt x="120419" y="619997"/>
                      <a:pt x="121276" y="617807"/>
                      <a:pt x="122991" y="616759"/>
                    </a:cubicBezTo>
                    <a:cubicBezTo>
                      <a:pt x="128896" y="613139"/>
                      <a:pt x="134992" y="609520"/>
                      <a:pt x="141279" y="605900"/>
                    </a:cubicBezTo>
                    <a:cubicBezTo>
                      <a:pt x="185570" y="579897"/>
                      <a:pt x="231290" y="553132"/>
                      <a:pt x="221098" y="505697"/>
                    </a:cubicBezTo>
                    <a:cubicBezTo>
                      <a:pt x="206620" y="438641"/>
                      <a:pt x="130992" y="438736"/>
                      <a:pt x="87177" y="444832"/>
                    </a:cubicBezTo>
                    <a:cubicBezTo>
                      <a:pt x="84796" y="445213"/>
                      <a:pt x="82510" y="443689"/>
                      <a:pt x="81938" y="441308"/>
                    </a:cubicBezTo>
                    <a:cubicBezTo>
                      <a:pt x="81367" y="438927"/>
                      <a:pt x="82605" y="436545"/>
                      <a:pt x="84796" y="435688"/>
                    </a:cubicBezTo>
                    <a:cubicBezTo>
                      <a:pt x="122229" y="421306"/>
                      <a:pt x="152899" y="393207"/>
                      <a:pt x="164901" y="362251"/>
                    </a:cubicBezTo>
                    <a:cubicBezTo>
                      <a:pt x="172997" y="341200"/>
                      <a:pt x="172140" y="319674"/>
                      <a:pt x="162329" y="300148"/>
                    </a:cubicBezTo>
                    <a:cubicBezTo>
                      <a:pt x="149470" y="274620"/>
                      <a:pt x="122515" y="256999"/>
                      <a:pt x="90130" y="252903"/>
                    </a:cubicBezTo>
                    <a:cubicBezTo>
                      <a:pt x="57745" y="248808"/>
                      <a:pt x="27169" y="259190"/>
                      <a:pt x="8405" y="280717"/>
                    </a:cubicBezTo>
                    <a:cubicBezTo>
                      <a:pt x="6691" y="282717"/>
                      <a:pt x="3643" y="282907"/>
                      <a:pt x="1642" y="281193"/>
                    </a:cubicBezTo>
                    <a:cubicBezTo>
                      <a:pt x="-358" y="279478"/>
                      <a:pt x="-548" y="276430"/>
                      <a:pt x="1166" y="274430"/>
                    </a:cubicBezTo>
                    <a:cubicBezTo>
                      <a:pt x="22026" y="250522"/>
                      <a:pt x="55744" y="238902"/>
                      <a:pt x="91273" y="243474"/>
                    </a:cubicBezTo>
                    <a:cubicBezTo>
                      <a:pt x="126801" y="247951"/>
                      <a:pt x="156614" y="267572"/>
                      <a:pt x="170806" y="295861"/>
                    </a:cubicBezTo>
                    <a:cubicBezTo>
                      <a:pt x="181951" y="317864"/>
                      <a:pt x="182903" y="342058"/>
                      <a:pt x="173759" y="365680"/>
                    </a:cubicBezTo>
                    <a:cubicBezTo>
                      <a:pt x="163567" y="391969"/>
                      <a:pt x="140993" y="416353"/>
                      <a:pt x="112418" y="433021"/>
                    </a:cubicBezTo>
                    <a:cubicBezTo>
                      <a:pt x="177664" y="430545"/>
                      <a:pt x="220051" y="455500"/>
                      <a:pt x="230433" y="503697"/>
                    </a:cubicBezTo>
                    <a:cubicBezTo>
                      <a:pt x="242149" y="557894"/>
                      <a:pt x="191095" y="587803"/>
                      <a:pt x="146137" y="614187"/>
                    </a:cubicBezTo>
                    <a:cubicBezTo>
                      <a:pt x="144422" y="615235"/>
                      <a:pt x="142612" y="616282"/>
                      <a:pt x="140898" y="617235"/>
                    </a:cubicBezTo>
                    <a:cubicBezTo>
                      <a:pt x="202715" y="623426"/>
                      <a:pt x="237291" y="647715"/>
                      <a:pt x="246530" y="691149"/>
                    </a:cubicBezTo>
                    <a:cubicBezTo>
                      <a:pt x="251864" y="716104"/>
                      <a:pt x="245768" y="743632"/>
                      <a:pt x="229861" y="766682"/>
                    </a:cubicBezTo>
                    <a:cubicBezTo>
                      <a:pt x="216812" y="785637"/>
                      <a:pt x="198429" y="799543"/>
                      <a:pt x="178236" y="806020"/>
                    </a:cubicBezTo>
                    <a:cubicBezTo>
                      <a:pt x="223956" y="832119"/>
                      <a:pt x="251007" y="887174"/>
                      <a:pt x="242149" y="939561"/>
                    </a:cubicBezTo>
                    <a:cubicBezTo>
                      <a:pt x="233957" y="988234"/>
                      <a:pt x="195571" y="1029001"/>
                      <a:pt x="148518" y="1042241"/>
                    </a:cubicBezTo>
                    <a:cubicBezTo>
                      <a:pt x="185856" y="1053670"/>
                      <a:pt x="209859" y="1077578"/>
                      <a:pt x="218527" y="1112440"/>
                    </a:cubicBezTo>
                    <a:cubicBezTo>
                      <a:pt x="227004" y="1146444"/>
                      <a:pt x="221479" y="1166923"/>
                      <a:pt x="205477" y="1193974"/>
                    </a:cubicBezTo>
                    <a:cubicBezTo>
                      <a:pt x="206430" y="1192926"/>
                      <a:pt x="207478" y="1191974"/>
                      <a:pt x="208430" y="1190926"/>
                    </a:cubicBezTo>
                    <a:cubicBezTo>
                      <a:pt x="231481" y="1167208"/>
                      <a:pt x="251674" y="1146825"/>
                      <a:pt x="292631" y="1149301"/>
                    </a:cubicBezTo>
                    <a:cubicBezTo>
                      <a:pt x="338637" y="1152064"/>
                      <a:pt x="380356" y="1186068"/>
                      <a:pt x="395882" y="1229121"/>
                    </a:cubicBezTo>
                    <a:cubicBezTo>
                      <a:pt x="399787" y="1215595"/>
                      <a:pt x="406931" y="1202641"/>
                      <a:pt x="416742" y="1191402"/>
                    </a:cubicBezTo>
                    <a:cubicBezTo>
                      <a:pt x="434268" y="1171400"/>
                      <a:pt x="458176" y="1159303"/>
                      <a:pt x="482464" y="1158255"/>
                    </a:cubicBezTo>
                    <a:cubicBezTo>
                      <a:pt x="506658" y="1157112"/>
                      <a:pt x="531709" y="1167113"/>
                      <a:pt x="550854" y="1185401"/>
                    </a:cubicBezTo>
                    <a:cubicBezTo>
                      <a:pt x="563998" y="1197974"/>
                      <a:pt x="573238" y="1213309"/>
                      <a:pt x="577810" y="1229597"/>
                    </a:cubicBezTo>
                    <a:cubicBezTo>
                      <a:pt x="595050" y="1187783"/>
                      <a:pt x="640865" y="1157493"/>
                      <a:pt x="686204" y="1161398"/>
                    </a:cubicBezTo>
                    <a:cubicBezTo>
                      <a:pt x="731257" y="1165303"/>
                      <a:pt x="770881" y="1202356"/>
                      <a:pt x="781168" y="1245980"/>
                    </a:cubicBezTo>
                    <a:cubicBezTo>
                      <a:pt x="799742" y="1201117"/>
                      <a:pt x="845748" y="1168637"/>
                      <a:pt x="894897" y="1168542"/>
                    </a:cubicBezTo>
                    <a:cubicBezTo>
                      <a:pt x="894992" y="1168542"/>
                      <a:pt x="894992" y="1168542"/>
                      <a:pt x="895087" y="1168542"/>
                    </a:cubicBezTo>
                    <a:cubicBezTo>
                      <a:pt x="946808" y="1168542"/>
                      <a:pt x="995100" y="1204546"/>
                      <a:pt x="1011673" y="1253029"/>
                    </a:cubicBezTo>
                    <a:cubicBezTo>
                      <a:pt x="1029961" y="1210071"/>
                      <a:pt x="1077205" y="1179686"/>
                      <a:pt x="1123878" y="1183115"/>
                    </a:cubicBezTo>
                    <a:cubicBezTo>
                      <a:pt x="1167979" y="1186354"/>
                      <a:pt x="1207984" y="1219215"/>
                      <a:pt x="1222366" y="1260744"/>
                    </a:cubicBezTo>
                    <a:cubicBezTo>
                      <a:pt x="1234368" y="1221215"/>
                      <a:pt x="1269515" y="1188449"/>
                      <a:pt x="1310854" y="1181401"/>
                    </a:cubicBezTo>
                    <a:cubicBezTo>
                      <a:pt x="1347334" y="1175209"/>
                      <a:pt x="1372957" y="1194259"/>
                      <a:pt x="1396388" y="1216358"/>
                    </a:cubicBezTo>
                    <a:cubicBezTo>
                      <a:pt x="1379434" y="1192354"/>
                      <a:pt x="1366384" y="1170066"/>
                      <a:pt x="1370480" y="1139681"/>
                    </a:cubicBezTo>
                    <a:cubicBezTo>
                      <a:pt x="1374671" y="1108344"/>
                      <a:pt x="1392102" y="1079769"/>
                      <a:pt x="1416867" y="1060719"/>
                    </a:cubicBezTo>
                    <a:cubicBezTo>
                      <a:pt x="1378576" y="1062529"/>
                      <a:pt x="1338952" y="1043479"/>
                      <a:pt x="1318950" y="1009855"/>
                    </a:cubicBezTo>
                    <a:cubicBezTo>
                      <a:pt x="1293709" y="967374"/>
                      <a:pt x="1303805" y="908795"/>
                      <a:pt x="1340191" y="876220"/>
                    </a:cubicBezTo>
                    <a:cubicBezTo>
                      <a:pt x="1297709" y="867457"/>
                      <a:pt x="1263133" y="828690"/>
                      <a:pt x="1260752" y="784970"/>
                    </a:cubicBezTo>
                    <a:cubicBezTo>
                      <a:pt x="1258752" y="749251"/>
                      <a:pt x="1278564" y="714485"/>
                      <a:pt x="1308377" y="695721"/>
                    </a:cubicBezTo>
                    <a:cubicBezTo>
                      <a:pt x="1265515" y="693625"/>
                      <a:pt x="1223986" y="668194"/>
                      <a:pt x="1205126" y="629046"/>
                    </a:cubicBezTo>
                    <a:cubicBezTo>
                      <a:pt x="1183790" y="584755"/>
                      <a:pt x="1194172" y="528557"/>
                      <a:pt x="1228081" y="493695"/>
                    </a:cubicBezTo>
                    <a:cubicBezTo>
                      <a:pt x="1187410" y="497315"/>
                      <a:pt x="1144452" y="474360"/>
                      <a:pt x="1126831" y="437022"/>
                    </a:cubicBezTo>
                    <a:cubicBezTo>
                      <a:pt x="1109305" y="399779"/>
                      <a:pt x="1118734" y="352249"/>
                      <a:pt x="1147309" y="323103"/>
                    </a:cubicBezTo>
                    <a:cubicBezTo>
                      <a:pt x="1110543" y="325484"/>
                      <a:pt x="1072062" y="304624"/>
                      <a:pt x="1056060" y="271096"/>
                    </a:cubicBezTo>
                    <a:cubicBezTo>
                      <a:pt x="1040058" y="237664"/>
                      <a:pt x="1047773" y="194801"/>
                      <a:pt x="1072633" y="167655"/>
                    </a:cubicBezTo>
                    <a:cubicBezTo>
                      <a:pt x="1035295" y="171084"/>
                      <a:pt x="995862" y="150224"/>
                      <a:pt x="979955" y="116125"/>
                    </a:cubicBezTo>
                    <a:cubicBezTo>
                      <a:pt x="961477" y="76310"/>
                      <a:pt x="977574" y="23542"/>
                      <a:pt x="1015007" y="682"/>
                    </a:cubicBezTo>
                    <a:cubicBezTo>
                      <a:pt x="1017198" y="-652"/>
                      <a:pt x="1020151" y="15"/>
                      <a:pt x="1021579" y="2301"/>
                    </a:cubicBezTo>
                    <a:cubicBezTo>
                      <a:pt x="1022913" y="4587"/>
                      <a:pt x="1022246" y="7444"/>
                      <a:pt x="1019960" y="8873"/>
                    </a:cubicBezTo>
                    <a:cubicBezTo>
                      <a:pt x="986432" y="29257"/>
                      <a:pt x="972049" y="76596"/>
                      <a:pt x="988623" y="112124"/>
                    </a:cubicBezTo>
                    <a:cubicBezTo>
                      <a:pt x="1005101" y="147748"/>
                      <a:pt x="1050536" y="167274"/>
                      <a:pt x="1087778" y="154891"/>
                    </a:cubicBezTo>
                    <a:cubicBezTo>
                      <a:pt x="1089969" y="154129"/>
                      <a:pt x="1092445" y="155177"/>
                      <a:pt x="1093493" y="157273"/>
                    </a:cubicBezTo>
                    <a:cubicBezTo>
                      <a:pt x="1094541" y="159368"/>
                      <a:pt x="1093874" y="161940"/>
                      <a:pt x="1091969" y="163273"/>
                    </a:cubicBezTo>
                    <a:cubicBezTo>
                      <a:pt x="1060156" y="185467"/>
                      <a:pt x="1047868" y="232044"/>
                      <a:pt x="1064632" y="267096"/>
                    </a:cubicBezTo>
                    <a:cubicBezTo>
                      <a:pt x="1081396" y="302148"/>
                      <a:pt x="1125402" y="321769"/>
                      <a:pt x="1162645" y="310911"/>
                    </a:cubicBezTo>
                    <a:cubicBezTo>
                      <a:pt x="1164836" y="310244"/>
                      <a:pt x="1167312" y="311292"/>
                      <a:pt x="1168265" y="313483"/>
                    </a:cubicBezTo>
                    <a:cubicBezTo>
                      <a:pt x="1169312" y="315578"/>
                      <a:pt x="1168550" y="318150"/>
                      <a:pt x="1166645" y="319483"/>
                    </a:cubicBezTo>
                    <a:cubicBezTo>
                      <a:pt x="1131212" y="343486"/>
                      <a:pt x="1117211" y="394445"/>
                      <a:pt x="1135498" y="433117"/>
                    </a:cubicBezTo>
                    <a:cubicBezTo>
                      <a:pt x="1153786" y="471788"/>
                      <a:pt x="1201888" y="493505"/>
                      <a:pt x="1243036" y="481408"/>
                    </a:cubicBezTo>
                    <a:cubicBezTo>
                      <a:pt x="1245226" y="480742"/>
                      <a:pt x="1247608" y="481789"/>
                      <a:pt x="1248655" y="483885"/>
                    </a:cubicBezTo>
                    <a:cubicBezTo>
                      <a:pt x="1249703" y="485980"/>
                      <a:pt x="1249036" y="488457"/>
                      <a:pt x="1247227" y="489790"/>
                    </a:cubicBezTo>
                    <a:cubicBezTo>
                      <a:pt x="1207031" y="519413"/>
                      <a:pt x="1192077" y="580087"/>
                      <a:pt x="1213699" y="625045"/>
                    </a:cubicBezTo>
                    <a:cubicBezTo>
                      <a:pt x="1234368" y="668003"/>
                      <a:pt x="1287232" y="693625"/>
                      <a:pt x="1333904" y="684577"/>
                    </a:cubicBezTo>
                    <a:cubicBezTo>
                      <a:pt x="1336190" y="684005"/>
                      <a:pt x="1338476" y="683434"/>
                      <a:pt x="1340762" y="682957"/>
                    </a:cubicBezTo>
                    <a:cubicBezTo>
                      <a:pt x="1343239" y="682481"/>
                      <a:pt x="1345715" y="684100"/>
                      <a:pt x="1346287" y="686577"/>
                    </a:cubicBezTo>
                    <a:cubicBezTo>
                      <a:pt x="1346858" y="689053"/>
                      <a:pt x="1345334" y="691530"/>
                      <a:pt x="1342858" y="692197"/>
                    </a:cubicBezTo>
                    <a:cubicBezTo>
                      <a:pt x="1340572" y="692768"/>
                      <a:pt x="1338381" y="693340"/>
                      <a:pt x="1336095" y="693816"/>
                    </a:cubicBezTo>
                    <a:cubicBezTo>
                      <a:pt x="1297709" y="704579"/>
                      <a:pt x="1268086" y="744679"/>
                      <a:pt x="1270277" y="784589"/>
                    </a:cubicBezTo>
                    <a:cubicBezTo>
                      <a:pt x="1272563" y="826785"/>
                      <a:pt x="1310092" y="865170"/>
                      <a:pt x="1352192" y="868409"/>
                    </a:cubicBezTo>
                    <a:cubicBezTo>
                      <a:pt x="1354192" y="868600"/>
                      <a:pt x="1355907" y="869933"/>
                      <a:pt x="1356383" y="871933"/>
                    </a:cubicBezTo>
                    <a:cubicBezTo>
                      <a:pt x="1356955" y="873838"/>
                      <a:pt x="1356193" y="875934"/>
                      <a:pt x="1354478" y="877077"/>
                    </a:cubicBezTo>
                    <a:cubicBezTo>
                      <a:pt x="1315616" y="904414"/>
                      <a:pt x="1302757" y="964231"/>
                      <a:pt x="1327046" y="1005093"/>
                    </a:cubicBezTo>
                    <a:cubicBezTo>
                      <a:pt x="1348763" y="1041574"/>
                      <a:pt x="1397817" y="1059290"/>
                      <a:pt x="1438393" y="1047670"/>
                    </a:cubicBezTo>
                    <a:cubicBezTo>
                      <a:pt x="1443156" y="1045384"/>
                      <a:pt x="1448204" y="1043479"/>
                      <a:pt x="1453252" y="1041859"/>
                    </a:cubicBezTo>
                    <a:cubicBezTo>
                      <a:pt x="1455634" y="1041193"/>
                      <a:pt x="1458205" y="1042336"/>
                      <a:pt x="1459063" y="1044622"/>
                    </a:cubicBezTo>
                    <a:cubicBezTo>
                      <a:pt x="1460015" y="1046908"/>
                      <a:pt x="1458967" y="1049575"/>
                      <a:pt x="1456777" y="1050622"/>
                    </a:cubicBezTo>
                    <a:cubicBezTo>
                      <a:pt x="1451919" y="1053004"/>
                      <a:pt x="1446871" y="1055004"/>
                      <a:pt x="1441727" y="1056528"/>
                    </a:cubicBezTo>
                    <a:cubicBezTo>
                      <a:pt x="1409152" y="1072339"/>
                      <a:pt x="1384577" y="1105201"/>
                      <a:pt x="1379719" y="1141015"/>
                    </a:cubicBezTo>
                    <a:cubicBezTo>
                      <a:pt x="1375624" y="1171780"/>
                      <a:pt x="1391245" y="1193307"/>
                      <a:pt x="1410961" y="1220644"/>
                    </a:cubicBezTo>
                    <a:cubicBezTo>
                      <a:pt x="1417534" y="1229692"/>
                      <a:pt x="1424201" y="1239027"/>
                      <a:pt x="1430964" y="1249504"/>
                    </a:cubicBezTo>
                    <a:cubicBezTo>
                      <a:pt x="1432202" y="1251505"/>
                      <a:pt x="1431821" y="1254076"/>
                      <a:pt x="1430107" y="1255696"/>
                    </a:cubicBezTo>
                    <a:cubicBezTo>
                      <a:pt x="1428297" y="1257220"/>
                      <a:pt x="1425725" y="1257220"/>
                      <a:pt x="1423915" y="1255791"/>
                    </a:cubicBezTo>
                    <a:cubicBezTo>
                      <a:pt x="1416200" y="1249219"/>
                      <a:pt x="1408675" y="1241884"/>
                      <a:pt x="1401341" y="1234645"/>
                    </a:cubicBezTo>
                    <a:cubicBezTo>
                      <a:pt x="1375052" y="1208833"/>
                      <a:pt x="1350192" y="1184449"/>
                      <a:pt x="1312378" y="1190926"/>
                    </a:cubicBezTo>
                    <a:cubicBezTo>
                      <a:pt x="1267134" y="1198641"/>
                      <a:pt x="1229891" y="1240170"/>
                      <a:pt x="1227605" y="1285509"/>
                    </a:cubicBezTo>
                    <a:cubicBezTo>
                      <a:pt x="1227510" y="1287985"/>
                      <a:pt x="1225415" y="1289986"/>
                      <a:pt x="1222938" y="1289986"/>
                    </a:cubicBezTo>
                    <a:cubicBezTo>
                      <a:pt x="1223033" y="1289891"/>
                      <a:pt x="1223033" y="1289891"/>
                      <a:pt x="1223033" y="12898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2" name="Google Shape;822;p7"/>
              <p:cNvSpPr/>
              <p:nvPr/>
            </p:nvSpPr>
            <p:spPr>
              <a:xfrm>
                <a:off x="8562749" y="3840258"/>
                <a:ext cx="933254" cy="1040308"/>
              </a:xfrm>
              <a:custGeom>
                <a:avLst/>
                <a:gdLst/>
                <a:ahLst/>
                <a:cxnLst/>
                <a:rect l="l" t="t" r="r" b="b"/>
                <a:pathLst>
                  <a:path w="933254" h="1040308" extrusionOk="0">
                    <a:moveTo>
                      <a:pt x="928601" y="1040308"/>
                    </a:moveTo>
                    <a:cubicBezTo>
                      <a:pt x="928316" y="1040308"/>
                      <a:pt x="928125" y="1040308"/>
                      <a:pt x="927839" y="1040213"/>
                    </a:cubicBezTo>
                    <a:cubicBezTo>
                      <a:pt x="833542" y="1025735"/>
                      <a:pt x="649900" y="1001922"/>
                      <a:pt x="558460" y="999446"/>
                    </a:cubicBezTo>
                    <a:lnTo>
                      <a:pt x="538552" y="998874"/>
                    </a:lnTo>
                    <a:cubicBezTo>
                      <a:pt x="345385" y="993635"/>
                      <a:pt x="273091" y="991731"/>
                      <a:pt x="84210" y="1013829"/>
                    </a:cubicBezTo>
                    <a:cubicBezTo>
                      <a:pt x="82686" y="1014019"/>
                      <a:pt x="81162" y="1013448"/>
                      <a:pt x="80114" y="1012305"/>
                    </a:cubicBezTo>
                    <a:cubicBezTo>
                      <a:pt x="79067" y="1011161"/>
                      <a:pt x="78685" y="1009638"/>
                      <a:pt x="78971" y="1008114"/>
                    </a:cubicBezTo>
                    <a:cubicBezTo>
                      <a:pt x="141836" y="711315"/>
                      <a:pt x="116119" y="435947"/>
                      <a:pt x="390" y="166199"/>
                    </a:cubicBezTo>
                    <a:cubicBezTo>
                      <a:pt x="-658" y="163817"/>
                      <a:pt x="485" y="160960"/>
                      <a:pt x="2867" y="159912"/>
                    </a:cubicBezTo>
                    <a:cubicBezTo>
                      <a:pt x="5248" y="158865"/>
                      <a:pt x="8105" y="160008"/>
                      <a:pt x="9153" y="162389"/>
                    </a:cubicBezTo>
                    <a:cubicBezTo>
                      <a:pt x="124787" y="432042"/>
                      <a:pt x="151171" y="707219"/>
                      <a:pt x="89639" y="1003542"/>
                    </a:cubicBezTo>
                    <a:cubicBezTo>
                      <a:pt x="274329" y="982110"/>
                      <a:pt x="347291" y="984110"/>
                      <a:pt x="538743" y="989254"/>
                    </a:cubicBezTo>
                    <a:lnTo>
                      <a:pt x="558650" y="989826"/>
                    </a:lnTo>
                    <a:cubicBezTo>
                      <a:pt x="648471" y="992207"/>
                      <a:pt x="826493" y="1015162"/>
                      <a:pt x="922791" y="1029735"/>
                    </a:cubicBezTo>
                    <a:cubicBezTo>
                      <a:pt x="863641" y="676263"/>
                      <a:pt x="757532" y="332124"/>
                      <a:pt x="607133" y="6750"/>
                    </a:cubicBezTo>
                    <a:cubicBezTo>
                      <a:pt x="605989" y="4369"/>
                      <a:pt x="607037" y="1511"/>
                      <a:pt x="609418" y="464"/>
                    </a:cubicBezTo>
                    <a:cubicBezTo>
                      <a:pt x="611800" y="-679"/>
                      <a:pt x="614657" y="368"/>
                      <a:pt x="615705" y="2750"/>
                    </a:cubicBezTo>
                    <a:cubicBezTo>
                      <a:pt x="767343" y="330886"/>
                      <a:pt x="874118" y="678072"/>
                      <a:pt x="933173" y="1034593"/>
                    </a:cubicBezTo>
                    <a:cubicBezTo>
                      <a:pt x="933459" y="1036117"/>
                      <a:pt x="932983" y="1037641"/>
                      <a:pt x="931840" y="1038689"/>
                    </a:cubicBezTo>
                    <a:cubicBezTo>
                      <a:pt x="931078" y="1039832"/>
                      <a:pt x="929935" y="1040308"/>
                      <a:pt x="928601" y="10403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3" name="Google Shape;823;p7"/>
              <p:cNvSpPr/>
              <p:nvPr/>
            </p:nvSpPr>
            <p:spPr>
              <a:xfrm>
                <a:off x="8695060" y="3876916"/>
                <a:ext cx="677037" cy="878109"/>
              </a:xfrm>
              <a:custGeom>
                <a:avLst/>
                <a:gdLst/>
                <a:ahLst/>
                <a:cxnLst/>
                <a:rect l="l" t="t" r="r" b="b"/>
                <a:pathLst>
                  <a:path w="677037" h="878109" extrusionOk="0">
                    <a:moveTo>
                      <a:pt x="641604" y="869442"/>
                    </a:moveTo>
                    <a:cubicBezTo>
                      <a:pt x="630079" y="861346"/>
                      <a:pt x="618554" y="853250"/>
                      <a:pt x="607028" y="845058"/>
                    </a:cubicBezTo>
                    <a:lnTo>
                      <a:pt x="677037" y="770668"/>
                    </a:lnTo>
                    <a:cubicBezTo>
                      <a:pt x="676275" y="766953"/>
                      <a:pt x="675513" y="763143"/>
                      <a:pt x="674656" y="759333"/>
                    </a:cubicBezTo>
                    <a:lnTo>
                      <a:pt x="599218" y="839534"/>
                    </a:lnTo>
                    <a:cubicBezTo>
                      <a:pt x="555784" y="809149"/>
                      <a:pt x="512540" y="778669"/>
                      <a:pt x="469297" y="748189"/>
                    </a:cubicBezTo>
                    <a:cubicBezTo>
                      <a:pt x="511874" y="704374"/>
                      <a:pt x="556641" y="662654"/>
                      <a:pt x="603599" y="623411"/>
                    </a:cubicBezTo>
                    <a:cubicBezTo>
                      <a:pt x="617601" y="631222"/>
                      <a:pt x="631603" y="639033"/>
                      <a:pt x="645700" y="646843"/>
                    </a:cubicBezTo>
                    <a:cubicBezTo>
                      <a:pt x="644462" y="642557"/>
                      <a:pt x="643128" y="638175"/>
                      <a:pt x="641795" y="633794"/>
                    </a:cubicBezTo>
                    <a:cubicBezTo>
                      <a:pt x="631698" y="628174"/>
                      <a:pt x="621506" y="622554"/>
                      <a:pt x="611410" y="616839"/>
                    </a:cubicBezTo>
                    <a:cubicBezTo>
                      <a:pt x="618077" y="611315"/>
                      <a:pt x="624745" y="605885"/>
                      <a:pt x="631412" y="600456"/>
                    </a:cubicBezTo>
                    <a:cubicBezTo>
                      <a:pt x="630460" y="597313"/>
                      <a:pt x="629507" y="594075"/>
                      <a:pt x="628364" y="590931"/>
                    </a:cubicBezTo>
                    <a:cubicBezTo>
                      <a:pt x="619697" y="597789"/>
                      <a:pt x="611124" y="604838"/>
                      <a:pt x="602551" y="611886"/>
                    </a:cubicBezTo>
                    <a:cubicBezTo>
                      <a:pt x="550640" y="582740"/>
                      <a:pt x="498920" y="553022"/>
                      <a:pt x="447580" y="522542"/>
                    </a:cubicBezTo>
                    <a:cubicBezTo>
                      <a:pt x="485966" y="485585"/>
                      <a:pt x="525590" y="449771"/>
                      <a:pt x="566357" y="415195"/>
                    </a:cubicBezTo>
                    <a:lnTo>
                      <a:pt x="567309" y="415671"/>
                    </a:lnTo>
                    <a:cubicBezTo>
                      <a:pt x="565595" y="411099"/>
                      <a:pt x="563880" y="406527"/>
                      <a:pt x="562166" y="401955"/>
                    </a:cubicBezTo>
                    <a:lnTo>
                      <a:pt x="439293" y="333089"/>
                    </a:lnTo>
                    <a:cubicBezTo>
                      <a:pt x="463391" y="312896"/>
                      <a:pt x="487871" y="293084"/>
                      <a:pt x="512731" y="273749"/>
                    </a:cubicBezTo>
                    <a:cubicBezTo>
                      <a:pt x="511588" y="270701"/>
                      <a:pt x="510350" y="267558"/>
                      <a:pt x="509111" y="264509"/>
                    </a:cubicBezTo>
                    <a:cubicBezTo>
                      <a:pt x="482441" y="285179"/>
                      <a:pt x="456247" y="306419"/>
                      <a:pt x="430435" y="328136"/>
                    </a:cubicBezTo>
                    <a:lnTo>
                      <a:pt x="282226" y="244983"/>
                    </a:lnTo>
                    <a:cubicBezTo>
                      <a:pt x="315944" y="212693"/>
                      <a:pt x="350806" y="181642"/>
                      <a:pt x="386810" y="151829"/>
                    </a:cubicBezTo>
                    <a:lnTo>
                      <a:pt x="486632" y="208312"/>
                    </a:lnTo>
                    <a:lnTo>
                      <a:pt x="480917" y="194025"/>
                    </a:lnTo>
                    <a:lnTo>
                      <a:pt x="394716" y="145352"/>
                    </a:lnTo>
                    <a:cubicBezTo>
                      <a:pt x="411194" y="131826"/>
                      <a:pt x="427958" y="118491"/>
                      <a:pt x="444913" y="105633"/>
                    </a:cubicBezTo>
                    <a:lnTo>
                      <a:pt x="441198" y="96488"/>
                    </a:lnTo>
                    <a:cubicBezTo>
                      <a:pt x="422434" y="110681"/>
                      <a:pt x="403955" y="125349"/>
                      <a:pt x="385763" y="140303"/>
                    </a:cubicBezTo>
                    <a:lnTo>
                      <a:pt x="277368" y="79058"/>
                    </a:lnTo>
                    <a:cubicBezTo>
                      <a:pt x="306324" y="51435"/>
                      <a:pt x="336233" y="25051"/>
                      <a:pt x="367189" y="0"/>
                    </a:cubicBezTo>
                    <a:cubicBezTo>
                      <a:pt x="358521" y="2953"/>
                      <a:pt x="349949" y="5810"/>
                      <a:pt x="341567" y="8763"/>
                    </a:cubicBezTo>
                    <a:cubicBezTo>
                      <a:pt x="316611" y="29718"/>
                      <a:pt x="292227" y="51530"/>
                      <a:pt x="268700" y="74104"/>
                    </a:cubicBezTo>
                    <a:lnTo>
                      <a:pt x="223647" y="48673"/>
                    </a:lnTo>
                    <a:cubicBezTo>
                      <a:pt x="218884" y="50197"/>
                      <a:pt x="214693" y="51530"/>
                      <a:pt x="211360" y="52578"/>
                    </a:cubicBezTo>
                    <a:lnTo>
                      <a:pt x="261461" y="80963"/>
                    </a:lnTo>
                    <a:cubicBezTo>
                      <a:pt x="228695" y="112776"/>
                      <a:pt x="197453" y="146114"/>
                      <a:pt x="167640" y="180689"/>
                    </a:cubicBezTo>
                    <a:lnTo>
                      <a:pt x="88297" y="136303"/>
                    </a:lnTo>
                    <a:lnTo>
                      <a:pt x="136493" y="70771"/>
                    </a:lnTo>
                    <a:cubicBezTo>
                      <a:pt x="131921" y="71723"/>
                      <a:pt x="127254" y="72676"/>
                      <a:pt x="122492" y="73724"/>
                    </a:cubicBezTo>
                    <a:lnTo>
                      <a:pt x="79915" y="131540"/>
                    </a:lnTo>
                    <a:lnTo>
                      <a:pt x="14668" y="94869"/>
                    </a:lnTo>
                    <a:cubicBezTo>
                      <a:pt x="9811" y="95821"/>
                      <a:pt x="4953" y="96679"/>
                      <a:pt x="0" y="97631"/>
                    </a:cubicBezTo>
                    <a:lnTo>
                      <a:pt x="74295" y="139256"/>
                    </a:lnTo>
                    <a:lnTo>
                      <a:pt x="3810" y="235077"/>
                    </a:lnTo>
                    <a:cubicBezTo>
                      <a:pt x="5429" y="240887"/>
                      <a:pt x="7049" y="246888"/>
                      <a:pt x="8668" y="252889"/>
                    </a:cubicBezTo>
                    <a:cubicBezTo>
                      <a:pt x="31051" y="268319"/>
                      <a:pt x="53340" y="283655"/>
                      <a:pt x="75914" y="298800"/>
                    </a:cubicBezTo>
                    <a:cubicBezTo>
                      <a:pt x="61913" y="318707"/>
                      <a:pt x="48482" y="338900"/>
                      <a:pt x="35528" y="359378"/>
                    </a:cubicBezTo>
                    <a:cubicBezTo>
                      <a:pt x="36576" y="363760"/>
                      <a:pt x="37624" y="368141"/>
                      <a:pt x="38576" y="372618"/>
                    </a:cubicBezTo>
                    <a:cubicBezTo>
                      <a:pt x="52864" y="349377"/>
                      <a:pt x="68008" y="326517"/>
                      <a:pt x="83820" y="304038"/>
                    </a:cubicBezTo>
                    <a:cubicBezTo>
                      <a:pt x="109918" y="321564"/>
                      <a:pt x="136208" y="339090"/>
                      <a:pt x="162592" y="356330"/>
                    </a:cubicBezTo>
                    <a:cubicBezTo>
                      <a:pt x="130969" y="392335"/>
                      <a:pt x="100584" y="429483"/>
                      <a:pt x="71533" y="467868"/>
                    </a:cubicBezTo>
                    <a:cubicBezTo>
                      <a:pt x="66484" y="464249"/>
                      <a:pt x="61341" y="460725"/>
                      <a:pt x="56293" y="457200"/>
                    </a:cubicBezTo>
                    <a:cubicBezTo>
                      <a:pt x="57245" y="461582"/>
                      <a:pt x="58007" y="466058"/>
                      <a:pt x="58769" y="470440"/>
                    </a:cubicBezTo>
                    <a:cubicBezTo>
                      <a:pt x="61150" y="472059"/>
                      <a:pt x="63437" y="473774"/>
                      <a:pt x="65818" y="475393"/>
                    </a:cubicBezTo>
                    <a:cubicBezTo>
                      <a:pt x="64199" y="477584"/>
                      <a:pt x="62579" y="479775"/>
                      <a:pt x="60865" y="481965"/>
                    </a:cubicBezTo>
                    <a:cubicBezTo>
                      <a:pt x="61722" y="486346"/>
                      <a:pt x="62484" y="490633"/>
                      <a:pt x="63246" y="495014"/>
                    </a:cubicBezTo>
                    <a:cubicBezTo>
                      <a:pt x="66580" y="490252"/>
                      <a:pt x="70009" y="485585"/>
                      <a:pt x="73533" y="480917"/>
                    </a:cubicBezTo>
                    <a:cubicBezTo>
                      <a:pt x="111442" y="507587"/>
                      <a:pt x="149352" y="534162"/>
                      <a:pt x="187166" y="560832"/>
                    </a:cubicBezTo>
                    <a:cubicBezTo>
                      <a:pt x="161258" y="589026"/>
                      <a:pt x="136017" y="617792"/>
                      <a:pt x="111347" y="647129"/>
                    </a:cubicBezTo>
                    <a:lnTo>
                      <a:pt x="79058" y="617601"/>
                    </a:lnTo>
                    <a:cubicBezTo>
                      <a:pt x="79438" y="622268"/>
                      <a:pt x="79820" y="626840"/>
                      <a:pt x="80105" y="631412"/>
                    </a:cubicBezTo>
                    <a:lnTo>
                      <a:pt x="105251" y="654463"/>
                    </a:lnTo>
                    <a:cubicBezTo>
                      <a:pt x="97441" y="663797"/>
                      <a:pt x="89725" y="673132"/>
                      <a:pt x="82010" y="682562"/>
                    </a:cubicBezTo>
                    <a:cubicBezTo>
                      <a:pt x="82201" y="687610"/>
                      <a:pt x="82105" y="692658"/>
                      <a:pt x="82010" y="697706"/>
                    </a:cubicBezTo>
                    <a:cubicBezTo>
                      <a:pt x="92012" y="685324"/>
                      <a:pt x="102108" y="673037"/>
                      <a:pt x="112300" y="660845"/>
                    </a:cubicBezTo>
                    <a:lnTo>
                      <a:pt x="220028" y="759428"/>
                    </a:lnTo>
                    <a:cubicBezTo>
                      <a:pt x="196405" y="789337"/>
                      <a:pt x="173260" y="819817"/>
                      <a:pt x="150971" y="850868"/>
                    </a:cubicBezTo>
                    <a:cubicBezTo>
                      <a:pt x="154781" y="850964"/>
                      <a:pt x="158591" y="851154"/>
                      <a:pt x="162401" y="851345"/>
                    </a:cubicBezTo>
                    <a:cubicBezTo>
                      <a:pt x="183356" y="822389"/>
                      <a:pt x="204978" y="793909"/>
                      <a:pt x="227076" y="765905"/>
                    </a:cubicBezTo>
                    <a:lnTo>
                      <a:pt x="327374" y="857536"/>
                    </a:lnTo>
                    <a:cubicBezTo>
                      <a:pt x="332232" y="857726"/>
                      <a:pt x="337185" y="857917"/>
                      <a:pt x="342043" y="858108"/>
                    </a:cubicBezTo>
                    <a:lnTo>
                      <a:pt x="232982" y="758381"/>
                    </a:lnTo>
                    <a:cubicBezTo>
                      <a:pt x="261175" y="723043"/>
                      <a:pt x="290322" y="688562"/>
                      <a:pt x="320421" y="654844"/>
                    </a:cubicBezTo>
                    <a:cubicBezTo>
                      <a:pt x="365188" y="686372"/>
                      <a:pt x="409861" y="717995"/>
                      <a:pt x="454724" y="749522"/>
                    </a:cubicBezTo>
                    <a:cubicBezTo>
                      <a:pt x="421100" y="784575"/>
                      <a:pt x="389001" y="821055"/>
                      <a:pt x="358426" y="858774"/>
                    </a:cubicBezTo>
                    <a:cubicBezTo>
                      <a:pt x="362426" y="858869"/>
                      <a:pt x="366332" y="859060"/>
                      <a:pt x="370332" y="859250"/>
                    </a:cubicBezTo>
                    <a:cubicBezTo>
                      <a:pt x="399574" y="823341"/>
                      <a:pt x="430435" y="788575"/>
                      <a:pt x="462534" y="755142"/>
                    </a:cubicBezTo>
                    <a:cubicBezTo>
                      <a:pt x="505873" y="785622"/>
                      <a:pt x="549212" y="816102"/>
                      <a:pt x="592550" y="846582"/>
                    </a:cubicBezTo>
                    <a:lnTo>
                      <a:pt x="573405" y="866966"/>
                    </a:lnTo>
                    <a:cubicBezTo>
                      <a:pt x="577596" y="867061"/>
                      <a:pt x="581882" y="867251"/>
                      <a:pt x="586073" y="867442"/>
                    </a:cubicBezTo>
                    <a:lnTo>
                      <a:pt x="600456" y="852107"/>
                    </a:lnTo>
                    <a:cubicBezTo>
                      <a:pt x="608362" y="857726"/>
                      <a:pt x="616363" y="863251"/>
                      <a:pt x="624268" y="868871"/>
                    </a:cubicBezTo>
                    <a:cubicBezTo>
                      <a:pt x="628269" y="871633"/>
                      <a:pt x="632174" y="874490"/>
                      <a:pt x="636175" y="877253"/>
                    </a:cubicBezTo>
                    <a:cubicBezTo>
                      <a:pt x="637032" y="877824"/>
                      <a:pt x="637984" y="878110"/>
                      <a:pt x="638937" y="878110"/>
                    </a:cubicBezTo>
                    <a:cubicBezTo>
                      <a:pt x="640366" y="878110"/>
                      <a:pt x="641890" y="877348"/>
                      <a:pt x="642747" y="876014"/>
                    </a:cubicBezTo>
                    <a:cubicBezTo>
                      <a:pt x="644271" y="873919"/>
                      <a:pt x="643795" y="871061"/>
                      <a:pt x="641699" y="869537"/>
                    </a:cubicBezTo>
                    <a:lnTo>
                      <a:pt x="641604" y="869442"/>
                    </a:lnTo>
                    <a:close/>
                    <a:moveTo>
                      <a:pt x="431578" y="339662"/>
                    </a:moveTo>
                    <a:lnTo>
                      <a:pt x="557498" y="410242"/>
                    </a:lnTo>
                    <a:cubicBezTo>
                      <a:pt x="516826" y="444818"/>
                      <a:pt x="477298" y="480536"/>
                      <a:pt x="439007" y="517589"/>
                    </a:cubicBezTo>
                    <a:cubicBezTo>
                      <a:pt x="397955" y="493109"/>
                      <a:pt x="357092" y="468154"/>
                      <a:pt x="316516" y="442913"/>
                    </a:cubicBezTo>
                    <a:cubicBezTo>
                      <a:pt x="353759" y="407384"/>
                      <a:pt x="392144" y="372904"/>
                      <a:pt x="431578" y="339662"/>
                    </a:cubicBezTo>
                    <a:close/>
                    <a:moveTo>
                      <a:pt x="422720" y="334709"/>
                    </a:moveTo>
                    <a:cubicBezTo>
                      <a:pt x="383476" y="367951"/>
                      <a:pt x="345281" y="402241"/>
                      <a:pt x="308134" y="437674"/>
                    </a:cubicBezTo>
                    <a:cubicBezTo>
                      <a:pt x="264128" y="410337"/>
                      <a:pt x="220409" y="382524"/>
                      <a:pt x="177070" y="354330"/>
                    </a:cubicBezTo>
                    <a:cubicBezTo>
                      <a:pt x="208502" y="318992"/>
                      <a:pt x="241173" y="284798"/>
                      <a:pt x="275082" y="251936"/>
                    </a:cubicBezTo>
                    <a:lnTo>
                      <a:pt x="422720" y="334709"/>
                    </a:lnTo>
                    <a:close/>
                    <a:moveTo>
                      <a:pt x="270129" y="85820"/>
                    </a:moveTo>
                    <a:lnTo>
                      <a:pt x="377952" y="146780"/>
                    </a:lnTo>
                    <a:cubicBezTo>
                      <a:pt x="341947" y="176689"/>
                      <a:pt x="307181" y="207836"/>
                      <a:pt x="273558" y="240125"/>
                    </a:cubicBezTo>
                    <a:lnTo>
                      <a:pt x="176117" y="185452"/>
                    </a:lnTo>
                    <a:cubicBezTo>
                      <a:pt x="205930" y="150876"/>
                      <a:pt x="237268" y="117539"/>
                      <a:pt x="270129" y="85820"/>
                    </a:cubicBezTo>
                    <a:close/>
                    <a:moveTo>
                      <a:pt x="81343" y="290989"/>
                    </a:moveTo>
                    <a:cubicBezTo>
                      <a:pt x="57531" y="274892"/>
                      <a:pt x="33814" y="258699"/>
                      <a:pt x="10287" y="242411"/>
                    </a:cubicBezTo>
                    <a:lnTo>
                      <a:pt x="82677" y="144018"/>
                    </a:lnTo>
                    <a:lnTo>
                      <a:pt x="161258" y="188119"/>
                    </a:lnTo>
                    <a:cubicBezTo>
                      <a:pt x="133159" y="221266"/>
                      <a:pt x="106490" y="255556"/>
                      <a:pt x="81343" y="290989"/>
                    </a:cubicBezTo>
                    <a:close/>
                    <a:moveTo>
                      <a:pt x="89249" y="296228"/>
                    </a:moveTo>
                    <a:cubicBezTo>
                      <a:pt x="114491" y="260700"/>
                      <a:pt x="141351" y="226124"/>
                      <a:pt x="169736" y="192786"/>
                    </a:cubicBezTo>
                    <a:lnTo>
                      <a:pt x="266414" y="247079"/>
                    </a:lnTo>
                    <a:cubicBezTo>
                      <a:pt x="232696" y="279845"/>
                      <a:pt x="200216" y="313849"/>
                      <a:pt x="168974" y="349091"/>
                    </a:cubicBezTo>
                    <a:cubicBezTo>
                      <a:pt x="142208" y="331661"/>
                      <a:pt x="115729" y="314039"/>
                      <a:pt x="89249" y="296228"/>
                    </a:cubicBezTo>
                    <a:close/>
                    <a:moveTo>
                      <a:pt x="79343" y="473297"/>
                    </a:moveTo>
                    <a:cubicBezTo>
                      <a:pt x="108395" y="434816"/>
                      <a:pt x="138970" y="397574"/>
                      <a:pt x="170688" y="361569"/>
                    </a:cubicBezTo>
                    <a:cubicBezTo>
                      <a:pt x="213836" y="389668"/>
                      <a:pt x="257270" y="417290"/>
                      <a:pt x="300990" y="444437"/>
                    </a:cubicBezTo>
                    <a:cubicBezTo>
                      <a:pt x="264224" y="479870"/>
                      <a:pt x="228409" y="516350"/>
                      <a:pt x="193643" y="553784"/>
                    </a:cubicBezTo>
                    <a:cubicBezTo>
                      <a:pt x="155638" y="526923"/>
                      <a:pt x="117443" y="500158"/>
                      <a:pt x="79343" y="473297"/>
                    </a:cubicBezTo>
                    <a:close/>
                    <a:moveTo>
                      <a:pt x="225933" y="751904"/>
                    </a:moveTo>
                    <a:lnTo>
                      <a:pt x="118396" y="653510"/>
                    </a:lnTo>
                    <a:cubicBezTo>
                      <a:pt x="143351" y="623888"/>
                      <a:pt x="168878" y="594836"/>
                      <a:pt x="195072" y="566357"/>
                    </a:cubicBezTo>
                    <a:cubicBezTo>
                      <a:pt x="234220" y="594075"/>
                      <a:pt x="273367" y="621697"/>
                      <a:pt x="312611" y="649319"/>
                    </a:cubicBezTo>
                    <a:cubicBezTo>
                      <a:pt x="282797" y="682752"/>
                      <a:pt x="253937" y="716947"/>
                      <a:pt x="225933" y="751904"/>
                    </a:cubicBezTo>
                    <a:close/>
                    <a:moveTo>
                      <a:pt x="318992" y="642176"/>
                    </a:moveTo>
                    <a:cubicBezTo>
                      <a:pt x="279845" y="614553"/>
                      <a:pt x="240697" y="586931"/>
                      <a:pt x="201549" y="559308"/>
                    </a:cubicBezTo>
                    <a:cubicBezTo>
                      <a:pt x="236411" y="521684"/>
                      <a:pt x="272415" y="485204"/>
                      <a:pt x="309372" y="449675"/>
                    </a:cubicBezTo>
                    <a:cubicBezTo>
                      <a:pt x="350044" y="474917"/>
                      <a:pt x="390906" y="499967"/>
                      <a:pt x="432054" y="524447"/>
                    </a:cubicBezTo>
                    <a:cubicBezTo>
                      <a:pt x="393097" y="562451"/>
                      <a:pt x="355378" y="601694"/>
                      <a:pt x="318992" y="642176"/>
                    </a:cubicBezTo>
                    <a:close/>
                    <a:moveTo>
                      <a:pt x="461391" y="742664"/>
                    </a:moveTo>
                    <a:cubicBezTo>
                      <a:pt x="416528" y="710946"/>
                      <a:pt x="371666" y="679323"/>
                      <a:pt x="326803" y="647700"/>
                    </a:cubicBezTo>
                    <a:cubicBezTo>
                      <a:pt x="363379" y="607028"/>
                      <a:pt x="401288" y="567595"/>
                      <a:pt x="440531" y="529495"/>
                    </a:cubicBezTo>
                    <a:cubicBezTo>
                      <a:pt x="491585" y="559784"/>
                      <a:pt x="543020" y="589312"/>
                      <a:pt x="594741" y="618363"/>
                    </a:cubicBezTo>
                    <a:cubicBezTo>
                      <a:pt x="548164" y="657511"/>
                      <a:pt x="503682" y="699040"/>
                      <a:pt x="461391" y="7426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24" name="Google Shape;824;p7"/>
            <p:cNvSpPr/>
            <p:nvPr/>
          </p:nvSpPr>
          <p:spPr>
            <a:xfrm>
              <a:off x="1978269" y="2725741"/>
              <a:ext cx="1360202" cy="378569"/>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5" name="Google Shape;825;p7"/>
            <p:cNvSpPr/>
            <p:nvPr/>
          </p:nvSpPr>
          <p:spPr>
            <a:xfrm>
              <a:off x="2023303" y="2224026"/>
              <a:ext cx="1308629" cy="429370"/>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6" name="Google Shape;826;p7"/>
            <p:cNvSpPr/>
            <p:nvPr/>
          </p:nvSpPr>
          <p:spPr>
            <a:xfrm>
              <a:off x="2372624" y="2952203"/>
              <a:ext cx="241874" cy="228408"/>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7" name="Google Shape;827;p7"/>
            <p:cNvSpPr/>
            <p:nvPr/>
          </p:nvSpPr>
          <p:spPr>
            <a:xfrm>
              <a:off x="3168747" y="2640704"/>
              <a:ext cx="265494" cy="263797"/>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8" name="Google Shape;828;p7"/>
            <p:cNvSpPr/>
            <p:nvPr/>
          </p:nvSpPr>
          <p:spPr>
            <a:xfrm>
              <a:off x="1924411" y="2918153"/>
              <a:ext cx="230232" cy="229026"/>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9" name="Google Shape;829;p7"/>
            <p:cNvSpPr/>
            <p:nvPr/>
          </p:nvSpPr>
          <p:spPr>
            <a:xfrm>
              <a:off x="2808916" y="2870061"/>
              <a:ext cx="245916" cy="23892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0" name="Google Shape;830;p7"/>
            <p:cNvSpPr/>
            <p:nvPr/>
          </p:nvSpPr>
          <p:spPr>
            <a:xfrm>
              <a:off x="1961099" y="2516785"/>
              <a:ext cx="225745" cy="21298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1" name="Google Shape;831;p7"/>
            <p:cNvSpPr/>
            <p:nvPr/>
          </p:nvSpPr>
          <p:spPr>
            <a:xfrm>
              <a:off x="2392091" y="2511459"/>
              <a:ext cx="246417" cy="233176"/>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2" name="Google Shape;832;p7"/>
            <p:cNvSpPr/>
            <p:nvPr/>
          </p:nvSpPr>
          <p:spPr>
            <a:xfrm>
              <a:off x="2755592" y="2390460"/>
              <a:ext cx="214709" cy="21354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3" name="Google Shape;833;p7"/>
            <p:cNvSpPr/>
            <p:nvPr/>
          </p:nvSpPr>
          <p:spPr>
            <a:xfrm>
              <a:off x="3128710" y="2214175"/>
              <a:ext cx="229249" cy="22282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34" name="Google Shape;834;p7"/>
          <p:cNvGrpSpPr/>
          <p:nvPr/>
        </p:nvGrpSpPr>
        <p:grpSpPr>
          <a:xfrm>
            <a:off x="10245455" y="3633322"/>
            <a:ext cx="1842886" cy="3230834"/>
            <a:chOff x="10245455" y="3633322"/>
            <a:chExt cx="1842886" cy="3230834"/>
          </a:xfrm>
        </p:grpSpPr>
        <p:grpSp>
          <p:nvGrpSpPr>
            <p:cNvPr id="835" name="Google Shape;835;p7"/>
            <p:cNvGrpSpPr/>
            <p:nvPr/>
          </p:nvGrpSpPr>
          <p:grpSpPr>
            <a:xfrm flipH="1">
              <a:off x="10345683" y="4139911"/>
              <a:ext cx="1742658" cy="2724245"/>
              <a:chOff x="6083206" y="912088"/>
              <a:chExt cx="3551372" cy="5551753"/>
            </a:xfrm>
          </p:grpSpPr>
          <p:grpSp>
            <p:nvGrpSpPr>
              <p:cNvPr id="836" name="Google Shape;836;p7"/>
              <p:cNvGrpSpPr/>
              <p:nvPr/>
            </p:nvGrpSpPr>
            <p:grpSpPr>
              <a:xfrm>
                <a:off x="6516762" y="5322936"/>
                <a:ext cx="495570" cy="986885"/>
                <a:chOff x="4753275" y="5275039"/>
                <a:chExt cx="495570" cy="986885"/>
              </a:xfrm>
            </p:grpSpPr>
            <p:sp>
              <p:nvSpPr>
                <p:cNvPr id="837" name="Google Shape;837;p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8" name="Google Shape;838;p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39" name="Google Shape;839;p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40" name="Google Shape;840;p7"/>
              <p:cNvGrpSpPr/>
              <p:nvPr/>
            </p:nvGrpSpPr>
            <p:grpSpPr>
              <a:xfrm>
                <a:off x="8357373" y="5383706"/>
                <a:ext cx="495474" cy="986885"/>
                <a:chOff x="6593886" y="5335809"/>
                <a:chExt cx="495474" cy="986885"/>
              </a:xfrm>
            </p:grpSpPr>
            <p:sp>
              <p:nvSpPr>
                <p:cNvPr id="841" name="Google Shape;841;p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2" name="Google Shape;842;p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43" name="Google Shape;843;p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44" name="Google Shape;844;p7"/>
              <p:cNvGrpSpPr/>
              <p:nvPr/>
            </p:nvGrpSpPr>
            <p:grpSpPr>
              <a:xfrm>
                <a:off x="6386253" y="5289694"/>
                <a:ext cx="609130" cy="558069"/>
                <a:chOff x="4622766" y="5241797"/>
                <a:chExt cx="609130" cy="558069"/>
              </a:xfrm>
            </p:grpSpPr>
            <p:sp>
              <p:nvSpPr>
                <p:cNvPr id="845" name="Google Shape;845;p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6" name="Google Shape;846;p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47" name="Google Shape;847;p7"/>
              <p:cNvGrpSpPr/>
              <p:nvPr/>
            </p:nvGrpSpPr>
            <p:grpSpPr>
              <a:xfrm>
                <a:off x="8264529" y="5273478"/>
                <a:ext cx="604287" cy="547806"/>
                <a:chOff x="6501042" y="5225581"/>
                <a:chExt cx="604287" cy="547806"/>
              </a:xfrm>
            </p:grpSpPr>
            <p:sp>
              <p:nvSpPr>
                <p:cNvPr id="848" name="Google Shape;848;p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9" name="Google Shape;849;p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50" name="Google Shape;850;p7"/>
              <p:cNvGrpSpPr/>
              <p:nvPr/>
            </p:nvGrpSpPr>
            <p:grpSpPr>
              <a:xfrm>
                <a:off x="6786424" y="5231401"/>
                <a:ext cx="416789" cy="1135760"/>
                <a:chOff x="5022937" y="5183504"/>
                <a:chExt cx="416789" cy="1135760"/>
              </a:xfrm>
            </p:grpSpPr>
            <p:sp>
              <p:nvSpPr>
                <p:cNvPr id="851" name="Google Shape;851;p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2" name="Google Shape;852;p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53" name="Google Shape;853;p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54" name="Google Shape;854;p7"/>
              <p:cNvGrpSpPr/>
              <p:nvPr/>
            </p:nvGrpSpPr>
            <p:grpSpPr>
              <a:xfrm>
                <a:off x="8615700" y="5328080"/>
                <a:ext cx="416789" cy="1135761"/>
                <a:chOff x="6852213" y="5280183"/>
                <a:chExt cx="416789" cy="1135761"/>
              </a:xfrm>
            </p:grpSpPr>
            <p:sp>
              <p:nvSpPr>
                <p:cNvPr id="855" name="Google Shape;855;p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6" name="Google Shape;856;p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57" name="Google Shape;857;p7"/>
              <p:cNvGrpSpPr/>
              <p:nvPr/>
            </p:nvGrpSpPr>
            <p:grpSpPr>
              <a:xfrm>
                <a:off x="6083206" y="3943301"/>
                <a:ext cx="516683" cy="555818"/>
                <a:chOff x="4319719" y="3895404"/>
                <a:chExt cx="516683" cy="555818"/>
              </a:xfrm>
            </p:grpSpPr>
            <p:sp>
              <p:nvSpPr>
                <p:cNvPr id="858" name="Google Shape;858;p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9" name="Google Shape;859;p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60" name="Google Shape;860;p7"/>
              <p:cNvGrpSpPr/>
              <p:nvPr/>
            </p:nvGrpSpPr>
            <p:grpSpPr>
              <a:xfrm>
                <a:off x="6257831" y="912088"/>
                <a:ext cx="3376747" cy="4718505"/>
                <a:chOff x="4494344" y="864191"/>
                <a:chExt cx="3376747" cy="4718505"/>
              </a:xfrm>
            </p:grpSpPr>
            <p:sp>
              <p:nvSpPr>
                <p:cNvPr id="861" name="Google Shape;861;p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2" name="Google Shape;862;p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63" name="Google Shape;863;p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4" name="Google Shape;864;p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5" name="Google Shape;865;p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6" name="Google Shape;866;p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7" name="Google Shape;867;p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8" name="Google Shape;868;p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9" name="Google Shape;869;p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0" name="Google Shape;870;p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1" name="Google Shape;871;p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2" name="Google Shape;872;p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3" name="Google Shape;873;p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4" name="Google Shape;874;p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5" name="Google Shape;875;p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76" name="Google Shape;876;p7"/>
              <p:cNvGrpSpPr/>
              <p:nvPr/>
            </p:nvGrpSpPr>
            <p:grpSpPr>
              <a:xfrm>
                <a:off x="6650191" y="5328651"/>
                <a:ext cx="609320" cy="558260"/>
                <a:chOff x="4886704" y="5280754"/>
                <a:chExt cx="609320" cy="558260"/>
              </a:xfrm>
            </p:grpSpPr>
            <p:sp>
              <p:nvSpPr>
                <p:cNvPr id="877" name="Google Shape;877;p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8" name="Google Shape;878;p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79" name="Google Shape;879;p7"/>
              <p:cNvGrpSpPr/>
              <p:nvPr/>
            </p:nvGrpSpPr>
            <p:grpSpPr>
              <a:xfrm>
                <a:off x="8440360" y="5294718"/>
                <a:ext cx="604287" cy="547806"/>
                <a:chOff x="6676873" y="5246821"/>
                <a:chExt cx="604287" cy="547806"/>
              </a:xfrm>
            </p:grpSpPr>
            <p:sp>
              <p:nvSpPr>
                <p:cNvPr id="880" name="Google Shape;880;p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1" name="Google Shape;881;p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882" name="Google Shape;882;p7"/>
            <p:cNvSpPr/>
            <p:nvPr/>
          </p:nvSpPr>
          <p:spPr>
            <a:xfrm flipH="1">
              <a:off x="11061411" y="4618680"/>
              <a:ext cx="54326" cy="304554"/>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5A44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3" name="Google Shape;883;p7"/>
            <p:cNvSpPr/>
            <p:nvPr/>
          </p:nvSpPr>
          <p:spPr>
            <a:xfrm flipH="1">
              <a:off x="10344210" y="4427687"/>
              <a:ext cx="126684" cy="366874"/>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4" name="Google Shape;884;p7"/>
            <p:cNvSpPr/>
            <p:nvPr/>
          </p:nvSpPr>
          <p:spPr>
            <a:xfrm flipH="1">
              <a:off x="10396897" y="3896652"/>
              <a:ext cx="803384" cy="743421"/>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5" name="Google Shape;885;p7"/>
            <p:cNvSpPr/>
            <p:nvPr/>
          </p:nvSpPr>
          <p:spPr>
            <a:xfrm flipH="1">
              <a:off x="10395962" y="4161128"/>
              <a:ext cx="779693" cy="464284"/>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6" name="Google Shape;886;p7"/>
            <p:cNvSpPr/>
            <p:nvPr/>
          </p:nvSpPr>
          <p:spPr>
            <a:xfrm flipH="1">
              <a:off x="10784729" y="3934654"/>
              <a:ext cx="258514" cy="111052"/>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7" name="Google Shape;887;p7"/>
            <p:cNvSpPr/>
            <p:nvPr/>
          </p:nvSpPr>
          <p:spPr>
            <a:xfrm flipH="1">
              <a:off x="10675499" y="4009344"/>
              <a:ext cx="444069" cy="169289"/>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88" name="Google Shape;888;p7"/>
            <p:cNvGrpSpPr/>
            <p:nvPr/>
          </p:nvGrpSpPr>
          <p:grpSpPr>
            <a:xfrm flipH="1">
              <a:off x="10544051" y="3903712"/>
              <a:ext cx="202729" cy="293009"/>
              <a:chOff x="7000962" y="717705"/>
              <a:chExt cx="413142" cy="597124"/>
            </a:xfrm>
          </p:grpSpPr>
          <p:sp>
            <p:nvSpPr>
              <p:cNvPr id="889" name="Google Shape;889;p7"/>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0" name="Google Shape;890;p7"/>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91" name="Google Shape;891;p7"/>
            <p:cNvGrpSpPr/>
            <p:nvPr/>
          </p:nvGrpSpPr>
          <p:grpSpPr>
            <a:xfrm flipH="1">
              <a:off x="11041648" y="4014649"/>
              <a:ext cx="167549" cy="302424"/>
              <a:chOff x="6058599" y="943786"/>
              <a:chExt cx="341449" cy="616312"/>
            </a:xfrm>
          </p:grpSpPr>
          <p:sp>
            <p:nvSpPr>
              <p:cNvPr id="892" name="Google Shape;892;p7"/>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3" name="Google Shape;893;p7"/>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94" name="Google Shape;894;p7"/>
            <p:cNvSpPr/>
            <p:nvPr/>
          </p:nvSpPr>
          <p:spPr>
            <a:xfrm flipH="1">
              <a:off x="11095104" y="4037179"/>
              <a:ext cx="87181" cy="21554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5" name="Google Shape;895;p7"/>
            <p:cNvSpPr/>
            <p:nvPr/>
          </p:nvSpPr>
          <p:spPr>
            <a:xfrm flipH="1">
              <a:off x="10583100" y="3928678"/>
              <a:ext cx="105534" cy="209802"/>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6" name="Google Shape;896;p7"/>
            <p:cNvSpPr/>
            <p:nvPr/>
          </p:nvSpPr>
          <p:spPr>
            <a:xfrm flipH="1">
              <a:off x="10769986" y="3633322"/>
              <a:ext cx="325971" cy="328488"/>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7" name="Google Shape;897;p7"/>
            <p:cNvSpPr/>
            <p:nvPr/>
          </p:nvSpPr>
          <p:spPr>
            <a:xfrm flipH="1">
              <a:off x="10961360" y="4852578"/>
              <a:ext cx="204376" cy="192821"/>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8" name="Google Shape;898;p7"/>
            <p:cNvSpPr/>
            <p:nvPr/>
          </p:nvSpPr>
          <p:spPr>
            <a:xfrm flipH="1">
              <a:off x="10245455" y="4688941"/>
              <a:ext cx="223092" cy="211104"/>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99" name="Google Shape;899;p7"/>
            <p:cNvGrpSpPr/>
            <p:nvPr/>
          </p:nvGrpSpPr>
          <p:grpSpPr>
            <a:xfrm flipH="1">
              <a:off x="10468548" y="4374640"/>
              <a:ext cx="562981" cy="378642"/>
              <a:chOff x="2320880" y="1660166"/>
              <a:chExt cx="1147301" cy="771637"/>
            </a:xfrm>
          </p:grpSpPr>
          <p:sp>
            <p:nvSpPr>
              <p:cNvPr id="900" name="Google Shape;900;p7"/>
              <p:cNvSpPr/>
              <p:nvPr/>
            </p:nvSpPr>
            <p:spPr>
              <a:xfrm>
                <a:off x="2676334" y="1933951"/>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1" name="Google Shape;901;p7"/>
              <p:cNvSpPr/>
              <p:nvPr/>
            </p:nvSpPr>
            <p:spPr>
              <a:xfrm rot="-439219">
                <a:off x="3258147" y="1819745"/>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2" name="Google Shape;902;p7"/>
              <p:cNvSpPr/>
              <p:nvPr/>
            </p:nvSpPr>
            <p:spPr>
              <a:xfrm rot="-439219">
                <a:off x="2331898" y="2069264"/>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03" name="Google Shape;903;p7"/>
              <p:cNvGrpSpPr/>
              <p:nvPr/>
            </p:nvGrpSpPr>
            <p:grpSpPr>
              <a:xfrm>
                <a:off x="3041779" y="1660166"/>
                <a:ext cx="238590" cy="133635"/>
                <a:chOff x="7134808" y="1364074"/>
                <a:chExt cx="238590" cy="133635"/>
              </a:xfrm>
            </p:grpSpPr>
            <p:sp>
              <p:nvSpPr>
                <p:cNvPr id="904" name="Google Shape;904;p7"/>
                <p:cNvSpPr/>
                <p:nvPr/>
              </p:nvSpPr>
              <p:spPr>
                <a:xfrm>
                  <a:off x="7134808" y="1371413"/>
                  <a:ext cx="194445" cy="126296"/>
                </a:xfrm>
                <a:custGeom>
                  <a:avLst/>
                  <a:gdLst/>
                  <a:ahLst/>
                  <a:cxnLst/>
                  <a:rect l="l" t="t" r="r" b="b"/>
                  <a:pathLst>
                    <a:path w="194445" h="126296" extrusionOk="0">
                      <a:moveTo>
                        <a:pt x="17609" y="42286"/>
                      </a:moveTo>
                      <a:cubicBezTo>
                        <a:pt x="39326" y="14092"/>
                        <a:pt x="77712" y="-3434"/>
                        <a:pt x="115145" y="567"/>
                      </a:cubicBezTo>
                      <a:cubicBezTo>
                        <a:pt x="152578" y="4567"/>
                        <a:pt x="186582" y="31428"/>
                        <a:pt x="193631" y="65337"/>
                      </a:cubicBezTo>
                      <a:cubicBezTo>
                        <a:pt x="196203" y="77529"/>
                        <a:pt x="192964" y="93435"/>
                        <a:pt x="179915" y="96864"/>
                      </a:cubicBezTo>
                      <a:cubicBezTo>
                        <a:pt x="170104" y="99436"/>
                        <a:pt x="159817" y="93150"/>
                        <a:pt x="154293" y="85244"/>
                      </a:cubicBezTo>
                      <a:cubicBezTo>
                        <a:pt x="148768" y="77433"/>
                        <a:pt x="146292" y="68004"/>
                        <a:pt x="141720" y="59717"/>
                      </a:cubicBezTo>
                      <a:cubicBezTo>
                        <a:pt x="132195" y="42381"/>
                        <a:pt x="112763" y="29904"/>
                        <a:pt x="91713" y="27618"/>
                      </a:cubicBezTo>
                      <a:cubicBezTo>
                        <a:pt x="70663" y="25332"/>
                        <a:pt x="48660" y="33333"/>
                        <a:pt x="34944" y="48192"/>
                      </a:cubicBezTo>
                      <a:cubicBezTo>
                        <a:pt x="14370" y="70575"/>
                        <a:pt x="14275" y="94483"/>
                        <a:pt x="4083" y="126297"/>
                      </a:cubicBezTo>
                      <a:cubicBezTo>
                        <a:pt x="-5823" y="101341"/>
                        <a:pt x="3702" y="60384"/>
                        <a:pt x="17609"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5" name="Google Shape;905;p7"/>
                <p:cNvSpPr/>
                <p:nvPr/>
              </p:nvSpPr>
              <p:spPr>
                <a:xfrm>
                  <a:off x="7303864" y="1364074"/>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3" y="27813"/>
                        <a:pt x="31337" y="32194"/>
                      </a:cubicBezTo>
                      <a:cubicBezTo>
                        <a:pt x="27337" y="36481"/>
                        <a:pt x="22479" y="40005"/>
                        <a:pt x="16954" y="42005"/>
                      </a:cubicBezTo>
                      <a:cubicBezTo>
                        <a:pt x="11525" y="44196"/>
                        <a:pt x="5429" y="44768"/>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6" name="Google Shape;906;p7"/>
                <p:cNvSpPr/>
                <p:nvPr/>
              </p:nvSpPr>
              <p:spPr>
                <a:xfrm>
                  <a:off x="7313580" y="1395221"/>
                  <a:ext cx="59818" cy="44768"/>
                </a:xfrm>
                <a:custGeom>
                  <a:avLst/>
                  <a:gdLst/>
                  <a:ahLst/>
                  <a:cxnLst/>
                  <a:rect l="l" t="t" r="r" b="b"/>
                  <a:pathLst>
                    <a:path w="59818" h="44768" extrusionOk="0">
                      <a:moveTo>
                        <a:pt x="0" y="36100"/>
                      </a:moveTo>
                      <a:cubicBezTo>
                        <a:pt x="7049" y="37719"/>
                        <a:pt x="13621" y="38005"/>
                        <a:pt x="19908" y="37147"/>
                      </a:cubicBezTo>
                      <a:cubicBezTo>
                        <a:pt x="26194" y="36195"/>
                        <a:pt x="32195" y="34290"/>
                        <a:pt x="37243" y="31051"/>
                      </a:cubicBezTo>
                      <a:cubicBezTo>
                        <a:pt x="42386" y="27908"/>
                        <a:pt x="46863" y="23431"/>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3"/>
                        <a:pt x="27718" y="45244"/>
                        <a:pt x="20098" y="44672"/>
                      </a:cubicBezTo>
                      <a:cubicBezTo>
                        <a:pt x="12573" y="44005"/>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07" name="Google Shape;907;p7"/>
              <p:cNvGrpSpPr/>
              <p:nvPr/>
            </p:nvGrpSpPr>
            <p:grpSpPr>
              <a:xfrm>
                <a:off x="2349585" y="1806886"/>
                <a:ext cx="254889" cy="127723"/>
                <a:chOff x="6442614" y="1510794"/>
                <a:chExt cx="254889" cy="127723"/>
              </a:xfrm>
            </p:grpSpPr>
            <p:sp>
              <p:nvSpPr>
                <p:cNvPr id="908" name="Google Shape;908;p7"/>
                <p:cNvSpPr/>
                <p:nvPr/>
              </p:nvSpPr>
              <p:spPr>
                <a:xfrm>
                  <a:off x="6497938" y="1510794"/>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5"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9" name="Google Shape;909;p7"/>
                <p:cNvSpPr/>
                <p:nvPr/>
              </p:nvSpPr>
              <p:spPr>
                <a:xfrm>
                  <a:off x="6457282" y="1554003"/>
                  <a:ext cx="52863" cy="29972"/>
                </a:xfrm>
                <a:custGeom>
                  <a:avLst/>
                  <a:gdLst/>
                  <a:ahLst/>
                  <a:cxnLst/>
                  <a:rect l="l" t="t" r="r" b="b"/>
                  <a:pathLst>
                    <a:path w="52863" h="29972" extrusionOk="0">
                      <a:moveTo>
                        <a:pt x="52864" y="24098"/>
                      </a:moveTo>
                      <a:cubicBezTo>
                        <a:pt x="48482" y="27813"/>
                        <a:pt x="42672" y="29623"/>
                        <a:pt x="36862" y="29908"/>
                      </a:cubicBezTo>
                      <a:cubicBezTo>
                        <a:pt x="31052" y="30290"/>
                        <a:pt x="25146" y="28956"/>
                        <a:pt x="19812" y="26575"/>
                      </a:cubicBezTo>
                      <a:cubicBezTo>
                        <a:pt x="14478" y="24098"/>
                        <a:pt x="9620" y="20479"/>
                        <a:pt x="6096" y="15811"/>
                      </a:cubicBezTo>
                      <a:cubicBezTo>
                        <a:pt x="2477" y="11240"/>
                        <a:pt x="95" y="5715"/>
                        <a:pt x="0" y="0"/>
                      </a:cubicBezTo>
                      <a:cubicBezTo>
                        <a:pt x="7430" y="8382"/>
                        <a:pt x="15050" y="13906"/>
                        <a:pt x="23813" y="17907"/>
                      </a:cubicBezTo>
                      <a:cubicBezTo>
                        <a:pt x="32480" y="21907"/>
                        <a:pt x="41624"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0" name="Google Shape;910;p7"/>
                <p:cNvSpPr/>
                <p:nvPr/>
              </p:nvSpPr>
              <p:spPr>
                <a:xfrm>
                  <a:off x="6442614" y="1594008"/>
                  <a:ext cx="68103" cy="29875"/>
                </a:xfrm>
                <a:custGeom>
                  <a:avLst/>
                  <a:gdLst/>
                  <a:ahLst/>
                  <a:cxnLst/>
                  <a:rect l="l" t="t" r="r" b="b"/>
                  <a:pathLst>
                    <a:path w="68103" h="29875" extrusionOk="0">
                      <a:moveTo>
                        <a:pt x="68104" y="10001"/>
                      </a:moveTo>
                      <a:cubicBezTo>
                        <a:pt x="65437" y="16764"/>
                        <a:pt x="59722" y="22289"/>
                        <a:pt x="52959" y="25718"/>
                      </a:cubicBezTo>
                      <a:cubicBezTo>
                        <a:pt x="46196" y="29242"/>
                        <a:pt x="38291" y="30575"/>
                        <a:pt x="30480" y="29527"/>
                      </a:cubicBezTo>
                      <a:cubicBezTo>
                        <a:pt x="22670" y="28289"/>
                        <a:pt x="15430" y="24765"/>
                        <a:pt x="10001" y="19431"/>
                      </a:cubicBezTo>
                      <a:cubicBezTo>
                        <a:pt x="4477" y="14192"/>
                        <a:pt x="667" y="7239"/>
                        <a:pt x="0" y="0"/>
                      </a:cubicBezTo>
                      <a:cubicBezTo>
                        <a:pt x="4382" y="5715"/>
                        <a:pt x="9239" y="10192"/>
                        <a:pt x="14573" y="13621"/>
                      </a:cubicBezTo>
                      <a:cubicBezTo>
                        <a:pt x="20003" y="16954"/>
                        <a:pt x="25813" y="19336"/>
                        <a:pt x="31813" y="20098"/>
                      </a:cubicBezTo>
                      <a:cubicBezTo>
                        <a:pt x="37814" y="21050"/>
                        <a:pt x="44005" y="20479"/>
                        <a:pt x="50197" y="18764"/>
                      </a:cubicBezTo>
                      <a:cubicBezTo>
                        <a:pt x="56388" y="17145"/>
                        <a:pt x="62293"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11" name="Google Shape;911;p7"/>
              <p:cNvGrpSpPr/>
              <p:nvPr/>
            </p:nvGrpSpPr>
            <p:grpSpPr>
              <a:xfrm>
                <a:off x="2794783" y="2044303"/>
                <a:ext cx="285190" cy="95161"/>
                <a:chOff x="6887812" y="1748211"/>
                <a:chExt cx="285190" cy="95161"/>
              </a:xfrm>
            </p:grpSpPr>
            <p:sp>
              <p:nvSpPr>
                <p:cNvPr id="912" name="Google Shape;912;p7"/>
                <p:cNvSpPr/>
                <p:nvPr/>
              </p:nvSpPr>
              <p:spPr>
                <a:xfrm>
                  <a:off x="6887812" y="1788140"/>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13" name="Google Shape;913;p7"/>
                <p:cNvGrpSpPr/>
                <p:nvPr/>
              </p:nvGrpSpPr>
              <p:grpSpPr>
                <a:xfrm>
                  <a:off x="6951915" y="1748211"/>
                  <a:ext cx="221087" cy="95161"/>
                  <a:chOff x="6951915" y="1748211"/>
                  <a:chExt cx="221087" cy="95161"/>
                </a:xfrm>
              </p:grpSpPr>
              <p:sp>
                <p:nvSpPr>
                  <p:cNvPr id="914" name="Google Shape;914;p7"/>
                  <p:cNvSpPr/>
                  <p:nvPr/>
                </p:nvSpPr>
                <p:spPr>
                  <a:xfrm>
                    <a:off x="7096065" y="1748211"/>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5" name="Google Shape;915;p7"/>
                  <p:cNvSpPr/>
                  <p:nvPr/>
                </p:nvSpPr>
                <p:spPr>
                  <a:xfrm>
                    <a:off x="6951915" y="1775364"/>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674"/>
                          <a:pt x="29528" y="50863"/>
                        </a:cubicBezTo>
                        <a:cubicBezTo>
                          <a:pt x="27908" y="49530"/>
                          <a:pt x="26194" y="48101"/>
                          <a:pt x="24575" y="46768"/>
                        </a:cubicBezTo>
                        <a:cubicBezTo>
                          <a:pt x="17241" y="41053"/>
                          <a:pt x="10859"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916" name="Google Shape;916;p7"/>
              <p:cNvSpPr/>
              <p:nvPr/>
            </p:nvSpPr>
            <p:spPr>
              <a:xfrm>
                <a:off x="2938134" y="2129082"/>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7" y="50101"/>
                      <a:pt x="35624" y="102108"/>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7" name="Google Shape;917;p7"/>
              <p:cNvSpPr/>
              <p:nvPr/>
            </p:nvSpPr>
            <p:spPr>
              <a:xfrm>
                <a:off x="2859458" y="2225380"/>
                <a:ext cx="218250" cy="104012"/>
              </a:xfrm>
              <a:custGeom>
                <a:avLst/>
                <a:gdLst/>
                <a:ahLst/>
                <a:cxnLst/>
                <a:rect l="l" t="t" r="r" b="b"/>
                <a:pathLst>
                  <a:path w="218250" h="104012" extrusionOk="0">
                    <a:moveTo>
                      <a:pt x="58007" y="104013"/>
                    </a:moveTo>
                    <a:cubicBezTo>
                      <a:pt x="32480" y="104013"/>
                      <a:pt x="7525" y="85916"/>
                      <a:pt x="0" y="61531"/>
                    </a:cubicBezTo>
                    <a:lnTo>
                      <a:pt x="9144" y="58769"/>
                    </a:lnTo>
                    <a:cubicBezTo>
                      <a:pt x="15811" y="80391"/>
                      <a:pt x="38481" y="96012"/>
                      <a:pt x="61150" y="94393"/>
                    </a:cubicBezTo>
                    <a:cubicBezTo>
                      <a:pt x="83629" y="92869"/>
                      <a:pt x="104108" y="74104"/>
                      <a:pt x="107632" y="51816"/>
                    </a:cubicBezTo>
                    <a:lnTo>
                      <a:pt x="109538" y="40196"/>
                    </a:lnTo>
                    <a:lnTo>
                      <a:pt x="116300" y="49816"/>
                    </a:lnTo>
                    <a:cubicBezTo>
                      <a:pt x="130207" y="69628"/>
                      <a:pt x="160020" y="76962"/>
                      <a:pt x="181546" y="65818"/>
                    </a:cubicBezTo>
                    <a:cubicBezTo>
                      <a:pt x="202978" y="54673"/>
                      <a:pt x="214217" y="26003"/>
                      <a:pt x="205930" y="3238"/>
                    </a:cubicBezTo>
                    <a:lnTo>
                      <a:pt x="214884" y="0"/>
                    </a:lnTo>
                    <a:cubicBezTo>
                      <a:pt x="224885" y="27527"/>
                      <a:pt x="211836" y="60769"/>
                      <a:pt x="185928" y="74295"/>
                    </a:cubicBezTo>
                    <a:cubicBezTo>
                      <a:pt x="162877" y="86296"/>
                      <a:pt x="132874" y="80867"/>
                      <a:pt x="114681" y="62770"/>
                    </a:cubicBezTo>
                    <a:cubicBezTo>
                      <a:pt x="106871" y="84963"/>
                      <a:pt x="85344" y="102298"/>
                      <a:pt x="61817" y="103918"/>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18" name="Google Shape;918;p7"/>
            <p:cNvSpPr/>
            <p:nvPr/>
          </p:nvSpPr>
          <p:spPr>
            <a:xfrm flipH="1">
              <a:off x="11508438" y="5844269"/>
              <a:ext cx="127675" cy="46189"/>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9" name="Google Shape;919;p7"/>
            <p:cNvSpPr/>
            <p:nvPr/>
          </p:nvSpPr>
          <p:spPr>
            <a:xfrm flipH="1">
              <a:off x="11297511" y="5648535"/>
              <a:ext cx="133168" cy="63117"/>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0" name="Google Shape;920;p7"/>
            <p:cNvSpPr/>
            <p:nvPr/>
          </p:nvSpPr>
          <p:spPr>
            <a:xfrm flipH="1">
              <a:off x="11689562" y="5805739"/>
              <a:ext cx="59409" cy="119562"/>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1" name="Google Shape;921;p7"/>
            <p:cNvSpPr/>
            <p:nvPr/>
          </p:nvSpPr>
          <p:spPr>
            <a:xfrm flipH="1">
              <a:off x="11537764" y="5930646"/>
              <a:ext cx="59011" cy="114842"/>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2" name="Google Shape;922;p7"/>
            <p:cNvSpPr/>
            <p:nvPr/>
          </p:nvSpPr>
          <p:spPr>
            <a:xfrm flipH="1">
              <a:off x="11366064" y="5978704"/>
              <a:ext cx="59126" cy="117630"/>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3" name="Google Shape;923;p7"/>
            <p:cNvSpPr/>
            <p:nvPr/>
          </p:nvSpPr>
          <p:spPr>
            <a:xfrm flipH="1">
              <a:off x="11179346" y="5940365"/>
              <a:ext cx="60936" cy="111379"/>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4" name="Google Shape;924;p7"/>
            <p:cNvSpPr/>
            <p:nvPr/>
          </p:nvSpPr>
          <p:spPr>
            <a:xfrm flipH="1">
              <a:off x="11043636" y="5812975"/>
              <a:ext cx="69303" cy="10802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5" name="Google Shape;925;p7"/>
            <p:cNvSpPr/>
            <p:nvPr/>
          </p:nvSpPr>
          <p:spPr>
            <a:xfrm flipH="1">
              <a:off x="10961365" y="5604215"/>
              <a:ext cx="84846" cy="10115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6" name="Google Shape;926;p7"/>
            <p:cNvSpPr/>
            <p:nvPr/>
          </p:nvSpPr>
          <p:spPr>
            <a:xfrm flipH="1">
              <a:off x="11041589" y="5385655"/>
              <a:ext cx="774939" cy="603639"/>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7" name="Google Shape;927;p7"/>
            <p:cNvSpPr/>
            <p:nvPr/>
          </p:nvSpPr>
          <p:spPr>
            <a:xfrm flipH="1">
              <a:off x="11106592" y="5434093"/>
              <a:ext cx="650841" cy="445893"/>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28" name="Google Shape;928;p7"/>
            <p:cNvGrpSpPr/>
            <p:nvPr/>
          </p:nvGrpSpPr>
          <p:grpSpPr>
            <a:xfrm flipH="1">
              <a:off x="11131315" y="5453776"/>
              <a:ext cx="598339" cy="380302"/>
              <a:chOff x="5061541" y="3523296"/>
              <a:chExt cx="1179238" cy="749331"/>
            </a:xfrm>
          </p:grpSpPr>
          <p:sp>
            <p:nvSpPr>
              <p:cNvPr id="929" name="Google Shape;929;p7"/>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0" name="Google Shape;930;p7"/>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1" name="Google Shape;931;p7"/>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32" name="Google Shape;932;p7"/>
            <p:cNvSpPr/>
            <p:nvPr/>
          </p:nvSpPr>
          <p:spPr>
            <a:xfrm flipH="1">
              <a:off x="11186701" y="5472234"/>
              <a:ext cx="500412" cy="310952"/>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33" name="Google Shape;933;p7"/>
            <p:cNvGrpSpPr/>
            <p:nvPr/>
          </p:nvGrpSpPr>
          <p:grpSpPr>
            <a:xfrm flipH="1">
              <a:off x="11207187" y="5524197"/>
              <a:ext cx="456744" cy="249870"/>
              <a:chOff x="3639811" y="1037669"/>
              <a:chExt cx="3202308" cy="1751437"/>
            </a:xfrm>
          </p:grpSpPr>
          <p:sp>
            <p:nvSpPr>
              <p:cNvPr id="934" name="Google Shape;934;p7"/>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5" name="Google Shape;935;p7"/>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6" name="Google Shape;936;p7"/>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7" name="Google Shape;937;p7"/>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8" name="Google Shape;938;p7"/>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9" name="Google Shape;939;p7"/>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0" name="Google Shape;940;p7"/>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1" name="Google Shape;941;p7"/>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2" name="Google Shape;942;p7"/>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3" name="Google Shape;943;p7"/>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4" name="Google Shape;944;p7"/>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5" name="Google Shape;945;p7"/>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46" name="Google Shape;946;p7"/>
            <p:cNvGrpSpPr/>
            <p:nvPr/>
          </p:nvGrpSpPr>
          <p:grpSpPr>
            <a:xfrm flipH="1">
              <a:off x="11201679" y="5489102"/>
              <a:ext cx="448336" cy="284964"/>
              <a:chOff x="3737380" y="791674"/>
              <a:chExt cx="3143354" cy="1997427"/>
            </a:xfrm>
          </p:grpSpPr>
          <p:sp>
            <p:nvSpPr>
              <p:cNvPr id="947" name="Google Shape;947;p7"/>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8" name="Google Shape;948;p7"/>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9" name="Google Shape;949;p7"/>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0" name="Google Shape;950;p7"/>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1" name="Google Shape;951;p7"/>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2" name="Google Shape;952;p7"/>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3" name="Google Shape;953;p7"/>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4" name="Google Shape;954;p7"/>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5" name="Google Shape;955;p7"/>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6" name="Google Shape;956;p7"/>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7" name="Google Shape;957;p7"/>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8" name="Google Shape;958;p7"/>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59" name="Google Shape;959;p7"/>
            <p:cNvGrpSpPr/>
            <p:nvPr/>
          </p:nvGrpSpPr>
          <p:grpSpPr>
            <a:xfrm flipH="1">
              <a:off x="11058920" y="5506171"/>
              <a:ext cx="707029" cy="447735"/>
              <a:chOff x="2924547" y="911317"/>
              <a:chExt cx="4957094" cy="3138355"/>
            </a:xfrm>
          </p:grpSpPr>
          <p:sp>
            <p:nvSpPr>
              <p:cNvPr id="960" name="Google Shape;960;p7"/>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1" name="Google Shape;961;p7"/>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2" name="Google Shape;962;p7"/>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3" name="Google Shape;963;p7"/>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4" name="Google Shape;964;p7"/>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5" name="Google Shape;965;p7"/>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6" name="Google Shape;966;p7"/>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7" name="Google Shape;967;p7"/>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68" name="Google Shape;968;p7"/>
            <p:cNvGrpSpPr/>
            <p:nvPr/>
          </p:nvGrpSpPr>
          <p:grpSpPr>
            <a:xfrm flipH="1">
              <a:off x="11047323" y="5431940"/>
              <a:ext cx="749993" cy="523871"/>
              <a:chOff x="2704627" y="391002"/>
              <a:chExt cx="5258323" cy="3672017"/>
            </a:xfrm>
          </p:grpSpPr>
          <p:sp>
            <p:nvSpPr>
              <p:cNvPr id="969" name="Google Shape;969;p7"/>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0" name="Google Shape;970;p7"/>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1" name="Google Shape;971;p7"/>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2" name="Google Shape;972;p7"/>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3" name="Google Shape;973;p7"/>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4" name="Google Shape;974;p7"/>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5" name="Google Shape;975;p7"/>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6" name="Google Shape;976;p7"/>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7" name="Google Shape;977;p7"/>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78" name="Google Shape;978;p7"/>
            <p:cNvSpPr/>
            <p:nvPr/>
          </p:nvSpPr>
          <p:spPr>
            <a:xfrm flipH="1">
              <a:off x="11617453" y="5874045"/>
              <a:ext cx="59384" cy="119610"/>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9" name="Google Shape;979;p7"/>
            <p:cNvSpPr/>
            <p:nvPr/>
          </p:nvSpPr>
          <p:spPr>
            <a:xfrm flipH="1">
              <a:off x="11457683" y="5962649"/>
              <a:ext cx="59437" cy="120052"/>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0" name="Google Shape;980;p7"/>
            <p:cNvSpPr/>
            <p:nvPr/>
          </p:nvSpPr>
          <p:spPr>
            <a:xfrm flipH="1">
              <a:off x="11274751" y="5970083"/>
              <a:ext cx="59011" cy="115093"/>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1" name="Google Shape;981;p7"/>
            <p:cNvSpPr/>
            <p:nvPr/>
          </p:nvSpPr>
          <p:spPr>
            <a:xfrm flipH="1">
              <a:off x="11120009" y="5880105"/>
              <a:ext cx="59185" cy="120754"/>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2" name="Google Shape;982;p7"/>
            <p:cNvSpPr/>
            <p:nvPr/>
          </p:nvSpPr>
          <p:spPr>
            <a:xfrm flipH="1">
              <a:off x="11755709" y="5746223"/>
              <a:ext cx="61339" cy="110997"/>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3" name="Google Shape;983;p7"/>
            <p:cNvSpPr/>
            <p:nvPr/>
          </p:nvSpPr>
          <p:spPr>
            <a:xfrm flipH="1">
              <a:off x="11009492" y="5700109"/>
              <a:ext cx="60966" cy="121017"/>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4" name="Google Shape;984;p7"/>
            <p:cNvSpPr/>
            <p:nvPr/>
          </p:nvSpPr>
          <p:spPr>
            <a:xfrm flipH="1">
              <a:off x="10364072" y="5001121"/>
              <a:ext cx="662402" cy="184847"/>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5" name="Google Shape;985;p7"/>
            <p:cNvSpPr/>
            <p:nvPr/>
          </p:nvSpPr>
          <p:spPr>
            <a:xfrm flipH="1">
              <a:off x="10365884" y="5191521"/>
              <a:ext cx="683884" cy="224337"/>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6" name="Google Shape;986;p7"/>
            <p:cNvSpPr/>
            <p:nvPr/>
          </p:nvSpPr>
          <p:spPr>
            <a:xfrm flipH="1">
              <a:off x="10923147" y="5103184"/>
              <a:ext cx="117973" cy="111303"/>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7" name="Google Shape;987;p7"/>
            <p:cNvSpPr/>
            <p:nvPr/>
          </p:nvSpPr>
          <p:spPr>
            <a:xfrm flipH="1">
              <a:off x="10702002" y="5120098"/>
              <a:ext cx="128776" cy="121857"/>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8" name="Google Shape;988;p7"/>
            <p:cNvSpPr/>
            <p:nvPr/>
          </p:nvSpPr>
          <p:spPr>
            <a:xfrm flipH="1">
              <a:off x="10513941" y="5086440"/>
              <a:ext cx="112206" cy="111595"/>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9" name="Google Shape;989;p7"/>
            <p:cNvSpPr/>
            <p:nvPr/>
          </p:nvSpPr>
          <p:spPr>
            <a:xfrm flipH="1">
              <a:off x="10350848" y="4989439"/>
              <a:ext cx="119804" cy="11644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0" name="Google Shape;990;p7"/>
            <p:cNvSpPr/>
            <p:nvPr/>
          </p:nvSpPr>
          <p:spPr>
            <a:xfrm flipH="1">
              <a:off x="10749010" y="5342457"/>
              <a:ext cx="126402" cy="119365"/>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1" name="Google Shape;991;p7"/>
            <p:cNvSpPr/>
            <p:nvPr/>
          </p:nvSpPr>
          <p:spPr>
            <a:xfrm flipH="1">
              <a:off x="10306071" y="5145289"/>
              <a:ext cx="138746" cy="137859"/>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2" name="Google Shape;992;p7"/>
            <p:cNvSpPr/>
            <p:nvPr/>
          </p:nvSpPr>
          <p:spPr>
            <a:xfrm flipH="1">
              <a:off x="10964489" y="5339636"/>
              <a:ext cx="120318" cy="119688"/>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3" name="Google Shape;993;p7"/>
            <p:cNvSpPr/>
            <p:nvPr/>
          </p:nvSpPr>
          <p:spPr>
            <a:xfrm flipH="1">
              <a:off x="10519017" y="5284781"/>
              <a:ext cx="128515" cy="124861"/>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94" name="Google Shape;994;p7"/>
          <p:cNvSpPr txBox="1">
            <a:spLocks noGrp="1"/>
          </p:cNvSpPr>
          <p:nvPr>
            <p:ph type="title"/>
          </p:nvPr>
        </p:nvSpPr>
        <p:spPr>
          <a:xfrm>
            <a:off x="720400" y="669575"/>
            <a:ext cx="76071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95" name="Google Shape;995;p7"/>
          <p:cNvSpPr txBox="1">
            <a:spLocks noGrp="1"/>
          </p:cNvSpPr>
          <p:nvPr>
            <p:ph type="body" idx="1"/>
          </p:nvPr>
        </p:nvSpPr>
        <p:spPr>
          <a:xfrm>
            <a:off x="720400" y="2841595"/>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6" name="Google Shape;996;p7"/>
          <p:cNvSpPr txBox="1">
            <a:spLocks noGrp="1"/>
          </p:cNvSpPr>
          <p:nvPr>
            <p:ph type="body" idx="2"/>
          </p:nvPr>
        </p:nvSpPr>
        <p:spPr>
          <a:xfrm>
            <a:off x="4678325" y="2841595"/>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7" name="Google Shape;997;p7"/>
          <p:cNvSpPr txBox="1">
            <a:spLocks noGrp="1"/>
          </p:cNvSpPr>
          <p:nvPr>
            <p:ph type="body" idx="3"/>
          </p:nvPr>
        </p:nvSpPr>
        <p:spPr>
          <a:xfrm>
            <a:off x="720400" y="4882654"/>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8" name="Google Shape;998;p7"/>
          <p:cNvSpPr txBox="1">
            <a:spLocks noGrp="1"/>
          </p:cNvSpPr>
          <p:nvPr>
            <p:ph type="body" idx="4"/>
          </p:nvPr>
        </p:nvSpPr>
        <p:spPr>
          <a:xfrm>
            <a:off x="4678325" y="4882654"/>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9" name="Google Shape;999;p7"/>
          <p:cNvSpPr txBox="1">
            <a:spLocks noGrp="1"/>
          </p:cNvSpPr>
          <p:nvPr>
            <p:ph type="title" idx="5"/>
          </p:nvPr>
        </p:nvSpPr>
        <p:spPr>
          <a:xfrm>
            <a:off x="720400"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0" name="Google Shape;1000;p7"/>
          <p:cNvSpPr txBox="1">
            <a:spLocks noGrp="1"/>
          </p:cNvSpPr>
          <p:nvPr>
            <p:ph type="title" idx="6"/>
          </p:nvPr>
        </p:nvSpPr>
        <p:spPr>
          <a:xfrm>
            <a:off x="4678325"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1" name="Google Shape;1001;p7"/>
          <p:cNvSpPr txBox="1">
            <a:spLocks noGrp="1"/>
          </p:cNvSpPr>
          <p:nvPr>
            <p:ph type="title" idx="7"/>
          </p:nvPr>
        </p:nvSpPr>
        <p:spPr>
          <a:xfrm>
            <a:off x="720400"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2" name="Google Shape;1002;p7"/>
          <p:cNvSpPr txBox="1">
            <a:spLocks noGrp="1"/>
          </p:cNvSpPr>
          <p:nvPr>
            <p:ph type="title" idx="8"/>
          </p:nvPr>
        </p:nvSpPr>
        <p:spPr>
          <a:xfrm>
            <a:off x="4678325"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3" name="Google Shape;1003;p7"/>
          <p:cNvSpPr/>
          <p:nvPr/>
        </p:nvSpPr>
        <p:spPr>
          <a:xfrm flipH="1">
            <a:off x="7495742" y="20275"/>
            <a:ext cx="4696250" cy="1569625"/>
          </a:xfrm>
          <a:custGeom>
            <a:avLst/>
            <a:gdLst/>
            <a:ahLst/>
            <a:cxnLst/>
            <a:rect l="l" t="t" r="r" b="b"/>
            <a:pathLst>
              <a:path w="187850" h="62785" extrusionOk="0">
                <a:moveTo>
                  <a:pt x="0" y="49082"/>
                </a:moveTo>
                <a:cubicBezTo>
                  <a:pt x="5342" y="50773"/>
                  <a:pt x="16837" y="57129"/>
                  <a:pt x="32052" y="59225"/>
                </a:cubicBezTo>
                <a:cubicBezTo>
                  <a:pt x="47267" y="61321"/>
                  <a:pt x="72354" y="64498"/>
                  <a:pt x="91288" y="61660"/>
                </a:cubicBezTo>
                <a:cubicBezTo>
                  <a:pt x="110222" y="58822"/>
                  <a:pt x="129561" y="52473"/>
                  <a:pt x="145655" y="42196"/>
                </a:cubicBezTo>
                <a:cubicBezTo>
                  <a:pt x="161749" y="31919"/>
                  <a:pt x="180818" y="7033"/>
                  <a:pt x="187850" y="0"/>
                </a:cubicBezTo>
              </a:path>
            </a:pathLst>
          </a:custGeom>
          <a:noFill/>
          <a:ln w="38100" cap="flat" cmpd="sng">
            <a:solidFill>
              <a:srgbClr val="9D998E"/>
            </a:solidFill>
            <a:prstDash val="solid"/>
            <a:round/>
            <a:headEnd type="none" w="med" len="med"/>
            <a:tailEnd type="none" w="med" len="med"/>
          </a:ln>
        </p:spPr>
      </p:sp>
      <p:sp>
        <p:nvSpPr>
          <p:cNvPr id="1004" name="Google Shape;1004;p7"/>
          <p:cNvSpPr/>
          <p:nvPr/>
        </p:nvSpPr>
        <p:spPr>
          <a:xfrm flipH="1">
            <a:off x="11450054" y="1096044"/>
            <a:ext cx="684215" cy="646087"/>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5" name="Google Shape;1005;p7"/>
          <p:cNvSpPr/>
          <p:nvPr/>
        </p:nvSpPr>
        <p:spPr>
          <a:xfrm flipH="1">
            <a:off x="10482482" y="1260682"/>
            <a:ext cx="655664" cy="656096"/>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6" name="Google Shape;1006;p7"/>
          <p:cNvSpPr/>
          <p:nvPr/>
        </p:nvSpPr>
        <p:spPr>
          <a:xfrm flipH="1">
            <a:off x="9328260" y="1184976"/>
            <a:ext cx="655545" cy="685799"/>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7" name="Google Shape;1007;p7"/>
          <p:cNvSpPr/>
          <p:nvPr/>
        </p:nvSpPr>
        <p:spPr>
          <a:xfrm flipH="1">
            <a:off x="8175329" y="721329"/>
            <a:ext cx="654260" cy="659988"/>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8" name="Google Shape;1008;p7"/>
          <p:cNvSpPr/>
          <p:nvPr/>
        </p:nvSpPr>
        <p:spPr>
          <a:xfrm flipH="1">
            <a:off x="7379550" y="-131854"/>
            <a:ext cx="654260" cy="659988"/>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D966"/>
              </a:solidFill>
              <a:latin typeface="Calibri" panose="020F0502020204030204"/>
              <a:ea typeface="Calibri" panose="020F0502020204030204"/>
              <a:cs typeface="Calibri" panose="020F0502020204030204"/>
              <a:sym typeface="Calibri" panose="020F0502020204030204"/>
            </a:endParaRPr>
          </a:p>
        </p:txBody>
      </p:sp>
      <p:sp>
        <p:nvSpPr>
          <p:cNvPr id="1009" name="Google Shape;1009;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153"/>
        <p:cNvGrpSpPr/>
        <p:nvPr/>
      </p:nvGrpSpPr>
      <p:grpSpPr>
        <a:xfrm>
          <a:off x="0" y="0"/>
          <a:ext cx="0" cy="0"/>
          <a:chOff x="0" y="0"/>
          <a:chExt cx="0" cy="0"/>
        </a:xfrm>
      </p:grpSpPr>
      <p:sp>
        <p:nvSpPr>
          <p:cNvPr id="1154" name="Google Shape;1154;p9"/>
          <p:cNvSpPr/>
          <p:nvPr/>
        </p:nvSpPr>
        <p:spPr>
          <a:xfrm flipH="1">
            <a:off x="10" y="663276"/>
            <a:ext cx="12099237" cy="6194720"/>
          </a:xfrm>
          <a:custGeom>
            <a:avLst/>
            <a:gdLst/>
            <a:ahLst/>
            <a:cxnLst/>
            <a:rect l="l" t="t" r="r" b="b"/>
            <a:pathLst>
              <a:path w="7075577" h="3622643" extrusionOk="0">
                <a:moveTo>
                  <a:pt x="7075577" y="0"/>
                </a:moveTo>
                <a:cubicBezTo>
                  <a:pt x="7075577" y="1207580"/>
                  <a:pt x="7075577" y="2415159"/>
                  <a:pt x="7075577" y="3622643"/>
                </a:cubicBezTo>
                <a:lnTo>
                  <a:pt x="0" y="3622643"/>
                </a:lnTo>
                <a:lnTo>
                  <a:pt x="0" y="3402001"/>
                </a:lnTo>
                <a:lnTo>
                  <a:pt x="7660" y="3279480"/>
                </a:lnTo>
                <a:cubicBezTo>
                  <a:pt x="58344" y="2939887"/>
                  <a:pt x="304542" y="2671989"/>
                  <a:pt x="607912" y="2616232"/>
                </a:cubicBezTo>
                <a:cubicBezTo>
                  <a:pt x="865754" y="2568798"/>
                  <a:pt x="1137979" y="2679668"/>
                  <a:pt x="1319144" y="2895600"/>
                </a:cubicBezTo>
                <a:cubicBezTo>
                  <a:pt x="1240182" y="2668810"/>
                  <a:pt x="1377247" y="2434304"/>
                  <a:pt x="1573176" y="2387632"/>
                </a:cubicBezTo>
                <a:cubicBezTo>
                  <a:pt x="1774439" y="2339721"/>
                  <a:pt x="2008087" y="2497170"/>
                  <a:pt x="2030376" y="2743200"/>
                </a:cubicBezTo>
                <a:cubicBezTo>
                  <a:pt x="2019041" y="2582132"/>
                  <a:pt x="2131912" y="2439162"/>
                  <a:pt x="2284408" y="2412968"/>
                </a:cubicBezTo>
                <a:cubicBezTo>
                  <a:pt x="2446809" y="2385155"/>
                  <a:pt x="2609020" y="2497455"/>
                  <a:pt x="2639976" y="2667000"/>
                </a:cubicBezTo>
                <a:cubicBezTo>
                  <a:pt x="2652454" y="2357247"/>
                  <a:pt x="2849811" y="2091595"/>
                  <a:pt x="3122608" y="2006632"/>
                </a:cubicBezTo>
                <a:cubicBezTo>
                  <a:pt x="3452553" y="1903762"/>
                  <a:pt x="3837268" y="2082737"/>
                  <a:pt x="3986239" y="2438400"/>
                </a:cubicBezTo>
                <a:cubicBezTo>
                  <a:pt x="3993287" y="2423446"/>
                  <a:pt x="4083680" y="2240757"/>
                  <a:pt x="4291039" y="2209800"/>
                </a:cubicBezTo>
                <a:cubicBezTo>
                  <a:pt x="4474681" y="2182368"/>
                  <a:pt x="4604030" y="2295811"/>
                  <a:pt x="4621271" y="2311432"/>
                </a:cubicBezTo>
                <a:cubicBezTo>
                  <a:pt x="4554405" y="2014538"/>
                  <a:pt x="4652322" y="1708118"/>
                  <a:pt x="4875302" y="1524000"/>
                </a:cubicBezTo>
                <a:cubicBezTo>
                  <a:pt x="5147337" y="1299496"/>
                  <a:pt x="5560913" y="1293781"/>
                  <a:pt x="5865902" y="1524000"/>
                </a:cubicBezTo>
                <a:cubicBezTo>
                  <a:pt x="5852377" y="1442561"/>
                  <a:pt x="5779225" y="950309"/>
                  <a:pt x="6119934" y="507968"/>
                </a:cubicBezTo>
                <a:cubicBezTo>
                  <a:pt x="6474264" y="48006"/>
                  <a:pt x="6996520" y="5144"/>
                  <a:pt x="7075577"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155" name="Google Shape;1155;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chemeClr val="accent2"/>
              </a:buClr>
              <a:buSzPts val="2100"/>
              <a:buFont typeface="Ribeye"/>
              <a:buNone/>
              <a:defRPr sz="2100" b="1">
                <a:solidFill>
                  <a:schemeClr val="accent2"/>
                </a:solidFill>
                <a:latin typeface="Ribeye"/>
                <a:ea typeface="Ribeye"/>
                <a:cs typeface="Ribeye"/>
                <a:sym typeface="Ribeye"/>
              </a:defRPr>
            </a:lvl1pPr>
            <a:lvl2pPr lvl="1"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2pPr>
            <a:lvl3pPr lvl="2"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3pPr>
            <a:lvl4pPr lvl="3"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4pPr>
            <a:lvl5pPr lvl="4"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5pPr>
            <a:lvl6pPr lvl="5"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6pPr>
            <a:lvl7pPr lvl="6"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7pPr>
            <a:lvl8pPr lvl="7"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8pPr>
            <a:lvl9pPr lvl="8" algn="ctr" rtl="0">
              <a:spcBef>
                <a:spcPts val="2100"/>
              </a:spcBef>
              <a:spcAft>
                <a:spcPts val="2100"/>
              </a:spcAft>
              <a:buClr>
                <a:schemeClr val="accent2"/>
              </a:buClr>
              <a:buSzPts val="2100"/>
              <a:buFont typeface="Ribeye"/>
              <a:buNone/>
              <a:defRPr sz="2100" b="1">
                <a:solidFill>
                  <a:schemeClr val="accent2"/>
                </a:solidFill>
                <a:latin typeface="Ribeye"/>
                <a:ea typeface="Ribeye"/>
                <a:cs typeface="Ribeye"/>
                <a:sym typeface="Ribeye"/>
              </a:defRPr>
            </a:lvl9pPr>
          </a:lstStyle>
          <a:p>
            <a:endParaRPr/>
          </a:p>
        </p:txBody>
      </p:sp>
      <p:sp>
        <p:nvSpPr>
          <p:cNvPr id="1156" name="Google Shape;1156;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chemeClr val="accent2"/>
              </a:buClr>
              <a:buSzPts val="2100"/>
              <a:buFont typeface="Ribeye"/>
              <a:buNone/>
              <a:defRPr sz="2100" b="1">
                <a:solidFill>
                  <a:schemeClr val="accent2"/>
                </a:solidFill>
                <a:latin typeface="Ribeye"/>
                <a:ea typeface="Ribeye"/>
                <a:cs typeface="Ribeye"/>
                <a:sym typeface="Ribeye"/>
              </a:defRPr>
            </a:lvl1pPr>
            <a:lvl2pPr lvl="1"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2pPr>
            <a:lvl3pPr lvl="2"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3pPr>
            <a:lvl4pPr lvl="3"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4pPr>
            <a:lvl5pPr lvl="4"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5pPr>
            <a:lvl6pPr lvl="5"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6pPr>
            <a:lvl7pPr lvl="6"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7pPr>
            <a:lvl8pPr lvl="7"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8pPr>
            <a:lvl9pPr lvl="8" algn="ctr" rtl="0">
              <a:spcBef>
                <a:spcPts val="2100"/>
              </a:spcBef>
              <a:spcAft>
                <a:spcPts val="2100"/>
              </a:spcAft>
              <a:buClr>
                <a:schemeClr val="accent2"/>
              </a:buClr>
              <a:buSzPts val="2100"/>
              <a:buFont typeface="Ribeye"/>
              <a:buNone/>
              <a:defRPr sz="2100" b="1">
                <a:solidFill>
                  <a:schemeClr val="accent2"/>
                </a:solidFill>
                <a:latin typeface="Ribeye"/>
                <a:ea typeface="Ribeye"/>
                <a:cs typeface="Ribeye"/>
                <a:sym typeface="Ribeye"/>
              </a:defRPr>
            </a:lvl9pPr>
          </a:lstStyle>
          <a:p>
            <a:endParaRPr/>
          </a:p>
        </p:txBody>
      </p:sp>
      <p:sp>
        <p:nvSpPr>
          <p:cNvPr id="1157" name="Google Shape;1157;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58" name="Google Shape;1158;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159" name="Google Shape;1159;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160" name="Google Shape;1160;p9"/>
          <p:cNvSpPr/>
          <p:nvPr/>
        </p:nvSpPr>
        <p:spPr>
          <a:xfrm>
            <a:off x="10427126" y="11155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1" name="Google Shape;1161;p9"/>
          <p:cNvSpPr/>
          <p:nvPr/>
        </p:nvSpPr>
        <p:spPr>
          <a:xfrm>
            <a:off x="8282574" y="35442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62" name="Google Shape;1162;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1163"/>
        <p:cNvGrpSpPr/>
        <p:nvPr/>
      </p:nvGrpSpPr>
      <p:grpSpPr>
        <a:xfrm>
          <a:off x="0" y="0"/>
          <a:ext cx="0" cy="0"/>
          <a:chOff x="0" y="0"/>
          <a:chExt cx="0" cy="0"/>
        </a:xfrm>
      </p:grpSpPr>
      <p:sp>
        <p:nvSpPr>
          <p:cNvPr id="1164" name="Google Shape;1164;p10"/>
          <p:cNvSpPr/>
          <p:nvPr/>
        </p:nvSpPr>
        <p:spPr>
          <a:xfrm>
            <a:off x="22097" y="3235166"/>
            <a:ext cx="12147994" cy="3622643"/>
          </a:xfrm>
          <a:custGeom>
            <a:avLst/>
            <a:gdLst/>
            <a:ahLst/>
            <a:cxnLst/>
            <a:rect l="l" t="t" r="r" b="b"/>
            <a:pathLst>
              <a:path w="12147994" h="3622643" extrusionOk="0">
                <a:moveTo>
                  <a:pt x="0" y="482727"/>
                </a:moveTo>
                <a:cubicBezTo>
                  <a:pt x="262890" y="278130"/>
                  <a:pt x="616172" y="238220"/>
                  <a:pt x="905161" y="381095"/>
                </a:cubicBezTo>
                <a:cubicBezTo>
                  <a:pt x="1234726" y="543973"/>
                  <a:pt x="1423511" y="916210"/>
                  <a:pt x="1362361" y="1295495"/>
                </a:cubicBezTo>
                <a:cubicBezTo>
                  <a:pt x="1384173" y="1284827"/>
                  <a:pt x="1593247" y="1186815"/>
                  <a:pt x="1794129" y="1295495"/>
                </a:cubicBezTo>
                <a:cubicBezTo>
                  <a:pt x="1971961" y="1391698"/>
                  <a:pt x="2068259" y="1608963"/>
                  <a:pt x="2022729" y="1828895"/>
                </a:cubicBezTo>
                <a:cubicBezTo>
                  <a:pt x="2050637" y="1809845"/>
                  <a:pt x="2380869" y="1591628"/>
                  <a:pt x="2708529" y="1727264"/>
                </a:cubicBezTo>
                <a:cubicBezTo>
                  <a:pt x="3032284" y="1861376"/>
                  <a:pt x="3224689" y="2287524"/>
                  <a:pt x="3089529" y="2717864"/>
                </a:cubicBezTo>
                <a:cubicBezTo>
                  <a:pt x="3368326" y="2367820"/>
                  <a:pt x="3817715" y="2208181"/>
                  <a:pt x="4232529" y="2311432"/>
                </a:cubicBezTo>
                <a:cubicBezTo>
                  <a:pt x="4719257" y="2432590"/>
                  <a:pt x="5073777" y="2894457"/>
                  <a:pt x="5070729" y="3429000"/>
                </a:cubicBezTo>
                <a:cubicBezTo>
                  <a:pt x="5061585" y="3020758"/>
                  <a:pt x="5333620" y="2679954"/>
                  <a:pt x="5680329" y="2616232"/>
                </a:cubicBezTo>
                <a:cubicBezTo>
                  <a:pt x="5938171" y="2568798"/>
                  <a:pt x="6210396" y="2679668"/>
                  <a:pt x="6391561" y="2895600"/>
                </a:cubicBezTo>
                <a:cubicBezTo>
                  <a:pt x="6312599" y="2668810"/>
                  <a:pt x="6449664" y="2434304"/>
                  <a:pt x="6645593" y="2387632"/>
                </a:cubicBezTo>
                <a:cubicBezTo>
                  <a:pt x="6846856" y="2339721"/>
                  <a:pt x="7080504" y="2497170"/>
                  <a:pt x="7102793" y="2743200"/>
                </a:cubicBezTo>
                <a:cubicBezTo>
                  <a:pt x="7091458" y="2582132"/>
                  <a:pt x="7204329" y="2439162"/>
                  <a:pt x="7356825" y="2412968"/>
                </a:cubicBezTo>
                <a:cubicBezTo>
                  <a:pt x="7519226" y="2385155"/>
                  <a:pt x="7681437" y="2497455"/>
                  <a:pt x="7712393" y="2667000"/>
                </a:cubicBezTo>
                <a:cubicBezTo>
                  <a:pt x="7724871" y="2357247"/>
                  <a:pt x="7922228" y="2091595"/>
                  <a:pt x="8195025" y="2006632"/>
                </a:cubicBezTo>
                <a:cubicBezTo>
                  <a:pt x="8524970" y="1903762"/>
                  <a:pt x="8909685" y="2082737"/>
                  <a:pt x="9058656" y="2438400"/>
                </a:cubicBezTo>
                <a:cubicBezTo>
                  <a:pt x="9065704" y="2423446"/>
                  <a:pt x="9156097" y="2240757"/>
                  <a:pt x="9363456" y="2209800"/>
                </a:cubicBezTo>
                <a:cubicBezTo>
                  <a:pt x="9547098" y="2182368"/>
                  <a:pt x="9676447" y="2295811"/>
                  <a:pt x="9693688" y="2311432"/>
                </a:cubicBezTo>
                <a:cubicBezTo>
                  <a:pt x="9626822" y="2014538"/>
                  <a:pt x="9724739" y="1708118"/>
                  <a:pt x="9947719" y="1524000"/>
                </a:cubicBezTo>
                <a:cubicBezTo>
                  <a:pt x="10219754" y="1299496"/>
                  <a:pt x="10633330" y="1293781"/>
                  <a:pt x="10938319" y="1524000"/>
                </a:cubicBezTo>
                <a:cubicBezTo>
                  <a:pt x="10924794" y="1442561"/>
                  <a:pt x="10851642" y="950309"/>
                  <a:pt x="11192351" y="507968"/>
                </a:cubicBezTo>
                <a:cubicBezTo>
                  <a:pt x="11546681" y="48006"/>
                  <a:pt x="12068937" y="5144"/>
                  <a:pt x="12147994" y="0"/>
                </a:cubicBezTo>
                <a:cubicBezTo>
                  <a:pt x="12147994" y="1207580"/>
                  <a:pt x="12147994" y="2415159"/>
                  <a:pt x="12147994" y="3622643"/>
                </a:cubicBezTo>
                <a:cubicBezTo>
                  <a:pt x="8098727" y="3622643"/>
                  <a:pt x="4049459" y="3622643"/>
                  <a:pt x="95" y="3622643"/>
                </a:cubicBezTo>
                <a:cubicBezTo>
                  <a:pt x="0" y="2576132"/>
                  <a:pt x="0" y="1529429"/>
                  <a:pt x="0" y="4827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a:p>
        </p:txBody>
      </p:sp>
      <p:sp>
        <p:nvSpPr>
          <p:cNvPr id="1165" name="Google Shape;1165;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100"/>
              <a:buFont typeface="Ribeye"/>
              <a:buNone/>
              <a:defRPr sz="2100" b="1">
                <a:solidFill>
                  <a:schemeClr val="accent2"/>
                </a:solidFill>
                <a:latin typeface="Ribeye"/>
                <a:ea typeface="Ribeye"/>
                <a:cs typeface="Ribeye"/>
                <a:sym typeface="Ribeye"/>
              </a:defRPr>
            </a:lvl1pPr>
            <a:lvl2pPr lvl="1" rtl="0">
              <a:spcBef>
                <a:spcPts val="2100"/>
              </a:spcBef>
              <a:spcAft>
                <a:spcPts val="0"/>
              </a:spcAft>
              <a:buClr>
                <a:schemeClr val="accent2"/>
              </a:buClr>
              <a:buSzPts val="2100"/>
              <a:buNone/>
              <a:defRPr sz="2100" b="1">
                <a:solidFill>
                  <a:schemeClr val="accent2"/>
                </a:solidFill>
              </a:defRPr>
            </a:lvl2pPr>
            <a:lvl3pPr lvl="2" rtl="0">
              <a:spcBef>
                <a:spcPts val="2100"/>
              </a:spcBef>
              <a:spcAft>
                <a:spcPts val="0"/>
              </a:spcAft>
              <a:buClr>
                <a:schemeClr val="accent2"/>
              </a:buClr>
              <a:buSzPts val="2100"/>
              <a:buNone/>
              <a:defRPr sz="2100" b="1">
                <a:solidFill>
                  <a:schemeClr val="accent2"/>
                </a:solidFill>
              </a:defRPr>
            </a:lvl3pPr>
            <a:lvl4pPr lvl="3" rtl="0">
              <a:spcBef>
                <a:spcPts val="2100"/>
              </a:spcBef>
              <a:spcAft>
                <a:spcPts val="0"/>
              </a:spcAft>
              <a:buClr>
                <a:schemeClr val="accent2"/>
              </a:buClr>
              <a:buSzPts val="2100"/>
              <a:buNone/>
              <a:defRPr sz="2100" b="1">
                <a:solidFill>
                  <a:schemeClr val="accent2"/>
                </a:solidFill>
              </a:defRPr>
            </a:lvl4pPr>
            <a:lvl5pPr lvl="4" rtl="0">
              <a:spcBef>
                <a:spcPts val="2100"/>
              </a:spcBef>
              <a:spcAft>
                <a:spcPts val="0"/>
              </a:spcAft>
              <a:buClr>
                <a:schemeClr val="accent2"/>
              </a:buClr>
              <a:buSzPts val="2100"/>
              <a:buNone/>
              <a:defRPr sz="2100" b="1">
                <a:solidFill>
                  <a:schemeClr val="accent2"/>
                </a:solidFill>
              </a:defRPr>
            </a:lvl5pPr>
            <a:lvl6pPr lvl="5" rtl="0">
              <a:spcBef>
                <a:spcPts val="2100"/>
              </a:spcBef>
              <a:spcAft>
                <a:spcPts val="0"/>
              </a:spcAft>
              <a:buClr>
                <a:schemeClr val="accent2"/>
              </a:buClr>
              <a:buSzPts val="2100"/>
              <a:buNone/>
              <a:defRPr sz="2100" b="1">
                <a:solidFill>
                  <a:schemeClr val="accent2"/>
                </a:solidFill>
              </a:defRPr>
            </a:lvl6pPr>
            <a:lvl7pPr lvl="6" rtl="0">
              <a:spcBef>
                <a:spcPts val="2100"/>
              </a:spcBef>
              <a:spcAft>
                <a:spcPts val="0"/>
              </a:spcAft>
              <a:buClr>
                <a:schemeClr val="accent2"/>
              </a:buClr>
              <a:buSzPts val="2100"/>
              <a:buNone/>
              <a:defRPr sz="2100" b="1">
                <a:solidFill>
                  <a:schemeClr val="accent2"/>
                </a:solidFill>
              </a:defRPr>
            </a:lvl7pPr>
            <a:lvl8pPr lvl="7" rtl="0">
              <a:spcBef>
                <a:spcPts val="2100"/>
              </a:spcBef>
              <a:spcAft>
                <a:spcPts val="0"/>
              </a:spcAft>
              <a:buClr>
                <a:schemeClr val="accent2"/>
              </a:buClr>
              <a:buSzPts val="2100"/>
              <a:buNone/>
              <a:defRPr sz="2100" b="1">
                <a:solidFill>
                  <a:schemeClr val="accent2"/>
                </a:solidFill>
              </a:defRPr>
            </a:lvl8pPr>
            <a:lvl9pPr lvl="8" rtl="0">
              <a:spcBef>
                <a:spcPts val="2100"/>
              </a:spcBef>
              <a:spcAft>
                <a:spcPts val="2100"/>
              </a:spcAft>
              <a:buClr>
                <a:schemeClr val="accent2"/>
              </a:buClr>
              <a:buSzPts val="2100"/>
              <a:buNone/>
              <a:defRPr sz="2100" b="1">
                <a:solidFill>
                  <a:schemeClr val="accent2"/>
                </a:solidFill>
              </a:defRPr>
            </a:lvl9pPr>
          </a:lstStyle>
          <a:p>
            <a:endParaRPr/>
          </a:p>
        </p:txBody>
      </p:sp>
      <p:sp>
        <p:nvSpPr>
          <p:cNvPr id="1166" name="Google Shape;1166;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67" name="Google Shape;1167;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168" name="Google Shape;1168;p10"/>
          <p:cNvGrpSpPr/>
          <p:nvPr/>
        </p:nvGrpSpPr>
        <p:grpSpPr>
          <a:xfrm flipH="1">
            <a:off x="9298419" y="3316951"/>
            <a:ext cx="3551372" cy="5973128"/>
            <a:chOff x="5007697" y="599571"/>
            <a:chExt cx="3551372" cy="5973128"/>
          </a:xfrm>
        </p:grpSpPr>
        <p:grpSp>
          <p:nvGrpSpPr>
            <p:cNvPr id="1169" name="Google Shape;1169;p10"/>
            <p:cNvGrpSpPr/>
            <p:nvPr/>
          </p:nvGrpSpPr>
          <p:grpSpPr>
            <a:xfrm>
              <a:off x="5007697" y="599571"/>
              <a:ext cx="3551372" cy="5973128"/>
              <a:chOff x="6083206" y="490713"/>
              <a:chExt cx="3551372" cy="5973128"/>
            </a:xfrm>
          </p:grpSpPr>
          <p:grpSp>
            <p:nvGrpSpPr>
              <p:cNvPr id="1170" name="Google Shape;1170;p10"/>
              <p:cNvGrpSpPr/>
              <p:nvPr/>
            </p:nvGrpSpPr>
            <p:grpSpPr>
              <a:xfrm>
                <a:off x="6516762" y="5322936"/>
                <a:ext cx="495570" cy="986885"/>
                <a:chOff x="4753275" y="5275039"/>
                <a:chExt cx="495570" cy="986885"/>
              </a:xfrm>
            </p:grpSpPr>
            <p:sp>
              <p:nvSpPr>
                <p:cNvPr id="1171" name="Google Shape;1171;p10"/>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2" name="Google Shape;1172;p10"/>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73" name="Google Shape;1173;p10"/>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174" name="Google Shape;1174;p10"/>
              <p:cNvGrpSpPr/>
              <p:nvPr/>
            </p:nvGrpSpPr>
            <p:grpSpPr>
              <a:xfrm>
                <a:off x="8357373" y="5383706"/>
                <a:ext cx="495474" cy="986885"/>
                <a:chOff x="6593886" y="5335809"/>
                <a:chExt cx="495474" cy="986885"/>
              </a:xfrm>
            </p:grpSpPr>
            <p:sp>
              <p:nvSpPr>
                <p:cNvPr id="1175" name="Google Shape;1175;p10"/>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6" name="Google Shape;1176;p10"/>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77" name="Google Shape;1177;p10"/>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178" name="Google Shape;1178;p10"/>
              <p:cNvGrpSpPr/>
              <p:nvPr/>
            </p:nvGrpSpPr>
            <p:grpSpPr>
              <a:xfrm>
                <a:off x="6386253" y="5289694"/>
                <a:ext cx="609130" cy="558069"/>
                <a:chOff x="4622766" y="5241797"/>
                <a:chExt cx="609130" cy="558069"/>
              </a:xfrm>
            </p:grpSpPr>
            <p:sp>
              <p:nvSpPr>
                <p:cNvPr id="1179" name="Google Shape;1179;p10"/>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80" name="Google Shape;1180;p10"/>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81" name="Google Shape;1181;p10"/>
              <p:cNvGrpSpPr/>
              <p:nvPr/>
            </p:nvGrpSpPr>
            <p:grpSpPr>
              <a:xfrm>
                <a:off x="8264529" y="5273478"/>
                <a:ext cx="604287" cy="547806"/>
                <a:chOff x="6501042" y="5225581"/>
                <a:chExt cx="604287" cy="547806"/>
              </a:xfrm>
            </p:grpSpPr>
            <p:sp>
              <p:nvSpPr>
                <p:cNvPr id="1182" name="Google Shape;1182;p10"/>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83" name="Google Shape;1183;p10"/>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84" name="Google Shape;1184;p10"/>
              <p:cNvGrpSpPr/>
              <p:nvPr/>
            </p:nvGrpSpPr>
            <p:grpSpPr>
              <a:xfrm>
                <a:off x="6786424" y="5231401"/>
                <a:ext cx="416789" cy="1135760"/>
                <a:chOff x="5022937" y="5183504"/>
                <a:chExt cx="416789" cy="1135760"/>
              </a:xfrm>
            </p:grpSpPr>
            <p:sp>
              <p:nvSpPr>
                <p:cNvPr id="1185" name="Google Shape;1185;p10"/>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86" name="Google Shape;1186;p10"/>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87" name="Google Shape;1187;p10"/>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188" name="Google Shape;1188;p10"/>
              <p:cNvGrpSpPr/>
              <p:nvPr/>
            </p:nvGrpSpPr>
            <p:grpSpPr>
              <a:xfrm>
                <a:off x="8615700" y="5328080"/>
                <a:ext cx="416789" cy="1135761"/>
                <a:chOff x="6852213" y="5280183"/>
                <a:chExt cx="416789" cy="1135761"/>
              </a:xfrm>
            </p:grpSpPr>
            <p:sp>
              <p:nvSpPr>
                <p:cNvPr id="1189" name="Google Shape;1189;p10"/>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0" name="Google Shape;1190;p10"/>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91" name="Google Shape;1191;p10"/>
              <p:cNvGrpSpPr/>
              <p:nvPr/>
            </p:nvGrpSpPr>
            <p:grpSpPr>
              <a:xfrm>
                <a:off x="6083206" y="3943301"/>
                <a:ext cx="516683" cy="555818"/>
                <a:chOff x="4319719" y="3895404"/>
                <a:chExt cx="516683" cy="555818"/>
              </a:xfrm>
            </p:grpSpPr>
            <p:sp>
              <p:nvSpPr>
                <p:cNvPr id="1192" name="Google Shape;1192;p10"/>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3" name="Google Shape;1193;p10"/>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94" name="Google Shape;1194;p10"/>
              <p:cNvGrpSpPr/>
              <p:nvPr/>
            </p:nvGrpSpPr>
            <p:grpSpPr>
              <a:xfrm>
                <a:off x="6257831" y="912088"/>
                <a:ext cx="3376747" cy="4718505"/>
                <a:chOff x="4494344" y="864191"/>
                <a:chExt cx="3376747" cy="4718505"/>
              </a:xfrm>
            </p:grpSpPr>
            <p:sp>
              <p:nvSpPr>
                <p:cNvPr id="1195" name="Google Shape;1195;p10"/>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6" name="Google Shape;1196;p10"/>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97" name="Google Shape;1197;p10"/>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8" name="Google Shape;1198;p10"/>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9" name="Google Shape;1199;p10"/>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0" name="Google Shape;1200;p10"/>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1" name="Google Shape;1201;p10"/>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2" name="Google Shape;1202;p10"/>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3" name="Google Shape;1203;p10"/>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4" name="Google Shape;1204;p10"/>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5" name="Google Shape;1205;p10"/>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6" name="Google Shape;1206;p10"/>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07" name="Google Shape;1207;p10"/>
              <p:cNvGrpSpPr/>
              <p:nvPr/>
            </p:nvGrpSpPr>
            <p:grpSpPr>
              <a:xfrm>
                <a:off x="8831187" y="490713"/>
                <a:ext cx="413227" cy="584549"/>
                <a:chOff x="7067700" y="442816"/>
                <a:chExt cx="413227" cy="584549"/>
              </a:xfrm>
            </p:grpSpPr>
            <p:sp>
              <p:nvSpPr>
                <p:cNvPr id="1208" name="Google Shape;1208;p10"/>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9" name="Google Shape;1209;p10"/>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10" name="Google Shape;1210;p10"/>
              <p:cNvGrpSpPr/>
              <p:nvPr/>
            </p:nvGrpSpPr>
            <p:grpSpPr>
              <a:xfrm>
                <a:off x="7888761" y="716887"/>
                <a:ext cx="345534" cy="624789"/>
                <a:chOff x="6125274" y="668990"/>
                <a:chExt cx="345534" cy="624789"/>
              </a:xfrm>
            </p:grpSpPr>
            <p:sp>
              <p:nvSpPr>
                <p:cNvPr id="1211" name="Google Shape;1211;p10"/>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2" name="Google Shape;1212;p10"/>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13" name="Google Shape;1213;p10"/>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4" name="Google Shape;1214;p10"/>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5" name="Google Shape;1215;p10"/>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6" name="Google Shape;1216;p10"/>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7" name="Google Shape;1217;p10"/>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18" name="Google Shape;1218;p10"/>
              <p:cNvGrpSpPr/>
              <p:nvPr/>
            </p:nvGrpSpPr>
            <p:grpSpPr>
              <a:xfrm>
                <a:off x="6650191" y="5328651"/>
                <a:ext cx="609320" cy="558260"/>
                <a:chOff x="4886704" y="5280754"/>
                <a:chExt cx="609320" cy="558260"/>
              </a:xfrm>
            </p:grpSpPr>
            <p:sp>
              <p:nvSpPr>
                <p:cNvPr id="1219" name="Google Shape;1219;p10"/>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0" name="Google Shape;1220;p10"/>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21" name="Google Shape;1221;p10"/>
              <p:cNvGrpSpPr/>
              <p:nvPr/>
            </p:nvGrpSpPr>
            <p:grpSpPr>
              <a:xfrm>
                <a:off x="8440360" y="5294718"/>
                <a:ext cx="604287" cy="547806"/>
                <a:chOff x="6676873" y="5246821"/>
                <a:chExt cx="604287" cy="547806"/>
              </a:xfrm>
            </p:grpSpPr>
            <p:sp>
              <p:nvSpPr>
                <p:cNvPr id="1222" name="Google Shape;1222;p10"/>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3" name="Google Shape;1223;p10"/>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224" name="Google Shape;1224;p10"/>
            <p:cNvGrpSpPr/>
            <p:nvPr/>
          </p:nvGrpSpPr>
          <p:grpSpPr>
            <a:xfrm>
              <a:off x="7096082" y="897772"/>
              <a:ext cx="815126" cy="606006"/>
              <a:chOff x="10109248" y="958732"/>
              <a:chExt cx="815126" cy="606006"/>
            </a:xfrm>
          </p:grpSpPr>
          <p:sp>
            <p:nvSpPr>
              <p:cNvPr id="1225" name="Google Shape;1225;p10"/>
              <p:cNvSpPr/>
              <p:nvPr/>
            </p:nvSpPr>
            <p:spPr>
              <a:xfrm>
                <a:off x="10112696" y="962493"/>
                <a:ext cx="808241" cy="598779"/>
              </a:xfrm>
              <a:custGeom>
                <a:avLst/>
                <a:gdLst/>
                <a:ahLst/>
                <a:cxnLst/>
                <a:rect l="l" t="t" r="r" b="b"/>
                <a:pathLst>
                  <a:path w="808241" h="598779" extrusionOk="0">
                    <a:moveTo>
                      <a:pt x="5234" y="381837"/>
                    </a:moveTo>
                    <a:cubicBezTo>
                      <a:pt x="-14578" y="338307"/>
                      <a:pt x="24380" y="283539"/>
                      <a:pt x="79529" y="277347"/>
                    </a:cubicBezTo>
                    <a:cubicBezTo>
                      <a:pt x="28475" y="241724"/>
                      <a:pt x="25904" y="167715"/>
                      <a:pt x="74481" y="129710"/>
                    </a:cubicBezTo>
                    <a:cubicBezTo>
                      <a:pt x="123059" y="91705"/>
                      <a:pt x="211070" y="98754"/>
                      <a:pt x="250217" y="143807"/>
                    </a:cubicBezTo>
                    <a:cubicBezTo>
                      <a:pt x="229072" y="85323"/>
                      <a:pt x="277078" y="16172"/>
                      <a:pt x="348134" y="2456"/>
                    </a:cubicBezTo>
                    <a:cubicBezTo>
                      <a:pt x="419286" y="-11165"/>
                      <a:pt x="498439" y="33603"/>
                      <a:pt x="509869" y="93896"/>
                    </a:cubicBezTo>
                    <a:cubicBezTo>
                      <a:pt x="533777" y="58082"/>
                      <a:pt x="599499" y="48557"/>
                      <a:pt x="636361" y="75608"/>
                    </a:cubicBezTo>
                    <a:cubicBezTo>
                      <a:pt x="673223" y="102659"/>
                      <a:pt x="670651" y="158380"/>
                      <a:pt x="631408" y="182955"/>
                    </a:cubicBezTo>
                    <a:cubicBezTo>
                      <a:pt x="664174" y="136663"/>
                      <a:pt x="758281" y="136092"/>
                      <a:pt x="792000" y="181907"/>
                    </a:cubicBezTo>
                    <a:cubicBezTo>
                      <a:pt x="825718" y="227722"/>
                      <a:pt x="782475" y="297731"/>
                      <a:pt x="718371" y="301350"/>
                    </a:cubicBezTo>
                    <a:cubicBezTo>
                      <a:pt x="770473" y="293730"/>
                      <a:pt x="817526" y="343165"/>
                      <a:pt x="806668" y="386504"/>
                    </a:cubicBezTo>
                    <a:cubicBezTo>
                      <a:pt x="795809" y="429843"/>
                      <a:pt x="741708" y="459084"/>
                      <a:pt x="688844" y="460132"/>
                    </a:cubicBezTo>
                    <a:cubicBezTo>
                      <a:pt x="635980" y="461085"/>
                      <a:pt x="585783" y="438891"/>
                      <a:pt x="545778" y="409935"/>
                    </a:cubicBezTo>
                    <a:cubicBezTo>
                      <a:pt x="543397" y="457560"/>
                      <a:pt x="496058" y="500804"/>
                      <a:pt x="439670" y="506995"/>
                    </a:cubicBezTo>
                    <a:cubicBezTo>
                      <a:pt x="383282" y="513186"/>
                      <a:pt x="324227" y="481659"/>
                      <a:pt x="307177" y="436224"/>
                    </a:cubicBezTo>
                    <a:cubicBezTo>
                      <a:pt x="292699" y="477372"/>
                      <a:pt x="277459" y="519759"/>
                      <a:pt x="244979" y="553001"/>
                    </a:cubicBezTo>
                    <a:cubicBezTo>
                      <a:pt x="212498" y="586243"/>
                      <a:pt x="157920" y="608151"/>
                      <a:pt x="109152" y="594816"/>
                    </a:cubicBezTo>
                    <a:cubicBezTo>
                      <a:pt x="65718" y="582909"/>
                      <a:pt x="36476" y="542238"/>
                      <a:pt x="44382" y="504519"/>
                    </a:cubicBezTo>
                    <a:cubicBezTo>
                      <a:pt x="52764" y="464514"/>
                      <a:pt x="99818" y="439749"/>
                      <a:pt x="142394" y="434700"/>
                    </a:cubicBezTo>
                    <a:cubicBezTo>
                      <a:pt x="94960" y="432224"/>
                      <a:pt x="26570" y="428604"/>
                      <a:pt x="5234" y="381837"/>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6" name="Google Shape;1226;p10"/>
              <p:cNvSpPr/>
              <p:nvPr/>
            </p:nvSpPr>
            <p:spPr>
              <a:xfrm>
                <a:off x="10109248" y="958732"/>
                <a:ext cx="815126" cy="606006"/>
              </a:xfrm>
              <a:custGeom>
                <a:avLst/>
                <a:gdLst/>
                <a:ahLst/>
                <a:cxnLst/>
                <a:rect l="l" t="t" r="r" b="b"/>
                <a:pathLst>
                  <a:path w="815126" h="606006" extrusionOk="0">
                    <a:moveTo>
                      <a:pt x="143271" y="606007"/>
                    </a:moveTo>
                    <a:cubicBezTo>
                      <a:pt x="132793" y="606007"/>
                      <a:pt x="122221" y="604673"/>
                      <a:pt x="111743" y="601816"/>
                    </a:cubicBezTo>
                    <a:cubicBezTo>
                      <a:pt x="66309" y="589338"/>
                      <a:pt x="36115" y="546952"/>
                      <a:pt x="44401" y="507328"/>
                    </a:cubicBezTo>
                    <a:cubicBezTo>
                      <a:pt x="51545" y="473323"/>
                      <a:pt x="84502" y="450654"/>
                      <a:pt x="118982" y="440272"/>
                    </a:cubicBezTo>
                    <a:cubicBezTo>
                      <a:pt x="75167" y="436843"/>
                      <a:pt x="23827" y="427413"/>
                      <a:pt x="5539" y="387027"/>
                    </a:cubicBezTo>
                    <a:lnTo>
                      <a:pt x="5539" y="387027"/>
                    </a:lnTo>
                    <a:cubicBezTo>
                      <a:pt x="-3224" y="367882"/>
                      <a:pt x="-1509" y="345212"/>
                      <a:pt x="10111" y="324733"/>
                    </a:cubicBezTo>
                    <a:cubicBezTo>
                      <a:pt x="23351" y="301397"/>
                      <a:pt x="47449" y="284252"/>
                      <a:pt x="74310" y="278823"/>
                    </a:cubicBezTo>
                    <a:cubicBezTo>
                      <a:pt x="52879" y="261011"/>
                      <a:pt x="40401" y="235484"/>
                      <a:pt x="39639" y="207576"/>
                    </a:cubicBezTo>
                    <a:cubicBezTo>
                      <a:pt x="38782" y="177286"/>
                      <a:pt x="52021" y="149188"/>
                      <a:pt x="75929" y="130519"/>
                    </a:cubicBezTo>
                    <a:cubicBezTo>
                      <a:pt x="122697" y="93943"/>
                      <a:pt x="202993" y="97372"/>
                      <a:pt x="246808" y="135376"/>
                    </a:cubicBezTo>
                    <a:cubicBezTo>
                      <a:pt x="242521" y="113088"/>
                      <a:pt x="246808" y="89371"/>
                      <a:pt x="259476" y="67082"/>
                    </a:cubicBezTo>
                    <a:cubicBezTo>
                      <a:pt x="278240" y="34030"/>
                      <a:pt x="312530" y="9932"/>
                      <a:pt x="351106" y="2503"/>
                    </a:cubicBezTo>
                    <a:cubicBezTo>
                      <a:pt x="389968" y="-4927"/>
                      <a:pt x="433498" y="4408"/>
                      <a:pt x="467502" y="27553"/>
                    </a:cubicBezTo>
                    <a:cubicBezTo>
                      <a:pt x="491886" y="44127"/>
                      <a:pt x="508555" y="65844"/>
                      <a:pt x="515222" y="89275"/>
                    </a:cubicBezTo>
                    <a:cubicBezTo>
                      <a:pt x="527128" y="75464"/>
                      <a:pt x="545893" y="65653"/>
                      <a:pt x="567800" y="61748"/>
                    </a:cubicBezTo>
                    <a:cubicBezTo>
                      <a:pt x="595232" y="56890"/>
                      <a:pt x="623045" y="62320"/>
                      <a:pt x="642000" y="76226"/>
                    </a:cubicBezTo>
                    <a:cubicBezTo>
                      <a:pt x="660383" y="89656"/>
                      <a:pt x="670384" y="110421"/>
                      <a:pt x="669527" y="133186"/>
                    </a:cubicBezTo>
                    <a:cubicBezTo>
                      <a:pt x="669241" y="142139"/>
                      <a:pt x="667146" y="150807"/>
                      <a:pt x="663526" y="158808"/>
                    </a:cubicBezTo>
                    <a:cubicBezTo>
                      <a:pt x="678195" y="151855"/>
                      <a:pt x="695721" y="147949"/>
                      <a:pt x="714485" y="147854"/>
                    </a:cubicBezTo>
                    <a:cubicBezTo>
                      <a:pt x="750109" y="147473"/>
                      <a:pt x="781732" y="160808"/>
                      <a:pt x="798210" y="183287"/>
                    </a:cubicBezTo>
                    <a:cubicBezTo>
                      <a:pt x="812974" y="203385"/>
                      <a:pt x="814688" y="229198"/>
                      <a:pt x="802973" y="254058"/>
                    </a:cubicBezTo>
                    <a:cubicBezTo>
                      <a:pt x="792400" y="276442"/>
                      <a:pt x="772969" y="293777"/>
                      <a:pt x="750013" y="302445"/>
                    </a:cubicBezTo>
                    <a:cubicBezTo>
                      <a:pt x="766873" y="306255"/>
                      <a:pt x="782779" y="315399"/>
                      <a:pt x="795162" y="329115"/>
                    </a:cubicBezTo>
                    <a:cubicBezTo>
                      <a:pt x="811735" y="347403"/>
                      <a:pt x="818593" y="370453"/>
                      <a:pt x="813450" y="390837"/>
                    </a:cubicBezTo>
                    <a:cubicBezTo>
                      <a:pt x="802877" y="433223"/>
                      <a:pt x="750680" y="466084"/>
                      <a:pt x="692197" y="467132"/>
                    </a:cubicBezTo>
                    <a:cubicBezTo>
                      <a:pt x="634570" y="468085"/>
                      <a:pt x="585040" y="442843"/>
                      <a:pt x="552084" y="419888"/>
                    </a:cubicBezTo>
                    <a:cubicBezTo>
                      <a:pt x="545988" y="466370"/>
                      <a:pt x="498649" y="507899"/>
                      <a:pt x="443404" y="513995"/>
                    </a:cubicBezTo>
                    <a:cubicBezTo>
                      <a:pt x="389397" y="519996"/>
                      <a:pt x="332152" y="491421"/>
                      <a:pt x="310911" y="449416"/>
                    </a:cubicBezTo>
                    <a:cubicBezTo>
                      <a:pt x="297766" y="486468"/>
                      <a:pt x="282050" y="527140"/>
                      <a:pt x="250903" y="558953"/>
                    </a:cubicBezTo>
                    <a:cubicBezTo>
                      <a:pt x="226043" y="584575"/>
                      <a:pt x="185657" y="606007"/>
                      <a:pt x="143271" y="606007"/>
                    </a:cubicBezTo>
                    <a:close/>
                    <a:moveTo>
                      <a:pt x="11921" y="384074"/>
                    </a:moveTo>
                    <a:cubicBezTo>
                      <a:pt x="32495" y="429127"/>
                      <a:pt x="100789" y="432461"/>
                      <a:pt x="146033" y="434652"/>
                    </a:cubicBezTo>
                    <a:lnTo>
                      <a:pt x="146319" y="441796"/>
                    </a:lnTo>
                    <a:cubicBezTo>
                      <a:pt x="106314" y="446463"/>
                      <a:pt x="59546" y="469418"/>
                      <a:pt x="51355" y="508756"/>
                    </a:cubicBezTo>
                    <a:cubicBezTo>
                      <a:pt x="43830" y="544761"/>
                      <a:pt x="71738" y="583432"/>
                      <a:pt x="113553" y="594862"/>
                    </a:cubicBezTo>
                    <a:cubicBezTo>
                      <a:pt x="163559" y="608578"/>
                      <a:pt x="217185" y="583337"/>
                      <a:pt x="245855" y="554000"/>
                    </a:cubicBezTo>
                    <a:cubicBezTo>
                      <a:pt x="278335" y="520853"/>
                      <a:pt x="293671" y="477133"/>
                      <a:pt x="307196" y="438557"/>
                    </a:cubicBezTo>
                    <a:lnTo>
                      <a:pt x="310435" y="429318"/>
                    </a:lnTo>
                    <a:lnTo>
                      <a:pt x="313864" y="438557"/>
                    </a:lnTo>
                    <a:cubicBezTo>
                      <a:pt x="330247" y="482372"/>
                      <a:pt x="388063" y="513043"/>
                      <a:pt x="442642" y="507042"/>
                    </a:cubicBezTo>
                    <a:cubicBezTo>
                      <a:pt x="497125" y="501041"/>
                      <a:pt x="543226" y="459036"/>
                      <a:pt x="545607" y="413316"/>
                    </a:cubicBezTo>
                    <a:lnTo>
                      <a:pt x="545988" y="406744"/>
                    </a:lnTo>
                    <a:lnTo>
                      <a:pt x="551322" y="410649"/>
                    </a:lnTo>
                    <a:cubicBezTo>
                      <a:pt x="583326" y="433795"/>
                      <a:pt x="633332" y="461036"/>
                      <a:pt x="692197" y="460179"/>
                    </a:cubicBezTo>
                    <a:cubicBezTo>
                      <a:pt x="747632" y="459131"/>
                      <a:pt x="796781" y="428651"/>
                      <a:pt x="806687" y="389313"/>
                    </a:cubicBezTo>
                    <a:cubicBezTo>
                      <a:pt x="811164" y="371215"/>
                      <a:pt x="804973" y="350641"/>
                      <a:pt x="790018" y="334068"/>
                    </a:cubicBezTo>
                    <a:cubicBezTo>
                      <a:pt x="774016" y="316351"/>
                      <a:pt x="751728" y="306826"/>
                      <a:pt x="729440" y="307874"/>
                    </a:cubicBezTo>
                    <a:cubicBezTo>
                      <a:pt x="726963" y="308255"/>
                      <a:pt x="724582" y="308446"/>
                      <a:pt x="722105" y="308541"/>
                    </a:cubicBezTo>
                    <a:lnTo>
                      <a:pt x="721343" y="301397"/>
                    </a:lnTo>
                    <a:cubicBezTo>
                      <a:pt x="723819" y="301016"/>
                      <a:pt x="726296" y="300826"/>
                      <a:pt x="728773" y="300635"/>
                    </a:cubicBezTo>
                    <a:cubicBezTo>
                      <a:pt x="758015" y="296539"/>
                      <a:pt x="784113" y="277680"/>
                      <a:pt x="796686" y="251105"/>
                    </a:cubicBezTo>
                    <a:cubicBezTo>
                      <a:pt x="807259" y="228721"/>
                      <a:pt x="805735" y="205576"/>
                      <a:pt x="792590" y="187669"/>
                    </a:cubicBezTo>
                    <a:cubicBezTo>
                      <a:pt x="777636" y="167285"/>
                      <a:pt x="748013" y="154807"/>
                      <a:pt x="714676" y="155188"/>
                    </a:cubicBezTo>
                    <a:cubicBezTo>
                      <a:pt x="692578" y="155379"/>
                      <a:pt x="672099" y="161189"/>
                      <a:pt x="656573" y="171190"/>
                    </a:cubicBezTo>
                    <a:cubicBezTo>
                      <a:pt x="651334" y="178429"/>
                      <a:pt x="644667" y="184716"/>
                      <a:pt x="636856" y="189669"/>
                    </a:cubicBezTo>
                    <a:lnTo>
                      <a:pt x="621711" y="199099"/>
                    </a:lnTo>
                    <a:lnTo>
                      <a:pt x="631999" y="184525"/>
                    </a:lnTo>
                    <a:cubicBezTo>
                      <a:pt x="637142" y="177286"/>
                      <a:pt x="643810" y="171000"/>
                      <a:pt x="651620" y="165666"/>
                    </a:cubicBezTo>
                    <a:cubicBezTo>
                      <a:pt x="658097" y="156141"/>
                      <a:pt x="661907" y="144901"/>
                      <a:pt x="662383" y="133090"/>
                    </a:cubicBezTo>
                    <a:cubicBezTo>
                      <a:pt x="663145" y="112707"/>
                      <a:pt x="654192" y="94133"/>
                      <a:pt x="637714" y="82132"/>
                    </a:cubicBezTo>
                    <a:cubicBezTo>
                      <a:pt x="620283" y="69368"/>
                      <a:pt x="594470" y="64415"/>
                      <a:pt x="568943" y="68892"/>
                    </a:cubicBezTo>
                    <a:cubicBezTo>
                      <a:pt x="545798" y="72988"/>
                      <a:pt x="526557" y="84132"/>
                      <a:pt x="516270" y="99467"/>
                    </a:cubicBezTo>
                    <a:lnTo>
                      <a:pt x="511412" y="106706"/>
                    </a:lnTo>
                    <a:lnTo>
                      <a:pt x="509793" y="98134"/>
                    </a:lnTo>
                    <a:cubicBezTo>
                      <a:pt x="505126" y="73654"/>
                      <a:pt x="488648" y="50699"/>
                      <a:pt x="463311" y="33459"/>
                    </a:cubicBezTo>
                    <a:cubicBezTo>
                      <a:pt x="430831" y="11361"/>
                      <a:pt x="389302" y="2407"/>
                      <a:pt x="352249" y="9551"/>
                    </a:cubicBezTo>
                    <a:cubicBezTo>
                      <a:pt x="315673" y="16600"/>
                      <a:pt x="283193" y="39364"/>
                      <a:pt x="265477" y="70606"/>
                    </a:cubicBezTo>
                    <a:cubicBezTo>
                      <a:pt x="251380" y="95467"/>
                      <a:pt x="248332" y="122232"/>
                      <a:pt x="256999" y="146140"/>
                    </a:cubicBezTo>
                    <a:lnTo>
                      <a:pt x="263572" y="164237"/>
                    </a:lnTo>
                    <a:lnTo>
                      <a:pt x="250999" y="149759"/>
                    </a:lnTo>
                    <a:cubicBezTo>
                      <a:pt x="213280" y="106325"/>
                      <a:pt x="127078" y="99467"/>
                      <a:pt x="80215" y="136138"/>
                    </a:cubicBezTo>
                    <a:cubicBezTo>
                      <a:pt x="58117" y="153379"/>
                      <a:pt x="45925" y="179382"/>
                      <a:pt x="46687" y="207385"/>
                    </a:cubicBezTo>
                    <a:cubicBezTo>
                      <a:pt x="47449" y="235865"/>
                      <a:pt x="61451" y="261678"/>
                      <a:pt x="85073" y="278156"/>
                    </a:cubicBezTo>
                    <a:lnTo>
                      <a:pt x="92884" y="283585"/>
                    </a:lnTo>
                    <a:lnTo>
                      <a:pt x="83454" y="284633"/>
                    </a:lnTo>
                    <a:cubicBezTo>
                      <a:pt x="55546" y="287776"/>
                      <a:pt x="29733" y="304445"/>
                      <a:pt x="16207" y="328353"/>
                    </a:cubicBezTo>
                    <a:cubicBezTo>
                      <a:pt x="5730" y="346736"/>
                      <a:pt x="4206" y="367120"/>
                      <a:pt x="11921" y="384074"/>
                    </a:cubicBezTo>
                    <a:lnTo>
                      <a:pt x="11921" y="38407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227" name="Google Shape;1227;p10"/>
          <p:cNvGrpSpPr/>
          <p:nvPr/>
        </p:nvGrpSpPr>
        <p:grpSpPr>
          <a:xfrm flipH="1">
            <a:off x="9594587" y="4492898"/>
            <a:ext cx="1147301" cy="623980"/>
            <a:chOff x="9682072" y="1833947"/>
            <a:chExt cx="1147301" cy="623980"/>
          </a:xfrm>
        </p:grpSpPr>
        <p:sp>
          <p:nvSpPr>
            <p:cNvPr id="1228" name="Google Shape;1228;p10"/>
            <p:cNvSpPr/>
            <p:nvPr/>
          </p:nvSpPr>
          <p:spPr>
            <a:xfrm rot="-439219">
              <a:off x="10619339" y="1845869"/>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9" name="Google Shape;1229;p10"/>
            <p:cNvSpPr/>
            <p:nvPr/>
          </p:nvSpPr>
          <p:spPr>
            <a:xfrm rot="-439219">
              <a:off x="9693090" y="2095388"/>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30" name="Google Shape;1230;p10"/>
            <p:cNvGrpSpPr/>
            <p:nvPr/>
          </p:nvGrpSpPr>
          <p:grpSpPr>
            <a:xfrm>
              <a:off x="10037526" y="1960075"/>
              <a:ext cx="532818" cy="497852"/>
              <a:chOff x="10037526" y="1960075"/>
              <a:chExt cx="532818" cy="497852"/>
            </a:xfrm>
          </p:grpSpPr>
          <p:sp>
            <p:nvSpPr>
              <p:cNvPr id="1231" name="Google Shape;1231;p10"/>
              <p:cNvSpPr/>
              <p:nvPr/>
            </p:nvSpPr>
            <p:spPr>
              <a:xfrm>
                <a:off x="10037526" y="1960075"/>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32" name="Google Shape;1232;p10"/>
              <p:cNvGrpSpPr/>
              <p:nvPr/>
            </p:nvGrpSpPr>
            <p:grpSpPr>
              <a:xfrm>
                <a:off x="10155975" y="2070427"/>
                <a:ext cx="285190" cy="95161"/>
                <a:chOff x="10573987" y="1965925"/>
                <a:chExt cx="285190" cy="95161"/>
              </a:xfrm>
            </p:grpSpPr>
            <p:sp>
              <p:nvSpPr>
                <p:cNvPr id="1233" name="Google Shape;1233;p10"/>
                <p:cNvSpPr/>
                <p:nvPr/>
              </p:nvSpPr>
              <p:spPr>
                <a:xfrm>
                  <a:off x="10573987" y="2005854"/>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34" name="Google Shape;1234;p10"/>
                <p:cNvGrpSpPr/>
                <p:nvPr/>
              </p:nvGrpSpPr>
              <p:grpSpPr>
                <a:xfrm>
                  <a:off x="10638090" y="1965925"/>
                  <a:ext cx="221087" cy="95161"/>
                  <a:chOff x="10638090" y="1965925"/>
                  <a:chExt cx="221087" cy="95161"/>
                </a:xfrm>
              </p:grpSpPr>
              <p:sp>
                <p:nvSpPr>
                  <p:cNvPr id="1235" name="Google Shape;1235;p10"/>
                  <p:cNvSpPr/>
                  <p:nvPr/>
                </p:nvSpPr>
                <p:spPr>
                  <a:xfrm>
                    <a:off x="10782240" y="1965925"/>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36" name="Google Shape;1236;p10"/>
                  <p:cNvSpPr/>
                  <p:nvPr/>
                </p:nvSpPr>
                <p:spPr>
                  <a:xfrm>
                    <a:off x="10638090" y="1993078"/>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769"/>
                          <a:pt x="29528" y="50863"/>
                        </a:cubicBezTo>
                        <a:cubicBezTo>
                          <a:pt x="27908" y="49530"/>
                          <a:pt x="26194" y="48101"/>
                          <a:pt x="24575" y="46768"/>
                        </a:cubicBezTo>
                        <a:cubicBezTo>
                          <a:pt x="17241" y="41053"/>
                          <a:pt x="10859" y="38100"/>
                          <a:pt x="4477" y="37433"/>
                        </a:cubicBezTo>
                        <a:lnTo>
                          <a:pt x="4763" y="34195"/>
                        </a:lnTo>
                        <a:lnTo>
                          <a:pt x="0" y="33528"/>
                        </a:lnTo>
                        <a:lnTo>
                          <a:pt x="762" y="27527"/>
                        </a:lnTo>
                        <a:lnTo>
                          <a:pt x="5334" y="27908"/>
                        </a:lnTo>
                        <a:cubicBezTo>
                          <a:pt x="16193" y="28956"/>
                          <a:pt x="24860" y="34862"/>
                          <a:pt x="30385" y="39148"/>
                        </a:cubicBezTo>
                        <a:cubicBezTo>
                          <a:pt x="32195" y="40576"/>
                          <a:pt x="33909" y="42005"/>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237" name="Google Shape;1237;p10"/>
              <p:cNvSpPr/>
              <p:nvPr/>
            </p:nvSpPr>
            <p:spPr>
              <a:xfrm>
                <a:off x="10309994" y="2155587"/>
                <a:ext cx="39624" cy="203454"/>
              </a:xfrm>
              <a:custGeom>
                <a:avLst/>
                <a:gdLst/>
                <a:ahLst/>
                <a:cxnLst/>
                <a:rect l="l" t="t" r="r" b="b"/>
                <a:pathLst>
                  <a:path w="39624" h="203454" extrusionOk="0">
                    <a:moveTo>
                      <a:pt x="30194" y="203454"/>
                    </a:moveTo>
                    <a:cubicBezTo>
                      <a:pt x="26289" y="135065"/>
                      <a:pt x="16097" y="67437"/>
                      <a:pt x="0" y="2286"/>
                    </a:cubicBezTo>
                    <a:lnTo>
                      <a:pt x="9239" y="0"/>
                    </a:lnTo>
                    <a:cubicBezTo>
                      <a:pt x="25432" y="65723"/>
                      <a:pt x="35719" y="134017"/>
                      <a:pt x="39624" y="202883"/>
                    </a:cubicBezTo>
                    <a:lnTo>
                      <a:pt x="30194" y="20345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38" name="Google Shape;1238;p10"/>
              <p:cNvSpPr/>
              <p:nvPr/>
            </p:nvSpPr>
            <p:spPr>
              <a:xfrm>
                <a:off x="10248951" y="2283790"/>
                <a:ext cx="170581" cy="79822"/>
              </a:xfrm>
              <a:custGeom>
                <a:avLst/>
                <a:gdLst/>
                <a:ahLst/>
                <a:cxnLst/>
                <a:rect l="l" t="t" r="r" b="b"/>
                <a:pathLst>
                  <a:path w="170581" h="79822" extrusionOk="0">
                    <a:moveTo>
                      <a:pt x="74569" y="79823"/>
                    </a:moveTo>
                    <a:cubicBezTo>
                      <a:pt x="43518" y="79823"/>
                      <a:pt x="14181" y="66869"/>
                      <a:pt x="751" y="45342"/>
                    </a:cubicBezTo>
                    <a:cubicBezTo>
                      <a:pt x="-678" y="43151"/>
                      <a:pt x="-11" y="40199"/>
                      <a:pt x="2275" y="38770"/>
                    </a:cubicBezTo>
                    <a:cubicBezTo>
                      <a:pt x="4465" y="37436"/>
                      <a:pt x="7418" y="38008"/>
                      <a:pt x="8847" y="40294"/>
                    </a:cubicBezTo>
                    <a:cubicBezTo>
                      <a:pt x="23706" y="63821"/>
                      <a:pt x="62663" y="75917"/>
                      <a:pt x="97620" y="67631"/>
                    </a:cubicBezTo>
                    <a:cubicBezTo>
                      <a:pt x="132386" y="59439"/>
                      <a:pt x="160294" y="31817"/>
                      <a:pt x="161056" y="4670"/>
                    </a:cubicBezTo>
                    <a:cubicBezTo>
                      <a:pt x="161152" y="2003"/>
                      <a:pt x="163437" y="-92"/>
                      <a:pt x="165914" y="3"/>
                    </a:cubicBezTo>
                    <a:cubicBezTo>
                      <a:pt x="168581" y="98"/>
                      <a:pt x="170581" y="2289"/>
                      <a:pt x="170581" y="4861"/>
                    </a:cubicBezTo>
                    <a:cubicBezTo>
                      <a:pt x="169629" y="36579"/>
                      <a:pt x="139244" y="67440"/>
                      <a:pt x="99811" y="76775"/>
                    </a:cubicBezTo>
                    <a:cubicBezTo>
                      <a:pt x="91429" y="78870"/>
                      <a:pt x="82951" y="79823"/>
                      <a:pt x="74569" y="7982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239" name="Google Shape;1239;p10"/>
          <p:cNvSpPr/>
          <p:nvPr/>
        </p:nvSpPr>
        <p:spPr>
          <a:xfrm flipH="1">
            <a:off x="9363595" y="5870891"/>
            <a:ext cx="1360202" cy="378569"/>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0" name="Google Shape;1240;p10"/>
          <p:cNvSpPr/>
          <p:nvPr/>
        </p:nvSpPr>
        <p:spPr>
          <a:xfrm flipH="1">
            <a:off x="9370134" y="5369176"/>
            <a:ext cx="1308629" cy="429370"/>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1" name="Google Shape;1241;p10"/>
          <p:cNvSpPr/>
          <p:nvPr/>
        </p:nvSpPr>
        <p:spPr>
          <a:xfrm flipH="1">
            <a:off x="10087568" y="6097353"/>
            <a:ext cx="241874" cy="228408"/>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2" name="Google Shape;1242;p10"/>
          <p:cNvSpPr/>
          <p:nvPr/>
        </p:nvSpPr>
        <p:spPr>
          <a:xfrm flipH="1">
            <a:off x="9267825" y="5785854"/>
            <a:ext cx="265494" cy="263797"/>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3" name="Google Shape;1243;p10"/>
          <p:cNvSpPr/>
          <p:nvPr/>
        </p:nvSpPr>
        <p:spPr>
          <a:xfrm flipH="1">
            <a:off x="10547423" y="6063303"/>
            <a:ext cx="230232" cy="229026"/>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4" name="Google Shape;1244;p10"/>
          <p:cNvSpPr/>
          <p:nvPr/>
        </p:nvSpPr>
        <p:spPr>
          <a:xfrm flipH="1">
            <a:off x="9647234" y="6015211"/>
            <a:ext cx="245916" cy="23892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5" name="Google Shape;1245;p10"/>
          <p:cNvSpPr/>
          <p:nvPr/>
        </p:nvSpPr>
        <p:spPr>
          <a:xfrm flipH="1">
            <a:off x="10515222" y="5661935"/>
            <a:ext cx="225745" cy="21298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6" name="Google Shape;1246;p10"/>
          <p:cNvSpPr/>
          <p:nvPr/>
        </p:nvSpPr>
        <p:spPr>
          <a:xfrm flipH="1">
            <a:off x="10063558" y="5656609"/>
            <a:ext cx="246417" cy="233176"/>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7" name="Google Shape;1247;p10"/>
          <p:cNvSpPr/>
          <p:nvPr/>
        </p:nvSpPr>
        <p:spPr>
          <a:xfrm flipH="1">
            <a:off x="9731765" y="5535610"/>
            <a:ext cx="214709" cy="21354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48" name="Google Shape;1248;p10"/>
          <p:cNvSpPr/>
          <p:nvPr/>
        </p:nvSpPr>
        <p:spPr>
          <a:xfrm flipH="1">
            <a:off x="9344107" y="5359325"/>
            <a:ext cx="229249" cy="22282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49" name="Google Shape;1249;p10"/>
          <p:cNvGrpSpPr/>
          <p:nvPr/>
        </p:nvGrpSpPr>
        <p:grpSpPr>
          <a:xfrm>
            <a:off x="5125005" y="3923192"/>
            <a:ext cx="3551372" cy="5551753"/>
            <a:chOff x="6083206" y="912088"/>
            <a:chExt cx="3551372" cy="5551753"/>
          </a:xfrm>
        </p:grpSpPr>
        <p:grpSp>
          <p:nvGrpSpPr>
            <p:cNvPr id="1250" name="Google Shape;1250;p10"/>
            <p:cNvGrpSpPr/>
            <p:nvPr/>
          </p:nvGrpSpPr>
          <p:grpSpPr>
            <a:xfrm>
              <a:off x="6516762" y="5322936"/>
              <a:ext cx="495570" cy="986885"/>
              <a:chOff x="4753275" y="5275039"/>
              <a:chExt cx="495570" cy="986885"/>
            </a:xfrm>
          </p:grpSpPr>
          <p:sp>
            <p:nvSpPr>
              <p:cNvPr id="1251" name="Google Shape;1251;p10"/>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2" name="Google Shape;1252;p10"/>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53" name="Google Shape;1253;p10"/>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54" name="Google Shape;1254;p10"/>
            <p:cNvGrpSpPr/>
            <p:nvPr/>
          </p:nvGrpSpPr>
          <p:grpSpPr>
            <a:xfrm>
              <a:off x="8357373" y="5383706"/>
              <a:ext cx="495474" cy="986885"/>
              <a:chOff x="6593886" y="5335809"/>
              <a:chExt cx="495474" cy="986885"/>
            </a:xfrm>
          </p:grpSpPr>
          <p:sp>
            <p:nvSpPr>
              <p:cNvPr id="1255" name="Google Shape;1255;p10"/>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56" name="Google Shape;1256;p10"/>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57" name="Google Shape;1257;p10"/>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58" name="Google Shape;1258;p10"/>
            <p:cNvGrpSpPr/>
            <p:nvPr/>
          </p:nvGrpSpPr>
          <p:grpSpPr>
            <a:xfrm>
              <a:off x="6386253" y="5289694"/>
              <a:ext cx="609130" cy="558069"/>
              <a:chOff x="4622766" y="5241797"/>
              <a:chExt cx="609130" cy="558069"/>
            </a:xfrm>
          </p:grpSpPr>
          <p:sp>
            <p:nvSpPr>
              <p:cNvPr id="1259" name="Google Shape;1259;p10"/>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60" name="Google Shape;1260;p10"/>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61" name="Google Shape;1261;p10"/>
            <p:cNvGrpSpPr/>
            <p:nvPr/>
          </p:nvGrpSpPr>
          <p:grpSpPr>
            <a:xfrm>
              <a:off x="8264529" y="5273478"/>
              <a:ext cx="604287" cy="547806"/>
              <a:chOff x="6501042" y="5225581"/>
              <a:chExt cx="604287" cy="547806"/>
            </a:xfrm>
          </p:grpSpPr>
          <p:sp>
            <p:nvSpPr>
              <p:cNvPr id="1262" name="Google Shape;1262;p10"/>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63" name="Google Shape;1263;p10"/>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64" name="Google Shape;1264;p10"/>
            <p:cNvGrpSpPr/>
            <p:nvPr/>
          </p:nvGrpSpPr>
          <p:grpSpPr>
            <a:xfrm>
              <a:off x="6786424" y="5231401"/>
              <a:ext cx="416789" cy="1135760"/>
              <a:chOff x="5022937" y="5183504"/>
              <a:chExt cx="416789" cy="1135760"/>
            </a:xfrm>
          </p:grpSpPr>
          <p:sp>
            <p:nvSpPr>
              <p:cNvPr id="1265" name="Google Shape;1265;p10"/>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66" name="Google Shape;1266;p10"/>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67" name="Google Shape;1267;p10"/>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68" name="Google Shape;1268;p10"/>
            <p:cNvGrpSpPr/>
            <p:nvPr/>
          </p:nvGrpSpPr>
          <p:grpSpPr>
            <a:xfrm>
              <a:off x="8615700" y="5328080"/>
              <a:ext cx="416789" cy="1135761"/>
              <a:chOff x="6852213" y="5280183"/>
              <a:chExt cx="416789" cy="1135761"/>
            </a:xfrm>
          </p:grpSpPr>
          <p:sp>
            <p:nvSpPr>
              <p:cNvPr id="1269" name="Google Shape;1269;p10"/>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0" name="Google Shape;1270;p10"/>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71" name="Google Shape;1271;p10"/>
            <p:cNvGrpSpPr/>
            <p:nvPr/>
          </p:nvGrpSpPr>
          <p:grpSpPr>
            <a:xfrm>
              <a:off x="6083206" y="3943301"/>
              <a:ext cx="516683" cy="555818"/>
              <a:chOff x="4319719" y="3895404"/>
              <a:chExt cx="516683" cy="555818"/>
            </a:xfrm>
          </p:grpSpPr>
          <p:sp>
            <p:nvSpPr>
              <p:cNvPr id="1272" name="Google Shape;1272;p10"/>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3" name="Google Shape;1273;p10"/>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74" name="Google Shape;1274;p10"/>
            <p:cNvGrpSpPr/>
            <p:nvPr/>
          </p:nvGrpSpPr>
          <p:grpSpPr>
            <a:xfrm>
              <a:off x="6257831" y="912088"/>
              <a:ext cx="3376747" cy="4718505"/>
              <a:chOff x="4494344" y="864191"/>
              <a:chExt cx="3376747" cy="4718505"/>
            </a:xfrm>
          </p:grpSpPr>
          <p:sp>
            <p:nvSpPr>
              <p:cNvPr id="1275" name="Google Shape;1275;p10"/>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6" name="Google Shape;1276;p10"/>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77" name="Google Shape;1277;p10"/>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8" name="Google Shape;1278;p10"/>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79" name="Google Shape;1279;p10"/>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0" name="Google Shape;1280;p10"/>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1" name="Google Shape;1281;p10"/>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2" name="Google Shape;1282;p10"/>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3" name="Google Shape;1283;p10"/>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4" name="Google Shape;1284;p10"/>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5" name="Google Shape;1285;p10"/>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6" name="Google Shape;1286;p10"/>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7" name="Google Shape;1287;p10"/>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8" name="Google Shape;1288;p10"/>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9" name="Google Shape;1289;p10"/>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90" name="Google Shape;1290;p10"/>
            <p:cNvGrpSpPr/>
            <p:nvPr/>
          </p:nvGrpSpPr>
          <p:grpSpPr>
            <a:xfrm>
              <a:off x="6650191" y="5328651"/>
              <a:ext cx="609320" cy="558260"/>
              <a:chOff x="4886704" y="5280754"/>
              <a:chExt cx="609320" cy="558260"/>
            </a:xfrm>
          </p:grpSpPr>
          <p:sp>
            <p:nvSpPr>
              <p:cNvPr id="1291" name="Google Shape;1291;p10"/>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2" name="Google Shape;1292;p10"/>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93" name="Google Shape;1293;p10"/>
            <p:cNvGrpSpPr/>
            <p:nvPr/>
          </p:nvGrpSpPr>
          <p:grpSpPr>
            <a:xfrm>
              <a:off x="8440360" y="5294718"/>
              <a:ext cx="604287" cy="547806"/>
              <a:chOff x="6676873" y="5246821"/>
              <a:chExt cx="604287" cy="547806"/>
            </a:xfrm>
          </p:grpSpPr>
          <p:sp>
            <p:nvSpPr>
              <p:cNvPr id="1294" name="Google Shape;1294;p10"/>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5" name="Google Shape;1295;p10"/>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296" name="Google Shape;1296;p10"/>
          <p:cNvSpPr/>
          <p:nvPr/>
        </p:nvSpPr>
        <p:spPr>
          <a:xfrm>
            <a:off x="7288989" y="5678255"/>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7" name="Google Shape;1297;p10"/>
          <p:cNvSpPr/>
          <p:nvPr/>
        </p:nvSpPr>
        <p:spPr>
          <a:xfrm>
            <a:off x="7241520" y="6066273"/>
            <a:ext cx="1393690" cy="457178"/>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8" name="Google Shape;1298;p10"/>
          <p:cNvSpPr/>
          <p:nvPr/>
        </p:nvSpPr>
        <p:spPr>
          <a:xfrm>
            <a:off x="7259143" y="5886250"/>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9" name="Google Shape;1299;p10"/>
          <p:cNvSpPr/>
          <p:nvPr/>
        </p:nvSpPr>
        <p:spPr>
          <a:xfrm>
            <a:off x="7687798" y="5920718"/>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0" name="Google Shape;1300;p10"/>
          <p:cNvSpPr/>
          <p:nvPr/>
        </p:nvSpPr>
        <p:spPr>
          <a:xfrm>
            <a:off x="8104819" y="5852127"/>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1" name="Google Shape;1301;p10"/>
          <p:cNvSpPr/>
          <p:nvPr/>
        </p:nvSpPr>
        <p:spPr>
          <a:xfrm>
            <a:off x="8421702" y="5654449"/>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2" name="Google Shape;1302;p10"/>
          <p:cNvSpPr/>
          <p:nvPr/>
        </p:nvSpPr>
        <p:spPr>
          <a:xfrm>
            <a:off x="7596838" y="6373865"/>
            <a:ext cx="257596" cy="243255"/>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3" name="Google Shape;1303;p10"/>
          <p:cNvSpPr/>
          <p:nvPr/>
        </p:nvSpPr>
        <p:spPr>
          <a:xfrm>
            <a:off x="8474352" y="5972056"/>
            <a:ext cx="282751" cy="280944"/>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4" name="Google Shape;1304;p10"/>
          <p:cNvSpPr/>
          <p:nvPr/>
        </p:nvSpPr>
        <p:spPr>
          <a:xfrm>
            <a:off x="7119750" y="6427929"/>
            <a:ext cx="245197" cy="243913"/>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5" name="Google Shape;1305;p10"/>
          <p:cNvSpPr/>
          <p:nvPr/>
        </p:nvSpPr>
        <p:spPr>
          <a:xfrm>
            <a:off x="8061238" y="6256328"/>
            <a:ext cx="261901" cy="25445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306" name="Google Shape;1306;p10"/>
          <p:cNvGrpSpPr/>
          <p:nvPr/>
        </p:nvGrpSpPr>
        <p:grpSpPr>
          <a:xfrm>
            <a:off x="7245310" y="4493302"/>
            <a:ext cx="1147395" cy="741442"/>
            <a:chOff x="5522913" y="3057620"/>
            <a:chExt cx="1147395" cy="741442"/>
          </a:xfrm>
        </p:grpSpPr>
        <p:sp>
          <p:nvSpPr>
            <p:cNvPr id="1307" name="Google Shape;1307;p10"/>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8" name="Google Shape;1308;p10"/>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9" name="Google Shape;1309;p10"/>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310" name="Google Shape;1310;p10"/>
            <p:cNvGrpSpPr/>
            <p:nvPr/>
          </p:nvGrpSpPr>
          <p:grpSpPr>
            <a:xfrm>
              <a:off x="6004369" y="3408387"/>
              <a:ext cx="285190" cy="95066"/>
              <a:chOff x="6004369" y="3408387"/>
              <a:chExt cx="285190" cy="95066"/>
            </a:xfrm>
          </p:grpSpPr>
          <p:sp>
            <p:nvSpPr>
              <p:cNvPr id="1311" name="Google Shape;1311;p10"/>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312" name="Google Shape;1312;p10"/>
              <p:cNvGrpSpPr/>
              <p:nvPr/>
            </p:nvGrpSpPr>
            <p:grpSpPr>
              <a:xfrm>
                <a:off x="6068472" y="3408387"/>
                <a:ext cx="221087" cy="95066"/>
                <a:chOff x="6068472" y="3408387"/>
                <a:chExt cx="221087" cy="95066"/>
              </a:xfrm>
            </p:grpSpPr>
            <p:sp>
              <p:nvSpPr>
                <p:cNvPr id="1313" name="Google Shape;1313;p10"/>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14" name="Google Shape;1314;p10"/>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315" name="Google Shape;1315;p10"/>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16" name="Google Shape;1316;p10"/>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317" name="Google Shape;1317;p10"/>
            <p:cNvGrpSpPr/>
            <p:nvPr/>
          </p:nvGrpSpPr>
          <p:grpSpPr>
            <a:xfrm>
              <a:off x="6256020" y="3057620"/>
              <a:ext cx="238450" cy="154768"/>
              <a:chOff x="6256020" y="3057620"/>
              <a:chExt cx="238450" cy="154768"/>
            </a:xfrm>
          </p:grpSpPr>
          <p:sp>
            <p:nvSpPr>
              <p:cNvPr id="1318" name="Google Shape;1318;p10"/>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19" name="Google Shape;1319;p10"/>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20" name="Google Shape;1320;p10"/>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21" name="Google Shape;1321;p10"/>
            <p:cNvGrpSpPr/>
            <p:nvPr/>
          </p:nvGrpSpPr>
          <p:grpSpPr>
            <a:xfrm>
              <a:off x="5629368" y="3222879"/>
              <a:ext cx="234073" cy="127502"/>
              <a:chOff x="5629368" y="3222879"/>
              <a:chExt cx="234073" cy="127502"/>
            </a:xfrm>
          </p:grpSpPr>
          <p:sp>
            <p:nvSpPr>
              <p:cNvPr id="1322" name="Google Shape;1322;p10"/>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23" name="Google Shape;1323;p10"/>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24" name="Google Shape;1324;p10"/>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325" name="Google Shape;1325;p10"/>
          <p:cNvGrpSpPr/>
          <p:nvPr/>
        </p:nvGrpSpPr>
        <p:grpSpPr>
          <a:xfrm flipH="1">
            <a:off x="9834764" y="4359020"/>
            <a:ext cx="747493" cy="309343"/>
            <a:chOff x="5633420" y="3019234"/>
            <a:chExt cx="747493" cy="309343"/>
          </a:xfrm>
        </p:grpSpPr>
        <p:sp>
          <p:nvSpPr>
            <p:cNvPr id="1326" name="Google Shape;1326;p10"/>
            <p:cNvSpPr/>
            <p:nvPr/>
          </p:nvSpPr>
          <p:spPr>
            <a:xfrm>
              <a:off x="6198354" y="3019234"/>
              <a:ext cx="182559" cy="157289"/>
            </a:xfrm>
            <a:custGeom>
              <a:avLst/>
              <a:gdLst/>
              <a:ahLst/>
              <a:cxnLst/>
              <a:rect l="l" t="t" r="r" b="b"/>
              <a:pathLst>
                <a:path w="182559" h="157289" extrusionOk="0">
                  <a:moveTo>
                    <a:pt x="179110" y="84011"/>
                  </a:moveTo>
                  <a:cubicBezTo>
                    <a:pt x="167680" y="117729"/>
                    <a:pt x="137009" y="146685"/>
                    <a:pt x="100338" y="154972"/>
                  </a:cubicBezTo>
                  <a:cubicBezTo>
                    <a:pt x="63667" y="163259"/>
                    <a:pt x="22804" y="148876"/>
                    <a:pt x="5183" y="119062"/>
                  </a:cubicBezTo>
                  <a:cubicBezTo>
                    <a:pt x="-1199" y="108299"/>
                    <a:pt x="-3199" y="92297"/>
                    <a:pt x="8041" y="84773"/>
                  </a:cubicBezTo>
                  <a:cubicBezTo>
                    <a:pt x="16518" y="79153"/>
                    <a:pt x="28234" y="81820"/>
                    <a:pt x="36044" y="87440"/>
                  </a:cubicBezTo>
                  <a:cubicBezTo>
                    <a:pt x="43855" y="93059"/>
                    <a:pt x="49189" y="101156"/>
                    <a:pt x="56237" y="107537"/>
                  </a:cubicBezTo>
                  <a:cubicBezTo>
                    <a:pt x="70906" y="120872"/>
                    <a:pt x="93289" y="126397"/>
                    <a:pt x="113863" y="121730"/>
                  </a:cubicBezTo>
                  <a:cubicBezTo>
                    <a:pt x="134533" y="117062"/>
                    <a:pt x="152725" y="102394"/>
                    <a:pt x="160917" y="83915"/>
                  </a:cubicBezTo>
                  <a:cubicBezTo>
                    <a:pt x="173204" y="56102"/>
                    <a:pt x="165489" y="33433"/>
                    <a:pt x="164917" y="0"/>
                  </a:cubicBezTo>
                  <a:cubicBezTo>
                    <a:pt x="182253" y="20574"/>
                    <a:pt x="186444" y="62389"/>
                    <a:pt x="179110" y="8401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27" name="Google Shape;1327;p10"/>
            <p:cNvSpPr/>
            <p:nvPr/>
          </p:nvSpPr>
          <p:spPr>
            <a:xfrm>
              <a:off x="5633420" y="3211924"/>
              <a:ext cx="199311" cy="116653"/>
            </a:xfrm>
            <a:custGeom>
              <a:avLst/>
              <a:gdLst/>
              <a:ahLst/>
              <a:cxnLst/>
              <a:rect l="l" t="t" r="r" b="b"/>
              <a:pathLst>
                <a:path w="199311" h="116653" extrusionOk="0">
                  <a:moveTo>
                    <a:pt x="35193" y="94679"/>
                  </a:moveTo>
                  <a:cubicBezTo>
                    <a:pt x="63482" y="116301"/>
                    <a:pt x="105106" y="123254"/>
                    <a:pt x="140158" y="109728"/>
                  </a:cubicBezTo>
                  <a:cubicBezTo>
                    <a:pt x="175210" y="96203"/>
                    <a:pt x="201118" y="61437"/>
                    <a:pt x="199213" y="26861"/>
                  </a:cubicBezTo>
                  <a:cubicBezTo>
                    <a:pt x="198546" y="14383"/>
                    <a:pt x="191307" y="-95"/>
                    <a:pt x="177782" y="0"/>
                  </a:cubicBezTo>
                  <a:cubicBezTo>
                    <a:pt x="167590" y="96"/>
                    <a:pt x="159399" y="8763"/>
                    <a:pt x="156065" y="17812"/>
                  </a:cubicBezTo>
                  <a:cubicBezTo>
                    <a:pt x="152731" y="26861"/>
                    <a:pt x="152826" y="36481"/>
                    <a:pt x="150540" y="45720"/>
                  </a:cubicBezTo>
                  <a:cubicBezTo>
                    <a:pt x="145778" y="64961"/>
                    <a:pt x="130252" y="82011"/>
                    <a:pt x="110535" y="89631"/>
                  </a:cubicBezTo>
                  <a:cubicBezTo>
                    <a:pt x="90819" y="97251"/>
                    <a:pt x="67482" y="95250"/>
                    <a:pt x="50433" y="84487"/>
                  </a:cubicBezTo>
                  <a:cubicBezTo>
                    <a:pt x="24715" y="68199"/>
                    <a:pt x="18524" y="45054"/>
                    <a:pt x="331" y="17050"/>
                  </a:cubicBezTo>
                  <a:cubicBezTo>
                    <a:pt x="-2812" y="43625"/>
                    <a:pt x="17000" y="80772"/>
                    <a:pt x="35193" y="9467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328" name="Google Shape;1328;p10"/>
          <p:cNvSpPr/>
          <p:nvPr/>
        </p:nvSpPr>
        <p:spPr>
          <a:xfrm>
            <a:off x="7146821" y="4956217"/>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29" name="Google Shape;1329;p10"/>
          <p:cNvSpPr/>
          <p:nvPr/>
        </p:nvSpPr>
        <p:spPr>
          <a:xfrm>
            <a:off x="8460952" y="4566991"/>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30" name="Google Shape;1330;p10"/>
          <p:cNvSpPr/>
          <p:nvPr/>
        </p:nvSpPr>
        <p:spPr>
          <a:xfrm>
            <a:off x="6974530" y="3484793"/>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31" name="Google Shape;1331;p10"/>
          <p:cNvSpPr/>
          <p:nvPr/>
        </p:nvSpPr>
        <p:spPr>
          <a:xfrm>
            <a:off x="7024714" y="4023770"/>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32" name="Google Shape;1332;p10"/>
          <p:cNvSpPr/>
          <p:nvPr/>
        </p:nvSpPr>
        <p:spPr>
          <a:xfrm>
            <a:off x="7294559" y="3562238"/>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33" name="Google Shape;1333;p10"/>
          <p:cNvSpPr/>
          <p:nvPr/>
        </p:nvSpPr>
        <p:spPr>
          <a:xfrm>
            <a:off x="7139014" y="3714448"/>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334" name="Google Shape;1334;p10"/>
          <p:cNvGrpSpPr/>
          <p:nvPr/>
        </p:nvGrpSpPr>
        <p:grpSpPr>
          <a:xfrm>
            <a:off x="7898721" y="3499180"/>
            <a:ext cx="413142" cy="597124"/>
            <a:chOff x="7000962" y="717705"/>
            <a:chExt cx="413142" cy="597124"/>
          </a:xfrm>
        </p:grpSpPr>
        <p:sp>
          <p:nvSpPr>
            <p:cNvPr id="1335" name="Google Shape;1335;p10"/>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36" name="Google Shape;1336;p10"/>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337" name="Google Shape;1337;p10"/>
          <p:cNvGrpSpPr/>
          <p:nvPr/>
        </p:nvGrpSpPr>
        <p:grpSpPr>
          <a:xfrm>
            <a:off x="6956358" y="3725261"/>
            <a:ext cx="341449" cy="616312"/>
            <a:chOff x="6058599" y="943786"/>
            <a:chExt cx="341449" cy="616312"/>
          </a:xfrm>
        </p:grpSpPr>
        <p:sp>
          <p:nvSpPr>
            <p:cNvPr id="1338" name="Google Shape;1338;p10"/>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39" name="Google Shape;1339;p10"/>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340" name="Google Shape;1340;p10"/>
          <p:cNvSpPr/>
          <p:nvPr/>
        </p:nvSpPr>
        <p:spPr>
          <a:xfrm>
            <a:off x="7011202" y="3771173"/>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1" name="Google Shape;1341;p10"/>
          <p:cNvSpPr/>
          <p:nvPr/>
        </p:nvSpPr>
        <p:spPr>
          <a:xfrm>
            <a:off x="8017216" y="3550059"/>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2" name="Google Shape;1342;p10"/>
          <p:cNvSpPr/>
          <p:nvPr/>
        </p:nvSpPr>
        <p:spPr>
          <a:xfrm>
            <a:off x="7187132" y="2948152"/>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3" name="Google Shape;1343;p10"/>
          <p:cNvSpPr/>
          <p:nvPr/>
        </p:nvSpPr>
        <p:spPr>
          <a:xfrm>
            <a:off x="7044929" y="5432878"/>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4" name="Google Shape;1344;p10"/>
          <p:cNvSpPr/>
          <p:nvPr/>
        </p:nvSpPr>
        <p:spPr>
          <a:xfrm>
            <a:off x="8465734" y="5099403"/>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5" name="Google Shape;1345;p10"/>
          <p:cNvSpPr/>
          <p:nvPr/>
        </p:nvSpPr>
        <p:spPr>
          <a:xfrm>
            <a:off x="6800399" y="510604"/>
            <a:ext cx="599285" cy="1197032"/>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6" name="Google Shape;1346;p10"/>
          <p:cNvSpPr/>
          <p:nvPr/>
        </p:nvSpPr>
        <p:spPr>
          <a:xfrm>
            <a:off x="6122699" y="0"/>
            <a:ext cx="599333" cy="11970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7" name="Google Shape;1347;p10"/>
          <p:cNvSpPr/>
          <p:nvPr/>
        </p:nvSpPr>
        <p:spPr>
          <a:xfrm>
            <a:off x="8307086" y="1315554"/>
            <a:ext cx="599285" cy="1197032"/>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8" name="Google Shape;1348;p10"/>
          <p:cNvSpPr/>
          <p:nvPr/>
        </p:nvSpPr>
        <p:spPr>
          <a:xfrm>
            <a:off x="7553712" y="976725"/>
            <a:ext cx="599333" cy="11970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9" name="Google Shape;1349;p10"/>
          <p:cNvSpPr/>
          <p:nvPr/>
        </p:nvSpPr>
        <p:spPr>
          <a:xfrm>
            <a:off x="10087586" y="1837754"/>
            <a:ext cx="599285" cy="1197032"/>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50" name="Google Shape;1350;p10"/>
          <p:cNvSpPr/>
          <p:nvPr/>
        </p:nvSpPr>
        <p:spPr>
          <a:xfrm>
            <a:off x="9100912" y="1620650"/>
            <a:ext cx="599333" cy="11970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51" name="Google Shape;1351;p10"/>
          <p:cNvSpPr/>
          <p:nvPr/>
        </p:nvSpPr>
        <p:spPr>
          <a:xfrm>
            <a:off x="10947187" y="1951000"/>
            <a:ext cx="599333" cy="11970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52" name="Google Shape;1352;p10"/>
          <p:cNvSpPr/>
          <p:nvPr/>
        </p:nvSpPr>
        <p:spPr>
          <a:xfrm>
            <a:off x="11806836" y="1883317"/>
            <a:ext cx="599285" cy="1197032"/>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53" name="Google Shape;1353;p10"/>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54" name="Google Shape;1354;p1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1586"/>
        <p:cNvGrpSpPr/>
        <p:nvPr/>
      </p:nvGrpSpPr>
      <p:grpSpPr>
        <a:xfrm>
          <a:off x="0" y="0"/>
          <a:ext cx="0" cy="0"/>
          <a:chOff x="0" y="0"/>
          <a:chExt cx="0" cy="0"/>
        </a:xfrm>
      </p:grpSpPr>
      <p:sp>
        <p:nvSpPr>
          <p:cNvPr id="1587" name="Google Shape;1587;p12"/>
          <p:cNvSpPr txBox="1">
            <a:spLocks noGrp="1"/>
          </p:cNvSpPr>
          <p:nvPr>
            <p:ph type="title"/>
          </p:nvPr>
        </p:nvSpPr>
        <p:spPr>
          <a:xfrm>
            <a:off x="4026800" y="1534875"/>
            <a:ext cx="7617000" cy="3160800"/>
          </a:xfrm>
          <a:prstGeom prst="rect">
            <a:avLst/>
          </a:prstGeom>
        </p:spPr>
        <p:txBody>
          <a:bodyPr spcFirstLastPara="1" wrap="square" lIns="121900" tIns="121900" rIns="121900" bIns="121900"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sp>
        <p:nvSpPr>
          <p:cNvPr id="1588" name="Google Shape;1588;p12"/>
          <p:cNvSpPr txBox="1">
            <a:spLocks noGrp="1"/>
          </p:cNvSpPr>
          <p:nvPr>
            <p:ph type="body" idx="1"/>
          </p:nvPr>
        </p:nvSpPr>
        <p:spPr>
          <a:xfrm>
            <a:off x="4026800" y="4813250"/>
            <a:ext cx="7617000" cy="156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589" name="Google Shape;1589;p12"/>
          <p:cNvGrpSpPr/>
          <p:nvPr/>
        </p:nvGrpSpPr>
        <p:grpSpPr>
          <a:xfrm>
            <a:off x="-903027" y="3523080"/>
            <a:ext cx="4261291" cy="6661548"/>
            <a:chOff x="6083206" y="912088"/>
            <a:chExt cx="3551372" cy="5551753"/>
          </a:xfrm>
        </p:grpSpPr>
        <p:grpSp>
          <p:nvGrpSpPr>
            <p:cNvPr id="1590" name="Google Shape;1590;p12"/>
            <p:cNvGrpSpPr/>
            <p:nvPr/>
          </p:nvGrpSpPr>
          <p:grpSpPr>
            <a:xfrm>
              <a:off x="6516762" y="5322936"/>
              <a:ext cx="495570" cy="986885"/>
              <a:chOff x="4753275" y="5275039"/>
              <a:chExt cx="495570" cy="986885"/>
            </a:xfrm>
          </p:grpSpPr>
          <p:sp>
            <p:nvSpPr>
              <p:cNvPr id="1591" name="Google Shape;1591;p12"/>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2" name="Google Shape;1592;p12"/>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593" name="Google Shape;1593;p12"/>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594" name="Google Shape;1594;p12"/>
            <p:cNvGrpSpPr/>
            <p:nvPr/>
          </p:nvGrpSpPr>
          <p:grpSpPr>
            <a:xfrm>
              <a:off x="8357373" y="5383706"/>
              <a:ext cx="495474" cy="986885"/>
              <a:chOff x="6593886" y="5335809"/>
              <a:chExt cx="495474" cy="986885"/>
            </a:xfrm>
          </p:grpSpPr>
          <p:sp>
            <p:nvSpPr>
              <p:cNvPr id="1595" name="Google Shape;1595;p12"/>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96" name="Google Shape;1596;p12"/>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597" name="Google Shape;1597;p12"/>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598" name="Google Shape;1598;p12"/>
            <p:cNvGrpSpPr/>
            <p:nvPr/>
          </p:nvGrpSpPr>
          <p:grpSpPr>
            <a:xfrm>
              <a:off x="6386253" y="5289694"/>
              <a:ext cx="609130" cy="558069"/>
              <a:chOff x="4622766" y="5241797"/>
              <a:chExt cx="609130" cy="558069"/>
            </a:xfrm>
          </p:grpSpPr>
          <p:sp>
            <p:nvSpPr>
              <p:cNvPr id="1599" name="Google Shape;1599;p12"/>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00" name="Google Shape;1600;p12"/>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601" name="Google Shape;1601;p12"/>
            <p:cNvGrpSpPr/>
            <p:nvPr/>
          </p:nvGrpSpPr>
          <p:grpSpPr>
            <a:xfrm>
              <a:off x="8264529" y="5273478"/>
              <a:ext cx="604287" cy="547806"/>
              <a:chOff x="6501042" y="5225581"/>
              <a:chExt cx="604287" cy="547806"/>
            </a:xfrm>
          </p:grpSpPr>
          <p:sp>
            <p:nvSpPr>
              <p:cNvPr id="1602" name="Google Shape;1602;p12"/>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03" name="Google Shape;1603;p12"/>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604" name="Google Shape;1604;p12"/>
            <p:cNvGrpSpPr/>
            <p:nvPr/>
          </p:nvGrpSpPr>
          <p:grpSpPr>
            <a:xfrm>
              <a:off x="6786424" y="5231401"/>
              <a:ext cx="416789" cy="1135760"/>
              <a:chOff x="5022937" y="5183504"/>
              <a:chExt cx="416789" cy="1135760"/>
            </a:xfrm>
          </p:grpSpPr>
          <p:sp>
            <p:nvSpPr>
              <p:cNvPr id="1605" name="Google Shape;1605;p12"/>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06" name="Google Shape;1606;p12"/>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607" name="Google Shape;1607;p12"/>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608" name="Google Shape;1608;p12"/>
            <p:cNvGrpSpPr/>
            <p:nvPr/>
          </p:nvGrpSpPr>
          <p:grpSpPr>
            <a:xfrm>
              <a:off x="8615700" y="5328080"/>
              <a:ext cx="416789" cy="1135761"/>
              <a:chOff x="6852213" y="5280183"/>
              <a:chExt cx="416789" cy="1135761"/>
            </a:xfrm>
          </p:grpSpPr>
          <p:sp>
            <p:nvSpPr>
              <p:cNvPr id="1609" name="Google Shape;1609;p12"/>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10" name="Google Shape;1610;p12"/>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611" name="Google Shape;1611;p12"/>
            <p:cNvGrpSpPr/>
            <p:nvPr/>
          </p:nvGrpSpPr>
          <p:grpSpPr>
            <a:xfrm>
              <a:off x="6083206" y="3943301"/>
              <a:ext cx="516683" cy="555818"/>
              <a:chOff x="4319719" y="3895404"/>
              <a:chExt cx="516683" cy="555818"/>
            </a:xfrm>
          </p:grpSpPr>
          <p:sp>
            <p:nvSpPr>
              <p:cNvPr id="1612" name="Google Shape;1612;p12"/>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13" name="Google Shape;1613;p12"/>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614" name="Google Shape;1614;p12"/>
            <p:cNvGrpSpPr/>
            <p:nvPr/>
          </p:nvGrpSpPr>
          <p:grpSpPr>
            <a:xfrm>
              <a:off x="6257831" y="912088"/>
              <a:ext cx="3376747" cy="4718505"/>
              <a:chOff x="4494344" y="864191"/>
              <a:chExt cx="3376747" cy="4718505"/>
            </a:xfrm>
          </p:grpSpPr>
          <p:sp>
            <p:nvSpPr>
              <p:cNvPr id="1615" name="Google Shape;1615;p12"/>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16" name="Google Shape;1616;p12"/>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617" name="Google Shape;1617;p12"/>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18" name="Google Shape;1618;p12"/>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19" name="Google Shape;1619;p12"/>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0" name="Google Shape;1620;p12"/>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1" name="Google Shape;1621;p12"/>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2" name="Google Shape;1622;p12"/>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3" name="Google Shape;1623;p12"/>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4" name="Google Shape;1624;p12"/>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5" name="Google Shape;1625;p12"/>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6" name="Google Shape;1626;p12"/>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7" name="Google Shape;1627;p12"/>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8" name="Google Shape;1628;p12"/>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9" name="Google Shape;1629;p12"/>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630" name="Google Shape;1630;p12"/>
            <p:cNvGrpSpPr/>
            <p:nvPr/>
          </p:nvGrpSpPr>
          <p:grpSpPr>
            <a:xfrm>
              <a:off x="6650191" y="5328651"/>
              <a:ext cx="609320" cy="558260"/>
              <a:chOff x="4886704" y="5280754"/>
              <a:chExt cx="609320" cy="558260"/>
            </a:xfrm>
          </p:grpSpPr>
          <p:sp>
            <p:nvSpPr>
              <p:cNvPr id="1631" name="Google Shape;1631;p12"/>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2" name="Google Shape;1632;p12"/>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633" name="Google Shape;1633;p12"/>
            <p:cNvGrpSpPr/>
            <p:nvPr/>
          </p:nvGrpSpPr>
          <p:grpSpPr>
            <a:xfrm>
              <a:off x="8440360" y="5294718"/>
              <a:ext cx="604287" cy="547806"/>
              <a:chOff x="6676873" y="5246821"/>
              <a:chExt cx="604287" cy="547806"/>
            </a:xfrm>
          </p:grpSpPr>
          <p:sp>
            <p:nvSpPr>
              <p:cNvPr id="1634" name="Google Shape;1634;p12"/>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5" name="Google Shape;1635;p12"/>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636" name="Google Shape;1636;p12"/>
          <p:cNvSpPr/>
          <p:nvPr/>
        </p:nvSpPr>
        <p:spPr>
          <a:xfrm>
            <a:off x="1693945" y="5629114"/>
            <a:ext cx="1619262" cy="451863"/>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7" name="Google Shape;1637;p12"/>
          <p:cNvSpPr/>
          <p:nvPr/>
        </p:nvSpPr>
        <p:spPr>
          <a:xfrm>
            <a:off x="1636984" y="6094715"/>
            <a:ext cx="1671774" cy="548399"/>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8" name="Google Shape;1638;p12"/>
          <p:cNvSpPr/>
          <p:nvPr/>
        </p:nvSpPr>
        <p:spPr>
          <a:xfrm>
            <a:off x="1658131" y="5878697"/>
            <a:ext cx="288389" cy="272085"/>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9" name="Google Shape;1639;p12"/>
          <p:cNvSpPr/>
          <p:nvPr/>
        </p:nvSpPr>
        <p:spPr>
          <a:xfrm>
            <a:off x="2172496" y="5920057"/>
            <a:ext cx="314798" cy="29788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0" name="Google Shape;1640;p12"/>
          <p:cNvSpPr/>
          <p:nvPr/>
        </p:nvSpPr>
        <p:spPr>
          <a:xfrm>
            <a:off x="2672900" y="5837752"/>
            <a:ext cx="274291" cy="272797"/>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1" name="Google Shape;1641;p12"/>
          <p:cNvSpPr/>
          <p:nvPr/>
        </p:nvSpPr>
        <p:spPr>
          <a:xfrm>
            <a:off x="3053143" y="5600548"/>
            <a:ext cx="292866" cy="284664"/>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2" name="Google Shape;1642;p12"/>
          <p:cNvSpPr/>
          <p:nvPr/>
        </p:nvSpPr>
        <p:spPr>
          <a:xfrm>
            <a:off x="2063349" y="6463811"/>
            <a:ext cx="308994" cy="291791"/>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3" name="Google Shape;1643;p12"/>
          <p:cNvSpPr/>
          <p:nvPr/>
        </p:nvSpPr>
        <p:spPr>
          <a:xfrm>
            <a:off x="3116321" y="5981659"/>
            <a:ext cx="339169" cy="337001"/>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4" name="Google Shape;1644;p12"/>
          <p:cNvSpPr/>
          <p:nvPr/>
        </p:nvSpPr>
        <p:spPr>
          <a:xfrm>
            <a:off x="1490867" y="6528684"/>
            <a:ext cx="294121" cy="292581"/>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5" name="Google Shape;1645;p12"/>
          <p:cNvSpPr/>
          <p:nvPr/>
        </p:nvSpPr>
        <p:spPr>
          <a:xfrm>
            <a:off x="2620604" y="6322772"/>
            <a:ext cx="314158" cy="305225"/>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646" name="Google Shape;1646;p12"/>
          <p:cNvGrpSpPr/>
          <p:nvPr/>
        </p:nvGrpSpPr>
        <p:grpSpPr>
          <a:xfrm>
            <a:off x="1714284" y="4218265"/>
            <a:ext cx="1327886" cy="935425"/>
            <a:chOff x="4585926" y="1340643"/>
            <a:chExt cx="1147301" cy="808212"/>
          </a:xfrm>
        </p:grpSpPr>
        <p:sp>
          <p:nvSpPr>
            <p:cNvPr id="1647" name="Google Shape;1647;p12"/>
            <p:cNvSpPr/>
            <p:nvPr/>
          </p:nvSpPr>
          <p:spPr>
            <a:xfrm rot="-439219">
              <a:off x="5523193" y="1523653"/>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8" name="Google Shape;1648;p12"/>
            <p:cNvSpPr/>
            <p:nvPr/>
          </p:nvSpPr>
          <p:spPr>
            <a:xfrm rot="-439219">
              <a:off x="4596944" y="1773172"/>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9" name="Google Shape;1649;p12"/>
            <p:cNvSpPr/>
            <p:nvPr/>
          </p:nvSpPr>
          <p:spPr>
            <a:xfrm rot="-904748">
              <a:off x="4810653" y="1506992"/>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50" name="Google Shape;1650;p12"/>
            <p:cNvSpPr/>
            <p:nvPr/>
          </p:nvSpPr>
          <p:spPr>
            <a:xfrm rot="-612915">
              <a:off x="5329926" y="1393744"/>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1"/>
                    <a:pt x="20980" y="0"/>
                    <a:pt x="46862" y="0"/>
                  </a:cubicBezTo>
                  <a:cubicBezTo>
                    <a:pt x="72743" y="0"/>
                    <a:pt x="93724" y="35991"/>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51" name="Google Shape;1651;p12"/>
            <p:cNvSpPr/>
            <p:nvPr/>
          </p:nvSpPr>
          <p:spPr>
            <a:xfrm>
              <a:off x="4948810" y="1651003"/>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5"/>
                    <a:pt x="116925" y="404872"/>
                  </a:cubicBezTo>
                  <a:cubicBezTo>
                    <a:pt x="176552" y="458403"/>
                    <a:pt x="255800" y="510600"/>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663" y="-22991"/>
                    <a:pt x="134928"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652" name="Google Shape;1652;p12"/>
            <p:cNvGrpSpPr/>
            <p:nvPr/>
          </p:nvGrpSpPr>
          <p:grpSpPr>
            <a:xfrm>
              <a:off x="5067354" y="1761355"/>
              <a:ext cx="285096" cy="95161"/>
              <a:chOff x="6904862" y="1761355"/>
              <a:chExt cx="285096" cy="95161"/>
            </a:xfrm>
          </p:grpSpPr>
          <p:sp>
            <p:nvSpPr>
              <p:cNvPr id="1653" name="Google Shape;1653;p12"/>
              <p:cNvSpPr/>
              <p:nvPr/>
            </p:nvSpPr>
            <p:spPr>
              <a:xfrm>
                <a:off x="6904862" y="1801281"/>
                <a:ext cx="82742" cy="37177"/>
              </a:xfrm>
              <a:custGeom>
                <a:avLst/>
                <a:gdLst/>
                <a:ahLst/>
                <a:cxnLst/>
                <a:rect l="l" t="t" r="r" b="b"/>
                <a:pathLst>
                  <a:path w="82742" h="37177" extrusionOk="0">
                    <a:moveTo>
                      <a:pt x="30099" y="276"/>
                    </a:moveTo>
                    <a:cubicBezTo>
                      <a:pt x="22765" y="943"/>
                      <a:pt x="15430" y="2943"/>
                      <a:pt x="9715"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7" y="28661"/>
                    </a:cubicBezTo>
                    <a:cubicBezTo>
                      <a:pt x="54292" y="25327"/>
                      <a:pt x="63817" y="25041"/>
                      <a:pt x="73914" y="25994"/>
                    </a:cubicBezTo>
                    <a:cubicBezTo>
                      <a:pt x="84677" y="27041"/>
                      <a:pt x="84963" y="22470"/>
                      <a:pt x="78200" y="16183"/>
                    </a:cubicBezTo>
                    <a:cubicBezTo>
                      <a:pt x="66484" y="4944"/>
                      <a:pt x="48006"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654" name="Google Shape;1654;p12"/>
              <p:cNvGrpSpPr/>
              <p:nvPr/>
            </p:nvGrpSpPr>
            <p:grpSpPr>
              <a:xfrm>
                <a:off x="6968965" y="1761355"/>
                <a:ext cx="220992" cy="95161"/>
                <a:chOff x="6968965" y="1761355"/>
                <a:chExt cx="220992" cy="95161"/>
              </a:xfrm>
            </p:grpSpPr>
            <p:sp>
              <p:nvSpPr>
                <p:cNvPr id="1655" name="Google Shape;1655;p12"/>
                <p:cNvSpPr/>
                <p:nvPr/>
              </p:nvSpPr>
              <p:spPr>
                <a:xfrm>
                  <a:off x="7113020" y="1761355"/>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7" y="35725"/>
                        <a:pt x="10060" y="40107"/>
                      </a:cubicBezTo>
                      <a:cubicBezTo>
                        <a:pt x="820" y="44679"/>
                        <a:pt x="-1751" y="40678"/>
                        <a:pt x="1106" y="32678"/>
                      </a:cubicBezTo>
                      <a:cubicBezTo>
                        <a:pt x="5964" y="18676"/>
                        <a:pt x="19490"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56" name="Google Shape;1656;p12"/>
                <p:cNvSpPr/>
                <p:nvPr/>
              </p:nvSpPr>
              <p:spPr>
                <a:xfrm>
                  <a:off x="6968965" y="1788413"/>
                  <a:ext cx="160305" cy="68103"/>
                </a:xfrm>
                <a:custGeom>
                  <a:avLst/>
                  <a:gdLst/>
                  <a:ahLst/>
                  <a:cxnLst/>
                  <a:rect l="l" t="t" r="r" b="b"/>
                  <a:pathLst>
                    <a:path w="160305" h="68103" extrusionOk="0">
                      <a:moveTo>
                        <a:pt x="73343" y="68104"/>
                      </a:moveTo>
                      <a:cubicBezTo>
                        <a:pt x="62008" y="68104"/>
                        <a:pt x="52769" y="66008"/>
                        <a:pt x="44672" y="61817"/>
                      </a:cubicBezTo>
                      <a:cubicBezTo>
                        <a:pt x="38862" y="58769"/>
                        <a:pt x="34100" y="54769"/>
                        <a:pt x="29528" y="50959"/>
                      </a:cubicBezTo>
                      <a:cubicBezTo>
                        <a:pt x="27908" y="49625"/>
                        <a:pt x="26289" y="48197"/>
                        <a:pt x="24575" y="46958"/>
                      </a:cubicBezTo>
                      <a:cubicBezTo>
                        <a:pt x="17240" y="41243"/>
                        <a:pt x="10859" y="38291"/>
                        <a:pt x="4477" y="37624"/>
                      </a:cubicBezTo>
                      <a:lnTo>
                        <a:pt x="4858" y="33623"/>
                      </a:lnTo>
                      <a:lnTo>
                        <a:pt x="0" y="33814"/>
                      </a:lnTo>
                      <a:lnTo>
                        <a:pt x="571" y="29242"/>
                      </a:lnTo>
                      <a:lnTo>
                        <a:pt x="5334" y="28099"/>
                      </a:lnTo>
                      <a:cubicBezTo>
                        <a:pt x="16193" y="29147"/>
                        <a:pt x="24860" y="35052"/>
                        <a:pt x="30385" y="39338"/>
                      </a:cubicBezTo>
                      <a:cubicBezTo>
                        <a:pt x="32195" y="40767"/>
                        <a:pt x="33909" y="42100"/>
                        <a:pt x="35528" y="43529"/>
                      </a:cubicBezTo>
                      <a:cubicBezTo>
                        <a:pt x="39910" y="47244"/>
                        <a:pt x="44101" y="50673"/>
                        <a:pt x="49054" y="53245"/>
                      </a:cubicBezTo>
                      <a:cubicBezTo>
                        <a:pt x="59436" y="58674"/>
                        <a:pt x="72485" y="59817"/>
                        <a:pt x="91345" y="56960"/>
                      </a:cubicBezTo>
                      <a:cubicBezTo>
                        <a:pt x="100679" y="55531"/>
                        <a:pt x="117538" y="51530"/>
                        <a:pt x="126492" y="39910"/>
                      </a:cubicBezTo>
                      <a:cubicBezTo>
                        <a:pt x="129540" y="36004"/>
                        <a:pt x="131445" y="31433"/>
                        <a:pt x="133541" y="26670"/>
                      </a:cubicBezTo>
                      <a:cubicBezTo>
                        <a:pt x="134303" y="24765"/>
                        <a:pt x="135160" y="22860"/>
                        <a:pt x="136017" y="21050"/>
                      </a:cubicBezTo>
                      <a:cubicBezTo>
                        <a:pt x="138875" y="15050"/>
                        <a:pt x="143732" y="6477"/>
                        <a:pt x="153353" y="1810"/>
                      </a:cubicBezTo>
                      <a:lnTo>
                        <a:pt x="156972" y="0"/>
                      </a:lnTo>
                      <a:lnTo>
                        <a:pt x="160306" y="4477"/>
                      </a:lnTo>
                      <a:lnTo>
                        <a:pt x="156305" y="7525"/>
                      </a:lnTo>
                      <a:lnTo>
                        <a:pt x="157639" y="10287"/>
                      </a:lnTo>
                      <a:cubicBezTo>
                        <a:pt x="152400" y="12859"/>
                        <a:pt x="148304" y="17621"/>
                        <a:pt x="144685" y="25146"/>
                      </a:cubicBezTo>
                      <a:cubicBezTo>
                        <a:pt x="143828" y="26861"/>
                        <a:pt x="143066" y="28670"/>
                        <a:pt x="142304" y="30480"/>
                      </a:cubicBezTo>
                      <a:cubicBezTo>
                        <a:pt x="140113" y="35624"/>
                        <a:pt x="137827" y="40862"/>
                        <a:pt x="134017" y="45720"/>
                      </a:cubicBezTo>
                      <a:cubicBezTo>
                        <a:pt x="122968" y="60008"/>
                        <a:pt x="103442" y="64770"/>
                        <a:pt x="92774" y="66389"/>
                      </a:cubicBezTo>
                      <a:cubicBezTo>
                        <a:pt x="85725" y="67532"/>
                        <a:pt x="79248" y="68104"/>
                        <a:pt x="73343" y="68104"/>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657" name="Google Shape;1657;p12"/>
            <p:cNvSpPr/>
            <p:nvPr/>
          </p:nvSpPr>
          <p:spPr>
            <a:xfrm>
              <a:off x="5210705" y="1846135"/>
              <a:ext cx="39528" cy="155257"/>
            </a:xfrm>
            <a:custGeom>
              <a:avLst/>
              <a:gdLst/>
              <a:ahLst/>
              <a:cxnLst/>
              <a:rect l="l" t="t" r="r" b="b"/>
              <a:pathLst>
                <a:path w="39528" h="155257" extrusionOk="0">
                  <a:moveTo>
                    <a:pt x="30099" y="155257"/>
                  </a:moveTo>
                  <a:cubicBezTo>
                    <a:pt x="26194" y="103537"/>
                    <a:pt x="16097" y="52292"/>
                    <a:pt x="0" y="2953"/>
                  </a:cubicBezTo>
                  <a:lnTo>
                    <a:pt x="9049" y="0"/>
                  </a:lnTo>
                  <a:cubicBezTo>
                    <a:pt x="25337" y="50006"/>
                    <a:pt x="35623" y="102013"/>
                    <a:pt x="39529" y="154495"/>
                  </a:cubicBezTo>
                  <a:lnTo>
                    <a:pt x="30099" y="155257"/>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58" name="Google Shape;1658;p12"/>
            <p:cNvSpPr/>
            <p:nvPr/>
          </p:nvSpPr>
          <p:spPr>
            <a:xfrm>
              <a:off x="5131934" y="1942432"/>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1" y="80296"/>
                    <a:pt x="38576" y="96012"/>
                    <a:pt x="61150" y="94393"/>
                  </a:cubicBezTo>
                  <a:cubicBezTo>
                    <a:pt x="83629" y="92869"/>
                    <a:pt x="104108" y="74105"/>
                    <a:pt x="107632" y="51816"/>
                  </a:cubicBezTo>
                  <a:lnTo>
                    <a:pt x="109538" y="40196"/>
                  </a:lnTo>
                  <a:lnTo>
                    <a:pt x="116300" y="49816"/>
                  </a:lnTo>
                  <a:cubicBezTo>
                    <a:pt x="130207" y="69628"/>
                    <a:pt x="160020" y="76962"/>
                    <a:pt x="181546" y="65818"/>
                  </a:cubicBezTo>
                  <a:cubicBezTo>
                    <a:pt x="202978" y="54674"/>
                    <a:pt x="214217" y="26003"/>
                    <a:pt x="205930" y="3239"/>
                  </a:cubicBezTo>
                  <a:lnTo>
                    <a:pt x="214884" y="0"/>
                  </a:lnTo>
                  <a:cubicBezTo>
                    <a:pt x="224885" y="27432"/>
                    <a:pt x="211836" y="60770"/>
                    <a:pt x="185928" y="74295"/>
                  </a:cubicBezTo>
                  <a:cubicBezTo>
                    <a:pt x="162877" y="86297"/>
                    <a:pt x="132874" y="80867"/>
                    <a:pt x="114681" y="62675"/>
                  </a:cubicBezTo>
                  <a:cubicBezTo>
                    <a:pt x="106966" y="84868"/>
                    <a:pt x="85344" y="102203"/>
                    <a:pt x="61817" y="103823"/>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659" name="Google Shape;1659;p12"/>
            <p:cNvGrpSpPr/>
            <p:nvPr/>
          </p:nvGrpSpPr>
          <p:grpSpPr>
            <a:xfrm>
              <a:off x="5328596" y="1340643"/>
              <a:ext cx="238631" cy="133635"/>
              <a:chOff x="7166104" y="1340643"/>
              <a:chExt cx="238631" cy="133635"/>
            </a:xfrm>
          </p:grpSpPr>
          <p:sp>
            <p:nvSpPr>
              <p:cNvPr id="1660" name="Google Shape;1660;p12"/>
              <p:cNvSpPr/>
              <p:nvPr/>
            </p:nvSpPr>
            <p:spPr>
              <a:xfrm>
                <a:off x="7166104" y="1347982"/>
                <a:ext cx="194487" cy="126296"/>
              </a:xfrm>
              <a:custGeom>
                <a:avLst/>
                <a:gdLst/>
                <a:ahLst/>
                <a:cxnLst/>
                <a:rect l="l" t="t" r="r" b="b"/>
                <a:pathLst>
                  <a:path w="194487" h="126296" extrusionOk="0">
                    <a:moveTo>
                      <a:pt x="17651" y="42286"/>
                    </a:moveTo>
                    <a:cubicBezTo>
                      <a:pt x="39368" y="14092"/>
                      <a:pt x="77753" y="-3434"/>
                      <a:pt x="115186" y="567"/>
                    </a:cubicBezTo>
                    <a:cubicBezTo>
                      <a:pt x="152620" y="4567"/>
                      <a:pt x="186624" y="31428"/>
                      <a:pt x="193672" y="65337"/>
                    </a:cubicBezTo>
                    <a:cubicBezTo>
                      <a:pt x="196244" y="77529"/>
                      <a:pt x="193006" y="93435"/>
                      <a:pt x="179956" y="96864"/>
                    </a:cubicBezTo>
                    <a:cubicBezTo>
                      <a:pt x="170146" y="99436"/>
                      <a:pt x="159859" y="93150"/>
                      <a:pt x="154334" y="85244"/>
                    </a:cubicBezTo>
                    <a:cubicBezTo>
                      <a:pt x="148810" y="77338"/>
                      <a:pt x="146333" y="68004"/>
                      <a:pt x="141761" y="59717"/>
                    </a:cubicBezTo>
                    <a:cubicBezTo>
                      <a:pt x="132236" y="42381"/>
                      <a:pt x="112805" y="29904"/>
                      <a:pt x="91755" y="27618"/>
                    </a:cubicBezTo>
                    <a:cubicBezTo>
                      <a:pt x="70705" y="25332"/>
                      <a:pt x="48702" y="33333"/>
                      <a:pt x="34986" y="48192"/>
                    </a:cubicBezTo>
                    <a:cubicBezTo>
                      <a:pt x="14412" y="70575"/>
                      <a:pt x="14317" y="94483"/>
                      <a:pt x="4125" y="126297"/>
                    </a:cubicBezTo>
                    <a:cubicBezTo>
                      <a:pt x="-5876" y="101436"/>
                      <a:pt x="3744" y="60384"/>
                      <a:pt x="17651"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61" name="Google Shape;1661;p12"/>
              <p:cNvSpPr/>
              <p:nvPr/>
            </p:nvSpPr>
            <p:spPr>
              <a:xfrm>
                <a:off x="7335202" y="1340643"/>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2" y="27813"/>
                      <a:pt x="31337" y="32194"/>
                    </a:cubicBezTo>
                    <a:cubicBezTo>
                      <a:pt x="27337" y="36481"/>
                      <a:pt x="22479" y="40005"/>
                      <a:pt x="16954" y="42005"/>
                    </a:cubicBezTo>
                    <a:cubicBezTo>
                      <a:pt x="11525" y="44196"/>
                      <a:pt x="5429" y="44767"/>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62" name="Google Shape;1662;p12"/>
              <p:cNvSpPr/>
              <p:nvPr/>
            </p:nvSpPr>
            <p:spPr>
              <a:xfrm>
                <a:off x="7344917" y="1371789"/>
                <a:ext cx="59818" cy="44768"/>
              </a:xfrm>
              <a:custGeom>
                <a:avLst/>
                <a:gdLst/>
                <a:ahLst/>
                <a:cxnLst/>
                <a:rect l="l" t="t" r="r" b="b"/>
                <a:pathLst>
                  <a:path w="59818" h="44768" extrusionOk="0">
                    <a:moveTo>
                      <a:pt x="0" y="36100"/>
                    </a:moveTo>
                    <a:cubicBezTo>
                      <a:pt x="7048" y="37719"/>
                      <a:pt x="13621" y="38005"/>
                      <a:pt x="19907" y="37148"/>
                    </a:cubicBezTo>
                    <a:cubicBezTo>
                      <a:pt x="26194" y="36195"/>
                      <a:pt x="32195" y="34290"/>
                      <a:pt x="37243" y="31052"/>
                    </a:cubicBezTo>
                    <a:cubicBezTo>
                      <a:pt x="42386" y="27908"/>
                      <a:pt x="46863" y="23432"/>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4"/>
                      <a:pt x="27718" y="45244"/>
                      <a:pt x="20098" y="44672"/>
                    </a:cubicBezTo>
                    <a:cubicBezTo>
                      <a:pt x="12573" y="44006"/>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663" name="Google Shape;1663;p12"/>
            <p:cNvGrpSpPr/>
            <p:nvPr/>
          </p:nvGrpSpPr>
          <p:grpSpPr>
            <a:xfrm>
              <a:off x="4636443" y="1487363"/>
              <a:ext cx="254889" cy="127723"/>
              <a:chOff x="6473951" y="1487363"/>
              <a:chExt cx="254889" cy="127723"/>
            </a:xfrm>
          </p:grpSpPr>
          <p:sp>
            <p:nvSpPr>
              <p:cNvPr id="1664" name="Google Shape;1664;p12"/>
              <p:cNvSpPr/>
              <p:nvPr/>
            </p:nvSpPr>
            <p:spPr>
              <a:xfrm>
                <a:off x="6529275" y="1487363"/>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4"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65" name="Google Shape;1665;p12"/>
              <p:cNvSpPr/>
              <p:nvPr/>
            </p:nvSpPr>
            <p:spPr>
              <a:xfrm>
                <a:off x="6488524" y="1530571"/>
                <a:ext cx="52863" cy="29972"/>
              </a:xfrm>
              <a:custGeom>
                <a:avLst/>
                <a:gdLst/>
                <a:ahLst/>
                <a:cxnLst/>
                <a:rect l="l" t="t" r="r" b="b"/>
                <a:pathLst>
                  <a:path w="52863" h="29972" extrusionOk="0">
                    <a:moveTo>
                      <a:pt x="52864" y="24098"/>
                    </a:moveTo>
                    <a:cubicBezTo>
                      <a:pt x="48482" y="27813"/>
                      <a:pt x="42672" y="29623"/>
                      <a:pt x="36862" y="29908"/>
                    </a:cubicBezTo>
                    <a:cubicBezTo>
                      <a:pt x="31051" y="30290"/>
                      <a:pt x="25146" y="28956"/>
                      <a:pt x="19812" y="26575"/>
                    </a:cubicBezTo>
                    <a:cubicBezTo>
                      <a:pt x="14478" y="24098"/>
                      <a:pt x="9620" y="20479"/>
                      <a:pt x="6096" y="15811"/>
                    </a:cubicBezTo>
                    <a:cubicBezTo>
                      <a:pt x="2476" y="11240"/>
                      <a:pt x="95" y="5715"/>
                      <a:pt x="0" y="0"/>
                    </a:cubicBezTo>
                    <a:cubicBezTo>
                      <a:pt x="7429" y="8382"/>
                      <a:pt x="15049" y="13906"/>
                      <a:pt x="23813" y="17907"/>
                    </a:cubicBezTo>
                    <a:cubicBezTo>
                      <a:pt x="32575" y="21907"/>
                      <a:pt x="41719"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66" name="Google Shape;1666;p12"/>
              <p:cNvSpPr/>
              <p:nvPr/>
            </p:nvSpPr>
            <p:spPr>
              <a:xfrm>
                <a:off x="6473951" y="1570576"/>
                <a:ext cx="68103" cy="29875"/>
              </a:xfrm>
              <a:custGeom>
                <a:avLst/>
                <a:gdLst/>
                <a:ahLst/>
                <a:cxnLst/>
                <a:rect l="l" t="t" r="r" b="b"/>
                <a:pathLst>
                  <a:path w="68103" h="29875" extrusionOk="0">
                    <a:moveTo>
                      <a:pt x="68104" y="10001"/>
                    </a:moveTo>
                    <a:cubicBezTo>
                      <a:pt x="65437" y="16764"/>
                      <a:pt x="59722" y="22289"/>
                      <a:pt x="52959" y="25717"/>
                    </a:cubicBezTo>
                    <a:cubicBezTo>
                      <a:pt x="46196" y="29242"/>
                      <a:pt x="38291" y="30575"/>
                      <a:pt x="30480" y="29527"/>
                    </a:cubicBezTo>
                    <a:cubicBezTo>
                      <a:pt x="22670" y="28289"/>
                      <a:pt x="15431" y="24765"/>
                      <a:pt x="10001" y="19431"/>
                    </a:cubicBezTo>
                    <a:cubicBezTo>
                      <a:pt x="4477" y="14192"/>
                      <a:pt x="667" y="7239"/>
                      <a:pt x="0" y="0"/>
                    </a:cubicBezTo>
                    <a:cubicBezTo>
                      <a:pt x="4382" y="5715"/>
                      <a:pt x="9239" y="10192"/>
                      <a:pt x="14573" y="13621"/>
                    </a:cubicBezTo>
                    <a:cubicBezTo>
                      <a:pt x="20003" y="16954"/>
                      <a:pt x="25813" y="19336"/>
                      <a:pt x="31814" y="20098"/>
                    </a:cubicBezTo>
                    <a:cubicBezTo>
                      <a:pt x="37814" y="21050"/>
                      <a:pt x="44006" y="20479"/>
                      <a:pt x="50197" y="18764"/>
                    </a:cubicBezTo>
                    <a:cubicBezTo>
                      <a:pt x="56293" y="17145"/>
                      <a:pt x="62294"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1667" name="Google Shape;1667;p12"/>
          <p:cNvSpPr/>
          <p:nvPr/>
        </p:nvSpPr>
        <p:spPr>
          <a:xfrm>
            <a:off x="10427126" y="11155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68" name="Google Shape;1668;p12"/>
          <p:cNvSpPr/>
          <p:nvPr/>
        </p:nvSpPr>
        <p:spPr>
          <a:xfrm>
            <a:off x="8282574" y="35442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669" name="Google Shape;1669;p12"/>
          <p:cNvGrpSpPr/>
          <p:nvPr/>
        </p:nvGrpSpPr>
        <p:grpSpPr>
          <a:xfrm>
            <a:off x="2396366" y="3185108"/>
            <a:ext cx="462194" cy="653760"/>
            <a:chOff x="7067700" y="442816"/>
            <a:chExt cx="413227" cy="584549"/>
          </a:xfrm>
        </p:grpSpPr>
        <p:sp>
          <p:nvSpPr>
            <p:cNvPr id="1670" name="Google Shape;1670;p12"/>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71" name="Google Shape;1671;p12"/>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672" name="Google Shape;1672;p12"/>
          <p:cNvGrpSpPr/>
          <p:nvPr/>
        </p:nvGrpSpPr>
        <p:grpSpPr>
          <a:xfrm>
            <a:off x="1342263" y="3438061"/>
            <a:ext cx="386480" cy="698764"/>
            <a:chOff x="6125274" y="668990"/>
            <a:chExt cx="345534" cy="624789"/>
          </a:xfrm>
        </p:grpSpPr>
        <p:sp>
          <p:nvSpPr>
            <p:cNvPr id="1673" name="Google Shape;1673;p12"/>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74" name="Google Shape;1674;p12"/>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675" name="Google Shape;1675;p12"/>
          <p:cNvSpPr/>
          <p:nvPr/>
        </p:nvSpPr>
        <p:spPr>
          <a:xfrm>
            <a:off x="1403388" y="3489322"/>
            <a:ext cx="229413" cy="567570"/>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76" name="Google Shape;1676;p12"/>
          <p:cNvSpPr/>
          <p:nvPr/>
        </p:nvSpPr>
        <p:spPr>
          <a:xfrm>
            <a:off x="2528502" y="3242127"/>
            <a:ext cx="268111" cy="532736"/>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77" name="Google Shape;1677;p12"/>
          <p:cNvSpPr/>
          <p:nvPr/>
        </p:nvSpPr>
        <p:spPr>
          <a:xfrm flipH="1">
            <a:off x="3760314" y="501453"/>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78" name="Google Shape;1678;p12"/>
          <p:cNvSpPr/>
          <p:nvPr/>
        </p:nvSpPr>
        <p:spPr>
          <a:xfrm flipH="1">
            <a:off x="4291954" y="100868"/>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79" name="Google Shape;1679;p12"/>
          <p:cNvSpPr/>
          <p:nvPr/>
        </p:nvSpPr>
        <p:spPr>
          <a:xfrm flipH="1">
            <a:off x="2578269" y="1132962"/>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0" name="Google Shape;1680;p12"/>
          <p:cNvSpPr/>
          <p:nvPr/>
        </p:nvSpPr>
        <p:spPr>
          <a:xfrm flipH="1">
            <a:off x="3169278" y="86714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1" name="Google Shape;1681;p12"/>
          <p:cNvSpPr/>
          <p:nvPr/>
        </p:nvSpPr>
        <p:spPr>
          <a:xfrm flipH="1">
            <a:off x="1181408" y="1542645"/>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2" name="Google Shape;1682;p12"/>
          <p:cNvSpPr/>
          <p:nvPr/>
        </p:nvSpPr>
        <p:spPr>
          <a:xfrm flipH="1">
            <a:off x="1955449" y="137232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3" name="Google Shape;1683;p12"/>
          <p:cNvSpPr/>
          <p:nvPr/>
        </p:nvSpPr>
        <p:spPr>
          <a:xfrm flipH="1">
            <a:off x="506985" y="163149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4" name="Google Shape;1684;p12"/>
          <p:cNvSpPr/>
          <p:nvPr/>
        </p:nvSpPr>
        <p:spPr>
          <a:xfrm flipH="1">
            <a:off x="-167400" y="1578390"/>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5" name="Google Shape;1685;p12"/>
          <p:cNvSpPr/>
          <p:nvPr/>
        </p:nvSpPr>
        <p:spPr>
          <a:xfrm>
            <a:off x="-12622" y="80725"/>
            <a:ext cx="4605806" cy="15535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1686"/>
        <p:cNvGrpSpPr/>
        <p:nvPr/>
      </p:nvGrpSpPr>
      <p:grpSpPr>
        <a:xfrm>
          <a:off x="0" y="0"/>
          <a:ext cx="0" cy="0"/>
          <a:chOff x="0" y="0"/>
          <a:chExt cx="0" cy="0"/>
        </a:xfrm>
      </p:grpSpPr>
      <p:sp>
        <p:nvSpPr>
          <p:cNvPr id="1687" name="Google Shape;1687;p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88" name="Google Shape;1688;p13"/>
          <p:cNvSpPr/>
          <p:nvPr/>
        </p:nvSpPr>
        <p:spPr>
          <a:xfrm>
            <a:off x="9053526" y="17748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89" name="Google Shape;1689;p13"/>
          <p:cNvSpPr/>
          <p:nvPr/>
        </p:nvSpPr>
        <p:spPr>
          <a:xfrm>
            <a:off x="9915774" y="15377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690" name="Google Shape;1690;p13"/>
          <p:cNvGrpSpPr/>
          <p:nvPr/>
        </p:nvGrpSpPr>
        <p:grpSpPr>
          <a:xfrm>
            <a:off x="7887596" y="3569651"/>
            <a:ext cx="890424" cy="2465101"/>
            <a:chOff x="2092779" y="2646725"/>
            <a:chExt cx="1565718" cy="4334625"/>
          </a:xfrm>
        </p:grpSpPr>
        <p:sp>
          <p:nvSpPr>
            <p:cNvPr id="1691" name="Google Shape;1691;p13"/>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2" name="Google Shape;1692;p13"/>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3" name="Google Shape;1693;p13"/>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4" name="Google Shape;1694;p13"/>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5" name="Google Shape;1695;p13"/>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6" name="Google Shape;1696;p13"/>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7" name="Google Shape;1697;p13"/>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8" name="Google Shape;1698;p13"/>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9" name="Google Shape;1699;p13"/>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0" name="Google Shape;1700;p13"/>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1" name="Google Shape;1701;p13"/>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2" name="Google Shape;1702;p13"/>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3" name="Google Shape;1703;p13"/>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4" name="Google Shape;1704;p13"/>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5" name="Google Shape;1705;p13"/>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6" name="Google Shape;1706;p13"/>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707" name="Google Shape;1707;p13"/>
          <p:cNvSpPr/>
          <p:nvPr/>
        </p:nvSpPr>
        <p:spPr>
          <a:xfrm flipH="1">
            <a:off x="-11947" y="5652025"/>
            <a:ext cx="12181522" cy="1203385"/>
          </a:xfrm>
          <a:custGeom>
            <a:avLst/>
            <a:gdLst/>
            <a:ahLst/>
            <a:cxnLst/>
            <a:rect l="l" t="t" r="r" b="b"/>
            <a:pathLst>
              <a:path w="12181522" h="2348069" extrusionOk="0">
                <a:moveTo>
                  <a:pt x="0" y="617663"/>
                </a:moveTo>
                <a:cubicBezTo>
                  <a:pt x="480441" y="665002"/>
                  <a:pt x="876776" y="647285"/>
                  <a:pt x="1167384" y="617663"/>
                </a:cubicBezTo>
                <a:cubicBezTo>
                  <a:pt x="1725644" y="560703"/>
                  <a:pt x="1822609" y="466977"/>
                  <a:pt x="2310384" y="452594"/>
                </a:cubicBezTo>
                <a:cubicBezTo>
                  <a:pt x="2857500" y="436497"/>
                  <a:pt x="2904744" y="549464"/>
                  <a:pt x="3440716" y="528794"/>
                </a:cubicBezTo>
                <a:cubicBezTo>
                  <a:pt x="3942303" y="509459"/>
                  <a:pt x="3974211" y="407732"/>
                  <a:pt x="4494848" y="350963"/>
                </a:cubicBezTo>
                <a:cubicBezTo>
                  <a:pt x="5079111" y="287336"/>
                  <a:pt x="5213985" y="396397"/>
                  <a:pt x="6031516" y="427163"/>
                </a:cubicBezTo>
                <a:cubicBezTo>
                  <a:pt x="6649212" y="450404"/>
                  <a:pt x="7112603" y="408398"/>
                  <a:pt x="7466648" y="376394"/>
                </a:cubicBezTo>
                <a:cubicBezTo>
                  <a:pt x="8393049" y="292479"/>
                  <a:pt x="8809577" y="139603"/>
                  <a:pt x="9308116" y="58926"/>
                </a:cubicBezTo>
                <a:cubicBezTo>
                  <a:pt x="9950578" y="-45087"/>
                  <a:pt x="10904030" y="-57469"/>
                  <a:pt x="12181523" y="414494"/>
                </a:cubicBezTo>
                <a:cubicBezTo>
                  <a:pt x="12181523" y="1059051"/>
                  <a:pt x="12181523" y="1703513"/>
                  <a:pt x="12181523" y="2348069"/>
                </a:cubicBezTo>
                <a:cubicBezTo>
                  <a:pt x="8121015" y="2348069"/>
                  <a:pt x="4060603" y="2348069"/>
                  <a:pt x="95" y="2348069"/>
                </a:cubicBezTo>
                <a:cubicBezTo>
                  <a:pt x="0" y="1771235"/>
                  <a:pt x="0" y="1194401"/>
                  <a:pt x="0" y="6176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grpSp>
        <p:nvGrpSpPr>
          <p:cNvPr id="1708" name="Google Shape;1708;p13"/>
          <p:cNvGrpSpPr/>
          <p:nvPr/>
        </p:nvGrpSpPr>
        <p:grpSpPr>
          <a:xfrm flipH="1">
            <a:off x="10143740" y="1328866"/>
            <a:ext cx="2037782" cy="5641514"/>
            <a:chOff x="2092779" y="2646725"/>
            <a:chExt cx="1565718" cy="4334625"/>
          </a:xfrm>
        </p:grpSpPr>
        <p:sp>
          <p:nvSpPr>
            <p:cNvPr id="1709" name="Google Shape;1709;p13"/>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0" name="Google Shape;1710;p13"/>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1" name="Google Shape;1711;p13"/>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2" name="Google Shape;1712;p13"/>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3" name="Google Shape;1713;p13"/>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4" name="Google Shape;1714;p13"/>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5" name="Google Shape;1715;p13"/>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6" name="Google Shape;1716;p13"/>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7" name="Google Shape;1717;p13"/>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8" name="Google Shape;1718;p13"/>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9" name="Google Shape;1719;p13"/>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0" name="Google Shape;1720;p13"/>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1" name="Google Shape;1721;p13"/>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2" name="Google Shape;1722;p13"/>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3" name="Google Shape;1723;p13"/>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4" name="Google Shape;1724;p13"/>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725" name="Google Shape;1725;p13"/>
          <p:cNvGrpSpPr/>
          <p:nvPr/>
        </p:nvGrpSpPr>
        <p:grpSpPr>
          <a:xfrm flipH="1">
            <a:off x="8369357" y="4516253"/>
            <a:ext cx="2295332" cy="2403415"/>
            <a:chOff x="5224498" y="2514610"/>
            <a:chExt cx="1747094" cy="1829361"/>
          </a:xfrm>
        </p:grpSpPr>
        <p:sp>
          <p:nvSpPr>
            <p:cNvPr id="1726" name="Google Shape;1726;p13"/>
            <p:cNvSpPr/>
            <p:nvPr/>
          </p:nvSpPr>
          <p:spPr>
            <a:xfrm>
              <a:off x="6232873" y="3036897"/>
              <a:ext cx="713406" cy="663660"/>
            </a:xfrm>
            <a:custGeom>
              <a:avLst/>
              <a:gdLst/>
              <a:ahLst/>
              <a:cxnLst/>
              <a:rect l="l" t="t" r="r" b="b"/>
              <a:pathLst>
                <a:path w="713406" h="663660" extrusionOk="0">
                  <a:moveTo>
                    <a:pt x="42386" y="477351"/>
                  </a:moveTo>
                  <a:cubicBezTo>
                    <a:pt x="114300" y="381720"/>
                    <a:pt x="178117" y="301805"/>
                    <a:pt x="228695" y="240274"/>
                  </a:cubicBezTo>
                  <a:cubicBezTo>
                    <a:pt x="367189" y="71491"/>
                    <a:pt x="414052" y="30343"/>
                    <a:pt x="482727" y="11674"/>
                  </a:cubicBezTo>
                  <a:cubicBezTo>
                    <a:pt x="500062" y="6911"/>
                    <a:pt x="617411" y="-23092"/>
                    <a:pt x="677418" y="37106"/>
                  </a:cubicBezTo>
                  <a:cubicBezTo>
                    <a:pt x="753713" y="113591"/>
                    <a:pt x="692372" y="290185"/>
                    <a:pt x="643509" y="375815"/>
                  </a:cubicBezTo>
                  <a:cubicBezTo>
                    <a:pt x="485013" y="653849"/>
                    <a:pt x="65437" y="663089"/>
                    <a:pt x="0" y="663660"/>
                  </a:cubicBezTo>
                  <a:cubicBezTo>
                    <a:pt x="14192" y="601462"/>
                    <a:pt x="28289" y="539454"/>
                    <a:pt x="42386" y="477351"/>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7" name="Google Shape;1727;p13"/>
            <p:cNvSpPr/>
            <p:nvPr/>
          </p:nvSpPr>
          <p:spPr>
            <a:xfrm>
              <a:off x="5255061" y="2560941"/>
              <a:ext cx="665011" cy="724707"/>
            </a:xfrm>
            <a:custGeom>
              <a:avLst/>
              <a:gdLst/>
              <a:ahLst/>
              <a:cxnLst/>
              <a:rect l="l" t="t" r="r" b="b"/>
              <a:pathLst>
                <a:path w="665011" h="724707" extrusionOk="0">
                  <a:moveTo>
                    <a:pt x="571952" y="724707"/>
                  </a:moveTo>
                  <a:cubicBezTo>
                    <a:pt x="508420" y="698514"/>
                    <a:pt x="415075" y="655556"/>
                    <a:pt x="309443" y="589262"/>
                  </a:cubicBezTo>
                  <a:cubicBezTo>
                    <a:pt x="167616" y="500203"/>
                    <a:pt x="85129" y="446958"/>
                    <a:pt x="38552" y="343707"/>
                  </a:cubicBezTo>
                  <a:cubicBezTo>
                    <a:pt x="29122" y="322848"/>
                    <a:pt x="-43268" y="162447"/>
                    <a:pt x="38552" y="64339"/>
                  </a:cubicBezTo>
                  <a:cubicBezTo>
                    <a:pt x="109323" y="-20529"/>
                    <a:pt x="254579" y="-9956"/>
                    <a:pt x="343352" y="30430"/>
                  </a:cubicBezTo>
                  <a:cubicBezTo>
                    <a:pt x="427172" y="68625"/>
                    <a:pt x="467653" y="136634"/>
                    <a:pt x="538043" y="259030"/>
                  </a:cubicBezTo>
                  <a:cubicBezTo>
                    <a:pt x="604147" y="373711"/>
                    <a:pt x="642342" y="478486"/>
                    <a:pt x="665011" y="555353"/>
                  </a:cubicBezTo>
                  <a:cubicBezTo>
                    <a:pt x="634055" y="611836"/>
                    <a:pt x="603003" y="668224"/>
                    <a:pt x="571952" y="72470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8" name="Google Shape;1728;p13"/>
            <p:cNvSpPr/>
            <p:nvPr/>
          </p:nvSpPr>
          <p:spPr>
            <a:xfrm>
              <a:off x="5721914" y="2859763"/>
              <a:ext cx="618601" cy="1484208"/>
            </a:xfrm>
            <a:custGeom>
              <a:avLst/>
              <a:gdLst/>
              <a:ahLst/>
              <a:cxnLst/>
              <a:rect l="l" t="t" r="r" b="b"/>
              <a:pathLst>
                <a:path w="618601" h="1484208" extrusionOk="0">
                  <a:moveTo>
                    <a:pt x="257499" y="1484208"/>
                  </a:moveTo>
                  <a:cubicBezTo>
                    <a:pt x="137484" y="1236463"/>
                    <a:pt x="82239" y="1021198"/>
                    <a:pt x="54331" y="874608"/>
                  </a:cubicBezTo>
                  <a:cubicBezTo>
                    <a:pt x="3182" y="606098"/>
                    <a:pt x="-61969" y="263675"/>
                    <a:pt x="122054" y="87176"/>
                  </a:cubicBezTo>
                  <a:cubicBezTo>
                    <a:pt x="144723" y="65459"/>
                    <a:pt x="235115" y="-15122"/>
                    <a:pt x="333699" y="2499"/>
                  </a:cubicBezTo>
                  <a:cubicBezTo>
                    <a:pt x="510483" y="34122"/>
                    <a:pt x="578301" y="357591"/>
                    <a:pt x="596208" y="442745"/>
                  </a:cubicBezTo>
                  <a:cubicBezTo>
                    <a:pt x="686981" y="875846"/>
                    <a:pt x="480956" y="1272182"/>
                    <a:pt x="350654" y="1475636"/>
                  </a:cubicBezTo>
                  <a:cubicBezTo>
                    <a:pt x="319602" y="1478589"/>
                    <a:pt x="288551" y="1481351"/>
                    <a:pt x="257499" y="1484208"/>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9" name="Google Shape;1729;p13"/>
            <p:cNvSpPr/>
            <p:nvPr/>
          </p:nvSpPr>
          <p:spPr>
            <a:xfrm>
              <a:off x="5798557" y="3080694"/>
              <a:ext cx="92990" cy="69890"/>
            </a:xfrm>
            <a:custGeom>
              <a:avLst/>
              <a:gdLst/>
              <a:ahLst/>
              <a:cxnLst/>
              <a:rect l="l" t="t" r="r" b="b"/>
              <a:pathLst>
                <a:path w="92990" h="69890" extrusionOk="0">
                  <a:moveTo>
                    <a:pt x="61222" y="69890"/>
                  </a:moveTo>
                  <a:cubicBezTo>
                    <a:pt x="58746" y="69890"/>
                    <a:pt x="56365" y="68938"/>
                    <a:pt x="54555" y="67128"/>
                  </a:cubicBezTo>
                  <a:lnTo>
                    <a:pt x="2834" y="16264"/>
                  </a:lnTo>
                  <a:cubicBezTo>
                    <a:pt x="-881" y="12550"/>
                    <a:pt x="-976" y="6549"/>
                    <a:pt x="2739" y="2834"/>
                  </a:cubicBezTo>
                  <a:cubicBezTo>
                    <a:pt x="6454" y="-881"/>
                    <a:pt x="12454" y="-976"/>
                    <a:pt x="16169" y="2739"/>
                  </a:cubicBezTo>
                  <a:lnTo>
                    <a:pt x="59317" y="45125"/>
                  </a:lnTo>
                  <a:lnTo>
                    <a:pt x="75319" y="18550"/>
                  </a:lnTo>
                  <a:cubicBezTo>
                    <a:pt x="77986" y="14074"/>
                    <a:pt x="83892" y="12645"/>
                    <a:pt x="88369" y="15312"/>
                  </a:cubicBezTo>
                  <a:cubicBezTo>
                    <a:pt x="92845" y="17979"/>
                    <a:pt x="94369" y="23884"/>
                    <a:pt x="91607" y="28361"/>
                  </a:cubicBezTo>
                  <a:lnTo>
                    <a:pt x="69319" y="65318"/>
                  </a:lnTo>
                  <a:cubicBezTo>
                    <a:pt x="67795" y="67795"/>
                    <a:pt x="65223" y="69509"/>
                    <a:pt x="62365" y="69890"/>
                  </a:cubicBezTo>
                  <a:cubicBezTo>
                    <a:pt x="61984" y="69890"/>
                    <a:pt x="61603" y="69890"/>
                    <a:pt x="61222" y="6989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0" name="Google Shape;1730;p13"/>
            <p:cNvSpPr/>
            <p:nvPr/>
          </p:nvSpPr>
          <p:spPr>
            <a:xfrm>
              <a:off x="6162637" y="3275514"/>
              <a:ext cx="75957" cy="78142"/>
            </a:xfrm>
            <a:custGeom>
              <a:avLst/>
              <a:gdLst/>
              <a:ahLst/>
              <a:cxnLst/>
              <a:rect l="l" t="t" r="r" b="b"/>
              <a:pathLst>
                <a:path w="75957" h="78142" extrusionOk="0">
                  <a:moveTo>
                    <a:pt x="27946" y="78142"/>
                  </a:moveTo>
                  <a:cubicBezTo>
                    <a:pt x="27279" y="78142"/>
                    <a:pt x="26707" y="78047"/>
                    <a:pt x="26041" y="77952"/>
                  </a:cubicBezTo>
                  <a:cubicBezTo>
                    <a:pt x="22612" y="77285"/>
                    <a:pt x="19945" y="74809"/>
                    <a:pt x="18897" y="71475"/>
                  </a:cubicBezTo>
                  <a:lnTo>
                    <a:pt x="418" y="12325"/>
                  </a:lnTo>
                  <a:cubicBezTo>
                    <a:pt x="-1106" y="7276"/>
                    <a:pt x="1657" y="1942"/>
                    <a:pt x="6705" y="418"/>
                  </a:cubicBezTo>
                  <a:cubicBezTo>
                    <a:pt x="11753" y="-1106"/>
                    <a:pt x="17087" y="1657"/>
                    <a:pt x="18611" y="6705"/>
                  </a:cubicBezTo>
                  <a:lnTo>
                    <a:pt x="31946" y="49472"/>
                  </a:lnTo>
                  <a:lnTo>
                    <a:pt x="59188" y="17659"/>
                  </a:lnTo>
                  <a:cubicBezTo>
                    <a:pt x="62617" y="13658"/>
                    <a:pt x="68617" y="13182"/>
                    <a:pt x="72618" y="16611"/>
                  </a:cubicBezTo>
                  <a:cubicBezTo>
                    <a:pt x="76618" y="20040"/>
                    <a:pt x="77095" y="26041"/>
                    <a:pt x="73666" y="30041"/>
                  </a:cubicBezTo>
                  <a:lnTo>
                    <a:pt x="35185" y="74904"/>
                  </a:lnTo>
                  <a:cubicBezTo>
                    <a:pt x="33375" y="76999"/>
                    <a:pt x="30708" y="78142"/>
                    <a:pt x="27946" y="78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1" name="Google Shape;1731;p13"/>
            <p:cNvSpPr/>
            <p:nvPr/>
          </p:nvSpPr>
          <p:spPr>
            <a:xfrm>
              <a:off x="6179588" y="3000332"/>
              <a:ext cx="82474" cy="73480"/>
            </a:xfrm>
            <a:custGeom>
              <a:avLst/>
              <a:gdLst/>
              <a:ahLst/>
              <a:cxnLst/>
              <a:rect l="l" t="t" r="r" b="b"/>
              <a:pathLst>
                <a:path w="82474" h="73480" extrusionOk="0">
                  <a:moveTo>
                    <a:pt x="50713" y="73480"/>
                  </a:moveTo>
                  <a:cubicBezTo>
                    <a:pt x="48046" y="73480"/>
                    <a:pt x="45475" y="72337"/>
                    <a:pt x="43665" y="70337"/>
                  </a:cubicBezTo>
                  <a:lnTo>
                    <a:pt x="2422" y="24331"/>
                  </a:lnTo>
                  <a:cubicBezTo>
                    <a:pt x="-1103" y="20426"/>
                    <a:pt x="-722" y="14425"/>
                    <a:pt x="3184" y="10901"/>
                  </a:cubicBezTo>
                  <a:cubicBezTo>
                    <a:pt x="7089" y="7377"/>
                    <a:pt x="13090" y="7758"/>
                    <a:pt x="16614" y="11663"/>
                  </a:cubicBezTo>
                  <a:lnTo>
                    <a:pt x="47665" y="46334"/>
                  </a:lnTo>
                  <a:lnTo>
                    <a:pt x="64144" y="5948"/>
                  </a:lnTo>
                  <a:cubicBezTo>
                    <a:pt x="66144" y="1090"/>
                    <a:pt x="71668" y="-1291"/>
                    <a:pt x="76526" y="709"/>
                  </a:cubicBezTo>
                  <a:cubicBezTo>
                    <a:pt x="81384" y="2710"/>
                    <a:pt x="83765" y="8234"/>
                    <a:pt x="81765" y="13092"/>
                  </a:cubicBezTo>
                  <a:lnTo>
                    <a:pt x="59572" y="67575"/>
                  </a:lnTo>
                  <a:cubicBezTo>
                    <a:pt x="58333" y="70623"/>
                    <a:pt x="55571" y="72814"/>
                    <a:pt x="52428" y="73385"/>
                  </a:cubicBezTo>
                  <a:cubicBezTo>
                    <a:pt x="51856" y="73385"/>
                    <a:pt x="51285" y="73480"/>
                    <a:pt x="50713" y="7348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2" name="Google Shape;1732;p13"/>
            <p:cNvSpPr/>
            <p:nvPr/>
          </p:nvSpPr>
          <p:spPr>
            <a:xfrm>
              <a:off x="5729434" y="3607984"/>
              <a:ext cx="71348" cy="75142"/>
            </a:xfrm>
            <a:custGeom>
              <a:avLst/>
              <a:gdLst/>
              <a:ahLst/>
              <a:cxnLst/>
              <a:rect l="l" t="t" r="r" b="b"/>
              <a:pathLst>
                <a:path w="71348" h="75142" extrusionOk="0">
                  <a:moveTo>
                    <a:pt x="46525" y="75142"/>
                  </a:moveTo>
                  <a:cubicBezTo>
                    <a:pt x="43382" y="75142"/>
                    <a:pt x="40334" y="73523"/>
                    <a:pt x="38620" y="70856"/>
                  </a:cubicBezTo>
                  <a:lnTo>
                    <a:pt x="1567" y="14849"/>
                  </a:lnTo>
                  <a:cubicBezTo>
                    <a:pt x="-1290" y="10468"/>
                    <a:pt x="-147" y="4562"/>
                    <a:pt x="4234" y="1609"/>
                  </a:cubicBezTo>
                  <a:cubicBezTo>
                    <a:pt x="8616" y="-1343"/>
                    <a:pt x="14521" y="-105"/>
                    <a:pt x="17474" y="4276"/>
                  </a:cubicBezTo>
                  <a:lnTo>
                    <a:pt x="44144" y="44567"/>
                  </a:lnTo>
                  <a:lnTo>
                    <a:pt x="52907" y="20755"/>
                  </a:lnTo>
                  <a:cubicBezTo>
                    <a:pt x="54717" y="15802"/>
                    <a:pt x="60241" y="13325"/>
                    <a:pt x="65099" y="15135"/>
                  </a:cubicBezTo>
                  <a:cubicBezTo>
                    <a:pt x="70052" y="16945"/>
                    <a:pt x="72624" y="22374"/>
                    <a:pt x="70719" y="27327"/>
                  </a:cubicBezTo>
                  <a:lnTo>
                    <a:pt x="55479" y="68856"/>
                  </a:lnTo>
                  <a:cubicBezTo>
                    <a:pt x="54241" y="72190"/>
                    <a:pt x="51193" y="74571"/>
                    <a:pt x="47668" y="75047"/>
                  </a:cubicBezTo>
                  <a:cubicBezTo>
                    <a:pt x="47192" y="75142"/>
                    <a:pt x="46906" y="75142"/>
                    <a:pt x="46525" y="75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3" name="Google Shape;1733;p13"/>
            <p:cNvSpPr/>
            <p:nvPr/>
          </p:nvSpPr>
          <p:spPr>
            <a:xfrm>
              <a:off x="5948330" y="3563913"/>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301"/>
                    <a:pt x="47180" y="61206"/>
                    <a:pt x="44132" y="61682"/>
                  </a:cubicBezTo>
                  <a:cubicBezTo>
                    <a:pt x="43656" y="61492"/>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4" name="Google Shape;1734;p13"/>
            <p:cNvSpPr/>
            <p:nvPr/>
          </p:nvSpPr>
          <p:spPr>
            <a:xfrm>
              <a:off x="5835459" y="3313406"/>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682"/>
                  </a:cubicBezTo>
                  <a:cubicBezTo>
                    <a:pt x="43751" y="61587"/>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5" name="Google Shape;1735;p13"/>
            <p:cNvSpPr/>
            <p:nvPr/>
          </p:nvSpPr>
          <p:spPr>
            <a:xfrm>
              <a:off x="5994431" y="3143765"/>
              <a:ext cx="73446" cy="61587"/>
            </a:xfrm>
            <a:custGeom>
              <a:avLst/>
              <a:gdLst/>
              <a:ahLst/>
              <a:cxnLst/>
              <a:rect l="l" t="t" r="r" b="b"/>
              <a:pathLst>
                <a:path w="73446"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468" y="-1373"/>
                    <a:pt x="68135" y="1008"/>
                  </a:cubicBezTo>
                  <a:cubicBezTo>
                    <a:pt x="72897" y="3389"/>
                    <a:pt x="74802" y="9104"/>
                    <a:pt x="72421" y="13772"/>
                  </a:cubicBezTo>
                  <a:lnTo>
                    <a:pt x="51276" y="56348"/>
                  </a:lnTo>
                  <a:cubicBezTo>
                    <a:pt x="49847" y="59111"/>
                    <a:pt x="47180" y="61111"/>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6" name="Google Shape;1736;p13"/>
            <p:cNvSpPr/>
            <p:nvPr/>
          </p:nvSpPr>
          <p:spPr>
            <a:xfrm>
              <a:off x="6686410" y="3073387"/>
              <a:ext cx="82792" cy="77196"/>
            </a:xfrm>
            <a:custGeom>
              <a:avLst/>
              <a:gdLst/>
              <a:ahLst/>
              <a:cxnLst/>
              <a:rect l="l" t="t" r="r" b="b"/>
              <a:pathLst>
                <a:path w="8279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667"/>
                    <a:pt x="79959" y="37953"/>
                    <a:pt x="82054" y="42811"/>
                  </a:cubicBezTo>
                  <a:cubicBezTo>
                    <a:pt x="84054" y="47669"/>
                    <a:pt x="81864" y="53289"/>
                    <a:pt x="77006" y="55289"/>
                  </a:cubicBezTo>
                  <a:lnTo>
                    <a:pt x="26809" y="76530"/>
                  </a:lnTo>
                  <a:cubicBezTo>
                    <a:pt x="25476" y="77006"/>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7" name="Google Shape;1737;p13"/>
            <p:cNvSpPr/>
            <p:nvPr/>
          </p:nvSpPr>
          <p:spPr>
            <a:xfrm>
              <a:off x="6861078" y="3189435"/>
              <a:ext cx="73420" cy="79925"/>
            </a:xfrm>
            <a:custGeom>
              <a:avLst/>
              <a:gdLst/>
              <a:ahLst/>
              <a:cxnLst/>
              <a:rect l="l" t="t" r="r" b="b"/>
              <a:pathLst>
                <a:path w="73420" h="79925" extrusionOk="0">
                  <a:moveTo>
                    <a:pt x="64072" y="79925"/>
                  </a:moveTo>
                  <a:cubicBezTo>
                    <a:pt x="63882" y="79925"/>
                    <a:pt x="63786" y="79925"/>
                    <a:pt x="63596" y="79925"/>
                  </a:cubicBezTo>
                  <a:lnTo>
                    <a:pt x="9113" y="77258"/>
                  </a:lnTo>
                  <a:cubicBezTo>
                    <a:pt x="6351" y="77163"/>
                    <a:pt x="3684" y="75734"/>
                    <a:pt x="1969" y="73543"/>
                  </a:cubicBezTo>
                  <a:cubicBezTo>
                    <a:pt x="255" y="71353"/>
                    <a:pt x="-412" y="68400"/>
                    <a:pt x="255" y="65733"/>
                  </a:cubicBezTo>
                  <a:lnTo>
                    <a:pt x="13209" y="7440"/>
                  </a:lnTo>
                  <a:cubicBezTo>
                    <a:pt x="14352" y="2296"/>
                    <a:pt x="19495" y="-847"/>
                    <a:pt x="24543" y="201"/>
                  </a:cubicBezTo>
                  <a:cubicBezTo>
                    <a:pt x="29687" y="1344"/>
                    <a:pt x="32925" y="6392"/>
                    <a:pt x="31782" y="11536"/>
                  </a:cubicBezTo>
                  <a:lnTo>
                    <a:pt x="21210" y="58780"/>
                  </a:lnTo>
                  <a:lnTo>
                    <a:pt x="64358" y="60875"/>
                  </a:lnTo>
                  <a:cubicBezTo>
                    <a:pt x="69597" y="61161"/>
                    <a:pt x="73692" y="65638"/>
                    <a:pt x="73407" y="70876"/>
                  </a:cubicBezTo>
                  <a:cubicBezTo>
                    <a:pt x="73407" y="75925"/>
                    <a:pt x="69120" y="79925"/>
                    <a:pt x="64072" y="7992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8" name="Google Shape;1738;p13"/>
            <p:cNvSpPr/>
            <p:nvPr/>
          </p:nvSpPr>
          <p:spPr>
            <a:xfrm>
              <a:off x="6658880" y="3300958"/>
              <a:ext cx="73332" cy="78606"/>
            </a:xfrm>
            <a:custGeom>
              <a:avLst/>
              <a:gdLst/>
              <a:ahLst/>
              <a:cxnLst/>
              <a:rect l="l" t="t" r="r" b="b"/>
              <a:pathLst>
                <a:path w="73332" h="78606" extrusionOk="0">
                  <a:moveTo>
                    <a:pt x="9476" y="78607"/>
                  </a:moveTo>
                  <a:cubicBezTo>
                    <a:pt x="7000" y="78607"/>
                    <a:pt x="4523" y="77654"/>
                    <a:pt x="2809" y="75845"/>
                  </a:cubicBezTo>
                  <a:cubicBezTo>
                    <a:pt x="808" y="73844"/>
                    <a:pt x="-239" y="71082"/>
                    <a:pt x="46" y="68320"/>
                  </a:cubicBezTo>
                  <a:lnTo>
                    <a:pt x="4904" y="8789"/>
                  </a:lnTo>
                  <a:cubicBezTo>
                    <a:pt x="5380" y="3550"/>
                    <a:pt x="9857" y="-355"/>
                    <a:pt x="15191" y="26"/>
                  </a:cubicBezTo>
                  <a:cubicBezTo>
                    <a:pt x="20430" y="407"/>
                    <a:pt x="24335" y="5074"/>
                    <a:pt x="23954" y="10313"/>
                  </a:cubicBezTo>
                  <a:lnTo>
                    <a:pt x="19954" y="58509"/>
                  </a:lnTo>
                  <a:lnTo>
                    <a:pt x="63007" y="54699"/>
                  </a:lnTo>
                  <a:cubicBezTo>
                    <a:pt x="68436" y="54318"/>
                    <a:pt x="72913" y="58128"/>
                    <a:pt x="73294" y="63367"/>
                  </a:cubicBezTo>
                  <a:cubicBezTo>
                    <a:pt x="73770" y="68606"/>
                    <a:pt x="69865" y="73273"/>
                    <a:pt x="64626" y="73654"/>
                  </a:cubicBezTo>
                  <a:lnTo>
                    <a:pt x="10333" y="78512"/>
                  </a:lnTo>
                  <a:cubicBezTo>
                    <a:pt x="10048" y="78607"/>
                    <a:pt x="9762" y="78607"/>
                    <a:pt x="9476" y="7860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9" name="Google Shape;1739;p13"/>
            <p:cNvSpPr/>
            <p:nvPr/>
          </p:nvSpPr>
          <p:spPr>
            <a:xfrm>
              <a:off x="6431807" y="3284271"/>
              <a:ext cx="82832" cy="77196"/>
            </a:xfrm>
            <a:custGeom>
              <a:avLst/>
              <a:gdLst/>
              <a:ahLst/>
              <a:cxnLst/>
              <a:rect l="l" t="t" r="r" b="b"/>
              <a:pathLst>
                <a:path w="8283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763"/>
                    <a:pt x="79959" y="37953"/>
                    <a:pt x="82054" y="42811"/>
                  </a:cubicBezTo>
                  <a:cubicBezTo>
                    <a:pt x="84150" y="47669"/>
                    <a:pt x="81864" y="53289"/>
                    <a:pt x="77006" y="55289"/>
                  </a:cubicBezTo>
                  <a:lnTo>
                    <a:pt x="26809" y="76530"/>
                  </a:lnTo>
                  <a:cubicBezTo>
                    <a:pt x="25476" y="76911"/>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0" name="Google Shape;1740;p13"/>
            <p:cNvSpPr/>
            <p:nvPr/>
          </p:nvSpPr>
          <p:spPr>
            <a:xfrm>
              <a:off x="5307042" y="2616614"/>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622" y="73817"/>
                    <a:pt x="9527"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1" name="Google Shape;1741;p13"/>
            <p:cNvSpPr/>
            <p:nvPr/>
          </p:nvSpPr>
          <p:spPr>
            <a:xfrm>
              <a:off x="5301422" y="2874742"/>
              <a:ext cx="78770" cy="73721"/>
            </a:xfrm>
            <a:custGeom>
              <a:avLst/>
              <a:gdLst/>
              <a:ahLst/>
              <a:cxnLst/>
              <a:rect l="l" t="t" r="r" b="b"/>
              <a:pathLst>
                <a:path w="78770" h="73721" extrusionOk="0">
                  <a:moveTo>
                    <a:pt x="9527" y="73722"/>
                  </a:moveTo>
                  <a:cubicBezTo>
                    <a:pt x="4383" y="73722"/>
                    <a:pt x="97" y="69531"/>
                    <a:pt x="2" y="64387"/>
                  </a:cubicBezTo>
                  <a:cubicBezTo>
                    <a:pt x="-94" y="59148"/>
                    <a:pt x="4097" y="54767"/>
                    <a:pt x="9336" y="54672"/>
                  </a:cubicBezTo>
                  <a:lnTo>
                    <a:pt x="57723" y="53719"/>
                  </a:lnTo>
                  <a:lnTo>
                    <a:pt x="49627" y="11333"/>
                  </a:lnTo>
                  <a:cubicBezTo>
                    <a:pt x="48674" y="6189"/>
                    <a:pt x="52008" y="1141"/>
                    <a:pt x="57152" y="189"/>
                  </a:cubicBezTo>
                  <a:cubicBezTo>
                    <a:pt x="62295" y="-859"/>
                    <a:pt x="67343" y="2570"/>
                    <a:pt x="68296" y="7713"/>
                  </a:cubicBezTo>
                  <a:lnTo>
                    <a:pt x="78583" y="61244"/>
                  </a:lnTo>
                  <a:cubicBezTo>
                    <a:pt x="79154" y="64006"/>
                    <a:pt x="78392" y="66864"/>
                    <a:pt x="76678" y="69054"/>
                  </a:cubicBezTo>
                  <a:cubicBezTo>
                    <a:pt x="74868" y="71245"/>
                    <a:pt x="72296" y="72483"/>
                    <a:pt x="69439" y="72579"/>
                  </a:cubicBezTo>
                  <a:lnTo>
                    <a:pt x="9717" y="73722"/>
                  </a:lnTo>
                  <a:cubicBezTo>
                    <a:pt x="9717" y="73722"/>
                    <a:pt x="9622" y="73722"/>
                    <a:pt x="9527" y="7372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2" name="Google Shape;1742;p13"/>
            <p:cNvSpPr/>
            <p:nvPr/>
          </p:nvSpPr>
          <p:spPr>
            <a:xfrm>
              <a:off x="5472777" y="2795520"/>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484" y="6163"/>
                    <a:pt x="51913" y="1115"/>
                    <a:pt x="57056" y="162"/>
                  </a:cubicBezTo>
                  <a:cubicBezTo>
                    <a:pt x="62295"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3" name="Google Shape;1743;p13"/>
            <p:cNvSpPr/>
            <p:nvPr/>
          </p:nvSpPr>
          <p:spPr>
            <a:xfrm>
              <a:off x="5518401" y="2561967"/>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4" name="Google Shape;1744;p13"/>
            <p:cNvSpPr/>
            <p:nvPr/>
          </p:nvSpPr>
          <p:spPr>
            <a:xfrm>
              <a:off x="5682517" y="2703318"/>
              <a:ext cx="78675" cy="73790"/>
            </a:xfrm>
            <a:custGeom>
              <a:avLst/>
              <a:gdLst/>
              <a:ahLst/>
              <a:cxnLst/>
              <a:rect l="l" t="t" r="r" b="b"/>
              <a:pathLst>
                <a:path w="78675"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583" y="69028"/>
                  </a:cubicBezTo>
                  <a:cubicBezTo>
                    <a:pt x="74868" y="71219"/>
                    <a:pt x="72201" y="72457"/>
                    <a:pt x="69344" y="72552"/>
                  </a:cubicBezTo>
                  <a:lnTo>
                    <a:pt x="9622"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5" name="Google Shape;1745;p13"/>
            <p:cNvSpPr/>
            <p:nvPr/>
          </p:nvSpPr>
          <p:spPr>
            <a:xfrm>
              <a:off x="5652609" y="2945512"/>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6" name="Google Shape;1746;p13"/>
            <p:cNvSpPr/>
            <p:nvPr/>
          </p:nvSpPr>
          <p:spPr>
            <a:xfrm>
              <a:off x="5453536" y="3046001"/>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7" name="Google Shape;1747;p13"/>
            <p:cNvSpPr/>
            <p:nvPr/>
          </p:nvSpPr>
          <p:spPr>
            <a:xfrm>
              <a:off x="6642686" y="3529175"/>
              <a:ext cx="73511" cy="81370"/>
            </a:xfrm>
            <a:custGeom>
              <a:avLst/>
              <a:gdLst/>
              <a:ahLst/>
              <a:cxnLst/>
              <a:rect l="l" t="t" r="r" b="b"/>
              <a:pathLst>
                <a:path w="73511" h="81370" extrusionOk="0">
                  <a:moveTo>
                    <a:pt x="63865" y="81371"/>
                  </a:moveTo>
                  <a:cubicBezTo>
                    <a:pt x="63580" y="81371"/>
                    <a:pt x="63389" y="81371"/>
                    <a:pt x="63103" y="81371"/>
                  </a:cubicBezTo>
                  <a:lnTo>
                    <a:pt x="8716" y="76894"/>
                  </a:lnTo>
                  <a:cubicBezTo>
                    <a:pt x="5953" y="76703"/>
                    <a:pt x="3382" y="75179"/>
                    <a:pt x="1762" y="72893"/>
                  </a:cubicBezTo>
                  <a:cubicBezTo>
                    <a:pt x="143" y="70607"/>
                    <a:pt x="-428" y="67750"/>
                    <a:pt x="333" y="64988"/>
                  </a:cubicBezTo>
                  <a:lnTo>
                    <a:pt x="15288" y="7171"/>
                  </a:lnTo>
                  <a:cubicBezTo>
                    <a:pt x="16621" y="2027"/>
                    <a:pt x="21765" y="-1021"/>
                    <a:pt x="26908" y="313"/>
                  </a:cubicBezTo>
                  <a:cubicBezTo>
                    <a:pt x="32052" y="1646"/>
                    <a:pt x="35100" y="6790"/>
                    <a:pt x="33766" y="11933"/>
                  </a:cubicBezTo>
                  <a:lnTo>
                    <a:pt x="21670" y="58796"/>
                  </a:lnTo>
                  <a:lnTo>
                    <a:pt x="64723" y="62321"/>
                  </a:lnTo>
                  <a:cubicBezTo>
                    <a:pt x="69961" y="62702"/>
                    <a:pt x="73867" y="67369"/>
                    <a:pt x="73486" y="72608"/>
                  </a:cubicBezTo>
                  <a:cubicBezTo>
                    <a:pt x="72914" y="77561"/>
                    <a:pt x="68723" y="81371"/>
                    <a:pt x="63865" y="8137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8" name="Google Shape;1748;p13"/>
            <p:cNvSpPr/>
            <p:nvPr/>
          </p:nvSpPr>
          <p:spPr>
            <a:xfrm>
              <a:off x="6428972" y="3530320"/>
              <a:ext cx="73229" cy="78606"/>
            </a:xfrm>
            <a:custGeom>
              <a:avLst/>
              <a:gdLst/>
              <a:ahLst/>
              <a:cxnLst/>
              <a:rect l="l" t="t" r="r" b="b"/>
              <a:pathLst>
                <a:path w="73229" h="78606" extrusionOk="0">
                  <a:moveTo>
                    <a:pt x="9546" y="78606"/>
                  </a:moveTo>
                  <a:cubicBezTo>
                    <a:pt x="7069" y="78606"/>
                    <a:pt x="4688" y="77654"/>
                    <a:pt x="2973" y="75939"/>
                  </a:cubicBezTo>
                  <a:cubicBezTo>
                    <a:pt x="973" y="74034"/>
                    <a:pt x="-170" y="71272"/>
                    <a:pt x="21" y="68415"/>
                  </a:cubicBezTo>
                  <a:lnTo>
                    <a:pt x="3926" y="8883"/>
                  </a:lnTo>
                  <a:cubicBezTo>
                    <a:pt x="4307" y="3645"/>
                    <a:pt x="8784" y="-356"/>
                    <a:pt x="14022" y="25"/>
                  </a:cubicBezTo>
                  <a:cubicBezTo>
                    <a:pt x="19261" y="406"/>
                    <a:pt x="23262" y="4883"/>
                    <a:pt x="22881" y="10122"/>
                  </a:cubicBezTo>
                  <a:lnTo>
                    <a:pt x="19737" y="58413"/>
                  </a:lnTo>
                  <a:lnTo>
                    <a:pt x="62695" y="53841"/>
                  </a:lnTo>
                  <a:cubicBezTo>
                    <a:pt x="68029" y="53365"/>
                    <a:pt x="72601" y="57080"/>
                    <a:pt x="73173" y="62319"/>
                  </a:cubicBezTo>
                  <a:cubicBezTo>
                    <a:pt x="73744" y="67557"/>
                    <a:pt x="69934" y="72225"/>
                    <a:pt x="64695" y="72796"/>
                  </a:cubicBezTo>
                  <a:lnTo>
                    <a:pt x="10498" y="78511"/>
                  </a:lnTo>
                  <a:cubicBezTo>
                    <a:pt x="10212" y="78606"/>
                    <a:pt x="9927" y="78606"/>
                    <a:pt x="9546" y="7860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9" name="Google Shape;1749;p13"/>
            <p:cNvSpPr/>
            <p:nvPr/>
          </p:nvSpPr>
          <p:spPr>
            <a:xfrm>
              <a:off x="6243034" y="3642875"/>
              <a:ext cx="73429" cy="61587"/>
            </a:xfrm>
            <a:custGeom>
              <a:avLst/>
              <a:gdLst/>
              <a:ahLst/>
              <a:cxnLst/>
              <a:rect l="l" t="t" r="r" b="b"/>
              <a:pathLst>
                <a:path w="73429"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50" name="Google Shape;1750;p13"/>
            <p:cNvSpPr/>
            <p:nvPr/>
          </p:nvSpPr>
          <p:spPr>
            <a:xfrm>
              <a:off x="6073750" y="3804768"/>
              <a:ext cx="70248" cy="70097"/>
            </a:xfrm>
            <a:custGeom>
              <a:avLst/>
              <a:gdLst/>
              <a:ahLst/>
              <a:cxnLst/>
              <a:rect l="l" t="t" r="r" b="b"/>
              <a:pathLst>
                <a:path w="70248" h="70097" extrusionOk="0">
                  <a:moveTo>
                    <a:pt x="36156" y="70097"/>
                  </a:moveTo>
                  <a:cubicBezTo>
                    <a:pt x="33012" y="70097"/>
                    <a:pt x="30155" y="68573"/>
                    <a:pt x="28345" y="66001"/>
                  </a:cubicBezTo>
                  <a:lnTo>
                    <a:pt x="1675" y="27520"/>
                  </a:lnTo>
                  <a:cubicBezTo>
                    <a:pt x="-1278" y="23234"/>
                    <a:pt x="-230" y="17233"/>
                    <a:pt x="4056" y="14281"/>
                  </a:cubicBezTo>
                  <a:cubicBezTo>
                    <a:pt x="8343" y="11233"/>
                    <a:pt x="14343" y="12376"/>
                    <a:pt x="17296" y="16662"/>
                  </a:cubicBezTo>
                  <a:lnTo>
                    <a:pt x="34632" y="41713"/>
                  </a:lnTo>
                  <a:lnTo>
                    <a:pt x="52158" y="5422"/>
                  </a:lnTo>
                  <a:cubicBezTo>
                    <a:pt x="54444" y="660"/>
                    <a:pt x="60063" y="-1340"/>
                    <a:pt x="64826" y="946"/>
                  </a:cubicBezTo>
                  <a:cubicBezTo>
                    <a:pt x="69588" y="3232"/>
                    <a:pt x="71589" y="8947"/>
                    <a:pt x="69303" y="13709"/>
                  </a:cubicBezTo>
                  <a:lnTo>
                    <a:pt x="44728" y="64668"/>
                  </a:lnTo>
                  <a:cubicBezTo>
                    <a:pt x="43299" y="67716"/>
                    <a:pt x="40251" y="69716"/>
                    <a:pt x="36918" y="70002"/>
                  </a:cubicBezTo>
                  <a:cubicBezTo>
                    <a:pt x="36632" y="70097"/>
                    <a:pt x="36441" y="70097"/>
                    <a:pt x="36156" y="7009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51" name="Google Shape;1751;p13"/>
            <p:cNvSpPr/>
            <p:nvPr/>
          </p:nvSpPr>
          <p:spPr>
            <a:xfrm>
              <a:off x="6070771" y="4135639"/>
              <a:ext cx="60008" cy="67838"/>
            </a:xfrm>
            <a:custGeom>
              <a:avLst/>
              <a:gdLst/>
              <a:ahLst/>
              <a:cxnLst/>
              <a:rect l="l" t="t" r="r" b="b"/>
              <a:pathLst>
                <a:path w="60008" h="67838" extrusionOk="0">
                  <a:moveTo>
                    <a:pt x="23704" y="67839"/>
                  </a:moveTo>
                  <a:cubicBezTo>
                    <a:pt x="23228" y="67839"/>
                    <a:pt x="22751" y="67839"/>
                    <a:pt x="22275" y="67744"/>
                  </a:cubicBezTo>
                  <a:cubicBezTo>
                    <a:pt x="18560" y="67172"/>
                    <a:pt x="15608" y="64600"/>
                    <a:pt x="14560" y="60981"/>
                  </a:cubicBezTo>
                  <a:lnTo>
                    <a:pt x="368" y="12213"/>
                  </a:lnTo>
                  <a:cubicBezTo>
                    <a:pt x="-1061" y="7164"/>
                    <a:pt x="1796" y="1926"/>
                    <a:pt x="6845" y="402"/>
                  </a:cubicBezTo>
                  <a:cubicBezTo>
                    <a:pt x="11893" y="-1122"/>
                    <a:pt x="17227" y="1831"/>
                    <a:pt x="18656" y="6879"/>
                  </a:cubicBezTo>
                  <a:lnTo>
                    <a:pt x="27038" y="35739"/>
                  </a:lnTo>
                  <a:lnTo>
                    <a:pt x="42563" y="11927"/>
                  </a:lnTo>
                  <a:cubicBezTo>
                    <a:pt x="45421" y="7545"/>
                    <a:pt x="51326" y="6307"/>
                    <a:pt x="55708" y="9165"/>
                  </a:cubicBezTo>
                  <a:cubicBezTo>
                    <a:pt x="60089" y="12022"/>
                    <a:pt x="61328" y="17928"/>
                    <a:pt x="58470" y="22309"/>
                  </a:cubicBezTo>
                  <a:lnTo>
                    <a:pt x="31610" y="63457"/>
                  </a:lnTo>
                  <a:cubicBezTo>
                    <a:pt x="29895" y="66219"/>
                    <a:pt x="26942" y="67839"/>
                    <a:pt x="23704" y="67839"/>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52" name="Google Shape;1752;p13"/>
            <p:cNvSpPr/>
            <p:nvPr/>
          </p:nvSpPr>
          <p:spPr>
            <a:xfrm>
              <a:off x="5891243" y="3983967"/>
              <a:ext cx="79697" cy="71682"/>
            </a:xfrm>
            <a:custGeom>
              <a:avLst/>
              <a:gdLst/>
              <a:ahLst/>
              <a:cxnLst/>
              <a:rect l="l" t="t" r="r" b="b"/>
              <a:pathLst>
                <a:path w="79697" h="71682" extrusionOk="0">
                  <a:moveTo>
                    <a:pt x="48546" y="71492"/>
                  </a:moveTo>
                  <a:cubicBezTo>
                    <a:pt x="45498" y="71492"/>
                    <a:pt x="42736" y="70063"/>
                    <a:pt x="40926" y="67682"/>
                  </a:cubicBezTo>
                  <a:lnTo>
                    <a:pt x="1874" y="15199"/>
                  </a:lnTo>
                  <a:cubicBezTo>
                    <a:pt x="-1174" y="11104"/>
                    <a:pt x="-412" y="5389"/>
                    <a:pt x="3493" y="2150"/>
                  </a:cubicBezTo>
                  <a:cubicBezTo>
                    <a:pt x="7398" y="-1088"/>
                    <a:pt x="13209" y="-612"/>
                    <a:pt x="16638" y="3198"/>
                  </a:cubicBezTo>
                  <a:lnTo>
                    <a:pt x="26163" y="13866"/>
                  </a:lnTo>
                  <a:cubicBezTo>
                    <a:pt x="27496" y="15390"/>
                    <a:pt x="28258" y="17200"/>
                    <a:pt x="28544" y="19105"/>
                  </a:cubicBezTo>
                  <a:lnTo>
                    <a:pt x="47689" y="44917"/>
                  </a:lnTo>
                  <a:lnTo>
                    <a:pt x="61977" y="20724"/>
                  </a:lnTo>
                  <a:cubicBezTo>
                    <a:pt x="64644" y="16152"/>
                    <a:pt x="70454" y="14723"/>
                    <a:pt x="75026" y="17390"/>
                  </a:cubicBezTo>
                  <a:cubicBezTo>
                    <a:pt x="79598" y="20057"/>
                    <a:pt x="81027" y="25867"/>
                    <a:pt x="78360" y="30439"/>
                  </a:cubicBezTo>
                  <a:lnTo>
                    <a:pt x="56738" y="67015"/>
                  </a:lnTo>
                  <a:cubicBezTo>
                    <a:pt x="55119" y="69778"/>
                    <a:pt x="52261" y="71492"/>
                    <a:pt x="49023" y="71683"/>
                  </a:cubicBezTo>
                  <a:cubicBezTo>
                    <a:pt x="48832" y="71492"/>
                    <a:pt x="48737" y="71492"/>
                    <a:pt x="48546" y="7149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53" name="Google Shape;1753;p13"/>
            <p:cNvSpPr/>
            <p:nvPr/>
          </p:nvSpPr>
          <p:spPr>
            <a:xfrm>
              <a:off x="5913510" y="2763095"/>
              <a:ext cx="197580" cy="138551"/>
            </a:xfrm>
            <a:custGeom>
              <a:avLst/>
              <a:gdLst/>
              <a:ahLst/>
              <a:cxnLst/>
              <a:rect l="l" t="t" r="r" b="b"/>
              <a:pathLst>
                <a:path w="197580" h="138551" extrusionOk="0">
                  <a:moveTo>
                    <a:pt x="98002" y="3345"/>
                  </a:moveTo>
                  <a:cubicBezTo>
                    <a:pt x="91811" y="107"/>
                    <a:pt x="84858" y="-1036"/>
                    <a:pt x="78190" y="1059"/>
                  </a:cubicBezTo>
                  <a:cubicBezTo>
                    <a:pt x="65903" y="4965"/>
                    <a:pt x="58855" y="18490"/>
                    <a:pt x="58474" y="31349"/>
                  </a:cubicBezTo>
                  <a:cubicBezTo>
                    <a:pt x="58093" y="44208"/>
                    <a:pt x="63141" y="56495"/>
                    <a:pt x="68189" y="68306"/>
                  </a:cubicBezTo>
                  <a:cubicBezTo>
                    <a:pt x="63998" y="56495"/>
                    <a:pt x="59426" y="44398"/>
                    <a:pt x="50758" y="35349"/>
                  </a:cubicBezTo>
                  <a:cubicBezTo>
                    <a:pt x="38947" y="23062"/>
                    <a:pt x="17707" y="17823"/>
                    <a:pt x="5610" y="35445"/>
                  </a:cubicBezTo>
                  <a:cubicBezTo>
                    <a:pt x="-867" y="44874"/>
                    <a:pt x="-1343" y="57162"/>
                    <a:pt x="2181" y="68020"/>
                  </a:cubicBezTo>
                  <a:cubicBezTo>
                    <a:pt x="11039" y="95738"/>
                    <a:pt x="19993" y="130504"/>
                    <a:pt x="63427" y="137838"/>
                  </a:cubicBezTo>
                  <a:cubicBezTo>
                    <a:pt x="119529" y="139934"/>
                    <a:pt x="177346" y="140410"/>
                    <a:pt x="193729" y="94404"/>
                  </a:cubicBezTo>
                  <a:cubicBezTo>
                    <a:pt x="199634" y="77831"/>
                    <a:pt x="199063" y="58495"/>
                    <a:pt x="189823" y="43446"/>
                  </a:cubicBezTo>
                  <a:cubicBezTo>
                    <a:pt x="180584" y="28491"/>
                    <a:pt x="161915" y="19062"/>
                    <a:pt x="144770" y="22967"/>
                  </a:cubicBezTo>
                  <a:cubicBezTo>
                    <a:pt x="127625" y="26872"/>
                    <a:pt x="114385" y="45351"/>
                    <a:pt x="118386" y="62496"/>
                  </a:cubicBezTo>
                  <a:cubicBezTo>
                    <a:pt x="119815" y="48018"/>
                    <a:pt x="120196" y="32682"/>
                    <a:pt x="113814" y="19538"/>
                  </a:cubicBezTo>
                  <a:cubicBezTo>
                    <a:pt x="110480" y="12775"/>
                    <a:pt x="104670" y="6870"/>
                    <a:pt x="98002" y="33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54" name="Google Shape;1754;p13"/>
            <p:cNvSpPr/>
            <p:nvPr/>
          </p:nvSpPr>
          <p:spPr>
            <a:xfrm>
              <a:off x="6824162" y="2990896"/>
              <a:ext cx="147430" cy="129462"/>
            </a:xfrm>
            <a:custGeom>
              <a:avLst/>
              <a:gdLst/>
              <a:ahLst/>
              <a:cxnLst/>
              <a:rect l="l" t="t" r="r" b="b"/>
              <a:pathLst>
                <a:path w="147430" h="129462" extrusionOk="0">
                  <a:moveTo>
                    <a:pt x="97654" y="15479"/>
                  </a:moveTo>
                  <a:cubicBezTo>
                    <a:pt x="94511" y="10812"/>
                    <a:pt x="89939" y="7288"/>
                    <a:pt x="84415" y="6145"/>
                  </a:cubicBezTo>
                  <a:cubicBezTo>
                    <a:pt x="74223" y="4144"/>
                    <a:pt x="63841" y="11002"/>
                    <a:pt x="58602" y="20051"/>
                  </a:cubicBezTo>
                  <a:cubicBezTo>
                    <a:pt x="53363" y="29100"/>
                    <a:pt x="52125" y="39768"/>
                    <a:pt x="51173" y="50150"/>
                  </a:cubicBezTo>
                  <a:cubicBezTo>
                    <a:pt x="52792" y="40149"/>
                    <a:pt x="54220" y="29767"/>
                    <a:pt x="51553" y="19956"/>
                  </a:cubicBezTo>
                  <a:cubicBezTo>
                    <a:pt x="47934" y="6621"/>
                    <a:pt x="34790" y="-5381"/>
                    <a:pt x="19359" y="2525"/>
                  </a:cubicBezTo>
                  <a:cubicBezTo>
                    <a:pt x="11072" y="6716"/>
                    <a:pt x="6024" y="15289"/>
                    <a:pt x="4214" y="24433"/>
                  </a:cubicBezTo>
                  <a:cubicBezTo>
                    <a:pt x="-263" y="47578"/>
                    <a:pt x="-7311" y="75868"/>
                    <a:pt x="20692" y="97966"/>
                  </a:cubicBezTo>
                  <a:cubicBezTo>
                    <a:pt x="59840" y="121302"/>
                    <a:pt x="100798" y="143971"/>
                    <a:pt x="130325" y="117682"/>
                  </a:cubicBezTo>
                  <a:cubicBezTo>
                    <a:pt x="140993" y="108157"/>
                    <a:pt x="148137" y="94156"/>
                    <a:pt x="147375" y="79868"/>
                  </a:cubicBezTo>
                  <a:cubicBezTo>
                    <a:pt x="146613" y="65581"/>
                    <a:pt x="136993" y="51674"/>
                    <a:pt x="123277" y="47769"/>
                  </a:cubicBezTo>
                  <a:cubicBezTo>
                    <a:pt x="109561" y="43864"/>
                    <a:pt x="92892" y="51865"/>
                    <a:pt x="89177" y="65676"/>
                  </a:cubicBezTo>
                  <a:cubicBezTo>
                    <a:pt x="95845" y="55865"/>
                    <a:pt x="102036" y="45197"/>
                    <a:pt x="102608" y="33291"/>
                  </a:cubicBezTo>
                  <a:cubicBezTo>
                    <a:pt x="102893" y="27004"/>
                    <a:pt x="101083" y="20623"/>
                    <a:pt x="97654" y="154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55" name="Google Shape;1755;p13"/>
            <p:cNvSpPr/>
            <p:nvPr/>
          </p:nvSpPr>
          <p:spPr>
            <a:xfrm>
              <a:off x="5224498" y="2514610"/>
              <a:ext cx="133010" cy="138675"/>
            </a:xfrm>
            <a:custGeom>
              <a:avLst/>
              <a:gdLst/>
              <a:ahLst/>
              <a:cxnLst/>
              <a:rect l="l" t="t" r="r" b="b"/>
              <a:pathLst>
                <a:path w="133010" h="138675" extrusionOk="0">
                  <a:moveTo>
                    <a:pt x="29491" y="29327"/>
                  </a:moveTo>
                  <a:cubicBezTo>
                    <a:pt x="31110" y="24279"/>
                    <a:pt x="34348" y="19992"/>
                    <a:pt x="39206" y="17802"/>
                  </a:cubicBezTo>
                  <a:cubicBezTo>
                    <a:pt x="48160" y="13801"/>
                    <a:pt x="59590" y="18183"/>
                    <a:pt x="66829" y="25612"/>
                  </a:cubicBezTo>
                  <a:cubicBezTo>
                    <a:pt x="74068" y="33042"/>
                    <a:pt x="78163" y="42852"/>
                    <a:pt x="81878" y="52568"/>
                  </a:cubicBezTo>
                  <a:cubicBezTo>
                    <a:pt x="77687" y="43424"/>
                    <a:pt x="73496" y="33899"/>
                    <a:pt x="73306" y="23993"/>
                  </a:cubicBezTo>
                  <a:cubicBezTo>
                    <a:pt x="73020" y="10658"/>
                    <a:pt x="81973" y="-3439"/>
                    <a:pt x="98356" y="752"/>
                  </a:cubicBezTo>
                  <a:cubicBezTo>
                    <a:pt x="107215" y="3038"/>
                    <a:pt x="114168" y="9991"/>
                    <a:pt x="118264" y="18278"/>
                  </a:cubicBezTo>
                  <a:cubicBezTo>
                    <a:pt x="128646" y="39328"/>
                    <a:pt x="142933" y="64474"/>
                    <a:pt x="123026" y="91335"/>
                  </a:cubicBezTo>
                  <a:cubicBezTo>
                    <a:pt x="93118" y="121529"/>
                    <a:pt x="61399" y="151628"/>
                    <a:pt x="26824" y="132864"/>
                  </a:cubicBezTo>
                  <a:cubicBezTo>
                    <a:pt x="14441" y="126101"/>
                    <a:pt x="4059" y="114290"/>
                    <a:pt x="916" y="100669"/>
                  </a:cubicBezTo>
                  <a:cubicBezTo>
                    <a:pt x="-2228" y="87048"/>
                    <a:pt x="2821" y="71808"/>
                    <a:pt x="14536" y="65236"/>
                  </a:cubicBezTo>
                  <a:cubicBezTo>
                    <a:pt x="26252" y="58664"/>
                    <a:pt x="43778" y="62760"/>
                    <a:pt x="51017" y="75047"/>
                  </a:cubicBezTo>
                  <a:cubicBezTo>
                    <a:pt x="42159" y="67141"/>
                    <a:pt x="33396" y="58188"/>
                    <a:pt x="29681" y="47139"/>
                  </a:cubicBezTo>
                  <a:cubicBezTo>
                    <a:pt x="27776" y="41424"/>
                    <a:pt x="27681" y="34851"/>
                    <a:pt x="29491" y="29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756" name="Google Shape;1756;p13"/>
          <p:cNvSpPr txBox="1">
            <a:spLocks noGrp="1"/>
          </p:cNvSpPr>
          <p:nvPr>
            <p:ph type="subTitle" idx="1"/>
          </p:nvPr>
        </p:nvSpPr>
        <p:spPr>
          <a:xfrm>
            <a:off x="415606" y="1835350"/>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1800"/>
              <a:buFont typeface="Ribeye"/>
              <a:buNone/>
              <a:defRPr sz="1800" b="1">
                <a:solidFill>
                  <a:schemeClr val="accent2"/>
                </a:solidFill>
                <a:latin typeface="Ribeye"/>
                <a:ea typeface="Ribeye"/>
                <a:cs typeface="Ribeye"/>
                <a:sym typeface="Ribeye"/>
              </a:defRPr>
            </a:lvl1pPr>
            <a:lvl2pPr lvl="1"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2pPr>
            <a:lvl3pPr lvl="2"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3pPr>
            <a:lvl4pPr lvl="3"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4pPr>
            <a:lvl5pPr lvl="4"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5pPr>
            <a:lvl6pPr lvl="5"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6pPr>
            <a:lvl7pPr lvl="6"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7pPr>
            <a:lvl8pPr lvl="7"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8pPr>
            <a:lvl9pPr lvl="8" rtl="0">
              <a:spcBef>
                <a:spcPts val="2100"/>
              </a:spcBef>
              <a:spcAft>
                <a:spcPts val="2100"/>
              </a:spcAft>
              <a:buClr>
                <a:schemeClr val="accent2"/>
              </a:buClr>
              <a:buSzPts val="1800"/>
              <a:buFont typeface="Ribeye"/>
              <a:buNone/>
              <a:defRPr sz="1800" b="1">
                <a:solidFill>
                  <a:schemeClr val="accent2"/>
                </a:solidFill>
                <a:latin typeface="Ribeye"/>
                <a:ea typeface="Ribeye"/>
                <a:cs typeface="Ribeye"/>
                <a:sym typeface="Ribeye"/>
              </a:defRPr>
            </a:lvl9pPr>
          </a:lstStyle>
          <a:p>
            <a:endParaRPr/>
          </a:p>
        </p:txBody>
      </p:sp>
      <p:sp>
        <p:nvSpPr>
          <p:cNvPr id="1757" name="Google Shape;1757;p13"/>
          <p:cNvSpPr txBox="1">
            <a:spLocks noGrp="1"/>
          </p:cNvSpPr>
          <p:nvPr>
            <p:ph type="subTitle" idx="2"/>
          </p:nvPr>
        </p:nvSpPr>
        <p:spPr>
          <a:xfrm>
            <a:off x="415606" y="3440243"/>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1800"/>
              <a:buFont typeface="Ribeye"/>
              <a:buNone/>
              <a:defRPr sz="1800" b="1">
                <a:solidFill>
                  <a:schemeClr val="accent2"/>
                </a:solidFill>
                <a:latin typeface="Ribeye"/>
                <a:ea typeface="Ribeye"/>
                <a:cs typeface="Ribeye"/>
                <a:sym typeface="Ribeye"/>
              </a:defRPr>
            </a:lvl1pPr>
            <a:lvl2pPr lvl="1"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2pPr>
            <a:lvl3pPr lvl="2"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3pPr>
            <a:lvl4pPr lvl="3"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4pPr>
            <a:lvl5pPr lvl="4"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5pPr>
            <a:lvl6pPr lvl="5"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6pPr>
            <a:lvl7pPr lvl="6"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7pPr>
            <a:lvl8pPr lvl="7"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8pPr>
            <a:lvl9pPr lvl="8" rtl="0">
              <a:spcBef>
                <a:spcPts val="2100"/>
              </a:spcBef>
              <a:spcAft>
                <a:spcPts val="2100"/>
              </a:spcAft>
              <a:buClr>
                <a:schemeClr val="accent2"/>
              </a:buClr>
              <a:buSzPts val="1800"/>
              <a:buFont typeface="Ribeye"/>
              <a:buNone/>
              <a:defRPr sz="1800" b="1">
                <a:solidFill>
                  <a:schemeClr val="accent2"/>
                </a:solidFill>
                <a:latin typeface="Ribeye"/>
                <a:ea typeface="Ribeye"/>
                <a:cs typeface="Ribeye"/>
                <a:sym typeface="Ribeye"/>
              </a:defRPr>
            </a:lvl9pPr>
          </a:lstStyle>
          <a:p>
            <a:endParaRPr/>
          </a:p>
        </p:txBody>
      </p:sp>
      <p:sp>
        <p:nvSpPr>
          <p:cNvPr id="1758" name="Google Shape;1758;p13"/>
          <p:cNvSpPr txBox="1">
            <a:spLocks noGrp="1"/>
          </p:cNvSpPr>
          <p:nvPr>
            <p:ph type="subTitle" idx="3"/>
          </p:nvPr>
        </p:nvSpPr>
        <p:spPr>
          <a:xfrm>
            <a:off x="415606" y="5045137"/>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1800"/>
              <a:buFont typeface="Ribeye"/>
              <a:buNone/>
              <a:defRPr sz="1800" b="1">
                <a:solidFill>
                  <a:schemeClr val="accent2"/>
                </a:solidFill>
                <a:latin typeface="Ribeye"/>
                <a:ea typeface="Ribeye"/>
                <a:cs typeface="Ribeye"/>
                <a:sym typeface="Ribeye"/>
              </a:defRPr>
            </a:lvl1pPr>
            <a:lvl2pPr lvl="1"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2pPr>
            <a:lvl3pPr lvl="2"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3pPr>
            <a:lvl4pPr lvl="3"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4pPr>
            <a:lvl5pPr lvl="4"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5pPr>
            <a:lvl6pPr lvl="5"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6pPr>
            <a:lvl7pPr lvl="6"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7pPr>
            <a:lvl8pPr lvl="7"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8pPr>
            <a:lvl9pPr lvl="8" rtl="0">
              <a:spcBef>
                <a:spcPts val="2100"/>
              </a:spcBef>
              <a:spcAft>
                <a:spcPts val="2100"/>
              </a:spcAft>
              <a:buClr>
                <a:schemeClr val="accent2"/>
              </a:buClr>
              <a:buSzPts val="1800"/>
              <a:buFont typeface="Ribeye"/>
              <a:buNone/>
              <a:defRPr sz="1800" b="1">
                <a:solidFill>
                  <a:schemeClr val="accent2"/>
                </a:solidFill>
                <a:latin typeface="Ribeye"/>
                <a:ea typeface="Ribeye"/>
                <a:cs typeface="Ribeye"/>
                <a:sym typeface="Ribeye"/>
              </a:defRPr>
            </a:lvl9pPr>
          </a:lstStyle>
          <a:p>
            <a:endParaRPr/>
          </a:p>
        </p:txBody>
      </p:sp>
      <p:sp>
        <p:nvSpPr>
          <p:cNvPr id="1759" name="Google Shape;1759;p13"/>
          <p:cNvSpPr txBox="1">
            <a:spLocks noGrp="1"/>
          </p:cNvSpPr>
          <p:nvPr>
            <p:ph type="body" idx="4"/>
          </p:nvPr>
        </p:nvSpPr>
        <p:spPr>
          <a:xfrm>
            <a:off x="415600" y="2273300"/>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760" name="Google Shape;1760;p13"/>
          <p:cNvSpPr txBox="1">
            <a:spLocks noGrp="1"/>
          </p:cNvSpPr>
          <p:nvPr>
            <p:ph type="body" idx="5"/>
          </p:nvPr>
        </p:nvSpPr>
        <p:spPr>
          <a:xfrm>
            <a:off x="415600" y="3866763"/>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761" name="Google Shape;1761;p13"/>
          <p:cNvSpPr txBox="1">
            <a:spLocks noGrp="1"/>
          </p:cNvSpPr>
          <p:nvPr>
            <p:ph type="body" idx="6"/>
          </p:nvPr>
        </p:nvSpPr>
        <p:spPr>
          <a:xfrm>
            <a:off x="415600" y="5458425"/>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762" name="Google Shape;1762;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2179"/>
        <p:cNvGrpSpPr/>
        <p:nvPr/>
      </p:nvGrpSpPr>
      <p:grpSpPr>
        <a:xfrm>
          <a:off x="0" y="0"/>
          <a:ext cx="0" cy="0"/>
          <a:chOff x="0" y="0"/>
          <a:chExt cx="0" cy="0"/>
        </a:xfrm>
      </p:grpSpPr>
      <p:sp>
        <p:nvSpPr>
          <p:cNvPr id="2180" name="Google Shape;2180;p15"/>
          <p:cNvSpPr/>
          <p:nvPr/>
        </p:nvSpPr>
        <p:spPr>
          <a:xfrm>
            <a:off x="22097" y="3235166"/>
            <a:ext cx="12147994" cy="3622643"/>
          </a:xfrm>
          <a:custGeom>
            <a:avLst/>
            <a:gdLst/>
            <a:ahLst/>
            <a:cxnLst/>
            <a:rect l="l" t="t" r="r" b="b"/>
            <a:pathLst>
              <a:path w="12147994" h="3622643" extrusionOk="0">
                <a:moveTo>
                  <a:pt x="0" y="482727"/>
                </a:moveTo>
                <a:cubicBezTo>
                  <a:pt x="262890" y="278130"/>
                  <a:pt x="616172" y="238220"/>
                  <a:pt x="905161" y="381095"/>
                </a:cubicBezTo>
                <a:cubicBezTo>
                  <a:pt x="1234726" y="543973"/>
                  <a:pt x="1423511" y="916210"/>
                  <a:pt x="1362361" y="1295495"/>
                </a:cubicBezTo>
                <a:cubicBezTo>
                  <a:pt x="1384173" y="1284827"/>
                  <a:pt x="1593247" y="1186815"/>
                  <a:pt x="1794129" y="1295495"/>
                </a:cubicBezTo>
                <a:cubicBezTo>
                  <a:pt x="1971961" y="1391698"/>
                  <a:pt x="2068259" y="1608963"/>
                  <a:pt x="2022729" y="1828895"/>
                </a:cubicBezTo>
                <a:cubicBezTo>
                  <a:pt x="2050637" y="1809845"/>
                  <a:pt x="2380869" y="1591628"/>
                  <a:pt x="2708529" y="1727264"/>
                </a:cubicBezTo>
                <a:cubicBezTo>
                  <a:pt x="3032284" y="1861376"/>
                  <a:pt x="3224689" y="2287524"/>
                  <a:pt x="3089529" y="2717864"/>
                </a:cubicBezTo>
                <a:cubicBezTo>
                  <a:pt x="3368326" y="2367820"/>
                  <a:pt x="3817715" y="2208181"/>
                  <a:pt x="4232529" y="2311432"/>
                </a:cubicBezTo>
                <a:cubicBezTo>
                  <a:pt x="4719257" y="2432590"/>
                  <a:pt x="5073777" y="2894457"/>
                  <a:pt x="5070729" y="3429000"/>
                </a:cubicBezTo>
                <a:cubicBezTo>
                  <a:pt x="5061585" y="3020758"/>
                  <a:pt x="5333620" y="2679954"/>
                  <a:pt x="5680329" y="2616232"/>
                </a:cubicBezTo>
                <a:cubicBezTo>
                  <a:pt x="5938171" y="2568798"/>
                  <a:pt x="6210396" y="2679668"/>
                  <a:pt x="6391561" y="2895600"/>
                </a:cubicBezTo>
                <a:cubicBezTo>
                  <a:pt x="6312599" y="2668810"/>
                  <a:pt x="6449664" y="2434304"/>
                  <a:pt x="6645593" y="2387632"/>
                </a:cubicBezTo>
                <a:cubicBezTo>
                  <a:pt x="6846856" y="2339721"/>
                  <a:pt x="7080504" y="2497170"/>
                  <a:pt x="7102793" y="2743200"/>
                </a:cubicBezTo>
                <a:cubicBezTo>
                  <a:pt x="7091458" y="2582132"/>
                  <a:pt x="7204329" y="2439162"/>
                  <a:pt x="7356825" y="2412968"/>
                </a:cubicBezTo>
                <a:cubicBezTo>
                  <a:pt x="7519226" y="2385155"/>
                  <a:pt x="7681437" y="2497455"/>
                  <a:pt x="7712393" y="2667000"/>
                </a:cubicBezTo>
                <a:cubicBezTo>
                  <a:pt x="7724871" y="2357247"/>
                  <a:pt x="7922228" y="2091595"/>
                  <a:pt x="8195025" y="2006632"/>
                </a:cubicBezTo>
                <a:cubicBezTo>
                  <a:pt x="8524970" y="1903762"/>
                  <a:pt x="8909685" y="2082737"/>
                  <a:pt x="9058656" y="2438400"/>
                </a:cubicBezTo>
                <a:cubicBezTo>
                  <a:pt x="9065704" y="2423446"/>
                  <a:pt x="9156097" y="2240757"/>
                  <a:pt x="9363456" y="2209800"/>
                </a:cubicBezTo>
                <a:cubicBezTo>
                  <a:pt x="9547098" y="2182368"/>
                  <a:pt x="9676447" y="2295811"/>
                  <a:pt x="9693688" y="2311432"/>
                </a:cubicBezTo>
                <a:cubicBezTo>
                  <a:pt x="9626822" y="2014538"/>
                  <a:pt x="9724739" y="1708118"/>
                  <a:pt x="9947719" y="1524000"/>
                </a:cubicBezTo>
                <a:cubicBezTo>
                  <a:pt x="10219754" y="1299496"/>
                  <a:pt x="10633330" y="1293781"/>
                  <a:pt x="10938319" y="1524000"/>
                </a:cubicBezTo>
                <a:cubicBezTo>
                  <a:pt x="10924794" y="1442561"/>
                  <a:pt x="10851642" y="950309"/>
                  <a:pt x="11192351" y="507968"/>
                </a:cubicBezTo>
                <a:cubicBezTo>
                  <a:pt x="11546681" y="48006"/>
                  <a:pt x="12068937" y="5144"/>
                  <a:pt x="12147994" y="0"/>
                </a:cubicBezTo>
                <a:cubicBezTo>
                  <a:pt x="12147994" y="1207580"/>
                  <a:pt x="12147994" y="2415159"/>
                  <a:pt x="12147994" y="3622643"/>
                </a:cubicBezTo>
                <a:cubicBezTo>
                  <a:pt x="8098727" y="3622643"/>
                  <a:pt x="4049459" y="3622643"/>
                  <a:pt x="95" y="3622643"/>
                </a:cubicBezTo>
                <a:cubicBezTo>
                  <a:pt x="0" y="2576132"/>
                  <a:pt x="0" y="1529429"/>
                  <a:pt x="0" y="4827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a:p>
        </p:txBody>
      </p:sp>
      <p:sp>
        <p:nvSpPr>
          <p:cNvPr id="2181" name="Google Shape;2181;p15"/>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182" name="Google Shape;2182;p15"/>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2183" name="Google Shape;2183;p1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2186"/>
        <p:cNvGrpSpPr/>
        <p:nvPr/>
      </p:nvGrpSpPr>
      <p:grpSpPr>
        <a:xfrm>
          <a:off x="0" y="0"/>
          <a:ext cx="0" cy="0"/>
          <a:chOff x="0" y="0"/>
          <a:chExt cx="0" cy="0"/>
        </a:xfrm>
      </p:grpSpPr>
      <p:grpSp>
        <p:nvGrpSpPr>
          <p:cNvPr id="2187" name="Google Shape;2187;p17"/>
          <p:cNvGrpSpPr/>
          <p:nvPr/>
        </p:nvGrpSpPr>
        <p:grpSpPr>
          <a:xfrm>
            <a:off x="2072179" y="4595612"/>
            <a:ext cx="395813" cy="1095793"/>
            <a:chOff x="2092779" y="2646725"/>
            <a:chExt cx="1565718" cy="4334625"/>
          </a:xfrm>
        </p:grpSpPr>
        <p:sp>
          <p:nvSpPr>
            <p:cNvPr id="2188" name="Google Shape;2188;p17"/>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89" name="Google Shape;2189;p17"/>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0" name="Google Shape;2190;p17"/>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1" name="Google Shape;2191;p17"/>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2" name="Google Shape;2192;p17"/>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3" name="Google Shape;2193;p17"/>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4" name="Google Shape;2194;p17"/>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5" name="Google Shape;2195;p17"/>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6" name="Google Shape;2196;p17"/>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7" name="Google Shape;2197;p17"/>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8" name="Google Shape;2198;p17"/>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9" name="Google Shape;2199;p17"/>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0" name="Google Shape;2200;p17"/>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1" name="Google Shape;2201;p17"/>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2" name="Google Shape;2202;p17"/>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3" name="Google Shape;2203;p17"/>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204" name="Google Shape;2204;p17"/>
          <p:cNvSpPr/>
          <p:nvPr/>
        </p:nvSpPr>
        <p:spPr>
          <a:xfrm flipH="1">
            <a:off x="0" y="5609124"/>
            <a:ext cx="12181522" cy="1250347"/>
          </a:xfrm>
          <a:custGeom>
            <a:avLst/>
            <a:gdLst/>
            <a:ahLst/>
            <a:cxnLst/>
            <a:rect l="l" t="t" r="r" b="b"/>
            <a:pathLst>
              <a:path w="12181522" h="2348069" extrusionOk="0">
                <a:moveTo>
                  <a:pt x="0" y="617663"/>
                </a:moveTo>
                <a:cubicBezTo>
                  <a:pt x="480441" y="665002"/>
                  <a:pt x="876776" y="647285"/>
                  <a:pt x="1167384" y="617663"/>
                </a:cubicBezTo>
                <a:cubicBezTo>
                  <a:pt x="1725644" y="560703"/>
                  <a:pt x="1822609" y="466977"/>
                  <a:pt x="2310384" y="452594"/>
                </a:cubicBezTo>
                <a:cubicBezTo>
                  <a:pt x="2857500" y="436497"/>
                  <a:pt x="2904744" y="549464"/>
                  <a:pt x="3440716" y="528794"/>
                </a:cubicBezTo>
                <a:cubicBezTo>
                  <a:pt x="3942303" y="509459"/>
                  <a:pt x="3974211" y="407732"/>
                  <a:pt x="4494848" y="350963"/>
                </a:cubicBezTo>
                <a:cubicBezTo>
                  <a:pt x="5079111" y="287336"/>
                  <a:pt x="5213985" y="396397"/>
                  <a:pt x="6031516" y="427163"/>
                </a:cubicBezTo>
                <a:cubicBezTo>
                  <a:pt x="6649212" y="450404"/>
                  <a:pt x="7112603" y="408398"/>
                  <a:pt x="7466648" y="376394"/>
                </a:cubicBezTo>
                <a:cubicBezTo>
                  <a:pt x="8393049" y="292479"/>
                  <a:pt x="8809577" y="139603"/>
                  <a:pt x="9308116" y="58926"/>
                </a:cubicBezTo>
                <a:cubicBezTo>
                  <a:pt x="9950578" y="-45087"/>
                  <a:pt x="10904030" y="-57469"/>
                  <a:pt x="12181523" y="414494"/>
                </a:cubicBezTo>
                <a:cubicBezTo>
                  <a:pt x="12181523" y="1059051"/>
                  <a:pt x="12181523" y="1703513"/>
                  <a:pt x="12181523" y="2348069"/>
                </a:cubicBezTo>
                <a:cubicBezTo>
                  <a:pt x="8121015" y="2348069"/>
                  <a:pt x="4060603" y="2348069"/>
                  <a:pt x="95" y="2348069"/>
                </a:cubicBezTo>
                <a:cubicBezTo>
                  <a:pt x="0" y="1771235"/>
                  <a:pt x="0" y="1194401"/>
                  <a:pt x="0" y="6176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grpSp>
        <p:nvGrpSpPr>
          <p:cNvPr id="2205" name="Google Shape;2205;p17"/>
          <p:cNvGrpSpPr/>
          <p:nvPr/>
        </p:nvGrpSpPr>
        <p:grpSpPr>
          <a:xfrm flipH="1">
            <a:off x="144603" y="2770675"/>
            <a:ext cx="1438425" cy="3982220"/>
            <a:chOff x="2092779" y="2646725"/>
            <a:chExt cx="1565718" cy="4334625"/>
          </a:xfrm>
        </p:grpSpPr>
        <p:sp>
          <p:nvSpPr>
            <p:cNvPr id="2206" name="Google Shape;2206;p17"/>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7" name="Google Shape;2207;p17"/>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8" name="Google Shape;2208;p17"/>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9" name="Google Shape;2209;p17"/>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0" name="Google Shape;2210;p17"/>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1" name="Google Shape;2211;p17"/>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2" name="Google Shape;2212;p17"/>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3" name="Google Shape;2213;p17"/>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4" name="Google Shape;2214;p17"/>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5" name="Google Shape;2215;p17"/>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6" name="Google Shape;2216;p17"/>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7" name="Google Shape;2217;p17"/>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8" name="Google Shape;2218;p17"/>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9" name="Google Shape;2219;p17"/>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0" name="Google Shape;2220;p17"/>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1" name="Google Shape;2221;p17"/>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222" name="Google Shape;2222;p17"/>
          <p:cNvGrpSpPr/>
          <p:nvPr/>
        </p:nvGrpSpPr>
        <p:grpSpPr>
          <a:xfrm>
            <a:off x="1230293" y="5056341"/>
            <a:ext cx="1620255" cy="1696550"/>
            <a:chOff x="5224498" y="2514610"/>
            <a:chExt cx="1747094" cy="1829361"/>
          </a:xfrm>
        </p:grpSpPr>
        <p:sp>
          <p:nvSpPr>
            <p:cNvPr id="2223" name="Google Shape;2223;p17"/>
            <p:cNvSpPr/>
            <p:nvPr/>
          </p:nvSpPr>
          <p:spPr>
            <a:xfrm>
              <a:off x="6232873" y="3036897"/>
              <a:ext cx="713406" cy="663660"/>
            </a:xfrm>
            <a:custGeom>
              <a:avLst/>
              <a:gdLst/>
              <a:ahLst/>
              <a:cxnLst/>
              <a:rect l="l" t="t" r="r" b="b"/>
              <a:pathLst>
                <a:path w="713406" h="663660" extrusionOk="0">
                  <a:moveTo>
                    <a:pt x="42386" y="477351"/>
                  </a:moveTo>
                  <a:cubicBezTo>
                    <a:pt x="114300" y="381720"/>
                    <a:pt x="178117" y="301805"/>
                    <a:pt x="228695" y="240274"/>
                  </a:cubicBezTo>
                  <a:cubicBezTo>
                    <a:pt x="367189" y="71491"/>
                    <a:pt x="414052" y="30343"/>
                    <a:pt x="482727" y="11674"/>
                  </a:cubicBezTo>
                  <a:cubicBezTo>
                    <a:pt x="500062" y="6911"/>
                    <a:pt x="617411" y="-23092"/>
                    <a:pt x="677418" y="37106"/>
                  </a:cubicBezTo>
                  <a:cubicBezTo>
                    <a:pt x="753713" y="113591"/>
                    <a:pt x="692372" y="290185"/>
                    <a:pt x="643509" y="375815"/>
                  </a:cubicBezTo>
                  <a:cubicBezTo>
                    <a:pt x="485013" y="653849"/>
                    <a:pt x="65437" y="663089"/>
                    <a:pt x="0" y="663660"/>
                  </a:cubicBezTo>
                  <a:cubicBezTo>
                    <a:pt x="14192" y="601462"/>
                    <a:pt x="28289" y="539454"/>
                    <a:pt x="42386" y="477351"/>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4" name="Google Shape;2224;p17"/>
            <p:cNvSpPr/>
            <p:nvPr/>
          </p:nvSpPr>
          <p:spPr>
            <a:xfrm>
              <a:off x="5255061" y="2560941"/>
              <a:ext cx="665011" cy="724707"/>
            </a:xfrm>
            <a:custGeom>
              <a:avLst/>
              <a:gdLst/>
              <a:ahLst/>
              <a:cxnLst/>
              <a:rect l="l" t="t" r="r" b="b"/>
              <a:pathLst>
                <a:path w="665011" h="724707" extrusionOk="0">
                  <a:moveTo>
                    <a:pt x="571952" y="724707"/>
                  </a:moveTo>
                  <a:cubicBezTo>
                    <a:pt x="508420" y="698514"/>
                    <a:pt x="415075" y="655556"/>
                    <a:pt x="309443" y="589262"/>
                  </a:cubicBezTo>
                  <a:cubicBezTo>
                    <a:pt x="167616" y="500203"/>
                    <a:pt x="85129" y="446958"/>
                    <a:pt x="38552" y="343707"/>
                  </a:cubicBezTo>
                  <a:cubicBezTo>
                    <a:pt x="29122" y="322848"/>
                    <a:pt x="-43268" y="162447"/>
                    <a:pt x="38552" y="64339"/>
                  </a:cubicBezTo>
                  <a:cubicBezTo>
                    <a:pt x="109323" y="-20529"/>
                    <a:pt x="254579" y="-9956"/>
                    <a:pt x="343352" y="30430"/>
                  </a:cubicBezTo>
                  <a:cubicBezTo>
                    <a:pt x="427172" y="68625"/>
                    <a:pt x="467653" y="136634"/>
                    <a:pt x="538043" y="259030"/>
                  </a:cubicBezTo>
                  <a:cubicBezTo>
                    <a:pt x="604147" y="373711"/>
                    <a:pt x="642342" y="478486"/>
                    <a:pt x="665011" y="555353"/>
                  </a:cubicBezTo>
                  <a:cubicBezTo>
                    <a:pt x="634055" y="611836"/>
                    <a:pt x="603003" y="668224"/>
                    <a:pt x="571952" y="72470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5" name="Google Shape;2225;p17"/>
            <p:cNvSpPr/>
            <p:nvPr/>
          </p:nvSpPr>
          <p:spPr>
            <a:xfrm>
              <a:off x="5721914" y="2859763"/>
              <a:ext cx="618601" cy="1484208"/>
            </a:xfrm>
            <a:custGeom>
              <a:avLst/>
              <a:gdLst/>
              <a:ahLst/>
              <a:cxnLst/>
              <a:rect l="l" t="t" r="r" b="b"/>
              <a:pathLst>
                <a:path w="618601" h="1484208" extrusionOk="0">
                  <a:moveTo>
                    <a:pt x="257499" y="1484208"/>
                  </a:moveTo>
                  <a:cubicBezTo>
                    <a:pt x="137484" y="1236463"/>
                    <a:pt x="82239" y="1021198"/>
                    <a:pt x="54331" y="874608"/>
                  </a:cubicBezTo>
                  <a:cubicBezTo>
                    <a:pt x="3182" y="606098"/>
                    <a:pt x="-61969" y="263675"/>
                    <a:pt x="122054" y="87176"/>
                  </a:cubicBezTo>
                  <a:cubicBezTo>
                    <a:pt x="144723" y="65459"/>
                    <a:pt x="235115" y="-15122"/>
                    <a:pt x="333699" y="2499"/>
                  </a:cubicBezTo>
                  <a:cubicBezTo>
                    <a:pt x="510483" y="34122"/>
                    <a:pt x="578301" y="357591"/>
                    <a:pt x="596208" y="442745"/>
                  </a:cubicBezTo>
                  <a:cubicBezTo>
                    <a:pt x="686981" y="875846"/>
                    <a:pt x="480956" y="1272182"/>
                    <a:pt x="350654" y="1475636"/>
                  </a:cubicBezTo>
                  <a:cubicBezTo>
                    <a:pt x="319602" y="1478589"/>
                    <a:pt x="288551" y="1481351"/>
                    <a:pt x="257499" y="1484208"/>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6" name="Google Shape;2226;p17"/>
            <p:cNvSpPr/>
            <p:nvPr/>
          </p:nvSpPr>
          <p:spPr>
            <a:xfrm>
              <a:off x="5798557" y="3080694"/>
              <a:ext cx="92990" cy="69890"/>
            </a:xfrm>
            <a:custGeom>
              <a:avLst/>
              <a:gdLst/>
              <a:ahLst/>
              <a:cxnLst/>
              <a:rect l="l" t="t" r="r" b="b"/>
              <a:pathLst>
                <a:path w="92990" h="69890" extrusionOk="0">
                  <a:moveTo>
                    <a:pt x="61222" y="69890"/>
                  </a:moveTo>
                  <a:cubicBezTo>
                    <a:pt x="58746" y="69890"/>
                    <a:pt x="56365" y="68938"/>
                    <a:pt x="54555" y="67128"/>
                  </a:cubicBezTo>
                  <a:lnTo>
                    <a:pt x="2834" y="16264"/>
                  </a:lnTo>
                  <a:cubicBezTo>
                    <a:pt x="-881" y="12550"/>
                    <a:pt x="-976" y="6549"/>
                    <a:pt x="2739" y="2834"/>
                  </a:cubicBezTo>
                  <a:cubicBezTo>
                    <a:pt x="6454" y="-881"/>
                    <a:pt x="12454" y="-976"/>
                    <a:pt x="16169" y="2739"/>
                  </a:cubicBezTo>
                  <a:lnTo>
                    <a:pt x="59317" y="45125"/>
                  </a:lnTo>
                  <a:lnTo>
                    <a:pt x="75319" y="18550"/>
                  </a:lnTo>
                  <a:cubicBezTo>
                    <a:pt x="77986" y="14074"/>
                    <a:pt x="83892" y="12645"/>
                    <a:pt x="88369" y="15312"/>
                  </a:cubicBezTo>
                  <a:cubicBezTo>
                    <a:pt x="92845" y="17979"/>
                    <a:pt x="94369" y="23884"/>
                    <a:pt x="91607" y="28361"/>
                  </a:cubicBezTo>
                  <a:lnTo>
                    <a:pt x="69319" y="65318"/>
                  </a:lnTo>
                  <a:cubicBezTo>
                    <a:pt x="67795" y="67795"/>
                    <a:pt x="65223" y="69509"/>
                    <a:pt x="62365" y="69890"/>
                  </a:cubicBezTo>
                  <a:cubicBezTo>
                    <a:pt x="61984" y="69890"/>
                    <a:pt x="61603" y="69890"/>
                    <a:pt x="61222" y="6989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7" name="Google Shape;2227;p17"/>
            <p:cNvSpPr/>
            <p:nvPr/>
          </p:nvSpPr>
          <p:spPr>
            <a:xfrm>
              <a:off x="6162637" y="3275514"/>
              <a:ext cx="75957" cy="78142"/>
            </a:xfrm>
            <a:custGeom>
              <a:avLst/>
              <a:gdLst/>
              <a:ahLst/>
              <a:cxnLst/>
              <a:rect l="l" t="t" r="r" b="b"/>
              <a:pathLst>
                <a:path w="75957" h="78142" extrusionOk="0">
                  <a:moveTo>
                    <a:pt x="27946" y="78142"/>
                  </a:moveTo>
                  <a:cubicBezTo>
                    <a:pt x="27279" y="78142"/>
                    <a:pt x="26707" y="78047"/>
                    <a:pt x="26041" y="77952"/>
                  </a:cubicBezTo>
                  <a:cubicBezTo>
                    <a:pt x="22612" y="77285"/>
                    <a:pt x="19945" y="74809"/>
                    <a:pt x="18897" y="71475"/>
                  </a:cubicBezTo>
                  <a:lnTo>
                    <a:pt x="418" y="12325"/>
                  </a:lnTo>
                  <a:cubicBezTo>
                    <a:pt x="-1106" y="7276"/>
                    <a:pt x="1657" y="1942"/>
                    <a:pt x="6705" y="418"/>
                  </a:cubicBezTo>
                  <a:cubicBezTo>
                    <a:pt x="11753" y="-1106"/>
                    <a:pt x="17087" y="1657"/>
                    <a:pt x="18611" y="6705"/>
                  </a:cubicBezTo>
                  <a:lnTo>
                    <a:pt x="31946" y="49472"/>
                  </a:lnTo>
                  <a:lnTo>
                    <a:pt x="59188" y="17659"/>
                  </a:lnTo>
                  <a:cubicBezTo>
                    <a:pt x="62617" y="13658"/>
                    <a:pt x="68617" y="13182"/>
                    <a:pt x="72618" y="16611"/>
                  </a:cubicBezTo>
                  <a:cubicBezTo>
                    <a:pt x="76618" y="20040"/>
                    <a:pt x="77095" y="26041"/>
                    <a:pt x="73666" y="30041"/>
                  </a:cubicBezTo>
                  <a:lnTo>
                    <a:pt x="35185" y="74904"/>
                  </a:lnTo>
                  <a:cubicBezTo>
                    <a:pt x="33375" y="76999"/>
                    <a:pt x="30708" y="78142"/>
                    <a:pt x="27946" y="78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8" name="Google Shape;2228;p17"/>
            <p:cNvSpPr/>
            <p:nvPr/>
          </p:nvSpPr>
          <p:spPr>
            <a:xfrm>
              <a:off x="6179588" y="3000332"/>
              <a:ext cx="82474" cy="73480"/>
            </a:xfrm>
            <a:custGeom>
              <a:avLst/>
              <a:gdLst/>
              <a:ahLst/>
              <a:cxnLst/>
              <a:rect l="l" t="t" r="r" b="b"/>
              <a:pathLst>
                <a:path w="82474" h="73480" extrusionOk="0">
                  <a:moveTo>
                    <a:pt x="50713" y="73480"/>
                  </a:moveTo>
                  <a:cubicBezTo>
                    <a:pt x="48046" y="73480"/>
                    <a:pt x="45475" y="72337"/>
                    <a:pt x="43665" y="70337"/>
                  </a:cubicBezTo>
                  <a:lnTo>
                    <a:pt x="2422" y="24331"/>
                  </a:lnTo>
                  <a:cubicBezTo>
                    <a:pt x="-1103" y="20426"/>
                    <a:pt x="-722" y="14425"/>
                    <a:pt x="3184" y="10901"/>
                  </a:cubicBezTo>
                  <a:cubicBezTo>
                    <a:pt x="7089" y="7377"/>
                    <a:pt x="13090" y="7758"/>
                    <a:pt x="16614" y="11663"/>
                  </a:cubicBezTo>
                  <a:lnTo>
                    <a:pt x="47665" y="46334"/>
                  </a:lnTo>
                  <a:lnTo>
                    <a:pt x="64144" y="5948"/>
                  </a:lnTo>
                  <a:cubicBezTo>
                    <a:pt x="66144" y="1090"/>
                    <a:pt x="71668" y="-1291"/>
                    <a:pt x="76526" y="709"/>
                  </a:cubicBezTo>
                  <a:cubicBezTo>
                    <a:pt x="81384" y="2710"/>
                    <a:pt x="83765" y="8234"/>
                    <a:pt x="81765" y="13092"/>
                  </a:cubicBezTo>
                  <a:lnTo>
                    <a:pt x="59572" y="67575"/>
                  </a:lnTo>
                  <a:cubicBezTo>
                    <a:pt x="58333" y="70623"/>
                    <a:pt x="55571" y="72814"/>
                    <a:pt x="52428" y="73385"/>
                  </a:cubicBezTo>
                  <a:cubicBezTo>
                    <a:pt x="51856" y="73385"/>
                    <a:pt x="51285" y="73480"/>
                    <a:pt x="50713" y="7348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9" name="Google Shape;2229;p17"/>
            <p:cNvSpPr/>
            <p:nvPr/>
          </p:nvSpPr>
          <p:spPr>
            <a:xfrm>
              <a:off x="5729434" y="3607984"/>
              <a:ext cx="71348" cy="75142"/>
            </a:xfrm>
            <a:custGeom>
              <a:avLst/>
              <a:gdLst/>
              <a:ahLst/>
              <a:cxnLst/>
              <a:rect l="l" t="t" r="r" b="b"/>
              <a:pathLst>
                <a:path w="71348" h="75142" extrusionOk="0">
                  <a:moveTo>
                    <a:pt x="46525" y="75142"/>
                  </a:moveTo>
                  <a:cubicBezTo>
                    <a:pt x="43382" y="75142"/>
                    <a:pt x="40334" y="73523"/>
                    <a:pt x="38620" y="70856"/>
                  </a:cubicBezTo>
                  <a:lnTo>
                    <a:pt x="1567" y="14849"/>
                  </a:lnTo>
                  <a:cubicBezTo>
                    <a:pt x="-1290" y="10468"/>
                    <a:pt x="-147" y="4562"/>
                    <a:pt x="4234" y="1609"/>
                  </a:cubicBezTo>
                  <a:cubicBezTo>
                    <a:pt x="8616" y="-1343"/>
                    <a:pt x="14521" y="-105"/>
                    <a:pt x="17474" y="4276"/>
                  </a:cubicBezTo>
                  <a:lnTo>
                    <a:pt x="44144" y="44567"/>
                  </a:lnTo>
                  <a:lnTo>
                    <a:pt x="52907" y="20755"/>
                  </a:lnTo>
                  <a:cubicBezTo>
                    <a:pt x="54717" y="15802"/>
                    <a:pt x="60241" y="13325"/>
                    <a:pt x="65099" y="15135"/>
                  </a:cubicBezTo>
                  <a:cubicBezTo>
                    <a:pt x="70052" y="16945"/>
                    <a:pt x="72624" y="22374"/>
                    <a:pt x="70719" y="27327"/>
                  </a:cubicBezTo>
                  <a:lnTo>
                    <a:pt x="55479" y="68856"/>
                  </a:lnTo>
                  <a:cubicBezTo>
                    <a:pt x="54241" y="72190"/>
                    <a:pt x="51193" y="74571"/>
                    <a:pt x="47668" y="75047"/>
                  </a:cubicBezTo>
                  <a:cubicBezTo>
                    <a:pt x="47192" y="75142"/>
                    <a:pt x="46906" y="75142"/>
                    <a:pt x="46525" y="75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0" name="Google Shape;2230;p17"/>
            <p:cNvSpPr/>
            <p:nvPr/>
          </p:nvSpPr>
          <p:spPr>
            <a:xfrm>
              <a:off x="5948330" y="3563913"/>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301"/>
                    <a:pt x="47180" y="61206"/>
                    <a:pt x="44132" y="61682"/>
                  </a:cubicBezTo>
                  <a:cubicBezTo>
                    <a:pt x="43656" y="61492"/>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1" name="Google Shape;2231;p17"/>
            <p:cNvSpPr/>
            <p:nvPr/>
          </p:nvSpPr>
          <p:spPr>
            <a:xfrm>
              <a:off x="5835459" y="3313406"/>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682"/>
                  </a:cubicBezTo>
                  <a:cubicBezTo>
                    <a:pt x="43751" y="61587"/>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2" name="Google Shape;2232;p17"/>
            <p:cNvSpPr/>
            <p:nvPr/>
          </p:nvSpPr>
          <p:spPr>
            <a:xfrm>
              <a:off x="5994431" y="3143765"/>
              <a:ext cx="73446" cy="61587"/>
            </a:xfrm>
            <a:custGeom>
              <a:avLst/>
              <a:gdLst/>
              <a:ahLst/>
              <a:cxnLst/>
              <a:rect l="l" t="t" r="r" b="b"/>
              <a:pathLst>
                <a:path w="73446"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468" y="-1373"/>
                    <a:pt x="68135" y="1008"/>
                  </a:cubicBezTo>
                  <a:cubicBezTo>
                    <a:pt x="72897" y="3389"/>
                    <a:pt x="74802" y="9104"/>
                    <a:pt x="72421" y="13772"/>
                  </a:cubicBezTo>
                  <a:lnTo>
                    <a:pt x="51276" y="56348"/>
                  </a:lnTo>
                  <a:cubicBezTo>
                    <a:pt x="49847" y="59111"/>
                    <a:pt x="47180" y="61111"/>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3" name="Google Shape;2233;p17"/>
            <p:cNvSpPr/>
            <p:nvPr/>
          </p:nvSpPr>
          <p:spPr>
            <a:xfrm>
              <a:off x="6686410" y="3073387"/>
              <a:ext cx="82792" cy="77196"/>
            </a:xfrm>
            <a:custGeom>
              <a:avLst/>
              <a:gdLst/>
              <a:ahLst/>
              <a:cxnLst/>
              <a:rect l="l" t="t" r="r" b="b"/>
              <a:pathLst>
                <a:path w="8279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667"/>
                    <a:pt x="79959" y="37953"/>
                    <a:pt x="82054" y="42811"/>
                  </a:cubicBezTo>
                  <a:cubicBezTo>
                    <a:pt x="84054" y="47669"/>
                    <a:pt x="81864" y="53289"/>
                    <a:pt x="77006" y="55289"/>
                  </a:cubicBezTo>
                  <a:lnTo>
                    <a:pt x="26809" y="76530"/>
                  </a:lnTo>
                  <a:cubicBezTo>
                    <a:pt x="25476" y="77006"/>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4" name="Google Shape;2234;p17"/>
            <p:cNvSpPr/>
            <p:nvPr/>
          </p:nvSpPr>
          <p:spPr>
            <a:xfrm>
              <a:off x="6861078" y="3189435"/>
              <a:ext cx="73420" cy="79925"/>
            </a:xfrm>
            <a:custGeom>
              <a:avLst/>
              <a:gdLst/>
              <a:ahLst/>
              <a:cxnLst/>
              <a:rect l="l" t="t" r="r" b="b"/>
              <a:pathLst>
                <a:path w="73420" h="79925" extrusionOk="0">
                  <a:moveTo>
                    <a:pt x="64072" y="79925"/>
                  </a:moveTo>
                  <a:cubicBezTo>
                    <a:pt x="63882" y="79925"/>
                    <a:pt x="63786" y="79925"/>
                    <a:pt x="63596" y="79925"/>
                  </a:cubicBezTo>
                  <a:lnTo>
                    <a:pt x="9113" y="77258"/>
                  </a:lnTo>
                  <a:cubicBezTo>
                    <a:pt x="6351" y="77163"/>
                    <a:pt x="3684" y="75734"/>
                    <a:pt x="1969" y="73543"/>
                  </a:cubicBezTo>
                  <a:cubicBezTo>
                    <a:pt x="255" y="71353"/>
                    <a:pt x="-412" y="68400"/>
                    <a:pt x="255" y="65733"/>
                  </a:cubicBezTo>
                  <a:lnTo>
                    <a:pt x="13209" y="7440"/>
                  </a:lnTo>
                  <a:cubicBezTo>
                    <a:pt x="14352" y="2296"/>
                    <a:pt x="19495" y="-847"/>
                    <a:pt x="24543" y="201"/>
                  </a:cubicBezTo>
                  <a:cubicBezTo>
                    <a:pt x="29687" y="1344"/>
                    <a:pt x="32925" y="6392"/>
                    <a:pt x="31782" y="11536"/>
                  </a:cubicBezTo>
                  <a:lnTo>
                    <a:pt x="21210" y="58780"/>
                  </a:lnTo>
                  <a:lnTo>
                    <a:pt x="64358" y="60875"/>
                  </a:lnTo>
                  <a:cubicBezTo>
                    <a:pt x="69597" y="61161"/>
                    <a:pt x="73692" y="65638"/>
                    <a:pt x="73407" y="70876"/>
                  </a:cubicBezTo>
                  <a:cubicBezTo>
                    <a:pt x="73407" y="75925"/>
                    <a:pt x="69120" y="79925"/>
                    <a:pt x="64072" y="7992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5" name="Google Shape;2235;p17"/>
            <p:cNvSpPr/>
            <p:nvPr/>
          </p:nvSpPr>
          <p:spPr>
            <a:xfrm>
              <a:off x="6658880" y="3300958"/>
              <a:ext cx="73332" cy="78606"/>
            </a:xfrm>
            <a:custGeom>
              <a:avLst/>
              <a:gdLst/>
              <a:ahLst/>
              <a:cxnLst/>
              <a:rect l="l" t="t" r="r" b="b"/>
              <a:pathLst>
                <a:path w="73332" h="78606" extrusionOk="0">
                  <a:moveTo>
                    <a:pt x="9476" y="78607"/>
                  </a:moveTo>
                  <a:cubicBezTo>
                    <a:pt x="7000" y="78607"/>
                    <a:pt x="4523" y="77654"/>
                    <a:pt x="2809" y="75845"/>
                  </a:cubicBezTo>
                  <a:cubicBezTo>
                    <a:pt x="808" y="73844"/>
                    <a:pt x="-239" y="71082"/>
                    <a:pt x="46" y="68320"/>
                  </a:cubicBezTo>
                  <a:lnTo>
                    <a:pt x="4904" y="8789"/>
                  </a:lnTo>
                  <a:cubicBezTo>
                    <a:pt x="5380" y="3550"/>
                    <a:pt x="9857" y="-355"/>
                    <a:pt x="15191" y="26"/>
                  </a:cubicBezTo>
                  <a:cubicBezTo>
                    <a:pt x="20430" y="407"/>
                    <a:pt x="24335" y="5074"/>
                    <a:pt x="23954" y="10313"/>
                  </a:cubicBezTo>
                  <a:lnTo>
                    <a:pt x="19954" y="58509"/>
                  </a:lnTo>
                  <a:lnTo>
                    <a:pt x="63007" y="54699"/>
                  </a:lnTo>
                  <a:cubicBezTo>
                    <a:pt x="68436" y="54318"/>
                    <a:pt x="72913" y="58128"/>
                    <a:pt x="73294" y="63367"/>
                  </a:cubicBezTo>
                  <a:cubicBezTo>
                    <a:pt x="73770" y="68606"/>
                    <a:pt x="69865" y="73273"/>
                    <a:pt x="64626" y="73654"/>
                  </a:cubicBezTo>
                  <a:lnTo>
                    <a:pt x="10333" y="78512"/>
                  </a:lnTo>
                  <a:cubicBezTo>
                    <a:pt x="10048" y="78607"/>
                    <a:pt x="9762" y="78607"/>
                    <a:pt x="9476" y="7860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6" name="Google Shape;2236;p17"/>
            <p:cNvSpPr/>
            <p:nvPr/>
          </p:nvSpPr>
          <p:spPr>
            <a:xfrm>
              <a:off x="6431807" y="3284271"/>
              <a:ext cx="82832" cy="77196"/>
            </a:xfrm>
            <a:custGeom>
              <a:avLst/>
              <a:gdLst/>
              <a:ahLst/>
              <a:cxnLst/>
              <a:rect l="l" t="t" r="r" b="b"/>
              <a:pathLst>
                <a:path w="8283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763"/>
                    <a:pt x="79959" y="37953"/>
                    <a:pt x="82054" y="42811"/>
                  </a:cubicBezTo>
                  <a:cubicBezTo>
                    <a:pt x="84150" y="47669"/>
                    <a:pt x="81864" y="53289"/>
                    <a:pt x="77006" y="55289"/>
                  </a:cubicBezTo>
                  <a:lnTo>
                    <a:pt x="26809" y="76530"/>
                  </a:lnTo>
                  <a:cubicBezTo>
                    <a:pt x="25476" y="76911"/>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7" name="Google Shape;2237;p17"/>
            <p:cNvSpPr/>
            <p:nvPr/>
          </p:nvSpPr>
          <p:spPr>
            <a:xfrm>
              <a:off x="5307042" y="2616614"/>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622" y="73817"/>
                    <a:pt x="9527"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8" name="Google Shape;2238;p17"/>
            <p:cNvSpPr/>
            <p:nvPr/>
          </p:nvSpPr>
          <p:spPr>
            <a:xfrm>
              <a:off x="5301422" y="2874742"/>
              <a:ext cx="78770" cy="73721"/>
            </a:xfrm>
            <a:custGeom>
              <a:avLst/>
              <a:gdLst/>
              <a:ahLst/>
              <a:cxnLst/>
              <a:rect l="l" t="t" r="r" b="b"/>
              <a:pathLst>
                <a:path w="78770" h="73721" extrusionOk="0">
                  <a:moveTo>
                    <a:pt x="9527" y="73722"/>
                  </a:moveTo>
                  <a:cubicBezTo>
                    <a:pt x="4383" y="73722"/>
                    <a:pt x="97" y="69531"/>
                    <a:pt x="2" y="64387"/>
                  </a:cubicBezTo>
                  <a:cubicBezTo>
                    <a:pt x="-94" y="59148"/>
                    <a:pt x="4097" y="54767"/>
                    <a:pt x="9336" y="54672"/>
                  </a:cubicBezTo>
                  <a:lnTo>
                    <a:pt x="57723" y="53719"/>
                  </a:lnTo>
                  <a:lnTo>
                    <a:pt x="49627" y="11333"/>
                  </a:lnTo>
                  <a:cubicBezTo>
                    <a:pt x="48674" y="6189"/>
                    <a:pt x="52008" y="1141"/>
                    <a:pt x="57152" y="189"/>
                  </a:cubicBezTo>
                  <a:cubicBezTo>
                    <a:pt x="62295" y="-859"/>
                    <a:pt x="67343" y="2570"/>
                    <a:pt x="68296" y="7713"/>
                  </a:cubicBezTo>
                  <a:lnTo>
                    <a:pt x="78583" y="61244"/>
                  </a:lnTo>
                  <a:cubicBezTo>
                    <a:pt x="79154" y="64006"/>
                    <a:pt x="78392" y="66864"/>
                    <a:pt x="76678" y="69054"/>
                  </a:cubicBezTo>
                  <a:cubicBezTo>
                    <a:pt x="74868" y="71245"/>
                    <a:pt x="72296" y="72483"/>
                    <a:pt x="69439" y="72579"/>
                  </a:cubicBezTo>
                  <a:lnTo>
                    <a:pt x="9717" y="73722"/>
                  </a:lnTo>
                  <a:cubicBezTo>
                    <a:pt x="9717" y="73722"/>
                    <a:pt x="9622" y="73722"/>
                    <a:pt x="9527" y="7372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9" name="Google Shape;2239;p17"/>
            <p:cNvSpPr/>
            <p:nvPr/>
          </p:nvSpPr>
          <p:spPr>
            <a:xfrm>
              <a:off x="5472777" y="2795520"/>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484" y="6163"/>
                    <a:pt x="51913" y="1115"/>
                    <a:pt x="57056" y="162"/>
                  </a:cubicBezTo>
                  <a:cubicBezTo>
                    <a:pt x="62295"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0" name="Google Shape;2240;p17"/>
            <p:cNvSpPr/>
            <p:nvPr/>
          </p:nvSpPr>
          <p:spPr>
            <a:xfrm>
              <a:off x="5518401" y="2561967"/>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1" name="Google Shape;2241;p17"/>
            <p:cNvSpPr/>
            <p:nvPr/>
          </p:nvSpPr>
          <p:spPr>
            <a:xfrm>
              <a:off x="5682517" y="2703318"/>
              <a:ext cx="78675" cy="73790"/>
            </a:xfrm>
            <a:custGeom>
              <a:avLst/>
              <a:gdLst/>
              <a:ahLst/>
              <a:cxnLst/>
              <a:rect l="l" t="t" r="r" b="b"/>
              <a:pathLst>
                <a:path w="78675"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583" y="69028"/>
                  </a:cubicBezTo>
                  <a:cubicBezTo>
                    <a:pt x="74868" y="71219"/>
                    <a:pt x="72201" y="72457"/>
                    <a:pt x="69344" y="72552"/>
                  </a:cubicBezTo>
                  <a:lnTo>
                    <a:pt x="9622"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2" name="Google Shape;2242;p17"/>
            <p:cNvSpPr/>
            <p:nvPr/>
          </p:nvSpPr>
          <p:spPr>
            <a:xfrm>
              <a:off x="5652609" y="2945512"/>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3" name="Google Shape;2243;p17"/>
            <p:cNvSpPr/>
            <p:nvPr/>
          </p:nvSpPr>
          <p:spPr>
            <a:xfrm>
              <a:off x="5453536" y="3046001"/>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4" name="Google Shape;2244;p17"/>
            <p:cNvSpPr/>
            <p:nvPr/>
          </p:nvSpPr>
          <p:spPr>
            <a:xfrm>
              <a:off x="6642686" y="3529175"/>
              <a:ext cx="73511" cy="81370"/>
            </a:xfrm>
            <a:custGeom>
              <a:avLst/>
              <a:gdLst/>
              <a:ahLst/>
              <a:cxnLst/>
              <a:rect l="l" t="t" r="r" b="b"/>
              <a:pathLst>
                <a:path w="73511" h="81370" extrusionOk="0">
                  <a:moveTo>
                    <a:pt x="63865" y="81371"/>
                  </a:moveTo>
                  <a:cubicBezTo>
                    <a:pt x="63580" y="81371"/>
                    <a:pt x="63389" y="81371"/>
                    <a:pt x="63103" y="81371"/>
                  </a:cubicBezTo>
                  <a:lnTo>
                    <a:pt x="8716" y="76894"/>
                  </a:lnTo>
                  <a:cubicBezTo>
                    <a:pt x="5953" y="76703"/>
                    <a:pt x="3382" y="75179"/>
                    <a:pt x="1762" y="72893"/>
                  </a:cubicBezTo>
                  <a:cubicBezTo>
                    <a:pt x="143" y="70607"/>
                    <a:pt x="-428" y="67750"/>
                    <a:pt x="333" y="64988"/>
                  </a:cubicBezTo>
                  <a:lnTo>
                    <a:pt x="15288" y="7171"/>
                  </a:lnTo>
                  <a:cubicBezTo>
                    <a:pt x="16621" y="2027"/>
                    <a:pt x="21765" y="-1021"/>
                    <a:pt x="26908" y="313"/>
                  </a:cubicBezTo>
                  <a:cubicBezTo>
                    <a:pt x="32052" y="1646"/>
                    <a:pt x="35100" y="6790"/>
                    <a:pt x="33766" y="11933"/>
                  </a:cubicBezTo>
                  <a:lnTo>
                    <a:pt x="21670" y="58796"/>
                  </a:lnTo>
                  <a:lnTo>
                    <a:pt x="64723" y="62321"/>
                  </a:lnTo>
                  <a:cubicBezTo>
                    <a:pt x="69961" y="62702"/>
                    <a:pt x="73867" y="67369"/>
                    <a:pt x="73486" y="72608"/>
                  </a:cubicBezTo>
                  <a:cubicBezTo>
                    <a:pt x="72914" y="77561"/>
                    <a:pt x="68723" y="81371"/>
                    <a:pt x="63865" y="8137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5" name="Google Shape;2245;p17"/>
            <p:cNvSpPr/>
            <p:nvPr/>
          </p:nvSpPr>
          <p:spPr>
            <a:xfrm>
              <a:off x="6428972" y="3530320"/>
              <a:ext cx="73229" cy="78606"/>
            </a:xfrm>
            <a:custGeom>
              <a:avLst/>
              <a:gdLst/>
              <a:ahLst/>
              <a:cxnLst/>
              <a:rect l="l" t="t" r="r" b="b"/>
              <a:pathLst>
                <a:path w="73229" h="78606" extrusionOk="0">
                  <a:moveTo>
                    <a:pt x="9546" y="78606"/>
                  </a:moveTo>
                  <a:cubicBezTo>
                    <a:pt x="7069" y="78606"/>
                    <a:pt x="4688" y="77654"/>
                    <a:pt x="2973" y="75939"/>
                  </a:cubicBezTo>
                  <a:cubicBezTo>
                    <a:pt x="973" y="74034"/>
                    <a:pt x="-170" y="71272"/>
                    <a:pt x="21" y="68415"/>
                  </a:cubicBezTo>
                  <a:lnTo>
                    <a:pt x="3926" y="8883"/>
                  </a:lnTo>
                  <a:cubicBezTo>
                    <a:pt x="4307" y="3645"/>
                    <a:pt x="8784" y="-356"/>
                    <a:pt x="14022" y="25"/>
                  </a:cubicBezTo>
                  <a:cubicBezTo>
                    <a:pt x="19261" y="406"/>
                    <a:pt x="23262" y="4883"/>
                    <a:pt x="22881" y="10122"/>
                  </a:cubicBezTo>
                  <a:lnTo>
                    <a:pt x="19737" y="58413"/>
                  </a:lnTo>
                  <a:lnTo>
                    <a:pt x="62695" y="53841"/>
                  </a:lnTo>
                  <a:cubicBezTo>
                    <a:pt x="68029" y="53365"/>
                    <a:pt x="72601" y="57080"/>
                    <a:pt x="73173" y="62319"/>
                  </a:cubicBezTo>
                  <a:cubicBezTo>
                    <a:pt x="73744" y="67557"/>
                    <a:pt x="69934" y="72225"/>
                    <a:pt x="64695" y="72796"/>
                  </a:cubicBezTo>
                  <a:lnTo>
                    <a:pt x="10498" y="78511"/>
                  </a:lnTo>
                  <a:cubicBezTo>
                    <a:pt x="10212" y="78606"/>
                    <a:pt x="9927" y="78606"/>
                    <a:pt x="9546" y="7860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6" name="Google Shape;2246;p17"/>
            <p:cNvSpPr/>
            <p:nvPr/>
          </p:nvSpPr>
          <p:spPr>
            <a:xfrm>
              <a:off x="6243034" y="3642875"/>
              <a:ext cx="73429" cy="61587"/>
            </a:xfrm>
            <a:custGeom>
              <a:avLst/>
              <a:gdLst/>
              <a:ahLst/>
              <a:cxnLst/>
              <a:rect l="l" t="t" r="r" b="b"/>
              <a:pathLst>
                <a:path w="73429"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7" name="Google Shape;2247;p17"/>
            <p:cNvSpPr/>
            <p:nvPr/>
          </p:nvSpPr>
          <p:spPr>
            <a:xfrm>
              <a:off x="6073750" y="3804768"/>
              <a:ext cx="70248" cy="70097"/>
            </a:xfrm>
            <a:custGeom>
              <a:avLst/>
              <a:gdLst/>
              <a:ahLst/>
              <a:cxnLst/>
              <a:rect l="l" t="t" r="r" b="b"/>
              <a:pathLst>
                <a:path w="70248" h="70097" extrusionOk="0">
                  <a:moveTo>
                    <a:pt x="36156" y="70097"/>
                  </a:moveTo>
                  <a:cubicBezTo>
                    <a:pt x="33012" y="70097"/>
                    <a:pt x="30155" y="68573"/>
                    <a:pt x="28345" y="66001"/>
                  </a:cubicBezTo>
                  <a:lnTo>
                    <a:pt x="1675" y="27520"/>
                  </a:lnTo>
                  <a:cubicBezTo>
                    <a:pt x="-1278" y="23234"/>
                    <a:pt x="-230" y="17233"/>
                    <a:pt x="4056" y="14281"/>
                  </a:cubicBezTo>
                  <a:cubicBezTo>
                    <a:pt x="8343" y="11233"/>
                    <a:pt x="14343" y="12376"/>
                    <a:pt x="17296" y="16662"/>
                  </a:cubicBezTo>
                  <a:lnTo>
                    <a:pt x="34632" y="41713"/>
                  </a:lnTo>
                  <a:lnTo>
                    <a:pt x="52158" y="5422"/>
                  </a:lnTo>
                  <a:cubicBezTo>
                    <a:pt x="54444" y="660"/>
                    <a:pt x="60063" y="-1340"/>
                    <a:pt x="64826" y="946"/>
                  </a:cubicBezTo>
                  <a:cubicBezTo>
                    <a:pt x="69588" y="3232"/>
                    <a:pt x="71589" y="8947"/>
                    <a:pt x="69303" y="13709"/>
                  </a:cubicBezTo>
                  <a:lnTo>
                    <a:pt x="44728" y="64668"/>
                  </a:lnTo>
                  <a:cubicBezTo>
                    <a:pt x="43299" y="67716"/>
                    <a:pt x="40251" y="69716"/>
                    <a:pt x="36918" y="70002"/>
                  </a:cubicBezTo>
                  <a:cubicBezTo>
                    <a:pt x="36632" y="70097"/>
                    <a:pt x="36441" y="70097"/>
                    <a:pt x="36156" y="7009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8" name="Google Shape;2248;p17"/>
            <p:cNvSpPr/>
            <p:nvPr/>
          </p:nvSpPr>
          <p:spPr>
            <a:xfrm>
              <a:off x="6070771" y="4135639"/>
              <a:ext cx="60008" cy="67838"/>
            </a:xfrm>
            <a:custGeom>
              <a:avLst/>
              <a:gdLst/>
              <a:ahLst/>
              <a:cxnLst/>
              <a:rect l="l" t="t" r="r" b="b"/>
              <a:pathLst>
                <a:path w="60008" h="67838" extrusionOk="0">
                  <a:moveTo>
                    <a:pt x="23704" y="67839"/>
                  </a:moveTo>
                  <a:cubicBezTo>
                    <a:pt x="23228" y="67839"/>
                    <a:pt x="22751" y="67839"/>
                    <a:pt x="22275" y="67744"/>
                  </a:cubicBezTo>
                  <a:cubicBezTo>
                    <a:pt x="18560" y="67172"/>
                    <a:pt x="15608" y="64600"/>
                    <a:pt x="14560" y="60981"/>
                  </a:cubicBezTo>
                  <a:lnTo>
                    <a:pt x="368" y="12213"/>
                  </a:lnTo>
                  <a:cubicBezTo>
                    <a:pt x="-1061" y="7164"/>
                    <a:pt x="1796" y="1926"/>
                    <a:pt x="6845" y="402"/>
                  </a:cubicBezTo>
                  <a:cubicBezTo>
                    <a:pt x="11893" y="-1122"/>
                    <a:pt x="17227" y="1831"/>
                    <a:pt x="18656" y="6879"/>
                  </a:cubicBezTo>
                  <a:lnTo>
                    <a:pt x="27038" y="35739"/>
                  </a:lnTo>
                  <a:lnTo>
                    <a:pt x="42563" y="11927"/>
                  </a:lnTo>
                  <a:cubicBezTo>
                    <a:pt x="45421" y="7545"/>
                    <a:pt x="51326" y="6307"/>
                    <a:pt x="55708" y="9165"/>
                  </a:cubicBezTo>
                  <a:cubicBezTo>
                    <a:pt x="60089" y="12022"/>
                    <a:pt x="61328" y="17928"/>
                    <a:pt x="58470" y="22309"/>
                  </a:cubicBezTo>
                  <a:lnTo>
                    <a:pt x="31610" y="63457"/>
                  </a:lnTo>
                  <a:cubicBezTo>
                    <a:pt x="29895" y="66219"/>
                    <a:pt x="26942" y="67839"/>
                    <a:pt x="23704" y="67839"/>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9" name="Google Shape;2249;p17"/>
            <p:cNvSpPr/>
            <p:nvPr/>
          </p:nvSpPr>
          <p:spPr>
            <a:xfrm>
              <a:off x="5891243" y="3983967"/>
              <a:ext cx="79697" cy="71682"/>
            </a:xfrm>
            <a:custGeom>
              <a:avLst/>
              <a:gdLst/>
              <a:ahLst/>
              <a:cxnLst/>
              <a:rect l="l" t="t" r="r" b="b"/>
              <a:pathLst>
                <a:path w="79697" h="71682" extrusionOk="0">
                  <a:moveTo>
                    <a:pt x="48546" y="71492"/>
                  </a:moveTo>
                  <a:cubicBezTo>
                    <a:pt x="45498" y="71492"/>
                    <a:pt x="42736" y="70063"/>
                    <a:pt x="40926" y="67682"/>
                  </a:cubicBezTo>
                  <a:lnTo>
                    <a:pt x="1874" y="15199"/>
                  </a:lnTo>
                  <a:cubicBezTo>
                    <a:pt x="-1174" y="11104"/>
                    <a:pt x="-412" y="5389"/>
                    <a:pt x="3493" y="2150"/>
                  </a:cubicBezTo>
                  <a:cubicBezTo>
                    <a:pt x="7398" y="-1088"/>
                    <a:pt x="13209" y="-612"/>
                    <a:pt x="16638" y="3198"/>
                  </a:cubicBezTo>
                  <a:lnTo>
                    <a:pt x="26163" y="13866"/>
                  </a:lnTo>
                  <a:cubicBezTo>
                    <a:pt x="27496" y="15390"/>
                    <a:pt x="28258" y="17200"/>
                    <a:pt x="28544" y="19105"/>
                  </a:cubicBezTo>
                  <a:lnTo>
                    <a:pt x="47689" y="44917"/>
                  </a:lnTo>
                  <a:lnTo>
                    <a:pt x="61977" y="20724"/>
                  </a:lnTo>
                  <a:cubicBezTo>
                    <a:pt x="64644" y="16152"/>
                    <a:pt x="70454" y="14723"/>
                    <a:pt x="75026" y="17390"/>
                  </a:cubicBezTo>
                  <a:cubicBezTo>
                    <a:pt x="79598" y="20057"/>
                    <a:pt x="81027" y="25867"/>
                    <a:pt x="78360" y="30439"/>
                  </a:cubicBezTo>
                  <a:lnTo>
                    <a:pt x="56738" y="67015"/>
                  </a:lnTo>
                  <a:cubicBezTo>
                    <a:pt x="55119" y="69778"/>
                    <a:pt x="52261" y="71492"/>
                    <a:pt x="49023" y="71683"/>
                  </a:cubicBezTo>
                  <a:cubicBezTo>
                    <a:pt x="48832" y="71492"/>
                    <a:pt x="48737" y="71492"/>
                    <a:pt x="48546" y="7149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50" name="Google Shape;2250;p17"/>
            <p:cNvSpPr/>
            <p:nvPr/>
          </p:nvSpPr>
          <p:spPr>
            <a:xfrm>
              <a:off x="5913510" y="2763095"/>
              <a:ext cx="197580" cy="138551"/>
            </a:xfrm>
            <a:custGeom>
              <a:avLst/>
              <a:gdLst/>
              <a:ahLst/>
              <a:cxnLst/>
              <a:rect l="l" t="t" r="r" b="b"/>
              <a:pathLst>
                <a:path w="197580" h="138551" extrusionOk="0">
                  <a:moveTo>
                    <a:pt x="98002" y="3345"/>
                  </a:moveTo>
                  <a:cubicBezTo>
                    <a:pt x="91811" y="107"/>
                    <a:pt x="84858" y="-1036"/>
                    <a:pt x="78190" y="1059"/>
                  </a:cubicBezTo>
                  <a:cubicBezTo>
                    <a:pt x="65903" y="4965"/>
                    <a:pt x="58855" y="18490"/>
                    <a:pt x="58474" y="31349"/>
                  </a:cubicBezTo>
                  <a:cubicBezTo>
                    <a:pt x="58093" y="44208"/>
                    <a:pt x="63141" y="56495"/>
                    <a:pt x="68189" y="68306"/>
                  </a:cubicBezTo>
                  <a:cubicBezTo>
                    <a:pt x="63998" y="56495"/>
                    <a:pt x="59426" y="44398"/>
                    <a:pt x="50758" y="35349"/>
                  </a:cubicBezTo>
                  <a:cubicBezTo>
                    <a:pt x="38947" y="23062"/>
                    <a:pt x="17707" y="17823"/>
                    <a:pt x="5610" y="35445"/>
                  </a:cubicBezTo>
                  <a:cubicBezTo>
                    <a:pt x="-867" y="44874"/>
                    <a:pt x="-1343" y="57162"/>
                    <a:pt x="2181" y="68020"/>
                  </a:cubicBezTo>
                  <a:cubicBezTo>
                    <a:pt x="11039" y="95738"/>
                    <a:pt x="19993" y="130504"/>
                    <a:pt x="63427" y="137838"/>
                  </a:cubicBezTo>
                  <a:cubicBezTo>
                    <a:pt x="119529" y="139934"/>
                    <a:pt x="177346" y="140410"/>
                    <a:pt x="193729" y="94404"/>
                  </a:cubicBezTo>
                  <a:cubicBezTo>
                    <a:pt x="199634" y="77831"/>
                    <a:pt x="199063" y="58495"/>
                    <a:pt x="189823" y="43446"/>
                  </a:cubicBezTo>
                  <a:cubicBezTo>
                    <a:pt x="180584" y="28491"/>
                    <a:pt x="161915" y="19062"/>
                    <a:pt x="144770" y="22967"/>
                  </a:cubicBezTo>
                  <a:cubicBezTo>
                    <a:pt x="127625" y="26872"/>
                    <a:pt x="114385" y="45351"/>
                    <a:pt x="118386" y="62496"/>
                  </a:cubicBezTo>
                  <a:cubicBezTo>
                    <a:pt x="119815" y="48018"/>
                    <a:pt x="120196" y="32682"/>
                    <a:pt x="113814" y="19538"/>
                  </a:cubicBezTo>
                  <a:cubicBezTo>
                    <a:pt x="110480" y="12775"/>
                    <a:pt x="104670" y="6870"/>
                    <a:pt x="98002" y="33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51" name="Google Shape;2251;p17"/>
            <p:cNvSpPr/>
            <p:nvPr/>
          </p:nvSpPr>
          <p:spPr>
            <a:xfrm>
              <a:off x="6824162" y="2990896"/>
              <a:ext cx="147430" cy="129462"/>
            </a:xfrm>
            <a:custGeom>
              <a:avLst/>
              <a:gdLst/>
              <a:ahLst/>
              <a:cxnLst/>
              <a:rect l="l" t="t" r="r" b="b"/>
              <a:pathLst>
                <a:path w="147430" h="129462" extrusionOk="0">
                  <a:moveTo>
                    <a:pt x="97654" y="15479"/>
                  </a:moveTo>
                  <a:cubicBezTo>
                    <a:pt x="94511" y="10812"/>
                    <a:pt x="89939" y="7288"/>
                    <a:pt x="84415" y="6145"/>
                  </a:cubicBezTo>
                  <a:cubicBezTo>
                    <a:pt x="74223" y="4144"/>
                    <a:pt x="63841" y="11002"/>
                    <a:pt x="58602" y="20051"/>
                  </a:cubicBezTo>
                  <a:cubicBezTo>
                    <a:pt x="53363" y="29100"/>
                    <a:pt x="52125" y="39768"/>
                    <a:pt x="51173" y="50150"/>
                  </a:cubicBezTo>
                  <a:cubicBezTo>
                    <a:pt x="52792" y="40149"/>
                    <a:pt x="54220" y="29767"/>
                    <a:pt x="51553" y="19956"/>
                  </a:cubicBezTo>
                  <a:cubicBezTo>
                    <a:pt x="47934" y="6621"/>
                    <a:pt x="34790" y="-5381"/>
                    <a:pt x="19359" y="2525"/>
                  </a:cubicBezTo>
                  <a:cubicBezTo>
                    <a:pt x="11072" y="6716"/>
                    <a:pt x="6024" y="15289"/>
                    <a:pt x="4214" y="24433"/>
                  </a:cubicBezTo>
                  <a:cubicBezTo>
                    <a:pt x="-263" y="47578"/>
                    <a:pt x="-7311" y="75868"/>
                    <a:pt x="20692" y="97966"/>
                  </a:cubicBezTo>
                  <a:cubicBezTo>
                    <a:pt x="59840" y="121302"/>
                    <a:pt x="100798" y="143971"/>
                    <a:pt x="130325" y="117682"/>
                  </a:cubicBezTo>
                  <a:cubicBezTo>
                    <a:pt x="140993" y="108157"/>
                    <a:pt x="148137" y="94156"/>
                    <a:pt x="147375" y="79868"/>
                  </a:cubicBezTo>
                  <a:cubicBezTo>
                    <a:pt x="146613" y="65581"/>
                    <a:pt x="136993" y="51674"/>
                    <a:pt x="123277" y="47769"/>
                  </a:cubicBezTo>
                  <a:cubicBezTo>
                    <a:pt x="109561" y="43864"/>
                    <a:pt x="92892" y="51865"/>
                    <a:pt x="89177" y="65676"/>
                  </a:cubicBezTo>
                  <a:cubicBezTo>
                    <a:pt x="95845" y="55865"/>
                    <a:pt x="102036" y="45197"/>
                    <a:pt x="102608" y="33291"/>
                  </a:cubicBezTo>
                  <a:cubicBezTo>
                    <a:pt x="102893" y="27004"/>
                    <a:pt x="101083" y="20623"/>
                    <a:pt x="97654" y="154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52" name="Google Shape;2252;p17"/>
            <p:cNvSpPr/>
            <p:nvPr/>
          </p:nvSpPr>
          <p:spPr>
            <a:xfrm>
              <a:off x="5224498" y="2514610"/>
              <a:ext cx="133010" cy="138675"/>
            </a:xfrm>
            <a:custGeom>
              <a:avLst/>
              <a:gdLst/>
              <a:ahLst/>
              <a:cxnLst/>
              <a:rect l="l" t="t" r="r" b="b"/>
              <a:pathLst>
                <a:path w="133010" h="138675" extrusionOk="0">
                  <a:moveTo>
                    <a:pt x="29491" y="29327"/>
                  </a:moveTo>
                  <a:cubicBezTo>
                    <a:pt x="31110" y="24279"/>
                    <a:pt x="34348" y="19992"/>
                    <a:pt x="39206" y="17802"/>
                  </a:cubicBezTo>
                  <a:cubicBezTo>
                    <a:pt x="48160" y="13801"/>
                    <a:pt x="59590" y="18183"/>
                    <a:pt x="66829" y="25612"/>
                  </a:cubicBezTo>
                  <a:cubicBezTo>
                    <a:pt x="74068" y="33042"/>
                    <a:pt x="78163" y="42852"/>
                    <a:pt x="81878" y="52568"/>
                  </a:cubicBezTo>
                  <a:cubicBezTo>
                    <a:pt x="77687" y="43424"/>
                    <a:pt x="73496" y="33899"/>
                    <a:pt x="73306" y="23993"/>
                  </a:cubicBezTo>
                  <a:cubicBezTo>
                    <a:pt x="73020" y="10658"/>
                    <a:pt x="81973" y="-3439"/>
                    <a:pt x="98356" y="752"/>
                  </a:cubicBezTo>
                  <a:cubicBezTo>
                    <a:pt x="107215" y="3038"/>
                    <a:pt x="114168" y="9991"/>
                    <a:pt x="118264" y="18278"/>
                  </a:cubicBezTo>
                  <a:cubicBezTo>
                    <a:pt x="128646" y="39328"/>
                    <a:pt x="142933" y="64474"/>
                    <a:pt x="123026" y="91335"/>
                  </a:cubicBezTo>
                  <a:cubicBezTo>
                    <a:pt x="93118" y="121529"/>
                    <a:pt x="61399" y="151628"/>
                    <a:pt x="26824" y="132864"/>
                  </a:cubicBezTo>
                  <a:cubicBezTo>
                    <a:pt x="14441" y="126101"/>
                    <a:pt x="4059" y="114290"/>
                    <a:pt x="916" y="100669"/>
                  </a:cubicBezTo>
                  <a:cubicBezTo>
                    <a:pt x="-2228" y="87048"/>
                    <a:pt x="2821" y="71808"/>
                    <a:pt x="14536" y="65236"/>
                  </a:cubicBezTo>
                  <a:cubicBezTo>
                    <a:pt x="26252" y="58664"/>
                    <a:pt x="43778" y="62760"/>
                    <a:pt x="51017" y="75047"/>
                  </a:cubicBezTo>
                  <a:cubicBezTo>
                    <a:pt x="42159" y="67141"/>
                    <a:pt x="33396" y="58188"/>
                    <a:pt x="29681" y="47139"/>
                  </a:cubicBezTo>
                  <a:cubicBezTo>
                    <a:pt x="27776" y="41424"/>
                    <a:pt x="27681" y="34851"/>
                    <a:pt x="29491" y="29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253" name="Google Shape;2253;p17"/>
          <p:cNvSpPr/>
          <p:nvPr/>
        </p:nvSpPr>
        <p:spPr>
          <a:xfrm flipH="1">
            <a:off x="143224" y="11155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54" name="Google Shape;2254;p17"/>
          <p:cNvSpPr/>
          <p:nvPr/>
        </p:nvSpPr>
        <p:spPr>
          <a:xfrm flipH="1">
            <a:off x="1906540" y="35442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55" name="Google Shape;2255;p17"/>
          <p:cNvSpPr txBox="1">
            <a:spLocks noGrp="1"/>
          </p:cNvSpPr>
          <p:nvPr>
            <p:ph type="title" hasCustomPrompt="1"/>
          </p:nvPr>
        </p:nvSpPr>
        <p:spPr>
          <a:xfrm>
            <a:off x="1629425" y="2378150"/>
            <a:ext cx="28563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accent2"/>
              </a:buClr>
              <a:buSzPts val="5000"/>
              <a:buNone/>
              <a:defRPr sz="5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2256" name="Google Shape;2256;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257" name="Google Shape;2257;p17"/>
          <p:cNvSpPr txBox="1">
            <a:spLocks noGrp="1"/>
          </p:cNvSpPr>
          <p:nvPr>
            <p:ph type="title" idx="3" hasCustomPrompt="1"/>
          </p:nvPr>
        </p:nvSpPr>
        <p:spPr>
          <a:xfrm>
            <a:off x="4721394" y="2378150"/>
            <a:ext cx="28563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accent2"/>
              </a:buClr>
              <a:buSzPts val="5000"/>
              <a:buNone/>
              <a:defRPr sz="5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2258" name="Google Shape;2258;p17"/>
          <p:cNvSpPr txBox="1">
            <a:spLocks noGrp="1"/>
          </p:cNvSpPr>
          <p:nvPr>
            <p:ph type="title" idx="4" hasCustomPrompt="1"/>
          </p:nvPr>
        </p:nvSpPr>
        <p:spPr>
          <a:xfrm>
            <a:off x="7824413" y="2378150"/>
            <a:ext cx="28563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accent2"/>
              </a:buClr>
              <a:buSzPts val="5000"/>
              <a:buNone/>
              <a:defRPr sz="5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2259" name="Google Shape;2259;p17"/>
          <p:cNvSpPr txBox="1">
            <a:spLocks noGrp="1"/>
          </p:cNvSpPr>
          <p:nvPr>
            <p:ph type="body" idx="1"/>
          </p:nvPr>
        </p:nvSpPr>
        <p:spPr>
          <a:xfrm>
            <a:off x="7824406" y="3619725"/>
            <a:ext cx="28563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260" name="Google Shape;2260;p17"/>
          <p:cNvSpPr txBox="1">
            <a:spLocks noGrp="1"/>
          </p:cNvSpPr>
          <p:nvPr>
            <p:ph type="body" idx="5"/>
          </p:nvPr>
        </p:nvSpPr>
        <p:spPr>
          <a:xfrm>
            <a:off x="4721403" y="3608575"/>
            <a:ext cx="28563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261" name="Google Shape;2261;p17"/>
          <p:cNvSpPr txBox="1">
            <a:spLocks noGrp="1"/>
          </p:cNvSpPr>
          <p:nvPr>
            <p:ph type="body" idx="6"/>
          </p:nvPr>
        </p:nvSpPr>
        <p:spPr>
          <a:xfrm>
            <a:off x="1629425" y="3608575"/>
            <a:ext cx="28563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grpSp>
        <p:nvGrpSpPr>
          <p:cNvPr id="2262" name="Google Shape;2262;p17"/>
          <p:cNvGrpSpPr/>
          <p:nvPr/>
        </p:nvGrpSpPr>
        <p:grpSpPr>
          <a:xfrm flipH="1">
            <a:off x="10681052" y="3619721"/>
            <a:ext cx="1438306" cy="2419117"/>
            <a:chOff x="6083206" y="490713"/>
            <a:chExt cx="3551372" cy="5973128"/>
          </a:xfrm>
        </p:grpSpPr>
        <p:grpSp>
          <p:nvGrpSpPr>
            <p:cNvPr id="2263" name="Google Shape;2263;p17"/>
            <p:cNvGrpSpPr/>
            <p:nvPr/>
          </p:nvGrpSpPr>
          <p:grpSpPr>
            <a:xfrm>
              <a:off x="6516762" y="5322936"/>
              <a:ext cx="495570" cy="986885"/>
              <a:chOff x="4753275" y="5275039"/>
              <a:chExt cx="495570" cy="986885"/>
            </a:xfrm>
          </p:grpSpPr>
          <p:sp>
            <p:nvSpPr>
              <p:cNvPr id="2264" name="Google Shape;2264;p1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65" name="Google Shape;2265;p1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266" name="Google Shape;2266;p1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267" name="Google Shape;2267;p17"/>
            <p:cNvGrpSpPr/>
            <p:nvPr/>
          </p:nvGrpSpPr>
          <p:grpSpPr>
            <a:xfrm>
              <a:off x="8357373" y="5383706"/>
              <a:ext cx="495474" cy="986885"/>
              <a:chOff x="6593886" y="5335809"/>
              <a:chExt cx="495474" cy="986885"/>
            </a:xfrm>
          </p:grpSpPr>
          <p:sp>
            <p:nvSpPr>
              <p:cNvPr id="2268" name="Google Shape;2268;p1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69" name="Google Shape;2269;p1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270" name="Google Shape;2270;p1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271" name="Google Shape;2271;p17"/>
            <p:cNvGrpSpPr/>
            <p:nvPr/>
          </p:nvGrpSpPr>
          <p:grpSpPr>
            <a:xfrm>
              <a:off x="6386253" y="5289694"/>
              <a:ext cx="609130" cy="558069"/>
              <a:chOff x="4622766" y="5241797"/>
              <a:chExt cx="609130" cy="558069"/>
            </a:xfrm>
          </p:grpSpPr>
          <p:sp>
            <p:nvSpPr>
              <p:cNvPr id="2272" name="Google Shape;2272;p1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73" name="Google Shape;2273;p1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274" name="Google Shape;2274;p17"/>
            <p:cNvGrpSpPr/>
            <p:nvPr/>
          </p:nvGrpSpPr>
          <p:grpSpPr>
            <a:xfrm>
              <a:off x="8264529" y="5273478"/>
              <a:ext cx="604287" cy="547806"/>
              <a:chOff x="6501042" y="5225581"/>
              <a:chExt cx="604287" cy="547806"/>
            </a:xfrm>
          </p:grpSpPr>
          <p:sp>
            <p:nvSpPr>
              <p:cNvPr id="2275" name="Google Shape;2275;p1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76" name="Google Shape;2276;p1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277" name="Google Shape;2277;p17"/>
            <p:cNvGrpSpPr/>
            <p:nvPr/>
          </p:nvGrpSpPr>
          <p:grpSpPr>
            <a:xfrm>
              <a:off x="6786424" y="5231401"/>
              <a:ext cx="416789" cy="1135760"/>
              <a:chOff x="5022937" y="5183504"/>
              <a:chExt cx="416789" cy="1135760"/>
            </a:xfrm>
          </p:grpSpPr>
          <p:sp>
            <p:nvSpPr>
              <p:cNvPr id="2278" name="Google Shape;2278;p1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79" name="Google Shape;2279;p1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280" name="Google Shape;2280;p1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281" name="Google Shape;2281;p17"/>
            <p:cNvGrpSpPr/>
            <p:nvPr/>
          </p:nvGrpSpPr>
          <p:grpSpPr>
            <a:xfrm>
              <a:off x="8615700" y="5328080"/>
              <a:ext cx="416789" cy="1135761"/>
              <a:chOff x="6852213" y="5280183"/>
              <a:chExt cx="416789" cy="1135761"/>
            </a:xfrm>
          </p:grpSpPr>
          <p:sp>
            <p:nvSpPr>
              <p:cNvPr id="2282" name="Google Shape;2282;p1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83" name="Google Shape;2283;p1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284" name="Google Shape;2284;p17"/>
            <p:cNvGrpSpPr/>
            <p:nvPr/>
          </p:nvGrpSpPr>
          <p:grpSpPr>
            <a:xfrm>
              <a:off x="6083206" y="3943301"/>
              <a:ext cx="516683" cy="555818"/>
              <a:chOff x="4319719" y="3895404"/>
              <a:chExt cx="516683" cy="555818"/>
            </a:xfrm>
          </p:grpSpPr>
          <p:sp>
            <p:nvSpPr>
              <p:cNvPr id="2285" name="Google Shape;2285;p1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86" name="Google Shape;2286;p1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287" name="Google Shape;2287;p17"/>
            <p:cNvGrpSpPr/>
            <p:nvPr/>
          </p:nvGrpSpPr>
          <p:grpSpPr>
            <a:xfrm>
              <a:off x="6257831" y="912088"/>
              <a:ext cx="3376747" cy="4718505"/>
              <a:chOff x="4494344" y="864191"/>
              <a:chExt cx="3376747" cy="4718505"/>
            </a:xfrm>
          </p:grpSpPr>
          <p:sp>
            <p:nvSpPr>
              <p:cNvPr id="2288" name="Google Shape;2288;p1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89" name="Google Shape;2289;p1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290" name="Google Shape;2290;p1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1" name="Google Shape;2291;p1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2" name="Google Shape;2292;p1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3" name="Google Shape;2293;p1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4" name="Google Shape;2294;p1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5" name="Google Shape;2295;p1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6" name="Google Shape;2296;p1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7" name="Google Shape;2297;p1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8" name="Google Shape;2298;p1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9" name="Google Shape;2299;p1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00" name="Google Shape;2300;p17"/>
            <p:cNvGrpSpPr/>
            <p:nvPr/>
          </p:nvGrpSpPr>
          <p:grpSpPr>
            <a:xfrm>
              <a:off x="8831187" y="490713"/>
              <a:ext cx="413227" cy="584549"/>
              <a:chOff x="7067700" y="442816"/>
              <a:chExt cx="413227" cy="584549"/>
            </a:xfrm>
          </p:grpSpPr>
          <p:sp>
            <p:nvSpPr>
              <p:cNvPr id="2301" name="Google Shape;2301;p17"/>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02" name="Google Shape;2302;p17"/>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303" name="Google Shape;2303;p17"/>
            <p:cNvGrpSpPr/>
            <p:nvPr/>
          </p:nvGrpSpPr>
          <p:grpSpPr>
            <a:xfrm>
              <a:off x="7888761" y="716887"/>
              <a:ext cx="345534" cy="624789"/>
              <a:chOff x="6125274" y="668990"/>
              <a:chExt cx="345534" cy="624789"/>
            </a:xfrm>
          </p:grpSpPr>
          <p:sp>
            <p:nvSpPr>
              <p:cNvPr id="2304" name="Google Shape;2304;p17"/>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05" name="Google Shape;2305;p17"/>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306" name="Google Shape;2306;p17"/>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07" name="Google Shape;2307;p17"/>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08" name="Google Shape;2308;p1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09" name="Google Shape;2309;p1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10" name="Google Shape;2310;p1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11" name="Google Shape;2311;p17"/>
            <p:cNvGrpSpPr/>
            <p:nvPr/>
          </p:nvGrpSpPr>
          <p:grpSpPr>
            <a:xfrm>
              <a:off x="6650191" y="5328651"/>
              <a:ext cx="609320" cy="558260"/>
              <a:chOff x="4886704" y="5280754"/>
              <a:chExt cx="609320" cy="558260"/>
            </a:xfrm>
          </p:grpSpPr>
          <p:sp>
            <p:nvSpPr>
              <p:cNvPr id="2312" name="Google Shape;2312;p1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13" name="Google Shape;2313;p1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314" name="Google Shape;2314;p17"/>
            <p:cNvGrpSpPr/>
            <p:nvPr/>
          </p:nvGrpSpPr>
          <p:grpSpPr>
            <a:xfrm>
              <a:off x="8440360" y="5294718"/>
              <a:ext cx="604287" cy="547806"/>
              <a:chOff x="6676873" y="5246821"/>
              <a:chExt cx="604287" cy="547806"/>
            </a:xfrm>
          </p:grpSpPr>
          <p:sp>
            <p:nvSpPr>
              <p:cNvPr id="2315" name="Google Shape;2315;p1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16" name="Google Shape;2316;p1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2317" name="Google Shape;2317;p17"/>
          <p:cNvGrpSpPr/>
          <p:nvPr/>
        </p:nvGrpSpPr>
        <p:grpSpPr>
          <a:xfrm flipH="1">
            <a:off x="11142086" y="4875295"/>
            <a:ext cx="616884" cy="672269"/>
            <a:chOff x="6288960" y="4088616"/>
            <a:chExt cx="1523171" cy="1659923"/>
          </a:xfrm>
        </p:grpSpPr>
        <p:sp>
          <p:nvSpPr>
            <p:cNvPr id="2318" name="Google Shape;2318;p17"/>
            <p:cNvSpPr/>
            <p:nvPr/>
          </p:nvSpPr>
          <p:spPr>
            <a:xfrm>
              <a:off x="6403031" y="5335478"/>
              <a:ext cx="192829" cy="3851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19" name="Google Shape;2319;p17"/>
            <p:cNvSpPr/>
            <p:nvPr/>
          </p:nvSpPr>
          <p:spPr>
            <a:xfrm>
              <a:off x="6634039" y="5353388"/>
              <a:ext cx="192848" cy="385132"/>
            </a:xfrm>
            <a:custGeom>
              <a:avLst/>
              <a:gdLst/>
              <a:ahLst/>
              <a:cxnLst/>
              <a:rect l="l" t="t" r="r" b="b"/>
              <a:pathLst>
                <a:path w="521212"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1"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1"/>
                  </a:cubicBezTo>
                  <a:lnTo>
                    <a:pt x="171734" y="628841"/>
                  </a:lnTo>
                  <a:lnTo>
                    <a:pt x="124299" y="884015"/>
                  </a:lnTo>
                  <a:cubicBezTo>
                    <a:pt x="122680" y="892683"/>
                    <a:pt x="128395" y="901065"/>
                    <a:pt x="137063" y="902684"/>
                  </a:cubicBezTo>
                  <a:cubicBezTo>
                    <a:pt x="138205" y="902875"/>
                    <a:pt x="139348" y="902970"/>
                    <a:pt x="140396"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2"/>
                    <a:pt x="204976" y="975170"/>
                  </a:cubicBezTo>
                  <a:lnTo>
                    <a:pt x="221264" y="615601"/>
                  </a:lnTo>
                  <a:cubicBezTo>
                    <a:pt x="220025" y="654368"/>
                    <a:pt x="219454" y="693325"/>
                    <a:pt x="219168" y="731901"/>
                  </a:cubicBezTo>
                  <a:cubicBezTo>
                    <a:pt x="218883" y="776764"/>
                    <a:pt x="218597" y="821055"/>
                    <a:pt x="216787" y="863822"/>
                  </a:cubicBezTo>
                  <a:cubicBezTo>
                    <a:pt x="216406" y="872680"/>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5" y="961930"/>
                    <a:pt x="286795"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4"/>
                  </a:cubicBezTo>
                  <a:cubicBezTo>
                    <a:pt x="335945" y="799148"/>
                    <a:pt x="344327" y="805244"/>
                    <a:pt x="352804" y="803529"/>
                  </a:cubicBezTo>
                  <a:cubicBezTo>
                    <a:pt x="361472" y="802100"/>
                    <a:pt x="367377" y="793909"/>
                    <a:pt x="366043"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5"/>
                  </a:cubicBezTo>
                  <a:cubicBezTo>
                    <a:pt x="436052" y="971264"/>
                    <a:pt x="441386" y="962597"/>
                    <a:pt x="439291" y="954024"/>
                  </a:cubicBezTo>
                  <a:lnTo>
                    <a:pt x="378521" y="697992"/>
                  </a:lnTo>
                  <a:lnTo>
                    <a:pt x="469961" y="1029176"/>
                  </a:lnTo>
                  <a:cubicBezTo>
                    <a:pt x="471961" y="1036320"/>
                    <a:pt x="478534" y="1041083"/>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6" y="845725"/>
                  </a:cubicBezTo>
                  <a:cubicBezTo>
                    <a:pt x="483201" y="845725"/>
                    <a:pt x="484916" y="845344"/>
                    <a:pt x="486630" y="844677"/>
                  </a:cubicBezTo>
                  <a:cubicBezTo>
                    <a:pt x="494917" y="841629"/>
                    <a:pt x="499108" y="832485"/>
                    <a:pt x="496060" y="824198"/>
                  </a:cubicBezTo>
                  <a:lnTo>
                    <a:pt x="423479" y="627888"/>
                  </a:lnTo>
                  <a:lnTo>
                    <a:pt x="490440" y="790384"/>
                  </a:lnTo>
                  <a:cubicBezTo>
                    <a:pt x="493012" y="796671"/>
                    <a:pt x="499203" y="800481"/>
                    <a:pt x="505585" y="800291"/>
                  </a:cubicBezTo>
                  <a:cubicBezTo>
                    <a:pt x="507490" y="800195"/>
                    <a:pt x="509395" y="799814"/>
                    <a:pt x="511300" y="799148"/>
                  </a:cubicBezTo>
                  <a:cubicBezTo>
                    <a:pt x="519492" y="795719"/>
                    <a:pt x="523397" y="786384"/>
                    <a:pt x="519968" y="778288"/>
                  </a:cubicBezTo>
                  <a:close/>
                  <a:moveTo>
                    <a:pt x="223740" y="560261"/>
                  </a:moveTo>
                  <a:lnTo>
                    <a:pt x="225931" y="511588"/>
                  </a:lnTo>
                  <a:lnTo>
                    <a:pt x="229550" y="492252"/>
                  </a:lnTo>
                  <a:cubicBezTo>
                    <a:pt x="226979" y="514636"/>
                    <a:pt x="225169" y="537305"/>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0" name="Google Shape;2320;p17"/>
            <p:cNvSpPr/>
            <p:nvPr/>
          </p:nvSpPr>
          <p:spPr>
            <a:xfrm>
              <a:off x="6857988" y="5345634"/>
              <a:ext cx="192828" cy="385132"/>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2"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0"/>
                  </a:cubicBezTo>
                  <a:lnTo>
                    <a:pt x="171734" y="628841"/>
                  </a:lnTo>
                  <a:lnTo>
                    <a:pt x="124299" y="884015"/>
                  </a:lnTo>
                  <a:cubicBezTo>
                    <a:pt x="122680" y="892683"/>
                    <a:pt x="128395" y="901065"/>
                    <a:pt x="137063" y="902684"/>
                  </a:cubicBezTo>
                  <a:cubicBezTo>
                    <a:pt x="138205" y="902875"/>
                    <a:pt x="139348" y="902970"/>
                    <a:pt x="140397"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3" y="776764"/>
                    <a:pt x="218597" y="821055"/>
                    <a:pt x="216787" y="863822"/>
                  </a:cubicBezTo>
                  <a:cubicBezTo>
                    <a:pt x="216406" y="872681"/>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7" y="561975"/>
                  </a:lnTo>
                  <a:cubicBezTo>
                    <a:pt x="316895" y="610267"/>
                    <a:pt x="321752" y="663893"/>
                    <a:pt x="325753" y="709708"/>
                  </a:cubicBezTo>
                  <a:cubicBezTo>
                    <a:pt x="328325" y="739807"/>
                    <a:pt x="330801" y="768191"/>
                    <a:pt x="334421" y="790384"/>
                  </a:cubicBezTo>
                  <a:cubicBezTo>
                    <a:pt x="335849" y="799148"/>
                    <a:pt x="344231" y="805243"/>
                    <a:pt x="352709" y="803529"/>
                  </a:cubicBezTo>
                  <a:cubicBezTo>
                    <a:pt x="361376" y="802100"/>
                    <a:pt x="367282" y="793909"/>
                    <a:pt x="365949" y="785241"/>
                  </a:cubicBezTo>
                  <a:cubicBezTo>
                    <a:pt x="365758" y="783812"/>
                    <a:pt x="365567" y="782193"/>
                    <a:pt x="365282" y="780669"/>
                  </a:cubicBezTo>
                  <a:lnTo>
                    <a:pt x="408144" y="961358"/>
                  </a:lnTo>
                  <a:cubicBezTo>
                    <a:pt x="409954" y="968883"/>
                    <a:pt x="416716" y="973836"/>
                    <a:pt x="424051" y="973646"/>
                  </a:cubicBezTo>
                  <a:cubicBezTo>
                    <a:pt x="425194" y="973646"/>
                    <a:pt x="426241" y="973455"/>
                    <a:pt x="427384"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1"/>
                    <a:pt x="489488" y="1040321"/>
                  </a:cubicBezTo>
                  <a:cubicBezTo>
                    <a:pt x="497965" y="1037939"/>
                    <a:pt x="503013" y="1029176"/>
                    <a:pt x="500632" y="1020699"/>
                  </a:cubicBezTo>
                  <a:lnTo>
                    <a:pt x="400714" y="658844"/>
                  </a:lnTo>
                  <a:lnTo>
                    <a:pt x="465961" y="835343"/>
                  </a:lnTo>
                  <a:cubicBezTo>
                    <a:pt x="468437" y="841915"/>
                    <a:pt x="474724" y="845915"/>
                    <a:pt x="481296" y="845725"/>
                  </a:cubicBezTo>
                  <a:cubicBezTo>
                    <a:pt x="483011" y="845725"/>
                    <a:pt x="484725" y="845344"/>
                    <a:pt x="486439" y="844677"/>
                  </a:cubicBezTo>
                  <a:cubicBezTo>
                    <a:pt x="494726" y="841629"/>
                    <a:pt x="498917" y="832485"/>
                    <a:pt x="495869" y="824198"/>
                  </a:cubicBezTo>
                  <a:lnTo>
                    <a:pt x="423289" y="627888"/>
                  </a:lnTo>
                  <a:lnTo>
                    <a:pt x="490250" y="790384"/>
                  </a:lnTo>
                  <a:cubicBezTo>
                    <a:pt x="492822" y="796671"/>
                    <a:pt x="499013" y="800386"/>
                    <a:pt x="505394" y="800291"/>
                  </a:cubicBezTo>
                  <a:cubicBezTo>
                    <a:pt x="507299" y="800195"/>
                    <a:pt x="509204" y="799814"/>
                    <a:pt x="511109" y="799148"/>
                  </a:cubicBezTo>
                  <a:cubicBezTo>
                    <a:pt x="519396" y="795718"/>
                    <a:pt x="523301" y="786384"/>
                    <a:pt x="519968" y="778288"/>
                  </a:cubicBezTo>
                  <a:close/>
                  <a:moveTo>
                    <a:pt x="223740" y="560260"/>
                  </a:moveTo>
                  <a:lnTo>
                    <a:pt x="225931" y="511588"/>
                  </a:lnTo>
                  <a:lnTo>
                    <a:pt x="229550" y="492252"/>
                  </a:lnTo>
                  <a:cubicBezTo>
                    <a:pt x="226883" y="514636"/>
                    <a:pt x="225073" y="537401"/>
                    <a:pt x="223740" y="5602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1" name="Google Shape;2321;p17"/>
            <p:cNvSpPr/>
            <p:nvPr/>
          </p:nvSpPr>
          <p:spPr>
            <a:xfrm>
              <a:off x="7090950" y="5340926"/>
              <a:ext cx="192828" cy="385132"/>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8" y="420910"/>
                    <a:pt x="186212" y="446532"/>
                  </a:cubicBezTo>
                  <a:cubicBezTo>
                    <a:pt x="161542" y="498348"/>
                    <a:pt x="136110" y="549497"/>
                    <a:pt x="110679" y="599123"/>
                  </a:cubicBezTo>
                  <a:cubicBezTo>
                    <a:pt x="73531" y="671513"/>
                    <a:pt x="35145" y="746474"/>
                    <a:pt x="1331" y="823722"/>
                  </a:cubicBezTo>
                  <a:cubicBezTo>
                    <a:pt x="-2193" y="831818"/>
                    <a:pt x="1522" y="841248"/>
                    <a:pt x="9619"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7" y="902970"/>
                  </a:cubicBezTo>
                  <a:cubicBezTo>
                    <a:pt x="147731" y="902780"/>
                    <a:pt x="154303" y="897446"/>
                    <a:pt x="155636" y="889921"/>
                  </a:cubicBezTo>
                  <a:lnTo>
                    <a:pt x="183735" y="738759"/>
                  </a:lnTo>
                  <a:lnTo>
                    <a:pt x="173067" y="973741"/>
                  </a:lnTo>
                  <a:cubicBezTo>
                    <a:pt x="172687"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9" y="731901"/>
                  </a:cubicBezTo>
                  <a:cubicBezTo>
                    <a:pt x="218883" y="776764"/>
                    <a:pt x="218597" y="821055"/>
                    <a:pt x="216787" y="863822"/>
                  </a:cubicBezTo>
                  <a:cubicBezTo>
                    <a:pt x="216406" y="872681"/>
                    <a:pt x="223264" y="880110"/>
                    <a:pt x="232027" y="880396"/>
                  </a:cubicBezTo>
                  <a:cubicBezTo>
                    <a:pt x="232408" y="880396"/>
                    <a:pt x="232694" y="880396"/>
                    <a:pt x="233075" y="880396"/>
                  </a:cubicBezTo>
                  <a:cubicBezTo>
                    <a:pt x="241361" y="880205"/>
                    <a:pt x="248220"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8" y="561975"/>
                  </a:lnTo>
                  <a:cubicBezTo>
                    <a:pt x="316895" y="610267"/>
                    <a:pt x="321752" y="663893"/>
                    <a:pt x="325753" y="709708"/>
                  </a:cubicBezTo>
                  <a:cubicBezTo>
                    <a:pt x="328325" y="739807"/>
                    <a:pt x="330801" y="768191"/>
                    <a:pt x="334421" y="790385"/>
                  </a:cubicBezTo>
                  <a:cubicBezTo>
                    <a:pt x="335850" y="799148"/>
                    <a:pt x="344231" y="805244"/>
                    <a:pt x="352709" y="803529"/>
                  </a:cubicBezTo>
                  <a:cubicBezTo>
                    <a:pt x="361377" y="802100"/>
                    <a:pt x="367282" y="793909"/>
                    <a:pt x="365949" y="785241"/>
                  </a:cubicBezTo>
                  <a:cubicBezTo>
                    <a:pt x="365758" y="783812"/>
                    <a:pt x="365568" y="782193"/>
                    <a:pt x="365282" y="780669"/>
                  </a:cubicBezTo>
                  <a:lnTo>
                    <a:pt x="408144" y="961358"/>
                  </a:lnTo>
                  <a:cubicBezTo>
                    <a:pt x="409954" y="968883"/>
                    <a:pt x="416717" y="973836"/>
                    <a:pt x="424051" y="973646"/>
                  </a:cubicBezTo>
                  <a:cubicBezTo>
                    <a:pt x="425194" y="973646"/>
                    <a:pt x="426242" y="973455"/>
                    <a:pt x="427385"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2"/>
                    <a:pt x="489488" y="1040321"/>
                  </a:cubicBezTo>
                  <a:cubicBezTo>
                    <a:pt x="497966" y="1037939"/>
                    <a:pt x="503013" y="1029176"/>
                    <a:pt x="500632" y="1020699"/>
                  </a:cubicBezTo>
                  <a:lnTo>
                    <a:pt x="400715" y="658844"/>
                  </a:lnTo>
                  <a:lnTo>
                    <a:pt x="465961" y="835343"/>
                  </a:lnTo>
                  <a:cubicBezTo>
                    <a:pt x="468438" y="841915"/>
                    <a:pt x="474724" y="845915"/>
                    <a:pt x="481297" y="845725"/>
                  </a:cubicBezTo>
                  <a:cubicBezTo>
                    <a:pt x="483011" y="845725"/>
                    <a:pt x="484726" y="845344"/>
                    <a:pt x="486439" y="844677"/>
                  </a:cubicBezTo>
                  <a:cubicBezTo>
                    <a:pt x="494726" y="841629"/>
                    <a:pt x="498918" y="832485"/>
                    <a:pt x="495869" y="824198"/>
                  </a:cubicBezTo>
                  <a:lnTo>
                    <a:pt x="423289" y="627888"/>
                  </a:lnTo>
                  <a:lnTo>
                    <a:pt x="490250" y="790385"/>
                  </a:lnTo>
                  <a:cubicBezTo>
                    <a:pt x="492822" y="796671"/>
                    <a:pt x="499013" y="800481"/>
                    <a:pt x="505394" y="800290"/>
                  </a:cubicBezTo>
                  <a:cubicBezTo>
                    <a:pt x="507300" y="800195"/>
                    <a:pt x="509204" y="799814"/>
                    <a:pt x="511110" y="799148"/>
                  </a:cubicBezTo>
                  <a:cubicBezTo>
                    <a:pt x="519397" y="795719"/>
                    <a:pt x="523301" y="786384"/>
                    <a:pt x="519968" y="778288"/>
                  </a:cubicBezTo>
                  <a:close/>
                  <a:moveTo>
                    <a:pt x="223740" y="560261"/>
                  </a:moveTo>
                  <a:lnTo>
                    <a:pt x="225931" y="511588"/>
                  </a:lnTo>
                  <a:lnTo>
                    <a:pt x="229550" y="492252"/>
                  </a:lnTo>
                  <a:cubicBezTo>
                    <a:pt x="226884" y="514636"/>
                    <a:pt x="225074" y="537401"/>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2" name="Google Shape;2322;p17"/>
            <p:cNvSpPr/>
            <p:nvPr/>
          </p:nvSpPr>
          <p:spPr>
            <a:xfrm>
              <a:off x="7310584" y="5352409"/>
              <a:ext cx="192779" cy="385132"/>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3" name="Google Shape;2323;p17"/>
            <p:cNvSpPr/>
            <p:nvPr/>
          </p:nvSpPr>
          <p:spPr>
            <a:xfrm>
              <a:off x="7547825" y="5363407"/>
              <a:ext cx="192779" cy="385132"/>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4" name="Google Shape;2324;p17"/>
            <p:cNvSpPr/>
            <p:nvPr/>
          </p:nvSpPr>
          <p:spPr>
            <a:xfrm>
              <a:off x="6288960" y="4088616"/>
              <a:ext cx="1523171" cy="1317520"/>
            </a:xfrm>
            <a:custGeom>
              <a:avLst/>
              <a:gdLst/>
              <a:ahLst/>
              <a:cxnLst/>
              <a:rect l="l" t="t" r="r" b="b"/>
              <a:pathLst>
                <a:path w="1523171" h="1317520" extrusionOk="0">
                  <a:moveTo>
                    <a:pt x="1464177" y="1317499"/>
                  </a:moveTo>
                  <a:cubicBezTo>
                    <a:pt x="1016406" y="1304926"/>
                    <a:pt x="568731" y="1292449"/>
                    <a:pt x="120961" y="1279971"/>
                  </a:cubicBezTo>
                  <a:cubicBezTo>
                    <a:pt x="84576" y="1278923"/>
                    <a:pt x="58096" y="1244633"/>
                    <a:pt x="66859" y="1209295"/>
                  </a:cubicBezTo>
                  <a:cubicBezTo>
                    <a:pt x="97911" y="1083375"/>
                    <a:pt x="112198" y="953358"/>
                    <a:pt x="109912" y="823723"/>
                  </a:cubicBezTo>
                  <a:cubicBezTo>
                    <a:pt x="107531" y="687135"/>
                    <a:pt x="86766" y="550832"/>
                    <a:pt x="48000" y="419863"/>
                  </a:cubicBezTo>
                  <a:cubicBezTo>
                    <a:pt x="39237" y="390526"/>
                    <a:pt x="-13818" y="293848"/>
                    <a:pt x="3423" y="264796"/>
                  </a:cubicBezTo>
                  <a:cubicBezTo>
                    <a:pt x="11328" y="251366"/>
                    <a:pt x="109436" y="230411"/>
                    <a:pt x="227355" y="207932"/>
                  </a:cubicBezTo>
                  <a:cubicBezTo>
                    <a:pt x="370421" y="180595"/>
                    <a:pt x="542823" y="150973"/>
                    <a:pt x="619881" y="129827"/>
                  </a:cubicBezTo>
                  <a:cubicBezTo>
                    <a:pt x="645503" y="122874"/>
                    <a:pt x="820477" y="61056"/>
                    <a:pt x="931443" y="25242"/>
                  </a:cubicBezTo>
                  <a:cubicBezTo>
                    <a:pt x="983355" y="8574"/>
                    <a:pt x="1021264" y="-2475"/>
                    <a:pt x="1023360" y="477"/>
                  </a:cubicBezTo>
                  <a:cubicBezTo>
                    <a:pt x="1290250" y="367761"/>
                    <a:pt x="1463415" y="802578"/>
                    <a:pt x="1522660" y="1252634"/>
                  </a:cubicBezTo>
                  <a:cubicBezTo>
                    <a:pt x="1527327" y="1287686"/>
                    <a:pt x="1499419" y="1318452"/>
                    <a:pt x="1464177" y="1317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5" name="Google Shape;2325;p17"/>
            <p:cNvSpPr/>
            <p:nvPr/>
          </p:nvSpPr>
          <p:spPr>
            <a:xfrm>
              <a:off x="6516315" y="4108238"/>
              <a:ext cx="1092778" cy="1142068"/>
            </a:xfrm>
            <a:custGeom>
              <a:avLst/>
              <a:gdLst/>
              <a:ahLst/>
              <a:cxnLst/>
              <a:rect l="l" t="t" r="r" b="b"/>
              <a:pathLst>
                <a:path w="1092778" h="1142068" extrusionOk="0">
                  <a:moveTo>
                    <a:pt x="1049369" y="1142048"/>
                  </a:moveTo>
                  <a:cubicBezTo>
                    <a:pt x="720471" y="1129475"/>
                    <a:pt x="391573" y="1116997"/>
                    <a:pt x="62579" y="1104519"/>
                  </a:cubicBezTo>
                  <a:cubicBezTo>
                    <a:pt x="35909" y="1103471"/>
                    <a:pt x="12764" y="1068324"/>
                    <a:pt x="22860" y="1033844"/>
                  </a:cubicBezTo>
                  <a:cubicBezTo>
                    <a:pt x="132017" y="661321"/>
                    <a:pt x="46101" y="336613"/>
                    <a:pt x="0" y="182689"/>
                  </a:cubicBezTo>
                  <a:cubicBezTo>
                    <a:pt x="49435" y="173260"/>
                    <a:pt x="102394" y="163544"/>
                    <a:pt x="153638" y="154019"/>
                  </a:cubicBezTo>
                  <a:cubicBezTo>
                    <a:pt x="250793" y="135922"/>
                    <a:pt x="342043" y="118396"/>
                    <a:pt x="392525" y="104585"/>
                  </a:cubicBezTo>
                  <a:cubicBezTo>
                    <a:pt x="409956" y="99822"/>
                    <a:pt x="496824" y="69628"/>
                    <a:pt x="585407" y="39624"/>
                  </a:cubicBezTo>
                  <a:cubicBezTo>
                    <a:pt x="626840" y="25432"/>
                    <a:pt x="668750" y="11430"/>
                    <a:pt x="704088" y="0"/>
                  </a:cubicBezTo>
                  <a:cubicBezTo>
                    <a:pt x="845153" y="362807"/>
                    <a:pt x="1053941" y="679990"/>
                    <a:pt x="1092422" y="1077182"/>
                  </a:cubicBezTo>
                  <a:cubicBezTo>
                    <a:pt x="1095756" y="1112234"/>
                    <a:pt x="1075277" y="1143000"/>
                    <a:pt x="1049369" y="11420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6" name="Google Shape;2326;p17"/>
            <p:cNvSpPr/>
            <p:nvPr/>
          </p:nvSpPr>
          <p:spPr>
            <a:xfrm>
              <a:off x="6669954" y="4147863"/>
              <a:ext cx="721149" cy="880599"/>
            </a:xfrm>
            <a:custGeom>
              <a:avLst/>
              <a:gdLst/>
              <a:ahLst/>
              <a:cxnLst/>
              <a:rect l="l" t="t" r="r" b="b"/>
              <a:pathLst>
                <a:path w="721149" h="880599" extrusionOk="0">
                  <a:moveTo>
                    <a:pt x="695992" y="880586"/>
                  </a:moveTo>
                  <a:cubicBezTo>
                    <a:pt x="689419" y="880301"/>
                    <a:pt x="682752" y="880110"/>
                    <a:pt x="676180" y="879824"/>
                  </a:cubicBezTo>
                  <a:cubicBezTo>
                    <a:pt x="670369" y="879634"/>
                    <a:pt x="664559" y="879348"/>
                    <a:pt x="658749" y="879157"/>
                  </a:cubicBezTo>
                  <a:cubicBezTo>
                    <a:pt x="645985" y="878681"/>
                    <a:pt x="633317" y="878205"/>
                    <a:pt x="620554" y="877729"/>
                  </a:cubicBezTo>
                  <a:cubicBezTo>
                    <a:pt x="616363" y="877538"/>
                    <a:pt x="612076" y="877348"/>
                    <a:pt x="607885" y="877253"/>
                  </a:cubicBezTo>
                  <a:cubicBezTo>
                    <a:pt x="540163" y="874586"/>
                    <a:pt x="472535" y="872014"/>
                    <a:pt x="404813" y="869537"/>
                  </a:cubicBezTo>
                  <a:cubicBezTo>
                    <a:pt x="400812" y="869347"/>
                    <a:pt x="396907" y="869156"/>
                    <a:pt x="392906" y="869061"/>
                  </a:cubicBezTo>
                  <a:cubicBezTo>
                    <a:pt x="387477" y="868775"/>
                    <a:pt x="381952" y="868585"/>
                    <a:pt x="376523" y="868394"/>
                  </a:cubicBezTo>
                  <a:cubicBezTo>
                    <a:pt x="371665" y="868204"/>
                    <a:pt x="366713" y="868013"/>
                    <a:pt x="361855" y="867823"/>
                  </a:cubicBezTo>
                  <a:cubicBezTo>
                    <a:pt x="306896" y="865727"/>
                    <a:pt x="251936" y="863632"/>
                    <a:pt x="196882" y="861631"/>
                  </a:cubicBezTo>
                  <a:cubicBezTo>
                    <a:pt x="193072" y="861441"/>
                    <a:pt x="189262" y="861251"/>
                    <a:pt x="185452" y="861155"/>
                  </a:cubicBezTo>
                  <a:cubicBezTo>
                    <a:pt x="165449" y="860393"/>
                    <a:pt x="145351" y="859631"/>
                    <a:pt x="125349" y="858869"/>
                  </a:cubicBezTo>
                  <a:cubicBezTo>
                    <a:pt x="109918" y="858298"/>
                    <a:pt x="96583" y="837914"/>
                    <a:pt x="102394" y="818007"/>
                  </a:cubicBezTo>
                  <a:cubicBezTo>
                    <a:pt x="111633" y="786384"/>
                    <a:pt x="115919" y="749141"/>
                    <a:pt x="116491" y="707993"/>
                  </a:cubicBezTo>
                  <a:cubicBezTo>
                    <a:pt x="116586" y="702945"/>
                    <a:pt x="116681" y="697897"/>
                    <a:pt x="116491" y="692848"/>
                  </a:cubicBezTo>
                  <a:cubicBezTo>
                    <a:pt x="116396" y="676275"/>
                    <a:pt x="115729" y="659225"/>
                    <a:pt x="114586" y="641699"/>
                  </a:cubicBezTo>
                  <a:cubicBezTo>
                    <a:pt x="114300" y="637127"/>
                    <a:pt x="113919" y="632555"/>
                    <a:pt x="113538" y="627888"/>
                  </a:cubicBezTo>
                  <a:cubicBezTo>
                    <a:pt x="110300" y="588455"/>
                    <a:pt x="104775" y="547116"/>
                    <a:pt x="97726" y="505301"/>
                  </a:cubicBezTo>
                  <a:cubicBezTo>
                    <a:pt x="96964" y="500920"/>
                    <a:pt x="96202" y="496633"/>
                    <a:pt x="95345" y="492252"/>
                  </a:cubicBezTo>
                  <a:cubicBezTo>
                    <a:pt x="94679" y="488442"/>
                    <a:pt x="94012" y="484537"/>
                    <a:pt x="93250" y="480727"/>
                  </a:cubicBezTo>
                  <a:cubicBezTo>
                    <a:pt x="92488" y="476345"/>
                    <a:pt x="91726" y="471869"/>
                    <a:pt x="90773" y="467487"/>
                  </a:cubicBezTo>
                  <a:cubicBezTo>
                    <a:pt x="85439" y="439103"/>
                    <a:pt x="79438" y="410813"/>
                    <a:pt x="73057" y="382905"/>
                  </a:cubicBezTo>
                  <a:cubicBezTo>
                    <a:pt x="72104" y="378428"/>
                    <a:pt x="71056" y="374047"/>
                    <a:pt x="70009" y="369665"/>
                  </a:cubicBezTo>
                  <a:cubicBezTo>
                    <a:pt x="61436" y="332994"/>
                    <a:pt x="52292" y="297085"/>
                    <a:pt x="43148" y="263176"/>
                  </a:cubicBezTo>
                  <a:cubicBezTo>
                    <a:pt x="41529" y="257175"/>
                    <a:pt x="39910" y="251174"/>
                    <a:pt x="38290" y="245364"/>
                  </a:cubicBezTo>
                  <a:cubicBezTo>
                    <a:pt x="24670" y="195929"/>
                    <a:pt x="11335" y="151162"/>
                    <a:pt x="0" y="114395"/>
                  </a:cubicBezTo>
                  <a:cubicBezTo>
                    <a:pt x="11621" y="112204"/>
                    <a:pt x="23146" y="110109"/>
                    <a:pt x="34480" y="107918"/>
                  </a:cubicBezTo>
                  <a:cubicBezTo>
                    <a:pt x="39433" y="106966"/>
                    <a:pt x="44291" y="106108"/>
                    <a:pt x="49149" y="105156"/>
                  </a:cubicBezTo>
                  <a:cubicBezTo>
                    <a:pt x="87916" y="97822"/>
                    <a:pt x="124682" y="90678"/>
                    <a:pt x="156972" y="84011"/>
                  </a:cubicBezTo>
                  <a:cubicBezTo>
                    <a:pt x="161734" y="82963"/>
                    <a:pt x="166402" y="82010"/>
                    <a:pt x="170974" y="81058"/>
                  </a:cubicBezTo>
                  <a:cubicBezTo>
                    <a:pt x="197739" y="75247"/>
                    <a:pt x="220885" y="69818"/>
                    <a:pt x="238887" y="64961"/>
                  </a:cubicBezTo>
                  <a:cubicBezTo>
                    <a:pt x="240601" y="64484"/>
                    <a:pt x="242888" y="63818"/>
                    <a:pt x="245840" y="62865"/>
                  </a:cubicBezTo>
                  <a:cubicBezTo>
                    <a:pt x="249174" y="61817"/>
                    <a:pt x="253365" y="60484"/>
                    <a:pt x="258127" y="58960"/>
                  </a:cubicBezTo>
                  <a:cubicBezTo>
                    <a:pt x="283178" y="50673"/>
                    <a:pt x="326898" y="35719"/>
                    <a:pt x="376047" y="19050"/>
                  </a:cubicBezTo>
                  <a:cubicBezTo>
                    <a:pt x="384429" y="16097"/>
                    <a:pt x="393001" y="13240"/>
                    <a:pt x="401669" y="10287"/>
                  </a:cubicBezTo>
                  <a:cubicBezTo>
                    <a:pt x="411575" y="6858"/>
                    <a:pt x="421672" y="3429"/>
                    <a:pt x="431768" y="0"/>
                  </a:cubicBezTo>
                  <a:cubicBezTo>
                    <a:pt x="445294" y="32956"/>
                    <a:pt x="460058" y="68866"/>
                    <a:pt x="475679" y="106775"/>
                  </a:cubicBezTo>
                  <a:lnTo>
                    <a:pt x="479393" y="115919"/>
                  </a:lnTo>
                  <a:cubicBezTo>
                    <a:pt x="491109" y="144399"/>
                    <a:pt x="503110" y="174022"/>
                    <a:pt x="515398" y="204311"/>
                  </a:cubicBezTo>
                  <a:lnTo>
                    <a:pt x="521113" y="218599"/>
                  </a:lnTo>
                  <a:cubicBezTo>
                    <a:pt x="528638" y="237172"/>
                    <a:pt x="536067" y="255937"/>
                    <a:pt x="543592" y="274796"/>
                  </a:cubicBezTo>
                  <a:cubicBezTo>
                    <a:pt x="544830" y="277844"/>
                    <a:pt x="546068" y="280988"/>
                    <a:pt x="547211" y="284036"/>
                  </a:cubicBezTo>
                  <a:cubicBezTo>
                    <a:pt x="563975" y="326422"/>
                    <a:pt x="580644" y="369475"/>
                    <a:pt x="596646" y="412242"/>
                  </a:cubicBezTo>
                  <a:cubicBezTo>
                    <a:pt x="598360" y="416814"/>
                    <a:pt x="600075" y="421386"/>
                    <a:pt x="601789" y="425958"/>
                  </a:cubicBezTo>
                  <a:cubicBezTo>
                    <a:pt x="624078" y="485870"/>
                    <a:pt x="644938" y="545211"/>
                    <a:pt x="662845" y="601218"/>
                  </a:cubicBezTo>
                  <a:cubicBezTo>
                    <a:pt x="663988" y="604361"/>
                    <a:pt x="664940" y="607600"/>
                    <a:pt x="665893" y="610743"/>
                  </a:cubicBezTo>
                  <a:cubicBezTo>
                    <a:pt x="669512" y="621982"/>
                    <a:pt x="672941" y="633127"/>
                    <a:pt x="676275" y="644080"/>
                  </a:cubicBezTo>
                  <a:cubicBezTo>
                    <a:pt x="677609" y="648462"/>
                    <a:pt x="678942" y="652844"/>
                    <a:pt x="680180" y="657130"/>
                  </a:cubicBezTo>
                  <a:cubicBezTo>
                    <a:pt x="691991" y="697325"/>
                    <a:pt x="701897" y="735235"/>
                    <a:pt x="709136" y="769620"/>
                  </a:cubicBezTo>
                  <a:cubicBezTo>
                    <a:pt x="709993" y="773430"/>
                    <a:pt x="710755" y="777240"/>
                    <a:pt x="711518" y="780955"/>
                  </a:cubicBezTo>
                  <a:cubicBezTo>
                    <a:pt x="715899" y="803338"/>
                    <a:pt x="719138" y="824198"/>
                    <a:pt x="720947" y="843058"/>
                  </a:cubicBezTo>
                  <a:cubicBezTo>
                    <a:pt x="722852" y="863346"/>
                    <a:pt x="711041" y="881158"/>
                    <a:pt x="695992" y="8805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7" name="Google Shape;2327;p17"/>
            <p:cNvSpPr/>
            <p:nvPr/>
          </p:nvSpPr>
          <p:spPr>
            <a:xfrm>
              <a:off x="6572123" y="4130918"/>
              <a:ext cx="933254" cy="1040308"/>
            </a:xfrm>
            <a:custGeom>
              <a:avLst/>
              <a:gdLst/>
              <a:ahLst/>
              <a:cxnLst/>
              <a:rect l="l" t="t" r="r" b="b"/>
              <a:pathLst>
                <a:path w="933254" h="1040308" extrusionOk="0">
                  <a:moveTo>
                    <a:pt x="928601" y="1040308"/>
                  </a:moveTo>
                  <a:cubicBezTo>
                    <a:pt x="928316" y="1040308"/>
                    <a:pt x="928125" y="1040308"/>
                    <a:pt x="927839" y="1040213"/>
                  </a:cubicBezTo>
                  <a:cubicBezTo>
                    <a:pt x="833542" y="1025735"/>
                    <a:pt x="649900" y="1001922"/>
                    <a:pt x="558460" y="999446"/>
                  </a:cubicBezTo>
                  <a:lnTo>
                    <a:pt x="538552" y="998874"/>
                  </a:lnTo>
                  <a:cubicBezTo>
                    <a:pt x="345385" y="993635"/>
                    <a:pt x="273091" y="991731"/>
                    <a:pt x="84210" y="1013829"/>
                  </a:cubicBezTo>
                  <a:cubicBezTo>
                    <a:pt x="82686" y="1014019"/>
                    <a:pt x="81162" y="1013448"/>
                    <a:pt x="80114" y="1012305"/>
                  </a:cubicBezTo>
                  <a:cubicBezTo>
                    <a:pt x="79067" y="1011161"/>
                    <a:pt x="78685" y="1009638"/>
                    <a:pt x="78971" y="1008114"/>
                  </a:cubicBezTo>
                  <a:cubicBezTo>
                    <a:pt x="141836" y="711315"/>
                    <a:pt x="116119" y="435947"/>
                    <a:pt x="390" y="166199"/>
                  </a:cubicBezTo>
                  <a:cubicBezTo>
                    <a:pt x="-658" y="163817"/>
                    <a:pt x="485" y="160960"/>
                    <a:pt x="2867" y="159912"/>
                  </a:cubicBezTo>
                  <a:cubicBezTo>
                    <a:pt x="5248" y="158865"/>
                    <a:pt x="8105" y="160008"/>
                    <a:pt x="9153" y="162389"/>
                  </a:cubicBezTo>
                  <a:cubicBezTo>
                    <a:pt x="124787" y="432042"/>
                    <a:pt x="151171" y="707219"/>
                    <a:pt x="89639" y="1003542"/>
                  </a:cubicBezTo>
                  <a:cubicBezTo>
                    <a:pt x="274329" y="982110"/>
                    <a:pt x="347291" y="984110"/>
                    <a:pt x="538743" y="989254"/>
                  </a:cubicBezTo>
                  <a:lnTo>
                    <a:pt x="558650" y="989826"/>
                  </a:lnTo>
                  <a:cubicBezTo>
                    <a:pt x="648471" y="992207"/>
                    <a:pt x="826493" y="1015162"/>
                    <a:pt x="922791" y="1029735"/>
                  </a:cubicBezTo>
                  <a:cubicBezTo>
                    <a:pt x="863641" y="676263"/>
                    <a:pt x="757532" y="332124"/>
                    <a:pt x="607133" y="6750"/>
                  </a:cubicBezTo>
                  <a:cubicBezTo>
                    <a:pt x="605989" y="4369"/>
                    <a:pt x="607037" y="1511"/>
                    <a:pt x="609418" y="464"/>
                  </a:cubicBezTo>
                  <a:cubicBezTo>
                    <a:pt x="611800" y="-679"/>
                    <a:pt x="614657" y="368"/>
                    <a:pt x="615705" y="2750"/>
                  </a:cubicBezTo>
                  <a:cubicBezTo>
                    <a:pt x="767343" y="330886"/>
                    <a:pt x="874118" y="678072"/>
                    <a:pt x="933173" y="1034593"/>
                  </a:cubicBezTo>
                  <a:cubicBezTo>
                    <a:pt x="933459" y="1036117"/>
                    <a:pt x="932983" y="1037641"/>
                    <a:pt x="931840" y="1038689"/>
                  </a:cubicBezTo>
                  <a:cubicBezTo>
                    <a:pt x="931078" y="1039832"/>
                    <a:pt x="929935" y="1040308"/>
                    <a:pt x="928601" y="1040308"/>
                  </a:cubicBezTo>
                  <a:close/>
                </a:path>
              </a:pathLst>
            </a:custGeom>
            <a:solidFill>
              <a:schemeClr val="accent1"/>
            </a:solidFill>
            <a:ln w="444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328" name="Google Shape;2328;p17"/>
          <p:cNvSpPr/>
          <p:nvPr/>
        </p:nvSpPr>
        <p:spPr>
          <a:xfrm flipH="1">
            <a:off x="10684731" y="4639790"/>
            <a:ext cx="550882" cy="153320"/>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9" name="Google Shape;2329;p17"/>
          <p:cNvSpPr/>
          <p:nvPr/>
        </p:nvSpPr>
        <p:spPr>
          <a:xfrm flipH="1">
            <a:off x="10687376" y="4436566"/>
            <a:ext cx="529995" cy="173895"/>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0" name="Google Shape;2330;p17"/>
          <p:cNvSpPr/>
          <p:nvPr/>
        </p:nvSpPr>
        <p:spPr>
          <a:xfrm flipH="1">
            <a:off x="10977917" y="4731520"/>
            <a:ext cx="97959" cy="92505"/>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1" name="Google Shape;2331;p17"/>
          <p:cNvSpPr/>
          <p:nvPr/>
        </p:nvSpPr>
        <p:spPr>
          <a:xfrm flipH="1">
            <a:off x="11164184" y="4717728"/>
            <a:ext cx="93244" cy="92756"/>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2" name="Google Shape;2332;p17"/>
          <p:cNvSpPr/>
          <p:nvPr/>
        </p:nvSpPr>
        <p:spPr>
          <a:xfrm flipH="1">
            <a:off x="10828481" y="4715719"/>
            <a:ext cx="99596" cy="9676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3" name="Google Shape;2333;p17"/>
          <p:cNvSpPr/>
          <p:nvPr/>
        </p:nvSpPr>
        <p:spPr>
          <a:xfrm flipH="1">
            <a:off x="11151140" y="4555151"/>
            <a:ext cx="91427" cy="86258"/>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4" name="Google Shape;2334;p17"/>
          <p:cNvSpPr/>
          <p:nvPr/>
        </p:nvSpPr>
        <p:spPr>
          <a:xfrm flipH="1">
            <a:off x="10968192" y="4552993"/>
            <a:ext cx="99799" cy="94436"/>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5" name="Google Shape;2335;p17"/>
          <p:cNvSpPr/>
          <p:nvPr/>
        </p:nvSpPr>
        <p:spPr>
          <a:xfrm flipH="1">
            <a:off x="10833796" y="4503982"/>
            <a:ext cx="86957" cy="86484"/>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36" name="Google Shape;2336;p17"/>
          <p:cNvGrpSpPr/>
          <p:nvPr/>
        </p:nvGrpSpPr>
        <p:grpSpPr>
          <a:xfrm flipH="1">
            <a:off x="10967483" y="3737066"/>
            <a:ext cx="274616" cy="204163"/>
            <a:chOff x="10109248" y="958732"/>
            <a:chExt cx="815126" cy="606006"/>
          </a:xfrm>
        </p:grpSpPr>
        <p:sp>
          <p:nvSpPr>
            <p:cNvPr id="2337" name="Google Shape;2337;p17"/>
            <p:cNvSpPr/>
            <p:nvPr/>
          </p:nvSpPr>
          <p:spPr>
            <a:xfrm>
              <a:off x="10112696" y="962493"/>
              <a:ext cx="808241" cy="598779"/>
            </a:xfrm>
            <a:custGeom>
              <a:avLst/>
              <a:gdLst/>
              <a:ahLst/>
              <a:cxnLst/>
              <a:rect l="l" t="t" r="r" b="b"/>
              <a:pathLst>
                <a:path w="808241" h="598779" extrusionOk="0">
                  <a:moveTo>
                    <a:pt x="5234" y="381837"/>
                  </a:moveTo>
                  <a:cubicBezTo>
                    <a:pt x="-14578" y="338307"/>
                    <a:pt x="24380" y="283539"/>
                    <a:pt x="79529" y="277347"/>
                  </a:cubicBezTo>
                  <a:cubicBezTo>
                    <a:pt x="28475" y="241724"/>
                    <a:pt x="25904" y="167715"/>
                    <a:pt x="74481" y="129710"/>
                  </a:cubicBezTo>
                  <a:cubicBezTo>
                    <a:pt x="123059" y="91705"/>
                    <a:pt x="211070" y="98754"/>
                    <a:pt x="250217" y="143807"/>
                  </a:cubicBezTo>
                  <a:cubicBezTo>
                    <a:pt x="229072" y="85323"/>
                    <a:pt x="277078" y="16172"/>
                    <a:pt x="348134" y="2456"/>
                  </a:cubicBezTo>
                  <a:cubicBezTo>
                    <a:pt x="419286" y="-11165"/>
                    <a:pt x="498439" y="33603"/>
                    <a:pt x="509869" y="93896"/>
                  </a:cubicBezTo>
                  <a:cubicBezTo>
                    <a:pt x="533777" y="58082"/>
                    <a:pt x="599499" y="48557"/>
                    <a:pt x="636361" y="75608"/>
                  </a:cubicBezTo>
                  <a:cubicBezTo>
                    <a:pt x="673223" y="102659"/>
                    <a:pt x="670651" y="158380"/>
                    <a:pt x="631408" y="182955"/>
                  </a:cubicBezTo>
                  <a:cubicBezTo>
                    <a:pt x="664174" y="136663"/>
                    <a:pt x="758281" y="136092"/>
                    <a:pt x="792000" y="181907"/>
                  </a:cubicBezTo>
                  <a:cubicBezTo>
                    <a:pt x="825718" y="227722"/>
                    <a:pt x="782475" y="297731"/>
                    <a:pt x="718371" y="301350"/>
                  </a:cubicBezTo>
                  <a:cubicBezTo>
                    <a:pt x="770473" y="293730"/>
                    <a:pt x="817526" y="343165"/>
                    <a:pt x="806668" y="386504"/>
                  </a:cubicBezTo>
                  <a:cubicBezTo>
                    <a:pt x="795809" y="429843"/>
                    <a:pt x="741708" y="459084"/>
                    <a:pt x="688844" y="460132"/>
                  </a:cubicBezTo>
                  <a:cubicBezTo>
                    <a:pt x="635980" y="461085"/>
                    <a:pt x="585783" y="438891"/>
                    <a:pt x="545778" y="409935"/>
                  </a:cubicBezTo>
                  <a:cubicBezTo>
                    <a:pt x="543397" y="457560"/>
                    <a:pt x="496058" y="500804"/>
                    <a:pt x="439670" y="506995"/>
                  </a:cubicBezTo>
                  <a:cubicBezTo>
                    <a:pt x="383282" y="513186"/>
                    <a:pt x="324227" y="481659"/>
                    <a:pt x="307177" y="436224"/>
                  </a:cubicBezTo>
                  <a:cubicBezTo>
                    <a:pt x="292699" y="477372"/>
                    <a:pt x="277459" y="519759"/>
                    <a:pt x="244979" y="553001"/>
                  </a:cubicBezTo>
                  <a:cubicBezTo>
                    <a:pt x="212498" y="586243"/>
                    <a:pt x="157920" y="608151"/>
                    <a:pt x="109152" y="594816"/>
                  </a:cubicBezTo>
                  <a:cubicBezTo>
                    <a:pt x="65718" y="582909"/>
                    <a:pt x="36476" y="542238"/>
                    <a:pt x="44382" y="504519"/>
                  </a:cubicBezTo>
                  <a:cubicBezTo>
                    <a:pt x="52764" y="464514"/>
                    <a:pt x="99818" y="439749"/>
                    <a:pt x="142394" y="434700"/>
                  </a:cubicBezTo>
                  <a:cubicBezTo>
                    <a:pt x="94960" y="432224"/>
                    <a:pt x="26570" y="428604"/>
                    <a:pt x="5234" y="381837"/>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8" name="Google Shape;2338;p17"/>
            <p:cNvSpPr/>
            <p:nvPr/>
          </p:nvSpPr>
          <p:spPr>
            <a:xfrm>
              <a:off x="10109248" y="958732"/>
              <a:ext cx="815126" cy="606006"/>
            </a:xfrm>
            <a:custGeom>
              <a:avLst/>
              <a:gdLst/>
              <a:ahLst/>
              <a:cxnLst/>
              <a:rect l="l" t="t" r="r" b="b"/>
              <a:pathLst>
                <a:path w="815126" h="606006" extrusionOk="0">
                  <a:moveTo>
                    <a:pt x="143271" y="606007"/>
                  </a:moveTo>
                  <a:cubicBezTo>
                    <a:pt x="132793" y="606007"/>
                    <a:pt x="122221" y="604673"/>
                    <a:pt x="111743" y="601816"/>
                  </a:cubicBezTo>
                  <a:cubicBezTo>
                    <a:pt x="66309" y="589338"/>
                    <a:pt x="36115" y="546952"/>
                    <a:pt x="44401" y="507328"/>
                  </a:cubicBezTo>
                  <a:cubicBezTo>
                    <a:pt x="51545" y="473323"/>
                    <a:pt x="84502" y="450654"/>
                    <a:pt x="118982" y="440272"/>
                  </a:cubicBezTo>
                  <a:cubicBezTo>
                    <a:pt x="75167" y="436843"/>
                    <a:pt x="23827" y="427413"/>
                    <a:pt x="5539" y="387027"/>
                  </a:cubicBezTo>
                  <a:lnTo>
                    <a:pt x="5539" y="387027"/>
                  </a:lnTo>
                  <a:cubicBezTo>
                    <a:pt x="-3224" y="367882"/>
                    <a:pt x="-1509" y="345212"/>
                    <a:pt x="10111" y="324733"/>
                  </a:cubicBezTo>
                  <a:cubicBezTo>
                    <a:pt x="23351" y="301397"/>
                    <a:pt x="47449" y="284252"/>
                    <a:pt x="74310" y="278823"/>
                  </a:cubicBezTo>
                  <a:cubicBezTo>
                    <a:pt x="52879" y="261011"/>
                    <a:pt x="40401" y="235484"/>
                    <a:pt x="39639" y="207576"/>
                  </a:cubicBezTo>
                  <a:cubicBezTo>
                    <a:pt x="38782" y="177286"/>
                    <a:pt x="52021" y="149188"/>
                    <a:pt x="75929" y="130519"/>
                  </a:cubicBezTo>
                  <a:cubicBezTo>
                    <a:pt x="122697" y="93943"/>
                    <a:pt x="202993" y="97372"/>
                    <a:pt x="246808" y="135376"/>
                  </a:cubicBezTo>
                  <a:cubicBezTo>
                    <a:pt x="242521" y="113088"/>
                    <a:pt x="246808" y="89371"/>
                    <a:pt x="259476" y="67082"/>
                  </a:cubicBezTo>
                  <a:cubicBezTo>
                    <a:pt x="278240" y="34030"/>
                    <a:pt x="312530" y="9932"/>
                    <a:pt x="351106" y="2503"/>
                  </a:cubicBezTo>
                  <a:cubicBezTo>
                    <a:pt x="389968" y="-4927"/>
                    <a:pt x="433498" y="4408"/>
                    <a:pt x="467502" y="27553"/>
                  </a:cubicBezTo>
                  <a:cubicBezTo>
                    <a:pt x="491886" y="44127"/>
                    <a:pt x="508555" y="65844"/>
                    <a:pt x="515222" y="89275"/>
                  </a:cubicBezTo>
                  <a:cubicBezTo>
                    <a:pt x="527128" y="75464"/>
                    <a:pt x="545893" y="65653"/>
                    <a:pt x="567800" y="61748"/>
                  </a:cubicBezTo>
                  <a:cubicBezTo>
                    <a:pt x="595232" y="56890"/>
                    <a:pt x="623045" y="62320"/>
                    <a:pt x="642000" y="76226"/>
                  </a:cubicBezTo>
                  <a:cubicBezTo>
                    <a:pt x="660383" y="89656"/>
                    <a:pt x="670384" y="110421"/>
                    <a:pt x="669527" y="133186"/>
                  </a:cubicBezTo>
                  <a:cubicBezTo>
                    <a:pt x="669241" y="142139"/>
                    <a:pt x="667146" y="150807"/>
                    <a:pt x="663526" y="158808"/>
                  </a:cubicBezTo>
                  <a:cubicBezTo>
                    <a:pt x="678195" y="151855"/>
                    <a:pt x="695721" y="147949"/>
                    <a:pt x="714485" y="147854"/>
                  </a:cubicBezTo>
                  <a:cubicBezTo>
                    <a:pt x="750109" y="147473"/>
                    <a:pt x="781732" y="160808"/>
                    <a:pt x="798210" y="183287"/>
                  </a:cubicBezTo>
                  <a:cubicBezTo>
                    <a:pt x="812974" y="203385"/>
                    <a:pt x="814688" y="229198"/>
                    <a:pt x="802973" y="254058"/>
                  </a:cubicBezTo>
                  <a:cubicBezTo>
                    <a:pt x="792400" y="276442"/>
                    <a:pt x="772969" y="293777"/>
                    <a:pt x="750013" y="302445"/>
                  </a:cubicBezTo>
                  <a:cubicBezTo>
                    <a:pt x="766873" y="306255"/>
                    <a:pt x="782779" y="315399"/>
                    <a:pt x="795162" y="329115"/>
                  </a:cubicBezTo>
                  <a:cubicBezTo>
                    <a:pt x="811735" y="347403"/>
                    <a:pt x="818593" y="370453"/>
                    <a:pt x="813450" y="390837"/>
                  </a:cubicBezTo>
                  <a:cubicBezTo>
                    <a:pt x="802877" y="433223"/>
                    <a:pt x="750680" y="466084"/>
                    <a:pt x="692197" y="467132"/>
                  </a:cubicBezTo>
                  <a:cubicBezTo>
                    <a:pt x="634570" y="468085"/>
                    <a:pt x="585040" y="442843"/>
                    <a:pt x="552084" y="419888"/>
                  </a:cubicBezTo>
                  <a:cubicBezTo>
                    <a:pt x="545988" y="466370"/>
                    <a:pt x="498649" y="507899"/>
                    <a:pt x="443404" y="513995"/>
                  </a:cubicBezTo>
                  <a:cubicBezTo>
                    <a:pt x="389397" y="519996"/>
                    <a:pt x="332152" y="491421"/>
                    <a:pt x="310911" y="449416"/>
                  </a:cubicBezTo>
                  <a:cubicBezTo>
                    <a:pt x="297766" y="486468"/>
                    <a:pt x="282050" y="527140"/>
                    <a:pt x="250903" y="558953"/>
                  </a:cubicBezTo>
                  <a:cubicBezTo>
                    <a:pt x="226043" y="584575"/>
                    <a:pt x="185657" y="606007"/>
                    <a:pt x="143271" y="606007"/>
                  </a:cubicBezTo>
                  <a:close/>
                  <a:moveTo>
                    <a:pt x="11921" y="384074"/>
                  </a:moveTo>
                  <a:cubicBezTo>
                    <a:pt x="32495" y="429127"/>
                    <a:pt x="100789" y="432461"/>
                    <a:pt x="146033" y="434652"/>
                  </a:cubicBezTo>
                  <a:lnTo>
                    <a:pt x="146319" y="441796"/>
                  </a:lnTo>
                  <a:cubicBezTo>
                    <a:pt x="106314" y="446463"/>
                    <a:pt x="59546" y="469418"/>
                    <a:pt x="51355" y="508756"/>
                  </a:cubicBezTo>
                  <a:cubicBezTo>
                    <a:pt x="43830" y="544761"/>
                    <a:pt x="71738" y="583432"/>
                    <a:pt x="113553" y="594862"/>
                  </a:cubicBezTo>
                  <a:cubicBezTo>
                    <a:pt x="163559" y="608578"/>
                    <a:pt x="217185" y="583337"/>
                    <a:pt x="245855" y="554000"/>
                  </a:cubicBezTo>
                  <a:cubicBezTo>
                    <a:pt x="278335" y="520853"/>
                    <a:pt x="293671" y="477133"/>
                    <a:pt x="307196" y="438557"/>
                  </a:cubicBezTo>
                  <a:lnTo>
                    <a:pt x="310435" y="429318"/>
                  </a:lnTo>
                  <a:lnTo>
                    <a:pt x="313864" y="438557"/>
                  </a:lnTo>
                  <a:cubicBezTo>
                    <a:pt x="330247" y="482372"/>
                    <a:pt x="388063" y="513043"/>
                    <a:pt x="442642" y="507042"/>
                  </a:cubicBezTo>
                  <a:cubicBezTo>
                    <a:pt x="497125" y="501041"/>
                    <a:pt x="543226" y="459036"/>
                    <a:pt x="545607" y="413316"/>
                  </a:cubicBezTo>
                  <a:lnTo>
                    <a:pt x="545988" y="406744"/>
                  </a:lnTo>
                  <a:lnTo>
                    <a:pt x="551322" y="410649"/>
                  </a:lnTo>
                  <a:cubicBezTo>
                    <a:pt x="583326" y="433795"/>
                    <a:pt x="633332" y="461036"/>
                    <a:pt x="692197" y="460179"/>
                  </a:cubicBezTo>
                  <a:cubicBezTo>
                    <a:pt x="747632" y="459131"/>
                    <a:pt x="796781" y="428651"/>
                    <a:pt x="806687" y="389313"/>
                  </a:cubicBezTo>
                  <a:cubicBezTo>
                    <a:pt x="811164" y="371215"/>
                    <a:pt x="804973" y="350641"/>
                    <a:pt x="790018" y="334068"/>
                  </a:cubicBezTo>
                  <a:cubicBezTo>
                    <a:pt x="774016" y="316351"/>
                    <a:pt x="751728" y="306826"/>
                    <a:pt x="729440" y="307874"/>
                  </a:cubicBezTo>
                  <a:cubicBezTo>
                    <a:pt x="726963" y="308255"/>
                    <a:pt x="724582" y="308446"/>
                    <a:pt x="722105" y="308541"/>
                  </a:cubicBezTo>
                  <a:lnTo>
                    <a:pt x="721343" y="301397"/>
                  </a:lnTo>
                  <a:cubicBezTo>
                    <a:pt x="723819" y="301016"/>
                    <a:pt x="726296" y="300826"/>
                    <a:pt x="728773" y="300635"/>
                  </a:cubicBezTo>
                  <a:cubicBezTo>
                    <a:pt x="758015" y="296539"/>
                    <a:pt x="784113" y="277680"/>
                    <a:pt x="796686" y="251105"/>
                  </a:cubicBezTo>
                  <a:cubicBezTo>
                    <a:pt x="807259" y="228721"/>
                    <a:pt x="805735" y="205576"/>
                    <a:pt x="792590" y="187669"/>
                  </a:cubicBezTo>
                  <a:cubicBezTo>
                    <a:pt x="777636" y="167285"/>
                    <a:pt x="748013" y="154807"/>
                    <a:pt x="714676" y="155188"/>
                  </a:cubicBezTo>
                  <a:cubicBezTo>
                    <a:pt x="692578" y="155379"/>
                    <a:pt x="672099" y="161189"/>
                    <a:pt x="656573" y="171190"/>
                  </a:cubicBezTo>
                  <a:cubicBezTo>
                    <a:pt x="651334" y="178429"/>
                    <a:pt x="644667" y="184716"/>
                    <a:pt x="636856" y="189669"/>
                  </a:cubicBezTo>
                  <a:lnTo>
                    <a:pt x="621711" y="199099"/>
                  </a:lnTo>
                  <a:lnTo>
                    <a:pt x="631999" y="184525"/>
                  </a:lnTo>
                  <a:cubicBezTo>
                    <a:pt x="637142" y="177286"/>
                    <a:pt x="643810" y="171000"/>
                    <a:pt x="651620" y="165666"/>
                  </a:cubicBezTo>
                  <a:cubicBezTo>
                    <a:pt x="658097" y="156141"/>
                    <a:pt x="661907" y="144901"/>
                    <a:pt x="662383" y="133090"/>
                  </a:cubicBezTo>
                  <a:cubicBezTo>
                    <a:pt x="663145" y="112707"/>
                    <a:pt x="654192" y="94133"/>
                    <a:pt x="637714" y="82132"/>
                  </a:cubicBezTo>
                  <a:cubicBezTo>
                    <a:pt x="620283" y="69368"/>
                    <a:pt x="594470" y="64415"/>
                    <a:pt x="568943" y="68892"/>
                  </a:cubicBezTo>
                  <a:cubicBezTo>
                    <a:pt x="545798" y="72988"/>
                    <a:pt x="526557" y="84132"/>
                    <a:pt x="516270" y="99467"/>
                  </a:cubicBezTo>
                  <a:lnTo>
                    <a:pt x="511412" y="106706"/>
                  </a:lnTo>
                  <a:lnTo>
                    <a:pt x="509793" y="98134"/>
                  </a:lnTo>
                  <a:cubicBezTo>
                    <a:pt x="505126" y="73654"/>
                    <a:pt x="488648" y="50699"/>
                    <a:pt x="463311" y="33459"/>
                  </a:cubicBezTo>
                  <a:cubicBezTo>
                    <a:pt x="430831" y="11361"/>
                    <a:pt x="389302" y="2407"/>
                    <a:pt x="352249" y="9551"/>
                  </a:cubicBezTo>
                  <a:cubicBezTo>
                    <a:pt x="315673" y="16600"/>
                    <a:pt x="283193" y="39364"/>
                    <a:pt x="265477" y="70606"/>
                  </a:cubicBezTo>
                  <a:cubicBezTo>
                    <a:pt x="251380" y="95467"/>
                    <a:pt x="248332" y="122232"/>
                    <a:pt x="256999" y="146140"/>
                  </a:cubicBezTo>
                  <a:lnTo>
                    <a:pt x="263572" y="164237"/>
                  </a:lnTo>
                  <a:lnTo>
                    <a:pt x="250999" y="149759"/>
                  </a:lnTo>
                  <a:cubicBezTo>
                    <a:pt x="213280" y="106325"/>
                    <a:pt x="127078" y="99467"/>
                    <a:pt x="80215" y="136138"/>
                  </a:cubicBezTo>
                  <a:cubicBezTo>
                    <a:pt x="58117" y="153379"/>
                    <a:pt x="45925" y="179382"/>
                    <a:pt x="46687" y="207385"/>
                  </a:cubicBezTo>
                  <a:cubicBezTo>
                    <a:pt x="47449" y="235865"/>
                    <a:pt x="61451" y="261678"/>
                    <a:pt x="85073" y="278156"/>
                  </a:cubicBezTo>
                  <a:lnTo>
                    <a:pt x="92884" y="283585"/>
                  </a:lnTo>
                  <a:lnTo>
                    <a:pt x="83454" y="284633"/>
                  </a:lnTo>
                  <a:cubicBezTo>
                    <a:pt x="55546" y="287776"/>
                    <a:pt x="29733" y="304445"/>
                    <a:pt x="16207" y="328353"/>
                  </a:cubicBezTo>
                  <a:cubicBezTo>
                    <a:pt x="5730" y="346736"/>
                    <a:pt x="4206" y="367120"/>
                    <a:pt x="11921" y="384074"/>
                  </a:cubicBezTo>
                  <a:lnTo>
                    <a:pt x="11921" y="38407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339" name="Google Shape;2339;p17"/>
          <p:cNvGrpSpPr/>
          <p:nvPr/>
        </p:nvGrpSpPr>
        <p:grpSpPr>
          <a:xfrm flipH="1">
            <a:off x="10805662" y="4036789"/>
            <a:ext cx="442858" cy="287611"/>
            <a:chOff x="9682072" y="1712821"/>
            <a:chExt cx="1147301" cy="745106"/>
          </a:xfrm>
        </p:grpSpPr>
        <p:sp>
          <p:nvSpPr>
            <p:cNvPr id="2340" name="Google Shape;2340;p17"/>
            <p:cNvSpPr/>
            <p:nvPr/>
          </p:nvSpPr>
          <p:spPr>
            <a:xfrm rot="-439219">
              <a:off x="10619339" y="1845869"/>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41" name="Google Shape;2341;p17"/>
            <p:cNvSpPr/>
            <p:nvPr/>
          </p:nvSpPr>
          <p:spPr>
            <a:xfrm rot="-439219">
              <a:off x="9693090" y="2095388"/>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42" name="Google Shape;2342;p17"/>
            <p:cNvGrpSpPr/>
            <p:nvPr/>
          </p:nvGrpSpPr>
          <p:grpSpPr>
            <a:xfrm>
              <a:off x="10037526" y="1960075"/>
              <a:ext cx="532818" cy="497852"/>
              <a:chOff x="10037526" y="1960075"/>
              <a:chExt cx="532818" cy="497852"/>
            </a:xfrm>
          </p:grpSpPr>
          <p:sp>
            <p:nvSpPr>
              <p:cNvPr id="2343" name="Google Shape;2343;p17"/>
              <p:cNvSpPr/>
              <p:nvPr/>
            </p:nvSpPr>
            <p:spPr>
              <a:xfrm>
                <a:off x="10037526" y="1960075"/>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44" name="Google Shape;2344;p17"/>
              <p:cNvGrpSpPr/>
              <p:nvPr/>
            </p:nvGrpSpPr>
            <p:grpSpPr>
              <a:xfrm>
                <a:off x="10155975" y="2070427"/>
                <a:ext cx="285190" cy="95161"/>
                <a:chOff x="10573987" y="1965925"/>
                <a:chExt cx="285190" cy="95161"/>
              </a:xfrm>
            </p:grpSpPr>
            <p:sp>
              <p:nvSpPr>
                <p:cNvPr id="2345" name="Google Shape;2345;p17"/>
                <p:cNvSpPr/>
                <p:nvPr/>
              </p:nvSpPr>
              <p:spPr>
                <a:xfrm>
                  <a:off x="10573987" y="2005854"/>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346" name="Google Shape;2346;p17"/>
                <p:cNvGrpSpPr/>
                <p:nvPr/>
              </p:nvGrpSpPr>
              <p:grpSpPr>
                <a:xfrm>
                  <a:off x="10638090" y="1965925"/>
                  <a:ext cx="221087" cy="95161"/>
                  <a:chOff x="10638090" y="1965925"/>
                  <a:chExt cx="221087" cy="95161"/>
                </a:xfrm>
              </p:grpSpPr>
              <p:sp>
                <p:nvSpPr>
                  <p:cNvPr id="2347" name="Google Shape;2347;p17"/>
                  <p:cNvSpPr/>
                  <p:nvPr/>
                </p:nvSpPr>
                <p:spPr>
                  <a:xfrm>
                    <a:off x="10782240" y="1965925"/>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48" name="Google Shape;2348;p17"/>
                  <p:cNvSpPr/>
                  <p:nvPr/>
                </p:nvSpPr>
                <p:spPr>
                  <a:xfrm>
                    <a:off x="10638090" y="1993078"/>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769"/>
                          <a:pt x="29528" y="50863"/>
                        </a:cubicBezTo>
                        <a:cubicBezTo>
                          <a:pt x="27908" y="49530"/>
                          <a:pt x="26194" y="48101"/>
                          <a:pt x="24575" y="46768"/>
                        </a:cubicBezTo>
                        <a:cubicBezTo>
                          <a:pt x="17241" y="41053"/>
                          <a:pt x="10859" y="38100"/>
                          <a:pt x="4477" y="37433"/>
                        </a:cubicBezTo>
                        <a:lnTo>
                          <a:pt x="4763" y="34195"/>
                        </a:lnTo>
                        <a:lnTo>
                          <a:pt x="0" y="33528"/>
                        </a:lnTo>
                        <a:lnTo>
                          <a:pt x="762" y="27527"/>
                        </a:lnTo>
                        <a:lnTo>
                          <a:pt x="5334" y="27908"/>
                        </a:lnTo>
                        <a:cubicBezTo>
                          <a:pt x="16193" y="28956"/>
                          <a:pt x="24860" y="34862"/>
                          <a:pt x="30385" y="39148"/>
                        </a:cubicBezTo>
                        <a:cubicBezTo>
                          <a:pt x="32195" y="40576"/>
                          <a:pt x="33909" y="42005"/>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2349" name="Google Shape;2349;p17"/>
              <p:cNvSpPr/>
              <p:nvPr/>
            </p:nvSpPr>
            <p:spPr>
              <a:xfrm>
                <a:off x="10309994" y="2155587"/>
                <a:ext cx="39624" cy="203454"/>
              </a:xfrm>
              <a:custGeom>
                <a:avLst/>
                <a:gdLst/>
                <a:ahLst/>
                <a:cxnLst/>
                <a:rect l="l" t="t" r="r" b="b"/>
                <a:pathLst>
                  <a:path w="39624" h="203454" extrusionOk="0">
                    <a:moveTo>
                      <a:pt x="30194" y="203454"/>
                    </a:moveTo>
                    <a:cubicBezTo>
                      <a:pt x="26289" y="135065"/>
                      <a:pt x="16097" y="67437"/>
                      <a:pt x="0" y="2286"/>
                    </a:cubicBezTo>
                    <a:lnTo>
                      <a:pt x="9239" y="0"/>
                    </a:lnTo>
                    <a:cubicBezTo>
                      <a:pt x="25432" y="65723"/>
                      <a:pt x="35719" y="134017"/>
                      <a:pt x="39624" y="202883"/>
                    </a:cubicBezTo>
                    <a:lnTo>
                      <a:pt x="30194" y="20345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50" name="Google Shape;2350;p17"/>
              <p:cNvSpPr/>
              <p:nvPr/>
            </p:nvSpPr>
            <p:spPr>
              <a:xfrm>
                <a:off x="10248951" y="2283790"/>
                <a:ext cx="170581" cy="79822"/>
              </a:xfrm>
              <a:custGeom>
                <a:avLst/>
                <a:gdLst/>
                <a:ahLst/>
                <a:cxnLst/>
                <a:rect l="l" t="t" r="r" b="b"/>
                <a:pathLst>
                  <a:path w="170581" h="79822" extrusionOk="0">
                    <a:moveTo>
                      <a:pt x="74569" y="79823"/>
                    </a:moveTo>
                    <a:cubicBezTo>
                      <a:pt x="43518" y="79823"/>
                      <a:pt x="14181" y="66869"/>
                      <a:pt x="751" y="45342"/>
                    </a:cubicBezTo>
                    <a:cubicBezTo>
                      <a:pt x="-678" y="43151"/>
                      <a:pt x="-11" y="40199"/>
                      <a:pt x="2275" y="38770"/>
                    </a:cubicBezTo>
                    <a:cubicBezTo>
                      <a:pt x="4465" y="37436"/>
                      <a:pt x="7418" y="38008"/>
                      <a:pt x="8847" y="40294"/>
                    </a:cubicBezTo>
                    <a:cubicBezTo>
                      <a:pt x="23706" y="63821"/>
                      <a:pt x="62663" y="75917"/>
                      <a:pt x="97620" y="67631"/>
                    </a:cubicBezTo>
                    <a:cubicBezTo>
                      <a:pt x="132386" y="59439"/>
                      <a:pt x="160294" y="31817"/>
                      <a:pt x="161056" y="4670"/>
                    </a:cubicBezTo>
                    <a:cubicBezTo>
                      <a:pt x="161152" y="2003"/>
                      <a:pt x="163437" y="-92"/>
                      <a:pt x="165914" y="3"/>
                    </a:cubicBezTo>
                    <a:cubicBezTo>
                      <a:pt x="168581" y="98"/>
                      <a:pt x="170581" y="2289"/>
                      <a:pt x="170581" y="4861"/>
                    </a:cubicBezTo>
                    <a:cubicBezTo>
                      <a:pt x="169629" y="36579"/>
                      <a:pt x="139244" y="67440"/>
                      <a:pt x="99811" y="76775"/>
                    </a:cubicBezTo>
                    <a:cubicBezTo>
                      <a:pt x="91429" y="78870"/>
                      <a:pt x="82951" y="79823"/>
                      <a:pt x="74569" y="7982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351" name="Google Shape;2351;p17"/>
            <p:cNvSpPr/>
            <p:nvPr/>
          </p:nvSpPr>
          <p:spPr>
            <a:xfrm rot="-904748">
              <a:off x="9892231" y="1850817"/>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52" name="Google Shape;2352;p17"/>
            <p:cNvSpPr/>
            <p:nvPr/>
          </p:nvSpPr>
          <p:spPr>
            <a:xfrm rot="-612915">
              <a:off x="10385869" y="1719863"/>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2"/>
                    <a:pt x="20980" y="0"/>
                    <a:pt x="46862" y="0"/>
                  </a:cubicBezTo>
                  <a:cubicBezTo>
                    <a:pt x="72743" y="0"/>
                    <a:pt x="93724" y="35992"/>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353" name="Google Shape;2353;p17"/>
          <p:cNvSpPr/>
          <p:nvPr/>
        </p:nvSpPr>
        <p:spPr>
          <a:xfrm flipH="1">
            <a:off x="10687574" y="4436567"/>
            <a:ext cx="99799" cy="94436"/>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54" name="Google Shape;2354;p17"/>
          <p:cNvSpPr/>
          <p:nvPr/>
        </p:nvSpPr>
        <p:spPr>
          <a:xfrm flipH="1">
            <a:off x="10680694" y="4639782"/>
            <a:ext cx="97959" cy="92505"/>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55" name="Google Shape;2355;p1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2356"/>
        <p:cNvGrpSpPr/>
        <p:nvPr/>
      </p:nvGrpSpPr>
      <p:grpSpPr>
        <a:xfrm>
          <a:off x="0" y="0"/>
          <a:ext cx="0" cy="0"/>
          <a:chOff x="0" y="0"/>
          <a:chExt cx="0" cy="0"/>
        </a:xfrm>
      </p:grpSpPr>
      <p:sp>
        <p:nvSpPr>
          <p:cNvPr id="2357" name="Google Shape;2357;p18"/>
          <p:cNvSpPr txBox="1">
            <a:spLocks noGrp="1"/>
          </p:cNvSpPr>
          <p:nvPr>
            <p:ph type="subTitle" idx="1"/>
          </p:nvPr>
        </p:nvSpPr>
        <p:spPr>
          <a:xfrm>
            <a:off x="720400" y="21636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58" name="Google Shape;2358;p18"/>
          <p:cNvSpPr txBox="1">
            <a:spLocks noGrp="1"/>
          </p:cNvSpPr>
          <p:nvPr>
            <p:ph type="subTitle" idx="2"/>
          </p:nvPr>
        </p:nvSpPr>
        <p:spPr>
          <a:xfrm>
            <a:off x="720400"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59" name="Google Shape;2359;p18"/>
          <p:cNvSpPr txBox="1">
            <a:spLocks noGrp="1"/>
          </p:cNvSpPr>
          <p:nvPr>
            <p:ph type="subTitle" idx="3"/>
          </p:nvPr>
        </p:nvSpPr>
        <p:spPr>
          <a:xfrm>
            <a:off x="8381787" y="21729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0" name="Google Shape;2360;p18"/>
          <p:cNvSpPr txBox="1">
            <a:spLocks noGrp="1"/>
          </p:cNvSpPr>
          <p:nvPr>
            <p:ph type="subTitle" idx="4"/>
          </p:nvPr>
        </p:nvSpPr>
        <p:spPr>
          <a:xfrm>
            <a:off x="4571787" y="21809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1" name="Google Shape;2361;p18"/>
          <p:cNvSpPr txBox="1">
            <a:spLocks noGrp="1"/>
          </p:cNvSpPr>
          <p:nvPr>
            <p:ph type="subTitle" idx="5"/>
          </p:nvPr>
        </p:nvSpPr>
        <p:spPr>
          <a:xfrm>
            <a:off x="4571787"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2" name="Google Shape;2362;p18"/>
          <p:cNvSpPr txBox="1">
            <a:spLocks noGrp="1"/>
          </p:cNvSpPr>
          <p:nvPr>
            <p:ph type="subTitle" idx="6"/>
          </p:nvPr>
        </p:nvSpPr>
        <p:spPr>
          <a:xfrm>
            <a:off x="8381787" y="40017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3" name="Google Shape;2363;p18"/>
          <p:cNvSpPr txBox="1">
            <a:spLocks noGrp="1"/>
          </p:cNvSpPr>
          <p:nvPr>
            <p:ph type="title"/>
          </p:nvPr>
        </p:nvSpPr>
        <p:spPr>
          <a:xfrm>
            <a:off x="720400" y="898175"/>
            <a:ext cx="1091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64" name="Google Shape;2364;p18"/>
          <p:cNvSpPr txBox="1">
            <a:spLocks noGrp="1"/>
          </p:cNvSpPr>
          <p:nvPr>
            <p:ph type="body" idx="7"/>
          </p:nvPr>
        </p:nvSpPr>
        <p:spPr>
          <a:xfrm>
            <a:off x="4571787" y="2589800"/>
            <a:ext cx="32505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365" name="Google Shape;2365;p18"/>
          <p:cNvSpPr txBox="1">
            <a:spLocks noGrp="1"/>
          </p:cNvSpPr>
          <p:nvPr>
            <p:ph type="body" idx="8"/>
          </p:nvPr>
        </p:nvSpPr>
        <p:spPr>
          <a:xfrm>
            <a:off x="838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6" name="Google Shape;2366;p18"/>
          <p:cNvSpPr txBox="1">
            <a:spLocks noGrp="1"/>
          </p:cNvSpPr>
          <p:nvPr>
            <p:ph type="body" idx="9"/>
          </p:nvPr>
        </p:nvSpPr>
        <p:spPr>
          <a:xfrm>
            <a:off x="457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7" name="Google Shape;2367;p18"/>
          <p:cNvSpPr txBox="1">
            <a:spLocks noGrp="1"/>
          </p:cNvSpPr>
          <p:nvPr>
            <p:ph type="body" idx="13"/>
          </p:nvPr>
        </p:nvSpPr>
        <p:spPr>
          <a:xfrm>
            <a:off x="720400"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8" name="Google Shape;2368;p18"/>
          <p:cNvSpPr txBox="1">
            <a:spLocks noGrp="1"/>
          </p:cNvSpPr>
          <p:nvPr>
            <p:ph type="body" idx="14"/>
          </p:nvPr>
        </p:nvSpPr>
        <p:spPr>
          <a:xfrm>
            <a:off x="8381787"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9" name="Google Shape;2369;p18"/>
          <p:cNvSpPr txBox="1">
            <a:spLocks noGrp="1"/>
          </p:cNvSpPr>
          <p:nvPr>
            <p:ph type="body" idx="15"/>
          </p:nvPr>
        </p:nvSpPr>
        <p:spPr>
          <a:xfrm>
            <a:off x="720400"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70" name="Google Shape;2370;p18"/>
          <p:cNvSpPr/>
          <p:nvPr/>
        </p:nvSpPr>
        <p:spPr>
          <a:xfrm rot="10800000" flipH="1">
            <a:off x="21997" y="-9"/>
            <a:ext cx="12147994" cy="3622643"/>
          </a:xfrm>
          <a:custGeom>
            <a:avLst/>
            <a:gdLst/>
            <a:ahLst/>
            <a:cxnLst/>
            <a:rect l="l" t="t" r="r" b="b"/>
            <a:pathLst>
              <a:path w="12147994" h="3622643" extrusionOk="0">
                <a:moveTo>
                  <a:pt x="0" y="482727"/>
                </a:moveTo>
                <a:cubicBezTo>
                  <a:pt x="262890" y="278130"/>
                  <a:pt x="616172" y="238220"/>
                  <a:pt x="905161" y="381095"/>
                </a:cubicBezTo>
                <a:cubicBezTo>
                  <a:pt x="1234726" y="543973"/>
                  <a:pt x="1423511" y="916210"/>
                  <a:pt x="1362361" y="1295495"/>
                </a:cubicBezTo>
                <a:cubicBezTo>
                  <a:pt x="1384173" y="1284827"/>
                  <a:pt x="1593247" y="1186815"/>
                  <a:pt x="1794129" y="1295495"/>
                </a:cubicBezTo>
                <a:cubicBezTo>
                  <a:pt x="1971961" y="1391698"/>
                  <a:pt x="2068259" y="1608963"/>
                  <a:pt x="2022729" y="1828895"/>
                </a:cubicBezTo>
                <a:cubicBezTo>
                  <a:pt x="2050637" y="1809845"/>
                  <a:pt x="2380869" y="1591628"/>
                  <a:pt x="2708529" y="1727264"/>
                </a:cubicBezTo>
                <a:cubicBezTo>
                  <a:pt x="3032284" y="1861376"/>
                  <a:pt x="3224689" y="2287524"/>
                  <a:pt x="3089529" y="2717864"/>
                </a:cubicBezTo>
                <a:cubicBezTo>
                  <a:pt x="3368326" y="2367820"/>
                  <a:pt x="3817715" y="2208181"/>
                  <a:pt x="4232529" y="2311432"/>
                </a:cubicBezTo>
                <a:cubicBezTo>
                  <a:pt x="4719257" y="2432590"/>
                  <a:pt x="5073777" y="2894457"/>
                  <a:pt x="5070729" y="3429000"/>
                </a:cubicBezTo>
                <a:cubicBezTo>
                  <a:pt x="5061585" y="3020758"/>
                  <a:pt x="5333620" y="2679954"/>
                  <a:pt x="5680329" y="2616232"/>
                </a:cubicBezTo>
                <a:cubicBezTo>
                  <a:pt x="5938171" y="2568798"/>
                  <a:pt x="6210396" y="2679668"/>
                  <a:pt x="6391561" y="2895600"/>
                </a:cubicBezTo>
                <a:cubicBezTo>
                  <a:pt x="6312599" y="2668810"/>
                  <a:pt x="6449664" y="2434304"/>
                  <a:pt x="6645593" y="2387632"/>
                </a:cubicBezTo>
                <a:cubicBezTo>
                  <a:pt x="6846856" y="2339721"/>
                  <a:pt x="7080504" y="2497170"/>
                  <a:pt x="7102793" y="2743200"/>
                </a:cubicBezTo>
                <a:cubicBezTo>
                  <a:pt x="7091458" y="2582132"/>
                  <a:pt x="7204329" y="2439162"/>
                  <a:pt x="7356825" y="2412968"/>
                </a:cubicBezTo>
                <a:cubicBezTo>
                  <a:pt x="7519226" y="2385155"/>
                  <a:pt x="7681437" y="2497455"/>
                  <a:pt x="7712393" y="2667000"/>
                </a:cubicBezTo>
                <a:cubicBezTo>
                  <a:pt x="7724871" y="2357247"/>
                  <a:pt x="7922228" y="2091595"/>
                  <a:pt x="8195025" y="2006632"/>
                </a:cubicBezTo>
                <a:cubicBezTo>
                  <a:pt x="8524970" y="1903762"/>
                  <a:pt x="8909685" y="2082737"/>
                  <a:pt x="9058656" y="2438400"/>
                </a:cubicBezTo>
                <a:cubicBezTo>
                  <a:pt x="9065704" y="2423446"/>
                  <a:pt x="9156097" y="2240757"/>
                  <a:pt x="9363456" y="2209800"/>
                </a:cubicBezTo>
                <a:cubicBezTo>
                  <a:pt x="9547098" y="2182368"/>
                  <a:pt x="9676447" y="2295811"/>
                  <a:pt x="9693688" y="2311432"/>
                </a:cubicBezTo>
                <a:cubicBezTo>
                  <a:pt x="9626822" y="2014538"/>
                  <a:pt x="9724739" y="1708118"/>
                  <a:pt x="9947719" y="1524000"/>
                </a:cubicBezTo>
                <a:cubicBezTo>
                  <a:pt x="10219754" y="1299496"/>
                  <a:pt x="10633330" y="1293781"/>
                  <a:pt x="10938319" y="1524000"/>
                </a:cubicBezTo>
                <a:cubicBezTo>
                  <a:pt x="10924794" y="1442561"/>
                  <a:pt x="10851642" y="950309"/>
                  <a:pt x="11192351" y="507968"/>
                </a:cubicBezTo>
                <a:cubicBezTo>
                  <a:pt x="11546681" y="48006"/>
                  <a:pt x="12068937" y="5144"/>
                  <a:pt x="12147994" y="0"/>
                </a:cubicBezTo>
                <a:cubicBezTo>
                  <a:pt x="12147994" y="1207580"/>
                  <a:pt x="12147994" y="2415159"/>
                  <a:pt x="12147994" y="3622643"/>
                </a:cubicBezTo>
                <a:cubicBezTo>
                  <a:pt x="8098727" y="3622643"/>
                  <a:pt x="4049459" y="3622643"/>
                  <a:pt x="95" y="3622643"/>
                </a:cubicBezTo>
                <a:cubicBezTo>
                  <a:pt x="0" y="2576132"/>
                  <a:pt x="0" y="1529429"/>
                  <a:pt x="0" y="4827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panose="020B0604020202020204"/>
              <a:buNone/>
            </a:pPr>
            <a:endParaRPr/>
          </a:p>
        </p:txBody>
      </p:sp>
      <p:grpSp>
        <p:nvGrpSpPr>
          <p:cNvPr id="2371" name="Google Shape;2371;p18"/>
          <p:cNvGrpSpPr/>
          <p:nvPr/>
        </p:nvGrpSpPr>
        <p:grpSpPr>
          <a:xfrm>
            <a:off x="6344932" y="-25675"/>
            <a:ext cx="5864094" cy="2218416"/>
            <a:chOff x="6344932" y="-25675"/>
            <a:chExt cx="5864094" cy="2218416"/>
          </a:xfrm>
        </p:grpSpPr>
        <p:sp>
          <p:nvSpPr>
            <p:cNvPr id="2372" name="Google Shape;2372;p18"/>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73" name="Google Shape;2373;p18"/>
            <p:cNvSpPr/>
            <p:nvPr/>
          </p:nvSpPr>
          <p:spPr>
            <a:xfrm flipH="1">
              <a:off x="9790811" y="1499336"/>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74" name="Google Shape;2374;p18"/>
            <p:cNvSpPr/>
            <p:nvPr/>
          </p:nvSpPr>
          <p:spPr>
            <a:xfrm flipH="1">
              <a:off x="8910080" y="1273343"/>
              <a:ext cx="606489" cy="606889"/>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75" name="Google Shape;2375;p18"/>
            <p:cNvSpPr/>
            <p:nvPr/>
          </p:nvSpPr>
          <p:spPr>
            <a:xfrm flipH="1">
              <a:off x="8029465" y="960728"/>
              <a:ext cx="606379" cy="634364"/>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76" name="Google Shape;2376;p18"/>
            <p:cNvSpPr/>
            <p:nvPr/>
          </p:nvSpPr>
          <p:spPr>
            <a:xfrm flipH="1">
              <a:off x="7227294" y="518739"/>
              <a:ext cx="605190" cy="610489"/>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77" name="Google Shape;2377;p18"/>
            <p:cNvSpPr/>
            <p:nvPr/>
          </p:nvSpPr>
          <p:spPr>
            <a:xfrm flipH="1">
              <a:off x="6457072" y="22813"/>
              <a:ext cx="605190" cy="610489"/>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D966"/>
                </a:solidFill>
                <a:latin typeface="Calibri" panose="020F0502020204030204"/>
                <a:ea typeface="Calibri" panose="020F0502020204030204"/>
                <a:cs typeface="Calibri" panose="020F0502020204030204"/>
                <a:sym typeface="Calibri" panose="020F0502020204030204"/>
              </a:endParaRPr>
            </a:p>
          </p:txBody>
        </p:sp>
        <p:sp>
          <p:nvSpPr>
            <p:cNvPr id="2378" name="Google Shape;2378;p18"/>
            <p:cNvSpPr/>
            <p:nvPr/>
          </p:nvSpPr>
          <p:spPr>
            <a:xfrm flipH="1">
              <a:off x="10957511" y="1595111"/>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379" name="Google Shape;2379;p18"/>
          <p:cNvGrpSpPr/>
          <p:nvPr/>
        </p:nvGrpSpPr>
        <p:grpSpPr>
          <a:xfrm>
            <a:off x="-167400" y="4525"/>
            <a:ext cx="4929700" cy="2490175"/>
            <a:chOff x="-167400" y="4525"/>
            <a:chExt cx="4929700" cy="2490175"/>
          </a:xfrm>
        </p:grpSpPr>
        <p:sp>
          <p:nvSpPr>
            <p:cNvPr id="2380" name="Google Shape;2380;p18"/>
            <p:cNvSpPr/>
            <p:nvPr/>
          </p:nvSpPr>
          <p:spPr>
            <a:xfrm flipH="1">
              <a:off x="3760314" y="425253"/>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1" name="Google Shape;2381;p18"/>
            <p:cNvSpPr/>
            <p:nvPr/>
          </p:nvSpPr>
          <p:spPr>
            <a:xfrm flipH="1">
              <a:off x="4291954" y="24668"/>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2" name="Google Shape;2382;p18"/>
            <p:cNvSpPr/>
            <p:nvPr/>
          </p:nvSpPr>
          <p:spPr>
            <a:xfrm flipH="1">
              <a:off x="2578269" y="1056762"/>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3" name="Google Shape;2383;p18"/>
            <p:cNvSpPr/>
            <p:nvPr/>
          </p:nvSpPr>
          <p:spPr>
            <a:xfrm flipH="1">
              <a:off x="3169278" y="79094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4" name="Google Shape;2384;p18"/>
            <p:cNvSpPr/>
            <p:nvPr/>
          </p:nvSpPr>
          <p:spPr>
            <a:xfrm flipH="1">
              <a:off x="1181408" y="1466445"/>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5" name="Google Shape;2385;p18"/>
            <p:cNvSpPr/>
            <p:nvPr/>
          </p:nvSpPr>
          <p:spPr>
            <a:xfrm flipH="1">
              <a:off x="1955449" y="129612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6" name="Google Shape;2386;p18"/>
            <p:cNvSpPr/>
            <p:nvPr/>
          </p:nvSpPr>
          <p:spPr>
            <a:xfrm flipH="1">
              <a:off x="506985" y="155529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7" name="Google Shape;2387;p18"/>
            <p:cNvSpPr/>
            <p:nvPr/>
          </p:nvSpPr>
          <p:spPr>
            <a:xfrm flipH="1">
              <a:off x="-167400" y="1502190"/>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8" name="Google Shape;2388;p18"/>
            <p:cNvSpPr/>
            <p:nvPr/>
          </p:nvSpPr>
          <p:spPr>
            <a:xfrm>
              <a:off x="-12622" y="4525"/>
              <a:ext cx="4605806" cy="15535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Ribeye"/>
              <a:buNone/>
              <a:defRPr sz="4000" b="1">
                <a:solidFill>
                  <a:schemeClr val="dk1"/>
                </a:solidFill>
                <a:latin typeface="Ribeye"/>
                <a:ea typeface="Ribeye"/>
                <a:cs typeface="Ribeye"/>
                <a:sym typeface="Ribeye"/>
              </a:defRPr>
            </a:lvl1pPr>
            <a:lvl2pPr lvl="1">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2pPr>
            <a:lvl3pPr lvl="2">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3pPr>
            <a:lvl4pPr lvl="3">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4pPr>
            <a:lvl5pPr lvl="4">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5pPr>
            <a:lvl6pPr lvl="5">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6pPr>
            <a:lvl7pPr lvl="6">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7pPr>
            <a:lvl8pPr lvl="7">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8pPr>
            <a:lvl9pPr lvl="8">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1pPr>
            <a:lvl2pPr marL="914400" lvl="1"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2pPr>
            <a:lvl3pPr marL="1371600" lvl="2"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3pPr>
            <a:lvl4pPr marL="1828800" lvl="3"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4pPr>
            <a:lvl5pPr marL="2286000" lvl="4"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5pPr>
            <a:lvl6pPr marL="2743200" lvl="5"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6pPr>
            <a:lvl7pPr marL="3200400" lvl="6"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7pPr>
            <a:lvl8pPr marL="3657600" lvl="7"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8pPr>
            <a:lvl9pPr marL="4114800" lvl="8" indent="-349250">
              <a:lnSpc>
                <a:spcPct val="115000"/>
              </a:lnSpc>
              <a:spcBef>
                <a:spcPts val="2100"/>
              </a:spcBef>
              <a:spcAft>
                <a:spcPts val="210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Content Placeholder 100"/>
          <p:cNvPicPr>
            <a:picLocks noGrp="1"/>
          </p:cNvPicPr>
          <p:nvPr>
            <p:ph idx="1"/>
          </p:nvPr>
        </p:nvPicPr>
        <p:blipFill>
          <a:blip r:embed="rId2"/>
          <a:stretch>
            <a:fillRect/>
          </a:stretch>
        </p:blipFill>
        <p:spPr>
          <a:xfrm>
            <a:off x="2365375" y="0"/>
            <a:ext cx="7192645" cy="685863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510;p40"/>
          <p:cNvGrpSpPr/>
          <p:nvPr/>
        </p:nvGrpSpPr>
        <p:grpSpPr>
          <a:xfrm>
            <a:off x="647114" y="667761"/>
            <a:ext cx="7106189" cy="5001520"/>
            <a:chOff x="2583325" y="2972875"/>
            <a:chExt cx="462850" cy="445750"/>
          </a:xfrm>
        </p:grpSpPr>
        <p:sp>
          <p:nvSpPr>
            <p:cNvPr id="12" name="Google Shape;511;p40"/>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2;p40"/>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Rectangle 1"/>
          <p:cNvSpPr>
            <a:spLocks noChangeArrowheads="1"/>
          </p:cNvSpPr>
          <p:nvPr/>
        </p:nvSpPr>
        <p:spPr bwMode="auto">
          <a:xfrm>
            <a:off x="1237958" y="1617785"/>
            <a:ext cx="5950634" cy="15696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vi-VN" sz="4800" b="1" i="0" u="none" strike="noStrike" cap="none" normalizeH="0" baseline="0">
                <a:ln>
                  <a:noFill/>
                </a:ln>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Tế bào có những chức năng cơ bản nào?</a:t>
            </a:r>
            <a:endParaRPr kumimoji="0" lang="vi-VN" sz="4800" b="1" i="0" u="none" strike="noStrike" cap="none" normalizeH="0" baseline="0">
              <a:ln>
                <a:noFill/>
              </a:ln>
              <a:solidFill>
                <a:schemeClr val="accent1">
                  <a:lumMod val="75000"/>
                </a:schemeClr>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diamond(in)">
                                      <p:cBhvr>
                                        <p:cTn id="11"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147320"/>
            <a:ext cx="12192635" cy="7005320"/>
          </a:xfrm>
          <a:prstGeom prst="rect">
            <a:avLst/>
          </a:prstGeom>
        </p:spPr>
      </p:pic>
      <p:sp>
        <p:nvSpPr>
          <p:cNvPr id="5" name="Rectangles 4"/>
          <p:cNvSpPr/>
          <p:nvPr/>
        </p:nvSpPr>
        <p:spPr>
          <a:xfrm>
            <a:off x="481330" y="2412365"/>
            <a:ext cx="2943225"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a:t>
            </a:r>
          </a:p>
        </p:txBody>
      </p:sp>
      <p:sp>
        <p:nvSpPr>
          <p:cNvPr id="6" name="Rectangles 5"/>
          <p:cNvSpPr/>
          <p:nvPr/>
        </p:nvSpPr>
        <p:spPr>
          <a:xfrm>
            <a:off x="5102225" y="2780665"/>
            <a:ext cx="1854200" cy="456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a:t>
            </a:r>
          </a:p>
        </p:txBody>
      </p:sp>
      <p:sp>
        <p:nvSpPr>
          <p:cNvPr id="7" name="Rectangles 6"/>
          <p:cNvSpPr/>
          <p:nvPr/>
        </p:nvSpPr>
        <p:spPr>
          <a:xfrm>
            <a:off x="2815590" y="5448300"/>
            <a:ext cx="1854200" cy="456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4</a:t>
            </a:r>
          </a:p>
        </p:txBody>
      </p:sp>
      <p:sp>
        <p:nvSpPr>
          <p:cNvPr id="8" name="Rectangles 7"/>
          <p:cNvSpPr/>
          <p:nvPr/>
        </p:nvSpPr>
        <p:spPr>
          <a:xfrm>
            <a:off x="6956425" y="5448300"/>
            <a:ext cx="1981200" cy="456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5</a:t>
            </a:r>
          </a:p>
        </p:txBody>
      </p:sp>
      <p:sp>
        <p:nvSpPr>
          <p:cNvPr id="9" name="Rectangles 8"/>
          <p:cNvSpPr/>
          <p:nvPr/>
        </p:nvSpPr>
        <p:spPr>
          <a:xfrm>
            <a:off x="9074150" y="2780665"/>
            <a:ext cx="1854200" cy="456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000"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par>
                                <p:cTn id="11" presetID="6" presetClass="entr" presetSubtype="16" fill="hold" grpId="0" nodeType="with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par>
                                <p:cTn id="14" presetID="6" presetClass="entr" presetSubtype="16" fill="hold" grpId="0" nodeType="withEffect">
                                  <p:stCondLst>
                                    <p:cond delay="0"/>
                                  </p:stCondLst>
                                  <p:childTnLst>
                                    <p:set>
                                      <p:cBhvr>
                                        <p:cTn id="15" dur="1000" fill="hold">
                                          <p:stCondLst>
                                            <p:cond delay="0"/>
                                          </p:stCondLst>
                                        </p:cTn>
                                        <p:tgtEl>
                                          <p:spTgt spid="9"/>
                                        </p:tgtEl>
                                        <p:attrNameLst>
                                          <p:attrName>style.visibility</p:attrName>
                                        </p:attrNameLst>
                                      </p:cBhvr>
                                      <p:to>
                                        <p:strVal val="visible"/>
                                      </p:to>
                                    </p:set>
                                    <p:animEffect transition="in" filter="circle(in)">
                                      <p:cBhvr>
                                        <p:cTn id="16" dur="1000"/>
                                        <p:tgtEl>
                                          <p:spTgt spid="9"/>
                                        </p:tgtEl>
                                      </p:cBhvr>
                                    </p:animEffect>
                                  </p:childTnLst>
                                </p:cTn>
                              </p:par>
                              <p:par>
                                <p:cTn id="17" presetID="6" presetClass="entr" presetSubtype="16" fill="hold" grpId="0" nodeType="withEffect">
                                  <p:stCondLst>
                                    <p:cond delay="0"/>
                                  </p:stCondLst>
                                  <p:childTnLst>
                                    <p:set>
                                      <p:cBhvr>
                                        <p:cTn id="18" dur="1000" fill="hold">
                                          <p:stCondLst>
                                            <p:cond delay="0"/>
                                          </p:stCondLst>
                                        </p:cTn>
                                        <p:tgtEl>
                                          <p:spTgt spid="8"/>
                                        </p:tgtEl>
                                        <p:attrNameLst>
                                          <p:attrName>style.visibility</p:attrName>
                                        </p:attrNameLst>
                                      </p:cBhvr>
                                      <p:to>
                                        <p:strVal val="visible"/>
                                      </p:to>
                                    </p:set>
                                    <p:animEffect transition="in" filter="circle(in)">
                                      <p:cBhvr>
                                        <p:cTn id="19" dur="1000"/>
                                        <p:tgtEl>
                                          <p:spTgt spid="8"/>
                                        </p:tgtEl>
                                      </p:cBhvr>
                                    </p:animEffect>
                                  </p:childTnLst>
                                </p:cTn>
                              </p:par>
                              <p:par>
                                <p:cTn id="20" presetID="6" presetClass="entr" presetSubtype="16" fill="hold" grpId="0" nodeType="with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1000"/>
                                        <p:tgtEl>
                                          <p:spTgt spid="5"/>
                                        </p:tgtEl>
                                      </p:cBhvr>
                                    </p:animEffect>
                                    <p:set>
                                      <p:cBhvr>
                                        <p:cTn id="27" dur="1" fill="hold">
                                          <p:stCondLst>
                                            <p:cond delay="998"/>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1000"/>
                                        <p:tgtEl>
                                          <p:spTgt spid="6"/>
                                        </p:tgtEl>
                                      </p:cBhvr>
                                    </p:animEffect>
                                    <p:set>
                                      <p:cBhvr>
                                        <p:cTn id="32" dur="1" fill="hold">
                                          <p:stCondLst>
                                            <p:cond delay="998"/>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Đường kết nối Thẳng 63"/>
          <p:cNvCxnSpPr/>
          <p:nvPr/>
        </p:nvCxnSpPr>
        <p:spPr>
          <a:xfrm>
            <a:off x="7766902" y="2007239"/>
            <a:ext cx="2787650"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Đường kết nối Thẳng 67"/>
          <p:cNvCxnSpPr/>
          <p:nvPr/>
        </p:nvCxnSpPr>
        <p:spPr>
          <a:xfrm flipV="1">
            <a:off x="7511381" y="4164037"/>
            <a:ext cx="2814305" cy="602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Đường kết nối Thẳng 70"/>
          <p:cNvCxnSpPr/>
          <p:nvPr/>
        </p:nvCxnSpPr>
        <p:spPr>
          <a:xfrm flipH="1">
            <a:off x="1868676" y="2004064"/>
            <a:ext cx="2309813"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23"/>
          <p:cNvGrpSpPr/>
          <p:nvPr/>
        </p:nvGrpSpPr>
        <p:grpSpPr>
          <a:xfrm>
            <a:off x="4825217" y="1772529"/>
            <a:ext cx="2264899" cy="2194560"/>
            <a:chOff x="6019800" y="3276599"/>
            <a:chExt cx="533400" cy="533400"/>
          </a:xfrm>
          <a:effectLst>
            <a:outerShdw blurRad="50800" dist="38100" dir="5400000" algn="t" rotWithShape="0">
              <a:prstClr val="black">
                <a:alpha val="40000"/>
              </a:prstClr>
            </a:outerShdw>
          </a:effectLst>
        </p:grpSpPr>
        <p:sp>
          <p:nvSpPr>
            <p:cNvPr id="11" name="Oval 24"/>
            <p:cNvSpPr/>
            <p:nvPr/>
          </p:nvSpPr>
          <p:spPr>
            <a:xfrm>
              <a:off x="6019800" y="3276599"/>
              <a:ext cx="533400" cy="533400"/>
            </a:xfrm>
            <a:prstGeom prst="ellipse">
              <a:avLst/>
            </a:prstGeom>
            <a:gradFill>
              <a:gsLst>
                <a:gs pos="35000">
                  <a:srgbClr val="00297A"/>
                </a:gs>
                <a:gs pos="70000">
                  <a:srgbClr val="0070C0"/>
                </a:gs>
                <a:gs pos="100000">
                  <a:srgbClr val="00B0F0"/>
                </a:gs>
              </a:gsLst>
              <a:lin ang="5400000" scaled="1"/>
            </a:gradFill>
            <a:ln w="12700" cap="flat" cmpd="sng" algn="ctr">
              <a:solidFill>
                <a:srgbClr val="002060"/>
              </a:solid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mn-lt"/>
                <a:cs typeface="+mn-cs"/>
              </a:endParaRPr>
            </a:p>
          </p:txBody>
        </p:sp>
        <p:sp>
          <p:nvSpPr>
            <p:cNvPr id="12" name="Oval 25"/>
            <p:cNvSpPr/>
            <p:nvPr/>
          </p:nvSpPr>
          <p:spPr>
            <a:xfrm>
              <a:off x="6076474" y="3294184"/>
              <a:ext cx="420053" cy="369339"/>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mn-lt"/>
                <a:cs typeface="+mn-cs"/>
              </a:endParaRPr>
            </a:p>
          </p:txBody>
        </p:sp>
      </p:grpSp>
      <p:grpSp>
        <p:nvGrpSpPr>
          <p:cNvPr id="13" name="Group 21"/>
          <p:cNvGrpSpPr/>
          <p:nvPr/>
        </p:nvGrpSpPr>
        <p:grpSpPr bwMode="auto">
          <a:xfrm>
            <a:off x="3643532" y="970671"/>
            <a:ext cx="4332850" cy="3924886"/>
            <a:chOff x="2656546" y="2008795"/>
            <a:chExt cx="3830909" cy="3467764"/>
          </a:xfrm>
        </p:grpSpPr>
        <p:sp>
          <p:nvSpPr>
            <p:cNvPr id="14" name="Donut 13"/>
            <p:cNvSpPr/>
            <p:nvPr/>
          </p:nvSpPr>
          <p:spPr>
            <a:xfrm rot="267487">
              <a:off x="4622038" y="2008795"/>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600" kern="0">
                <a:solidFill>
                  <a:sysClr val="windowText" lastClr="000000"/>
                </a:solidFill>
                <a:latin typeface="Century Gothic" panose="020B0502020202020204"/>
                <a:cs typeface="+mn-cs"/>
              </a:endParaRPr>
            </a:p>
          </p:txBody>
        </p:sp>
        <p:sp>
          <p:nvSpPr>
            <p:cNvPr id="15" name="Donut 13"/>
            <p:cNvSpPr/>
            <p:nvPr/>
          </p:nvSpPr>
          <p:spPr>
            <a:xfrm rot="10680000">
              <a:off x="2993653" y="3373320"/>
              <a:ext cx="1903797" cy="2103239"/>
            </a:xfrm>
            <a:custGeom>
              <a:avLst/>
              <a:gdLst/>
              <a:ahLst/>
              <a:cxnLst/>
              <a:rect l="l" t="t" r="r" b="b"/>
              <a:pathLst>
                <a:path w="1903797" h="2103239">
                  <a:moveTo>
                    <a:pt x="1651489" y="1817409"/>
                  </a:moveTo>
                  <a:lnTo>
                    <a:pt x="1408194" y="1573498"/>
                  </a:lnTo>
                  <a:cubicBezTo>
                    <a:pt x="1322635" y="960503"/>
                    <a:pt x="795860" y="489291"/>
                    <a:pt x="159028" y="489291"/>
                  </a:cubicBezTo>
                  <a:cubicBezTo>
                    <a:pt x="108852" y="489291"/>
                    <a:pt x="59358" y="492216"/>
                    <a:pt x="10805" y="498722"/>
                  </a:cubicBezTo>
                  <a:lnTo>
                    <a:pt x="237769" y="259080"/>
                  </a:lnTo>
                  <a:lnTo>
                    <a:pt x="0" y="8030"/>
                  </a:lnTo>
                  <a:lnTo>
                    <a:pt x="159028" y="0"/>
                  </a:lnTo>
                  <a:cubicBezTo>
                    <a:pt x="1074672" y="0"/>
                    <a:pt x="1826314" y="702176"/>
                    <a:pt x="1903797" y="1597521"/>
                  </a:cubicBezTo>
                  <a:close/>
                  <a:moveTo>
                    <a:pt x="1374645" y="2103239"/>
                  </a:moveTo>
                  <a:lnTo>
                    <a:pt x="1371400" y="2092516"/>
                  </a:lnTo>
                  <a:lnTo>
                    <a:pt x="1375661" y="2074150"/>
                  </a:lnTo>
                  <a:close/>
                </a:path>
              </a:pathLst>
            </a:cu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600" kern="0">
                <a:solidFill>
                  <a:sysClr val="windowText" lastClr="000000"/>
                </a:solidFill>
                <a:latin typeface="Century Gothic" panose="020B0502020202020204"/>
                <a:cs typeface="+mn-cs"/>
              </a:endParaRPr>
            </a:p>
          </p:txBody>
        </p:sp>
        <p:sp>
          <p:nvSpPr>
            <p:cNvPr id="16" name="Donut 13"/>
            <p:cNvSpPr/>
            <p:nvPr/>
          </p:nvSpPr>
          <p:spPr>
            <a:xfrm rot="14667487">
              <a:off x="3180234" y="1733771"/>
              <a:ext cx="1260828" cy="2308204"/>
            </a:xfrm>
            <a:custGeom>
              <a:avLst/>
              <a:gdLst/>
              <a:ahLst/>
              <a:cxnLst/>
              <a:rect l="l" t="t" r="r" b="b"/>
              <a:pathLst>
                <a:path w="1260828" h="2308204">
                  <a:moveTo>
                    <a:pt x="1146334" y="2234615"/>
                  </a:moveTo>
                  <a:lnTo>
                    <a:pt x="838482" y="2308204"/>
                  </a:lnTo>
                  <a:lnTo>
                    <a:pt x="728791" y="1939226"/>
                  </a:lnTo>
                  <a:cubicBezTo>
                    <a:pt x="757047" y="1836418"/>
                    <a:pt x="771537" y="1728126"/>
                    <a:pt x="771537" y="1616449"/>
                  </a:cubicBezTo>
                  <a:cubicBezTo>
                    <a:pt x="771537" y="1093183"/>
                    <a:pt x="453402" y="644221"/>
                    <a:pt x="0" y="452434"/>
                  </a:cubicBezTo>
                  <a:lnTo>
                    <a:pt x="292806" y="337768"/>
                  </a:lnTo>
                  <a:lnTo>
                    <a:pt x="186110" y="0"/>
                  </a:lnTo>
                  <a:cubicBezTo>
                    <a:pt x="817477" y="264850"/>
                    <a:pt x="1260828" y="888875"/>
                    <a:pt x="1260828" y="1616449"/>
                  </a:cubicBezTo>
                  <a:cubicBezTo>
                    <a:pt x="1260828" y="1834342"/>
                    <a:pt x="1221065" y="2042949"/>
                    <a:pt x="1146334" y="2234615"/>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600" kern="0">
                <a:solidFill>
                  <a:sysClr val="windowText" lastClr="000000"/>
                </a:solidFill>
                <a:latin typeface="Century Gothic" panose="020B0502020202020204"/>
                <a:cs typeface="+mn-cs"/>
              </a:endParaRPr>
            </a:p>
          </p:txBody>
        </p:sp>
        <p:sp>
          <p:nvSpPr>
            <p:cNvPr id="17" name="Donut 13"/>
            <p:cNvSpPr/>
            <p:nvPr/>
          </p:nvSpPr>
          <p:spPr>
            <a:xfrm rot="5460000">
              <a:off x="4700905" y="3692056"/>
              <a:ext cx="1865417" cy="1605219"/>
            </a:xfrm>
            <a:custGeom>
              <a:avLst/>
              <a:gdLst/>
              <a:ahLst/>
              <a:cxnLst/>
              <a:rect l="l" t="t" r="r" b="b"/>
              <a:pathLst>
                <a:path w="1865417" h="1605219">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rotWithShape="1">
              <a:gsLst>
                <a:gs pos="0">
                  <a:srgbClr val="AD1D19"/>
                </a:gs>
                <a:gs pos="80000">
                  <a:srgbClr val="E22924"/>
                </a:gs>
                <a:gs pos="100000">
                  <a:srgbClr val="DF2B27"/>
                </a:gs>
              </a:gsLst>
              <a:lin ang="16200000" scaled="0"/>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600" kern="0">
                <a:solidFill>
                  <a:prstClr val="white"/>
                </a:solidFill>
                <a:effectLst>
                  <a:outerShdw blurRad="101600" dist="38100" dir="2700000" algn="tl" rotWithShape="0">
                    <a:prstClr val="black">
                      <a:alpha val="50000"/>
                    </a:prstClr>
                  </a:outerShdw>
                </a:effectLst>
                <a:latin typeface="Kozuka Gothic Pr6N B" pitchFamily="34" charset="-128"/>
                <a:ea typeface="Kozuka Gothic Pr6N B" pitchFamily="34" charset="-128"/>
                <a:cs typeface="+mn-cs"/>
              </a:endParaRPr>
            </a:p>
          </p:txBody>
        </p:sp>
      </p:grpSp>
      <p:sp>
        <p:nvSpPr>
          <p:cNvPr id="18" name="TextBox 8"/>
          <p:cNvSpPr txBox="1"/>
          <p:nvPr/>
        </p:nvSpPr>
        <p:spPr>
          <a:xfrm>
            <a:off x="5165730" y="2348669"/>
            <a:ext cx="1547812" cy="1077218"/>
          </a:xfrm>
          <a:prstGeom prst="rect">
            <a:avLst/>
          </a:prstGeom>
          <a:noFill/>
        </p:spPr>
        <p:txBody>
          <a:bodyPr anchor="ctr">
            <a:spAutoFit/>
          </a:bodyPr>
          <a:lstStyle/>
          <a:p>
            <a:pPr algn="ctr" eaLnBrk="1" fontAlgn="auto" hangingPunct="1">
              <a:spcBef>
                <a:spcPts val="0"/>
              </a:spcBef>
              <a:spcAft>
                <a:spcPts val="0"/>
              </a:spcAft>
              <a:defRPr/>
            </a:pPr>
            <a:r>
              <a:rPr lang="en-US" sz="3200" b="1" kern="0">
                <a:solidFill>
                  <a:sysClr val="window" lastClr="FFFFFF"/>
                </a:solidFill>
                <a:effectLst>
                  <a:outerShdw blurRad="50800" dist="38100" algn="l" rotWithShape="0">
                    <a:prstClr val="black">
                      <a:alpha val="87000"/>
                    </a:prstClr>
                  </a:outerShdw>
                </a:effectLst>
                <a:latin typeface="Times New Roman" panose="02020603050405020304" pitchFamily="18" charset="0"/>
                <a:cs typeface="Times New Roman" panose="02020603050405020304" pitchFamily="18" charset="0"/>
              </a:rPr>
              <a:t>CHỨC NĂNG</a:t>
            </a:r>
            <a:endParaRPr lang="en-US" sz="3200" b="1" kern="0" dirty="0">
              <a:solidFill>
                <a:sysClr val="window" lastClr="FFFFFF"/>
              </a:solidFill>
              <a:effectLst>
                <a:outerShdw blurRad="50800" dist="38100" algn="l" rotWithShape="0">
                  <a:prstClr val="black">
                    <a:alpha val="87000"/>
                  </a:prstClr>
                </a:outerShdw>
              </a:effectLst>
              <a:latin typeface="Times New Roman" panose="02020603050405020304" pitchFamily="18" charset="0"/>
              <a:cs typeface="Times New Roman" panose="02020603050405020304" pitchFamily="18" charset="0"/>
            </a:endParaRPr>
          </a:p>
        </p:txBody>
      </p:sp>
      <p:sp>
        <p:nvSpPr>
          <p:cNvPr id="19" name="TextBox 10"/>
          <p:cNvSpPr txBox="1"/>
          <p:nvPr/>
        </p:nvSpPr>
        <p:spPr>
          <a:xfrm>
            <a:off x="1800194" y="970967"/>
            <a:ext cx="2448249" cy="1015663"/>
          </a:xfrm>
          <a:prstGeom prst="rect">
            <a:avLst/>
          </a:prstGeom>
          <a:noFill/>
        </p:spPr>
        <p:txBody>
          <a:bodyPr wrap="square">
            <a:spAutoFit/>
          </a:bodyPr>
          <a:lstStyle/>
          <a:p>
            <a:pPr eaLnBrk="1" fontAlgn="auto" hangingPunct="1">
              <a:spcBef>
                <a:spcPts val="0"/>
              </a:spcBef>
              <a:spcAft>
                <a:spcPts val="0"/>
              </a:spcAft>
              <a:defRPr/>
            </a:pPr>
            <a:r>
              <a:rPr lang="en-US" sz="2000" b="1">
                <a:solidFill>
                  <a:srgbClr val="008A3E"/>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TRAO ĐỔI CHẤT VÀ CHUYỂN HÓA NĂNG LƯỢNG</a:t>
            </a:r>
            <a:endParaRPr lang="en-US" sz="2000" b="1" kern="0" dirty="0">
              <a:solidFill>
                <a:srgbClr val="008A3E"/>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21" name="TextBox 13"/>
          <p:cNvSpPr txBox="1"/>
          <p:nvPr/>
        </p:nvSpPr>
        <p:spPr>
          <a:xfrm>
            <a:off x="7841751" y="1336068"/>
            <a:ext cx="2948169" cy="707886"/>
          </a:xfrm>
          <a:prstGeom prst="rect">
            <a:avLst/>
          </a:prstGeom>
          <a:noFill/>
        </p:spPr>
        <p:txBody>
          <a:bodyPr wrap="square">
            <a:spAutoFit/>
          </a:bodyPr>
          <a:lstStyle/>
          <a:p>
            <a:pPr eaLnBrk="1" fontAlgn="auto" hangingPunct="1">
              <a:spcBef>
                <a:spcPts val="0"/>
              </a:spcBef>
              <a:spcAft>
                <a:spcPts val="0"/>
              </a:spcAft>
              <a:defRPr/>
            </a:pPr>
            <a:r>
              <a:rPr lang="en-US" sz="2000" b="1">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TRƯỞNG VÀ PHÁT TRIỂN</a:t>
            </a:r>
            <a:endParaRPr lang="en-US" sz="2000" b="1" kern="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TextBox 16"/>
          <p:cNvSpPr txBox="1"/>
          <p:nvPr/>
        </p:nvSpPr>
        <p:spPr>
          <a:xfrm>
            <a:off x="2447322" y="3755939"/>
            <a:ext cx="1390124" cy="400110"/>
          </a:xfrm>
          <a:prstGeom prst="rect">
            <a:avLst/>
          </a:prstGeom>
          <a:noFill/>
        </p:spPr>
        <p:txBody>
          <a:bodyPr wrap="none">
            <a:spAutoFit/>
          </a:bodyPr>
          <a:lstStyle/>
          <a:p>
            <a:pPr eaLnBrk="1" fontAlgn="auto" hangingPunct="1">
              <a:spcBef>
                <a:spcPts val="0"/>
              </a:spcBef>
              <a:spcAft>
                <a:spcPts val="0"/>
              </a:spcAft>
              <a:defRPr/>
            </a:pPr>
            <a:r>
              <a:rPr lang="en-US" sz="2000" b="1">
                <a:solidFill>
                  <a:srgbClr val="3898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SẢN</a:t>
            </a:r>
            <a:endParaRPr lang="en-US" sz="2000" b="1" kern="0" dirty="0">
              <a:solidFill>
                <a:srgbClr val="3898B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TextBox 19"/>
          <p:cNvSpPr txBox="1"/>
          <p:nvPr/>
        </p:nvSpPr>
        <p:spPr>
          <a:xfrm>
            <a:off x="7910722" y="3432382"/>
            <a:ext cx="2654115" cy="707886"/>
          </a:xfrm>
          <a:prstGeom prst="rect">
            <a:avLst/>
          </a:prstGeom>
          <a:noFill/>
        </p:spPr>
        <p:txBody>
          <a:bodyPr wrap="square">
            <a:spAutoFit/>
          </a:bodyPr>
          <a:lstStyle/>
          <a:p>
            <a:pPr eaLnBrk="1" fontAlgn="auto" hangingPunct="1">
              <a:spcBef>
                <a:spcPts val="0"/>
              </a:spcBef>
              <a:spcAft>
                <a:spcPts val="0"/>
              </a:spcAft>
              <a:defRPr/>
            </a:pPr>
            <a:r>
              <a:rPr lang="en-US" sz="2000" b="1">
                <a:solidFill>
                  <a:srgbClr val="D4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ĐỘNG VÀ CẢM ỨNG</a:t>
            </a:r>
            <a:endParaRPr lang="en-US" sz="2000" b="1" kern="0" dirty="0">
              <a:solidFill>
                <a:srgbClr val="D40A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26" name="Đường kết nối Thẳng 65"/>
          <p:cNvCxnSpPr/>
          <p:nvPr/>
        </p:nvCxnSpPr>
        <p:spPr>
          <a:xfrm flipH="1">
            <a:off x="2079696" y="4198193"/>
            <a:ext cx="2309813" cy="11112"/>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amond(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2000"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0" y="259080"/>
            <a:ext cx="7545070" cy="676275"/>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6"/>
                </a:solidFill>
                <a:latin typeface="Times New Roman" panose="02020603050405020304" pitchFamily="18" charset="0"/>
                <a:cs typeface="Times New Roman" panose="02020603050405020304" pitchFamily="18" charset="0"/>
              </a:rPr>
              <a:t>II. </a:t>
            </a:r>
            <a:r>
              <a:rPr lang="en-US" sz="3600" b="1" dirty="0" err="1">
                <a:solidFill>
                  <a:schemeClr val="accent6"/>
                </a:solidFill>
                <a:latin typeface="Times New Roman" panose="02020603050405020304" pitchFamily="18" charset="0"/>
                <a:cs typeface="Times New Roman" panose="02020603050405020304" pitchFamily="18" charset="0"/>
              </a:rPr>
              <a:t>Hình</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dạng</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và</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kích</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thước</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tế</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bào</a:t>
            </a:r>
            <a:r>
              <a:rPr lang="en-US" sz="3600" b="1" dirty="0">
                <a:solidFill>
                  <a:schemeClr val="accent6"/>
                </a:solidFill>
                <a:latin typeface="Times New Roman" panose="02020603050405020304" pitchFamily="18" charset="0"/>
                <a:cs typeface="Times New Roman" panose="02020603050405020304" pitchFamily="18" charset="0"/>
              </a:rPr>
              <a:t>:</a:t>
            </a:r>
          </a:p>
        </p:txBody>
      </p:sp>
      <p:sp>
        <p:nvSpPr>
          <p:cNvPr id="15" name="Title 1"/>
          <p:cNvSpPr txBox="1"/>
          <p:nvPr/>
        </p:nvSpPr>
        <p:spPr>
          <a:xfrm>
            <a:off x="368502" y="919651"/>
            <a:ext cx="3956364" cy="676227"/>
          </a:xfrm>
          <a:prstGeom prst="rect">
            <a:avLst/>
          </a:prstGeom>
        </p:spPr>
        <p:txBody>
          <a:bodyPr vert="horz" lIns="91440" tIns="45720" rIns="91440" bIns="45720" rtlCol="0" anchor="b">
            <a:normAutofit fontScale="95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6"/>
                </a:solidFill>
                <a:latin typeface="Times New Roman" panose="02020603050405020304" pitchFamily="18" charset="0"/>
                <a:cs typeface="Times New Roman" panose="02020603050405020304" pitchFamily="18" charset="0"/>
              </a:rPr>
              <a:t>1. </a:t>
            </a:r>
            <a:r>
              <a:rPr lang="en-US" sz="3600" b="1" dirty="0" err="1">
                <a:solidFill>
                  <a:schemeClr val="accent6"/>
                </a:solidFill>
                <a:latin typeface="Times New Roman" panose="02020603050405020304" pitchFamily="18" charset="0"/>
                <a:cs typeface="Times New Roman" panose="02020603050405020304" pitchFamily="18" charset="0"/>
              </a:rPr>
              <a:t>Hình</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dạng</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tế</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bào</a:t>
            </a:r>
            <a:r>
              <a:rPr lang="en-US" sz="3600" b="1" dirty="0">
                <a:solidFill>
                  <a:schemeClr val="accent6"/>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rotWithShape="1">
          <a:blip r:embed="rId2"/>
          <a:srcRect l="7245" r="7348" b="9102"/>
          <a:stretch>
            <a:fillRect/>
          </a:stretch>
        </p:blipFill>
        <p:spPr>
          <a:xfrm>
            <a:off x="368172" y="1737483"/>
            <a:ext cx="11534115" cy="3933737"/>
          </a:xfrm>
          <a:prstGeom prst="rect">
            <a:avLst/>
          </a:prstGeom>
        </p:spPr>
      </p:pic>
      <p:sp>
        <p:nvSpPr>
          <p:cNvPr id="16" name="Title 1"/>
          <p:cNvSpPr txBox="1"/>
          <p:nvPr/>
        </p:nvSpPr>
        <p:spPr>
          <a:xfrm>
            <a:off x="1686960" y="5892912"/>
            <a:ext cx="9258680" cy="676227"/>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err="1">
                <a:solidFill>
                  <a:schemeClr val="accent6"/>
                </a:solidFill>
                <a:latin typeface="Times New Roman" panose="02020603050405020304" pitchFamily="18" charset="0"/>
                <a:cs typeface="Times New Roman" panose="02020603050405020304" pitchFamily="18" charset="0"/>
              </a:rPr>
              <a:t>Quan</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sát</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Hình</a:t>
            </a:r>
            <a:r>
              <a:rPr lang="en-US" sz="3600" b="1" dirty="0">
                <a:solidFill>
                  <a:schemeClr val="accent6"/>
                </a:solidFill>
                <a:latin typeface="Times New Roman" panose="02020603050405020304" pitchFamily="18" charset="0"/>
                <a:cs typeface="Times New Roman" panose="02020603050405020304" pitchFamily="18" charset="0"/>
              </a:rPr>
              <a:t> 1.1: </a:t>
            </a:r>
            <a:r>
              <a:rPr lang="en-US" sz="3600" b="1" dirty="0" err="1">
                <a:solidFill>
                  <a:schemeClr val="accent6"/>
                </a:solidFill>
                <a:latin typeface="Times New Roman" panose="02020603050405020304" pitchFamily="18" charset="0"/>
                <a:cs typeface="Times New Roman" panose="02020603050405020304" pitchFamily="18" charset="0"/>
              </a:rPr>
              <a:t>Nêu</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nhận</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xét</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về</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hình</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dạng</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tế</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bào</a:t>
            </a:r>
            <a:r>
              <a:rPr lang="en-US" sz="3600" b="1" dirty="0">
                <a:solidFill>
                  <a:schemeClr val="accent6"/>
                </a:solidFill>
                <a:latin typeface="Times New Roman" panose="02020603050405020304" pitchFamily="18" charset="0"/>
                <a:cs typeface="Times New Roman" panose="02020603050405020304" pitchFamily="18" charset="0"/>
              </a:rPr>
              <a:t>.</a:t>
            </a:r>
          </a:p>
        </p:txBody>
      </p:sp>
      <p:sp>
        <p:nvSpPr>
          <p:cNvPr id="17" name="Title 1"/>
          <p:cNvSpPr txBox="1"/>
          <p:nvPr/>
        </p:nvSpPr>
        <p:spPr>
          <a:xfrm>
            <a:off x="1686325" y="5892872"/>
            <a:ext cx="9258680" cy="676227"/>
          </a:xfrm>
          <a:prstGeom prst="rect">
            <a:avLst/>
          </a:prstGeom>
          <a:solidFill>
            <a:schemeClr val="bg1"/>
          </a:solidFill>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nhiều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loại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tế</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bào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với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dạng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khác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nhau</a:t>
            </a:r>
            <a:r>
              <a:rPr lang="en-US" sz="3600" b="1" dirty="0">
                <a:solidFill>
                  <a:srgbClr val="C00000"/>
                </a:solidFill>
                <a:latin typeface="Times New Roman" panose="02020603050405020304" pitchFamily="18" charset="0"/>
                <a:cs typeface="Times New Roman" panose="02020603050405020304" pitchFamily="18" charset="0"/>
              </a:rPr>
              <a:t>.</a:t>
            </a:r>
            <a:endParaRPr lang="en-US"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2000" fill="hold">
                                          <p:stCondLst>
                                            <p:cond delay="0"/>
                                          </p:stCondLst>
                                        </p:cTn>
                                        <p:tgtEl>
                                          <p:spTgt spid="2"/>
                                        </p:tgtEl>
                                        <p:attrNameLst>
                                          <p:attrName>style.visibility</p:attrName>
                                        </p:attrNameLst>
                                      </p:cBhvr>
                                      <p:to>
                                        <p:strVal val="visible"/>
                                      </p:to>
                                    </p:set>
                                    <p:animEffect transition="in" filter="dissolve">
                                      <p:cBhvr>
                                        <p:cTn id="13" dur="2000"/>
                                        <p:tgtEl>
                                          <p:spTgt spid="2"/>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6600">
                <a:latin typeface="000 DanPanosian TB" pitchFamily="2" charset="0"/>
              </a:rPr>
              <a:t>Hình dạng tế bào</a:t>
            </a:r>
            <a:endParaRPr lang="en-US" sz="6600" dirty="0">
              <a:latin typeface="000 DanPanosian TB" pitchFamily="2" charset="0"/>
            </a:endParaRPr>
          </a:p>
        </p:txBody>
      </p:sp>
      <p:pic>
        <p:nvPicPr>
          <p:cNvPr id="3" name="Picture 2"/>
          <p:cNvPicPr/>
          <p:nvPr/>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245" r="7348" b="9102"/>
          <a:stretch>
            <a:fillRect/>
          </a:stretch>
        </p:blipFill>
        <p:spPr>
          <a:xfrm>
            <a:off x="368172" y="1737483"/>
            <a:ext cx="11534115" cy="3933737"/>
          </a:xfrm>
          <a:prstGeom prst="rect">
            <a:avLst/>
          </a:prstGeom>
        </p:spPr>
      </p:pic>
      <p:sp>
        <p:nvSpPr>
          <p:cNvPr id="16" name="Title 1"/>
          <p:cNvSpPr txBox="1"/>
          <p:nvPr/>
        </p:nvSpPr>
        <p:spPr>
          <a:xfrm>
            <a:off x="235389" y="5975287"/>
            <a:ext cx="11796665" cy="593852"/>
          </a:xfrm>
          <a:prstGeom prst="rect">
            <a:avLst/>
          </a:prstGeom>
          <a:solidFill>
            <a:schemeClr val="accent4">
              <a:lumMod val="20000"/>
              <a:lumOff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err="1">
                <a:solidFill>
                  <a:schemeClr val="accent6"/>
                </a:solidFill>
                <a:latin typeface="Times New Roman" panose="02020603050405020304" pitchFamily="18" charset="0"/>
                <a:cs typeface="Times New Roman" panose="02020603050405020304" pitchFamily="18" charset="0"/>
              </a:rPr>
              <a:t>Tại</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sao</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mỗi</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loại</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tế</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bào</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lại</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có</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hình</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dạng</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khác</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nhau</a:t>
            </a:r>
            <a:r>
              <a:rPr lang="en-US" sz="2800" b="1" dirty="0">
                <a:solidFill>
                  <a:schemeClr val="accent6"/>
                </a:solidFill>
                <a:latin typeface="Times New Roman" panose="02020603050405020304" pitchFamily="18" charset="0"/>
                <a:cs typeface="Times New Roman" panose="02020603050405020304" pitchFamily="18" charset="0"/>
              </a:rPr>
              <a:t>? </a:t>
            </a:r>
          </a:p>
        </p:txBody>
      </p:sp>
      <p:sp>
        <p:nvSpPr>
          <p:cNvPr id="17" name="Title 1"/>
          <p:cNvSpPr txBox="1"/>
          <p:nvPr/>
        </p:nvSpPr>
        <p:spPr>
          <a:xfrm>
            <a:off x="265642" y="5975287"/>
            <a:ext cx="11926432" cy="676227"/>
          </a:xfrm>
          <a:prstGeom prst="rect">
            <a:avLst/>
          </a:prstGeom>
          <a:solidFill>
            <a:schemeClr val="accent6">
              <a:lumMod val="20000"/>
              <a:lumOff val="80000"/>
            </a:schemeClr>
          </a:solidFill>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err="1">
                <a:solidFill>
                  <a:srgbClr val="C00000"/>
                </a:solidFill>
                <a:latin typeface="Times New Roman" panose="02020603050405020304" pitchFamily="18" charset="0"/>
                <a:cs typeface="Times New Roman" panose="02020603050405020304" pitchFamily="18" charset="0"/>
              </a:rPr>
              <a:t>Mỗi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loại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tế</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bào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dạng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khác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nhau</a:t>
            </a:r>
            <a:r>
              <a:rPr lang="en-US" sz="3600" b="1" dirty="0">
                <a:solidFill>
                  <a:srgbClr val="C00000"/>
                </a:solidFill>
                <a:latin typeface="Times New Roman" panose="02020603050405020304" pitchFamily="18" charset="0"/>
                <a:cs typeface="Times New Roman" panose="02020603050405020304" pitchFamily="18" charset="0"/>
              </a:rPr>
              <a:t> do </a:t>
            </a:r>
            <a:r>
              <a:rPr lang="en-US" sz="3600" b="1" dirty="0" err="1">
                <a:solidFill>
                  <a:srgbClr val="C00000"/>
                </a:solidFill>
                <a:latin typeface="Times New Roman" panose="02020603050405020304" pitchFamily="18" charset="0"/>
                <a:cs typeface="Times New Roman" panose="02020603050405020304" pitchFamily="18" charset="0"/>
              </a:rPr>
              <a:t>chúng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chức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năng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khác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nhau</a:t>
            </a:r>
            <a:r>
              <a:rPr lang="en-US" sz="3600" b="1" dirty="0">
                <a:solidFill>
                  <a:srgbClr val="C00000"/>
                </a:solidFill>
                <a:latin typeface="Times New Roman" panose="02020603050405020304" pitchFamily="18" charset="0"/>
                <a:cs typeface="Times New Roman" panose="02020603050405020304" pitchFamily="18" charset="0"/>
              </a:rPr>
              <a: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Title 1"/>
          <p:cNvSpPr txBox="1"/>
          <p:nvPr/>
        </p:nvSpPr>
        <p:spPr>
          <a:xfrm>
            <a:off x="0" y="259080"/>
            <a:ext cx="7545070" cy="676275"/>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6"/>
                </a:solidFill>
                <a:latin typeface="Times New Roman" panose="02020603050405020304" pitchFamily="18" charset="0"/>
                <a:cs typeface="Times New Roman" panose="02020603050405020304" pitchFamily="18" charset="0"/>
              </a:rPr>
              <a:t>II. </a:t>
            </a:r>
            <a:r>
              <a:rPr lang="en-US" sz="3600" b="1" dirty="0" err="1">
                <a:solidFill>
                  <a:schemeClr val="accent6"/>
                </a:solidFill>
                <a:latin typeface="Times New Roman" panose="02020603050405020304" pitchFamily="18" charset="0"/>
                <a:cs typeface="Times New Roman" panose="02020603050405020304" pitchFamily="18" charset="0"/>
              </a:rPr>
              <a:t>Hình</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dạng</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và</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kích</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thước</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tế</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bào</a:t>
            </a:r>
            <a:r>
              <a:rPr lang="en-US" sz="3600" b="1" dirty="0">
                <a:solidFill>
                  <a:schemeClr val="accent6"/>
                </a:solidFill>
                <a:latin typeface="Times New Roman" panose="02020603050405020304" pitchFamily="18" charset="0"/>
                <a:cs typeface="Times New Roman" panose="02020603050405020304" pitchFamily="18" charset="0"/>
              </a:rPr>
              <a:t>:</a:t>
            </a:r>
          </a:p>
        </p:txBody>
      </p:sp>
      <p:sp>
        <p:nvSpPr>
          <p:cNvPr id="4" name="Title 1"/>
          <p:cNvSpPr txBox="1"/>
          <p:nvPr/>
        </p:nvSpPr>
        <p:spPr>
          <a:xfrm>
            <a:off x="368502" y="919651"/>
            <a:ext cx="3956364" cy="676227"/>
          </a:xfrm>
          <a:prstGeom prst="rect">
            <a:avLst/>
          </a:prstGeom>
        </p:spPr>
        <p:txBody>
          <a:bodyPr vert="horz" lIns="91440" tIns="45720" rIns="91440" bIns="45720" rtlCol="0" anchor="b">
            <a:normAutofit fontScale="95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6"/>
                </a:solidFill>
                <a:latin typeface="Times New Roman" panose="02020603050405020304" pitchFamily="18" charset="0"/>
                <a:cs typeface="Times New Roman" panose="02020603050405020304" pitchFamily="18" charset="0"/>
              </a:rPr>
              <a:t>1. </a:t>
            </a:r>
            <a:r>
              <a:rPr lang="en-US" sz="3600" b="1" dirty="0" err="1">
                <a:solidFill>
                  <a:schemeClr val="accent6"/>
                </a:solidFill>
                <a:latin typeface="Times New Roman" panose="02020603050405020304" pitchFamily="18" charset="0"/>
                <a:cs typeface="Times New Roman" panose="02020603050405020304" pitchFamily="18" charset="0"/>
              </a:rPr>
              <a:t>Hình</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dạng</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tế</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bào</a:t>
            </a:r>
            <a:r>
              <a:rPr lang="en-US" sz="3600" b="1" dirty="0">
                <a:solidFill>
                  <a:schemeClr val="accent6"/>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7" presetClass="entr" presetSubtype="4" fill="hold" nodeType="afterEffect">
                                  <p:stCondLst>
                                    <p:cond delay="0"/>
                                  </p:stCondLst>
                                  <p:childTnLst>
                                    <p:set>
                                      <p:cBhvr>
                                        <p:cTn id="11" dur="1000"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0" y="290830"/>
            <a:ext cx="7481570" cy="676275"/>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6"/>
                </a:solidFill>
                <a:latin typeface="Times New Roman" panose="02020603050405020304" pitchFamily="18" charset="0"/>
                <a:cs typeface="Times New Roman" panose="02020603050405020304" pitchFamily="18" charset="0"/>
              </a:rPr>
              <a:t>II. </a:t>
            </a:r>
            <a:r>
              <a:rPr lang="en-US" sz="3600" b="1" dirty="0" err="1">
                <a:solidFill>
                  <a:schemeClr val="accent6"/>
                </a:solidFill>
                <a:latin typeface="Times New Roman" panose="02020603050405020304" pitchFamily="18" charset="0"/>
                <a:cs typeface="Times New Roman" panose="02020603050405020304" pitchFamily="18" charset="0"/>
              </a:rPr>
              <a:t>Hình</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dạng</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và</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kích</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thước</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tế</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bào</a:t>
            </a:r>
            <a:r>
              <a:rPr lang="en-US" sz="3600" b="1" dirty="0">
                <a:solidFill>
                  <a:schemeClr val="accent6"/>
                </a:solidFill>
                <a:latin typeface="Times New Roman" panose="02020603050405020304" pitchFamily="18" charset="0"/>
                <a:cs typeface="Times New Roman" panose="02020603050405020304" pitchFamily="18" charset="0"/>
              </a:rPr>
              <a:t>:</a:t>
            </a:r>
          </a:p>
        </p:txBody>
      </p:sp>
      <p:sp>
        <p:nvSpPr>
          <p:cNvPr id="15" name="Title 1"/>
          <p:cNvSpPr txBox="1"/>
          <p:nvPr/>
        </p:nvSpPr>
        <p:spPr>
          <a:xfrm>
            <a:off x="428827" y="823766"/>
            <a:ext cx="3956364" cy="67622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chemeClr val="accent6"/>
                </a:solidFill>
                <a:latin typeface="Times New Roman" panose="02020603050405020304" pitchFamily="18" charset="0"/>
                <a:cs typeface="Times New Roman" panose="02020603050405020304" pitchFamily="18" charset="0"/>
              </a:rPr>
              <a:t>2. </a:t>
            </a:r>
            <a:r>
              <a:rPr lang="en-US" sz="3600" dirty="0" err="1">
                <a:solidFill>
                  <a:schemeClr val="accent6"/>
                </a:solidFill>
                <a:latin typeface="Times New Roman" panose="02020603050405020304" pitchFamily="18" charset="0"/>
                <a:cs typeface="Times New Roman" panose="02020603050405020304" pitchFamily="18" charset="0"/>
              </a:rPr>
              <a:t>Kích</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thước</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tế</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bào</a:t>
            </a:r>
            <a:r>
              <a:rPr lang="en-US" sz="3600" dirty="0">
                <a:solidFill>
                  <a:schemeClr val="accent6"/>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rotWithShape="1">
          <a:blip r:embed="rId2"/>
          <a:srcRect l="3084" r="2291" b="5826"/>
          <a:stretch>
            <a:fillRect/>
          </a:stretch>
        </p:blipFill>
        <p:spPr>
          <a:xfrm>
            <a:off x="0" y="1633855"/>
            <a:ext cx="1219263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000"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6"/>
        <p:cNvGrpSpPr/>
        <p:nvPr/>
      </p:nvGrpSpPr>
      <p:grpSpPr>
        <a:xfrm>
          <a:off x="0" y="0"/>
          <a:ext cx="0" cy="0"/>
          <a:chOff x="0" y="0"/>
          <a:chExt cx="0" cy="0"/>
        </a:xfrm>
      </p:grpSpPr>
      <p:graphicFrame>
        <p:nvGraphicFramePr>
          <p:cNvPr id="16" name="Table 15"/>
          <p:cNvGraphicFramePr>
            <a:graphicFrameLocks noGrp="1"/>
          </p:cNvGraphicFramePr>
          <p:nvPr/>
        </p:nvGraphicFramePr>
        <p:xfrm>
          <a:off x="669290" y="1867535"/>
          <a:ext cx="7181215" cy="4072255"/>
        </p:xfrm>
        <a:graphic>
          <a:graphicData uri="http://schemas.openxmlformats.org/drawingml/2006/table">
            <a:tbl>
              <a:tblPr/>
              <a:tblGrid>
                <a:gridCol w="3321685">
                  <a:extLst>
                    <a:ext uri="{9D8B030D-6E8A-4147-A177-3AD203B41FA5}">
                      <a16:colId xmlns:a16="http://schemas.microsoft.com/office/drawing/2014/main" val="20000"/>
                    </a:ext>
                  </a:extLst>
                </a:gridCol>
                <a:gridCol w="3859530">
                  <a:extLst>
                    <a:ext uri="{9D8B030D-6E8A-4147-A177-3AD203B41FA5}">
                      <a16:colId xmlns:a16="http://schemas.microsoft.com/office/drawing/2014/main" val="20001"/>
                    </a:ext>
                  </a:extLst>
                </a:gridCol>
              </a:tblGrid>
              <a:tr h="1153795">
                <a:tc gridSpan="2">
                  <a:txBody>
                    <a:bodyPr/>
                    <a:lstStyle/>
                    <a:p>
                      <a:pPr algn="ctr">
                        <a:spcAft>
                          <a:spcPts val="0"/>
                        </a:spcAft>
                      </a:pPr>
                      <a:r>
                        <a:rPr lang="vi-VN" sz="2800">
                          <a:solidFill>
                            <a:schemeClr val="bg2"/>
                          </a:solidFill>
                          <a:latin typeface="+mj-lt"/>
                          <a:ea typeface="Arial" panose="020B0604020202020204"/>
                          <a:cs typeface="Arial" panose="020B0604020202020204"/>
                        </a:rPr>
                        <a:t>PHIẾU HỌC TẬP SỐ 1</a:t>
                      </a:r>
                    </a:p>
                    <a:p>
                      <a:pPr algn="ctr">
                        <a:spcAft>
                          <a:spcPts val="0"/>
                        </a:spcAft>
                      </a:pPr>
                      <a:r>
                        <a:rPr lang="en-US" altLang="vi-VN" sz="3600">
                          <a:solidFill>
                            <a:schemeClr val="bg2"/>
                          </a:solidFill>
                          <a:latin typeface="Times New Roman" panose="02020603050405020304" pitchFamily="18" charset="0"/>
                          <a:ea typeface="Times New Roman" panose="02020603050405020304"/>
                          <a:cs typeface="Times New Roman" panose="02020603050405020304" pitchFamily="18" charset="0"/>
                        </a:rPr>
                        <a:t>Kích thước tế bào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522730">
                <a:tc>
                  <a:txBody>
                    <a:bodyPr/>
                    <a:lstStyle/>
                    <a:p>
                      <a:pPr algn="ctr">
                        <a:spcAft>
                          <a:spcPts val="0"/>
                        </a:spcAft>
                      </a:pPr>
                      <a:endParaRPr lang="vi-VN" sz="2800">
                        <a:solidFill>
                          <a:schemeClr val="bg2"/>
                        </a:solidFill>
                        <a:latin typeface="+mj-lt"/>
                        <a:sym typeface="+mn-ea"/>
                      </a:endParaRPr>
                    </a:p>
                    <a:p>
                      <a:pPr algn="ctr">
                        <a:spcAft>
                          <a:spcPts val="0"/>
                        </a:spcAft>
                      </a:pPr>
                      <a:r>
                        <a:rPr lang="vi-VN" sz="2800">
                          <a:solidFill>
                            <a:schemeClr val="bg2"/>
                          </a:solidFill>
                          <a:latin typeface="+mj-lt"/>
                          <a:sym typeface="+mn-ea"/>
                        </a:rPr>
                        <a:t>- Kích thước nhỏ:</a:t>
                      </a:r>
                      <a:endParaRPr lang="vi-VN" sz="2800">
                        <a:solidFill>
                          <a:schemeClr val="bg2"/>
                        </a:solidFill>
                        <a:latin typeface="+mj-lt"/>
                        <a:ea typeface="Times New Roman" panose="02020603050405020304"/>
                        <a:cs typeface="Arial" panose="020B0604020202020204"/>
                      </a:endParaRPr>
                    </a:p>
                    <a:p>
                      <a:pPr algn="ctr">
                        <a:spcAft>
                          <a:spcPts val="0"/>
                        </a:spcAft>
                      </a:pPr>
                      <a:endParaRPr lang="vi-VN" sz="2800">
                        <a:solidFill>
                          <a:schemeClr val="bg2"/>
                        </a:solidFill>
                        <a:latin typeface="Times New Roman" panose="02020603050405020304" pitchFamily="18" charset="0"/>
                        <a:ea typeface="Times New Roman" panose="02020603050405020304"/>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vi-VN" sz="2800">
                        <a:solidFill>
                          <a:schemeClr val="bg2"/>
                        </a:solidFill>
                        <a:latin typeface="Times New Roman" panose="02020603050405020304" pitchFamily="18" charset="0"/>
                        <a:ea typeface="Times New Roman" panose="02020603050405020304"/>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5730">
                <a:tc>
                  <a:txBody>
                    <a:bodyPr/>
                    <a:lstStyle/>
                    <a:p>
                      <a:pPr>
                        <a:spcAft>
                          <a:spcPts val="0"/>
                        </a:spcAft>
                      </a:pPr>
                      <a:endParaRPr lang="vi-VN" sz="2800">
                        <a:solidFill>
                          <a:schemeClr val="bg2"/>
                        </a:solidFill>
                        <a:latin typeface="+mj-lt"/>
                        <a:ea typeface="Arial" panose="020B0604020202020204"/>
                        <a:cs typeface="Arial" panose="020B0604020202020204"/>
                      </a:endParaRPr>
                    </a:p>
                    <a:p>
                      <a:pPr>
                        <a:spcAft>
                          <a:spcPts val="0"/>
                        </a:spcAft>
                      </a:pPr>
                      <a:r>
                        <a:rPr lang="en-US" altLang="vi-VN" sz="2800">
                          <a:solidFill>
                            <a:schemeClr val="bg2"/>
                          </a:solidFill>
                          <a:latin typeface="+mj-lt"/>
                          <a:ea typeface="Arial" panose="020B0604020202020204"/>
                          <a:cs typeface="Arial" panose="020B0604020202020204"/>
                        </a:rPr>
                        <a:t>   </a:t>
                      </a:r>
                      <a:r>
                        <a:rPr lang="vi-VN" sz="2800">
                          <a:solidFill>
                            <a:schemeClr val="bg2"/>
                          </a:solidFill>
                          <a:latin typeface="+mj-lt"/>
                          <a:ea typeface="Arial" panose="020B0604020202020204"/>
                          <a:cs typeface="Arial" panose="020B0604020202020204"/>
                        </a:rPr>
                        <a:t>- Kích thước lớn:</a:t>
                      </a:r>
                      <a:endParaRPr lang="vi-VN" sz="2800">
                        <a:solidFill>
                          <a:schemeClr val="bg2"/>
                        </a:solidFill>
                        <a:latin typeface="+mj-lt"/>
                        <a:ea typeface="Times New Roman" panose="02020603050405020304"/>
                        <a:cs typeface="Arial" panose="020B06040202020202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vi-VN" sz="2800">
                          <a:solidFill>
                            <a:schemeClr val="bg2"/>
                          </a:solidFill>
                          <a:latin typeface="+mj-lt"/>
                          <a:ea typeface="Arial" panose="020B0604020202020204"/>
                          <a:cs typeface="Arial" panose="020B060402020202020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TextBox 16"/>
          <p:cNvSpPr txBox="1"/>
          <p:nvPr/>
        </p:nvSpPr>
        <p:spPr>
          <a:xfrm>
            <a:off x="1167765" y="236220"/>
            <a:ext cx="10071100" cy="1814830"/>
          </a:xfrm>
          <a:prstGeom prst="rect">
            <a:avLst/>
          </a:prstGeom>
          <a:noFill/>
        </p:spPr>
        <p:txBody>
          <a:bodyPr wrap="square" rtlCol="0">
            <a:spAutoFit/>
          </a:bodyPr>
          <a:lstStyle/>
          <a:p>
            <a:r>
              <a:rPr lang="vi-VN" sz="2800">
                <a:solidFill>
                  <a:srgbClr val="FF0000"/>
                </a:solidFill>
                <a:latin typeface="+mj-lt"/>
              </a:rPr>
              <a:t>  Quan sát hình ảnh 1.2 SGK hoạt động c</a:t>
            </a:r>
            <a:r>
              <a:rPr lang="en-US" altLang="vi-VN" sz="2800">
                <a:solidFill>
                  <a:srgbClr val="FF0000"/>
                </a:solidFill>
                <a:latin typeface="Times New Roman" panose="02020603050405020304" pitchFamily="18" charset="0"/>
                <a:cs typeface="Times New Roman" panose="02020603050405020304" pitchFamily="18" charset="0"/>
              </a:rPr>
              <a:t>á nhân</a:t>
            </a:r>
            <a:r>
              <a:rPr lang="vi-VN" sz="2800">
                <a:solidFill>
                  <a:srgbClr val="FF0000"/>
                </a:solidFill>
                <a:latin typeface="+mj-lt"/>
              </a:rPr>
              <a:t> hoàn thành phiếu học tập số 1.</a:t>
            </a:r>
          </a:p>
          <a:p>
            <a:r>
              <a:rPr lang="vi-VN" sz="2800">
                <a:solidFill>
                  <a:srgbClr val="FF0000"/>
                </a:solidFill>
                <a:latin typeface="+mj-lt"/>
              </a:rPr>
              <a:t>  Thời gian: 5 phút</a:t>
            </a:r>
          </a:p>
          <a:p>
            <a:endParaRPr lang="vi-VN" sz="2800">
              <a:solidFill>
                <a:srgbClr val="FF0000"/>
              </a:solidFill>
              <a:latin typeface="+mj-lt"/>
            </a:endParaRPr>
          </a:p>
        </p:txBody>
      </p:sp>
      <p:pic>
        <p:nvPicPr>
          <p:cNvPr id="18" name="Picture 2"/>
          <p:cNvPicPr>
            <a:picLocks noChangeAspect="1" noChangeArrowheads="1"/>
          </p:cNvPicPr>
          <p:nvPr/>
        </p:nvPicPr>
        <p:blipFill>
          <a:blip r:embed="rId3"/>
          <a:srcRect/>
          <a:stretch>
            <a:fillRect/>
          </a:stretch>
        </p:blipFill>
        <p:spPr bwMode="auto">
          <a:xfrm>
            <a:off x="464234" y="168812"/>
            <a:ext cx="821577" cy="77372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540;p51"/>
          <p:cNvSpPr/>
          <p:nvPr/>
        </p:nvSpPr>
        <p:spPr>
          <a:xfrm>
            <a:off x="2438403" y="739335"/>
            <a:ext cx="7213599" cy="4398722"/>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vi-VN"/>
              <a:t>-</a:t>
            </a:r>
          </a:p>
        </p:txBody>
      </p:sp>
      <p:sp>
        <p:nvSpPr>
          <p:cNvPr id="4" name="Rectangle 3"/>
          <p:cNvSpPr/>
          <p:nvPr/>
        </p:nvSpPr>
        <p:spPr>
          <a:xfrm>
            <a:off x="3746679" y="2050859"/>
            <a:ext cx="4596765" cy="1322070"/>
          </a:xfrm>
          <a:prstGeom prst="rect">
            <a:avLst/>
          </a:prstGeom>
        </p:spPr>
        <p:txBody>
          <a:bodyPr wrap="none">
            <a:spAutoFit/>
          </a:bodyPr>
          <a:lstStyle/>
          <a:p>
            <a:r>
              <a:rPr lang="vi-VN" sz="8000" b="1" i="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r>
              <a:rPr lang="en-GB" sz="8000" b="1" i="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hởi động</a:t>
            </a:r>
            <a:endParaRPr lang="vi-VN" sz="80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364615" y="531495"/>
          <a:ext cx="6654165" cy="5186045"/>
        </p:xfrm>
        <a:graphic>
          <a:graphicData uri="http://schemas.openxmlformats.org/drawingml/2006/table">
            <a:tbl>
              <a:tblPr/>
              <a:tblGrid>
                <a:gridCol w="3334385">
                  <a:extLst>
                    <a:ext uri="{9D8B030D-6E8A-4147-A177-3AD203B41FA5}">
                      <a16:colId xmlns:a16="http://schemas.microsoft.com/office/drawing/2014/main" val="20000"/>
                    </a:ext>
                  </a:extLst>
                </a:gridCol>
                <a:gridCol w="3319780">
                  <a:extLst>
                    <a:ext uri="{9D8B030D-6E8A-4147-A177-3AD203B41FA5}">
                      <a16:colId xmlns:a16="http://schemas.microsoft.com/office/drawing/2014/main" val="20001"/>
                    </a:ext>
                  </a:extLst>
                </a:gridCol>
              </a:tblGrid>
              <a:tr h="1377315">
                <a:tc gridSpan="2">
                  <a:txBody>
                    <a:bodyPr/>
                    <a:lstStyle/>
                    <a:p>
                      <a:pPr algn="ctr">
                        <a:spcAft>
                          <a:spcPts val="0"/>
                        </a:spcAft>
                      </a:pPr>
                      <a:r>
                        <a:rPr lang="vi-VN" sz="2600">
                          <a:solidFill>
                            <a:schemeClr val="bg2"/>
                          </a:solidFill>
                          <a:latin typeface="+mj-lt"/>
                          <a:ea typeface="Arial" panose="020B0604020202020204"/>
                          <a:cs typeface="Arial" panose="020B0604020202020204"/>
                        </a:rPr>
                        <a:t>PHIẾU HỌC TẬP SỐ 1</a:t>
                      </a:r>
                      <a:endParaRPr lang="vi-VN" sz="2600">
                        <a:solidFill>
                          <a:schemeClr val="bg2"/>
                        </a:solidFill>
                        <a:latin typeface="+mj-lt"/>
                        <a:ea typeface="Times New Roman" panose="02020603050405020304"/>
                        <a:cs typeface="Arial" panose="020B0604020202020204"/>
                      </a:endParaRPr>
                    </a:p>
                    <a:p>
                      <a:pPr algn="ctr">
                        <a:spcAft>
                          <a:spcPts val="0"/>
                        </a:spcAft>
                      </a:pPr>
                      <a:r>
                        <a:rPr lang="en-US" altLang="vi-VN" sz="4000">
                          <a:solidFill>
                            <a:schemeClr val="bg2"/>
                          </a:solidFill>
                          <a:latin typeface="Times New Roman" panose="02020603050405020304" pitchFamily="18" charset="0"/>
                          <a:ea typeface="Arial" panose="020B0604020202020204"/>
                          <a:cs typeface="Times New Roman" panose="02020603050405020304" pitchFamily="18" charset="0"/>
                        </a:rPr>
                        <a:t>Kích thức tế bào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171065">
                <a:tc>
                  <a:txBody>
                    <a:bodyPr/>
                    <a:lstStyle/>
                    <a:p>
                      <a:pPr algn="l">
                        <a:spcAft>
                          <a:spcPts val="0"/>
                        </a:spcAft>
                      </a:pPr>
                      <a:r>
                        <a:rPr lang="vi-VN" sz="2600">
                          <a:solidFill>
                            <a:schemeClr val="bg2"/>
                          </a:solidFill>
                          <a:latin typeface="+mj-lt"/>
                          <a:sym typeface="+mn-ea"/>
                        </a:rPr>
                        <a:t>- Kích thước nhỏ: </a:t>
                      </a:r>
                      <a:endParaRPr lang="vi-VN" sz="2600">
                        <a:solidFill>
                          <a:schemeClr val="bg2"/>
                        </a:solidFill>
                        <a:latin typeface="Times New Roman" panose="02020603050405020304" pitchFamily="18" charset="0"/>
                        <a:ea typeface="Times New Roman" panose="02020603050405020304"/>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vi-VN" sz="2600">
                          <a:solidFill>
                            <a:schemeClr val="bg2"/>
                          </a:solidFill>
                          <a:latin typeface="+mj-lt"/>
                          <a:sym typeface="+mn-ea"/>
                        </a:rPr>
                        <a:t>- </a:t>
                      </a:r>
                      <a:r>
                        <a:rPr lang="vi-VN" sz="2600">
                          <a:solidFill>
                            <a:schemeClr val="bg2"/>
                          </a:solidFill>
                          <a:latin typeface="+mj-lt"/>
                          <a:sym typeface="+mn-ea"/>
                        </a:rPr>
                        <a:t>Tế bào vi khuẩn, phần lớn tế bào thực vật, phần lớn tế bào động vật.</a:t>
                      </a:r>
                      <a:endParaRPr lang="vi-VN" sz="2600">
                        <a:solidFill>
                          <a:schemeClr val="bg2"/>
                        </a:solidFill>
                        <a:latin typeface="Times New Roman" panose="02020603050405020304" pitchFamily="18" charset="0"/>
                        <a:ea typeface="Times New Roman" panose="02020603050405020304"/>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37665">
                <a:tc>
                  <a:txBody>
                    <a:bodyPr/>
                    <a:lstStyle/>
                    <a:p>
                      <a:pPr>
                        <a:spcAft>
                          <a:spcPts val="0"/>
                        </a:spcAft>
                      </a:pPr>
                      <a:r>
                        <a:rPr lang="vi-VN" sz="2600">
                          <a:solidFill>
                            <a:schemeClr val="bg2"/>
                          </a:solidFill>
                          <a:latin typeface="+mj-lt"/>
                          <a:ea typeface="Arial" panose="020B0604020202020204"/>
                          <a:cs typeface="Arial" panose="020B0604020202020204"/>
                        </a:rPr>
                        <a:t>- Kích thước lớn: </a:t>
                      </a:r>
                      <a:endParaRPr lang="vi-VN" sz="2600">
                        <a:solidFill>
                          <a:schemeClr val="bg2"/>
                        </a:solidFill>
                        <a:latin typeface="+mj-lt"/>
                        <a:ea typeface="Times New Roman" panose="02020603050405020304"/>
                        <a:cs typeface="Arial" panose="020B06040202020202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600">
                          <a:solidFill>
                            <a:schemeClr val="bg2"/>
                          </a:solidFill>
                          <a:latin typeface="+mj-lt"/>
                          <a:ea typeface="Arial" panose="020B0604020202020204"/>
                          <a:cs typeface="Arial" panose="020B0604020202020204"/>
                        </a:rPr>
                        <a:t> - </a:t>
                      </a:r>
                      <a:r>
                        <a:rPr lang="vi-VN" sz="2600">
                          <a:solidFill>
                            <a:schemeClr val="bg2"/>
                          </a:solidFill>
                          <a:latin typeface="Times New Roman" panose="02020603050405020304" pitchFamily="18" charset="0"/>
                          <a:cs typeface="Times New Roman" panose="02020603050405020304" pitchFamily="18" charset="0"/>
                          <a:sym typeface="+mn-ea"/>
                        </a:rPr>
                        <a:t>Tế bào trứng</a:t>
                      </a:r>
                      <a:r>
                        <a:rPr lang="en-US" altLang="vi-VN" sz="2600">
                          <a:solidFill>
                            <a:schemeClr val="bg2"/>
                          </a:solidFill>
                          <a:latin typeface="Times New Roman" panose="02020603050405020304" pitchFamily="18" charset="0"/>
                          <a:cs typeface="Times New Roman" panose="02020603050405020304" pitchFamily="18" charset="0"/>
                          <a:sym typeface="+mn-ea"/>
                        </a:rPr>
                        <a:t> cá, tế bào Chim ruồi, tế bào trong cơ thể người,...</a:t>
                      </a:r>
                      <a:endParaRPr lang="en-US" altLang="vi-VN" sz="2600">
                        <a:solidFill>
                          <a:schemeClr val="bg2"/>
                        </a:solidFill>
                        <a:latin typeface="Times New Roman" panose="02020603050405020304" pitchFamily="18" charset="0"/>
                        <a:ea typeface="Arial" panose="020B0604020202020204"/>
                        <a:cs typeface="Times New Roman" panose="02020603050405020304" pitchFamily="18" charset="0"/>
                        <a:sym typeface="+mn-e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Google Shape;4540;p51"/>
          <p:cNvSpPr/>
          <p:nvPr/>
        </p:nvSpPr>
        <p:spPr>
          <a:xfrm>
            <a:off x="8440616" y="942535"/>
            <a:ext cx="3432516" cy="4107767"/>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 name="TextBox 11"/>
          <p:cNvSpPr txBox="1"/>
          <p:nvPr/>
        </p:nvSpPr>
        <p:spPr>
          <a:xfrm>
            <a:off x="8989255" y="1702177"/>
            <a:ext cx="2419643" cy="2492990"/>
          </a:xfrm>
          <a:prstGeom prst="rect">
            <a:avLst/>
          </a:prstGeom>
          <a:noFill/>
        </p:spPr>
        <p:txBody>
          <a:bodyPr wrap="square" rtlCol="0">
            <a:spAutoFit/>
          </a:bodyPr>
          <a:lstStyle/>
          <a:p>
            <a:r>
              <a:rPr lang="vi-VN" sz="2600">
                <a:latin typeface="+mj-lt"/>
              </a:rPr>
              <a:t> </a:t>
            </a:r>
            <a:r>
              <a:rPr lang="vi-VN" sz="2600" b="1">
                <a:solidFill>
                  <a:srgbClr val="FF0000"/>
                </a:solidFill>
                <a:latin typeface="+mj-lt"/>
              </a:rPr>
              <a:t>Chúng ta có thể quan sát tế bào bằng những cách nào? Lấy ví dụ?</a:t>
            </a:r>
          </a:p>
        </p:txBody>
      </p:sp>
      <p:sp>
        <p:nvSpPr>
          <p:cNvPr id="13" name="Notched Right Arrow 12"/>
          <p:cNvSpPr/>
          <p:nvPr/>
        </p:nvSpPr>
        <p:spPr>
          <a:xfrm>
            <a:off x="8018585" y="2489982"/>
            <a:ext cx="647113" cy="65344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2"/>
        <p:cNvGrpSpPr/>
        <p:nvPr/>
      </p:nvGrpSpPr>
      <p:grpSpPr>
        <a:xfrm>
          <a:off x="0" y="0"/>
          <a:ext cx="0" cy="0"/>
          <a:chOff x="0" y="0"/>
          <a:chExt cx="0" cy="0"/>
        </a:xfrm>
      </p:grpSpPr>
      <p:sp>
        <p:nvSpPr>
          <p:cNvPr id="30" name="TextBox 29"/>
          <p:cNvSpPr txBox="1"/>
          <p:nvPr/>
        </p:nvSpPr>
        <p:spPr>
          <a:xfrm>
            <a:off x="1561483" y="5598939"/>
            <a:ext cx="3121367" cy="584775"/>
          </a:xfrm>
          <a:prstGeom prst="rect">
            <a:avLst/>
          </a:prstGeom>
          <a:noFill/>
        </p:spPr>
        <p:txBody>
          <a:bodyPr wrap="none" rtlCol="0">
            <a:spAutoFit/>
          </a:bodyPr>
          <a:lstStyle/>
          <a:p>
            <a:r>
              <a:rPr lang="vi-VN" sz="3200">
                <a:latin typeface="+mj-lt"/>
              </a:rPr>
              <a:t>Kích thước tế bào</a:t>
            </a:r>
          </a:p>
        </p:txBody>
      </p:sp>
      <p:sp>
        <p:nvSpPr>
          <p:cNvPr id="31" name="TextBox 30"/>
          <p:cNvSpPr txBox="1"/>
          <p:nvPr/>
        </p:nvSpPr>
        <p:spPr>
          <a:xfrm>
            <a:off x="7018995" y="2059076"/>
            <a:ext cx="5172467" cy="3539430"/>
          </a:xfrm>
          <a:prstGeom prst="rect">
            <a:avLst/>
          </a:prstGeom>
          <a:noFill/>
        </p:spPr>
        <p:txBody>
          <a:bodyPr wrap="square" rtlCol="0">
            <a:spAutoFit/>
          </a:bodyPr>
          <a:lstStyle/>
          <a:p>
            <a:pPr algn="ctr"/>
            <a:r>
              <a:rPr lang="vi-VN" sz="3200" b="1">
                <a:solidFill>
                  <a:schemeClr val="accent1">
                    <a:lumMod val="75000"/>
                  </a:schemeClr>
                </a:solidFill>
                <a:latin typeface="+mj-lt"/>
              </a:rPr>
              <a:t>    Tế bào có kích thước nhỏ, phần lớn không quan sát được bằng mắt thường mà phải sử dụng kính hiển vi.</a:t>
            </a:r>
          </a:p>
          <a:p>
            <a:pPr algn="ctr"/>
            <a:r>
              <a:rPr lang="vi-VN" sz="3200" b="1">
                <a:solidFill>
                  <a:schemeClr val="accent1">
                    <a:lumMod val="75000"/>
                  </a:schemeClr>
                </a:solidFill>
                <a:latin typeface="+mj-lt"/>
              </a:rPr>
              <a:t>VD: tế bào vi khuẩn, tế bào thịt quả cà chua, ....</a:t>
            </a:r>
          </a:p>
          <a:p>
            <a:endParaRPr lang="vi-VN" sz="3200">
              <a:latin typeface="+mj-lt"/>
            </a:endParaRPr>
          </a:p>
        </p:txBody>
      </p:sp>
      <p:sp>
        <p:nvSpPr>
          <p:cNvPr id="6" name="Google Shape;843;p30"/>
          <p:cNvSpPr/>
          <p:nvPr/>
        </p:nvSpPr>
        <p:spPr>
          <a:xfrm>
            <a:off x="6093735" y="2455778"/>
            <a:ext cx="757231" cy="488735"/>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3" name="Content Placeholder 2"/>
          <p:cNvPicPr>
            <a:picLocks noGrp="1" noChangeAspect="1"/>
          </p:cNvPicPr>
          <p:nvPr>
            <p:ph idx="1"/>
          </p:nvPr>
        </p:nvPicPr>
        <p:blipFill rotWithShape="1">
          <a:blip r:embed="rId3"/>
          <a:srcRect l="3084" r="2291" b="5826"/>
          <a:stretch>
            <a:fillRect/>
          </a:stretch>
        </p:blipFill>
        <p:spPr>
          <a:xfrm>
            <a:off x="466090" y="1151255"/>
            <a:ext cx="6553200" cy="4554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amond(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000" fill="hold">
                                          <p:stCondLst>
                                            <p:cond delay="0"/>
                                          </p:stCondLst>
                                        </p:cTn>
                                        <p:tgtEl>
                                          <p:spTgt spid="3"/>
                                        </p:tgtEl>
                                        <p:attrNameLst>
                                          <p:attrName>style.visibility</p:attrName>
                                        </p:attrNameLst>
                                      </p:cBhvr>
                                      <p:to>
                                        <p:strVal val="visible"/>
                                      </p:to>
                                    </p:set>
                                    <p:animEffect transition="in" filter="circle(in)">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z2678666414067_525fbff16b448ee9c935c172aaca9ad9.jpg"/>
          <p:cNvPicPr>
            <a:picLocks noChangeAspect="1"/>
          </p:cNvPicPr>
          <p:nvPr/>
        </p:nvPicPr>
        <p:blipFill>
          <a:blip r:embed="rId2"/>
          <a:stretch>
            <a:fillRect/>
          </a:stretch>
        </p:blipFill>
        <p:spPr>
          <a:xfrm>
            <a:off x="493248" y="260178"/>
            <a:ext cx="4275699" cy="3256745"/>
          </a:xfrm>
          <a:prstGeom prst="rect">
            <a:avLst/>
          </a:prstGeom>
        </p:spPr>
      </p:pic>
      <p:pic>
        <p:nvPicPr>
          <p:cNvPr id="21" name="Picture 20" descr="z2678666418513_165719a24a9e7527a20dca87d3a35818.jpg"/>
          <p:cNvPicPr>
            <a:picLocks noChangeAspect="1"/>
          </p:cNvPicPr>
          <p:nvPr/>
        </p:nvPicPr>
        <p:blipFill>
          <a:blip r:embed="rId3"/>
          <a:stretch>
            <a:fillRect/>
          </a:stretch>
        </p:blipFill>
        <p:spPr>
          <a:xfrm>
            <a:off x="7526215" y="253221"/>
            <a:ext cx="4159337" cy="2897942"/>
          </a:xfrm>
          <a:prstGeom prst="rect">
            <a:avLst/>
          </a:prstGeom>
        </p:spPr>
      </p:pic>
      <p:pic>
        <p:nvPicPr>
          <p:cNvPr id="22" name="Picture 21" descr="z2678666421359_e6116a3ff5da2f5c756e0454598a1a0f.jpg"/>
          <p:cNvPicPr>
            <a:picLocks noChangeAspect="1"/>
          </p:cNvPicPr>
          <p:nvPr/>
        </p:nvPicPr>
        <p:blipFill>
          <a:blip r:embed="rId4"/>
          <a:stretch>
            <a:fillRect/>
          </a:stretch>
        </p:blipFill>
        <p:spPr>
          <a:xfrm>
            <a:off x="3882686" y="3638546"/>
            <a:ext cx="4234375" cy="3219450"/>
          </a:xfrm>
          <a:prstGeom prst="rect">
            <a:avLst/>
          </a:prstGeom>
        </p:spPr>
      </p:pic>
      <p:sp>
        <p:nvSpPr>
          <p:cNvPr id="23" name="TextBox 22"/>
          <p:cNvSpPr txBox="1"/>
          <p:nvPr/>
        </p:nvSpPr>
        <p:spPr>
          <a:xfrm>
            <a:off x="942536" y="3193367"/>
            <a:ext cx="2982351" cy="892552"/>
          </a:xfrm>
          <a:prstGeom prst="rect">
            <a:avLst/>
          </a:prstGeom>
          <a:noFill/>
        </p:spPr>
        <p:txBody>
          <a:bodyPr wrap="square" rtlCol="0">
            <a:spAutoFit/>
          </a:bodyPr>
          <a:lstStyle/>
          <a:p>
            <a:pPr algn="ctr"/>
            <a:r>
              <a:rPr lang="vi-VN" sz="2600" b="1">
                <a:solidFill>
                  <a:schemeClr val="accent6"/>
                </a:solidFill>
                <a:latin typeface="+mj-lt"/>
              </a:rPr>
              <a:t>Quan sát tế bào biểu bì vảy hành</a:t>
            </a:r>
          </a:p>
        </p:txBody>
      </p:sp>
      <p:sp>
        <p:nvSpPr>
          <p:cNvPr id="24" name="TextBox 23"/>
          <p:cNvSpPr txBox="1"/>
          <p:nvPr/>
        </p:nvSpPr>
        <p:spPr>
          <a:xfrm>
            <a:off x="8564880" y="3176954"/>
            <a:ext cx="2982351" cy="892552"/>
          </a:xfrm>
          <a:prstGeom prst="rect">
            <a:avLst/>
          </a:prstGeom>
          <a:noFill/>
        </p:spPr>
        <p:txBody>
          <a:bodyPr wrap="square" rtlCol="0">
            <a:spAutoFit/>
          </a:bodyPr>
          <a:lstStyle/>
          <a:p>
            <a:pPr algn="ctr"/>
            <a:r>
              <a:rPr lang="vi-VN" sz="2600" b="1">
                <a:solidFill>
                  <a:schemeClr val="accent6"/>
                </a:solidFill>
                <a:latin typeface="+mj-lt"/>
              </a:rPr>
              <a:t>Quan sát tế bào biểu bì da ếch</a:t>
            </a:r>
          </a:p>
        </p:txBody>
      </p:sp>
      <p:sp>
        <p:nvSpPr>
          <p:cNvPr id="25" name="TextBox 24"/>
          <p:cNvSpPr txBox="1"/>
          <p:nvPr/>
        </p:nvSpPr>
        <p:spPr>
          <a:xfrm>
            <a:off x="8142850" y="5695072"/>
            <a:ext cx="2982351" cy="892552"/>
          </a:xfrm>
          <a:prstGeom prst="rect">
            <a:avLst/>
          </a:prstGeom>
          <a:noFill/>
        </p:spPr>
        <p:txBody>
          <a:bodyPr wrap="square" rtlCol="0">
            <a:spAutoFit/>
          </a:bodyPr>
          <a:lstStyle/>
          <a:p>
            <a:pPr algn="ctr"/>
            <a:r>
              <a:rPr lang="vi-VN" sz="2600" b="1">
                <a:solidFill>
                  <a:schemeClr val="accent6"/>
                </a:solidFill>
                <a:latin typeface="+mj-lt"/>
              </a:rPr>
              <a:t>Quan sát cơ thể đơn bào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heckerboard(across)">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amond(in)">
                                      <p:cBhvr>
                                        <p:cTn id="2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e2303a54269d5da673e7eacbb44a262.jpg"/>
          <p:cNvPicPr>
            <a:picLocks noChangeAspect="1"/>
          </p:cNvPicPr>
          <p:nvPr/>
        </p:nvPicPr>
        <p:blipFill>
          <a:blip r:embed="rId2"/>
          <a:stretch>
            <a:fillRect/>
          </a:stretch>
        </p:blipFill>
        <p:spPr>
          <a:xfrm>
            <a:off x="1491183" y="745588"/>
            <a:ext cx="4529797" cy="5008098"/>
          </a:xfrm>
          <a:prstGeom prst="rect">
            <a:avLst/>
          </a:prstGeom>
        </p:spPr>
      </p:pic>
      <p:pic>
        <p:nvPicPr>
          <p:cNvPr id="8" name="Picture 7" descr="898ef-3_fotor_collage2b282402bx2b32029.jpg"/>
          <p:cNvPicPr>
            <a:picLocks noChangeAspect="1"/>
          </p:cNvPicPr>
          <p:nvPr/>
        </p:nvPicPr>
        <p:blipFill>
          <a:blip r:embed="rId3"/>
          <a:stretch>
            <a:fillRect/>
          </a:stretch>
        </p:blipFill>
        <p:spPr>
          <a:xfrm>
            <a:off x="7794667" y="717454"/>
            <a:ext cx="3839307" cy="5119076"/>
          </a:xfrm>
          <a:prstGeom prst="rect">
            <a:avLst/>
          </a:prstGeom>
        </p:spPr>
      </p:pic>
      <p:sp>
        <p:nvSpPr>
          <p:cNvPr id="9" name="TextBox 8"/>
          <p:cNvSpPr txBox="1"/>
          <p:nvPr/>
        </p:nvSpPr>
        <p:spPr>
          <a:xfrm>
            <a:off x="2672862" y="42200"/>
            <a:ext cx="8254183" cy="584775"/>
          </a:xfrm>
          <a:prstGeom prst="rect">
            <a:avLst/>
          </a:prstGeom>
          <a:noFill/>
        </p:spPr>
        <p:txBody>
          <a:bodyPr wrap="none" rtlCol="0">
            <a:spAutoFit/>
          </a:bodyPr>
          <a:lstStyle/>
          <a:p>
            <a:r>
              <a:rPr lang="vi-VN" sz="3200" b="1">
                <a:latin typeface="+mj-lt"/>
              </a:rPr>
              <a:t>Một số tế bào quan sát được bằng mắt thường</a:t>
            </a:r>
          </a:p>
        </p:txBody>
      </p:sp>
      <p:sp>
        <p:nvSpPr>
          <p:cNvPr id="10" name="TextBox 9"/>
          <p:cNvSpPr txBox="1"/>
          <p:nvPr/>
        </p:nvSpPr>
        <p:spPr>
          <a:xfrm>
            <a:off x="2363372" y="5838092"/>
            <a:ext cx="3148619" cy="523220"/>
          </a:xfrm>
          <a:prstGeom prst="rect">
            <a:avLst/>
          </a:prstGeom>
          <a:noFill/>
        </p:spPr>
        <p:txBody>
          <a:bodyPr wrap="none" rtlCol="0">
            <a:spAutoFit/>
          </a:bodyPr>
          <a:lstStyle/>
          <a:p>
            <a:r>
              <a:rPr lang="vi-VN" sz="2800">
                <a:latin typeface="+mj-lt"/>
              </a:rPr>
              <a:t>Tế bào trứng Cá Hồi</a:t>
            </a:r>
          </a:p>
        </p:txBody>
      </p:sp>
      <p:sp>
        <p:nvSpPr>
          <p:cNvPr id="11" name="TextBox 10"/>
          <p:cNvSpPr txBox="1"/>
          <p:nvPr/>
        </p:nvSpPr>
        <p:spPr>
          <a:xfrm>
            <a:off x="8468752" y="5852160"/>
            <a:ext cx="2449710" cy="523220"/>
          </a:xfrm>
          <a:prstGeom prst="rect">
            <a:avLst/>
          </a:prstGeom>
          <a:noFill/>
        </p:spPr>
        <p:txBody>
          <a:bodyPr wrap="none" rtlCol="0">
            <a:spAutoFit/>
          </a:bodyPr>
          <a:lstStyle/>
          <a:p>
            <a:r>
              <a:rPr lang="vi-VN" sz="2800">
                <a:latin typeface="+mj-lt"/>
              </a:rPr>
              <a:t>Tế bào tép bưởi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2"/>
          <a:srcRect/>
          <a:stretch>
            <a:fillRect/>
          </a:stretch>
        </p:blipFill>
        <p:spPr bwMode="auto">
          <a:xfrm>
            <a:off x="225083" y="422031"/>
            <a:ext cx="5472332" cy="5936566"/>
          </a:xfrm>
          <a:prstGeom prst="rect">
            <a:avLst/>
          </a:prstGeom>
          <a:noFill/>
          <a:ln w="9525">
            <a:noFill/>
            <a:miter lim="800000"/>
            <a:headEnd/>
            <a:tailEnd/>
          </a:ln>
          <a:effectLst/>
        </p:spPr>
      </p:pic>
      <p:pic>
        <p:nvPicPr>
          <p:cNvPr id="40965" name="Picture 5"/>
          <p:cNvPicPr>
            <a:picLocks noChangeAspect="1" noChangeArrowheads="1"/>
          </p:cNvPicPr>
          <p:nvPr/>
        </p:nvPicPr>
        <p:blipFill>
          <a:blip r:embed="rId3"/>
          <a:srcRect/>
          <a:stretch>
            <a:fillRect/>
          </a:stretch>
        </p:blipFill>
        <p:spPr bwMode="auto">
          <a:xfrm>
            <a:off x="5824022" y="3348111"/>
            <a:ext cx="6297638" cy="2980885"/>
          </a:xfrm>
          <a:prstGeom prst="rect">
            <a:avLst/>
          </a:prstGeom>
          <a:noFill/>
          <a:ln w="9525">
            <a:noFill/>
            <a:miter lim="800000"/>
            <a:headEnd/>
            <a:tailEnd/>
          </a:ln>
          <a:effectLst/>
        </p:spPr>
      </p:pic>
      <p:sp>
        <p:nvSpPr>
          <p:cNvPr id="21" name="TextBox 20"/>
          <p:cNvSpPr txBox="1"/>
          <p:nvPr/>
        </p:nvSpPr>
        <p:spPr>
          <a:xfrm>
            <a:off x="6583679" y="886264"/>
            <a:ext cx="4909624" cy="1569660"/>
          </a:xfrm>
          <a:prstGeom prst="rect">
            <a:avLst/>
          </a:prstGeom>
          <a:noFill/>
        </p:spPr>
        <p:txBody>
          <a:bodyPr wrap="square" rtlCol="0">
            <a:spAutoFit/>
          </a:bodyPr>
          <a:lstStyle/>
          <a:p>
            <a:pPr algn="ctr"/>
            <a:r>
              <a:rPr lang="vi-VN" sz="4800" b="1">
                <a:solidFill>
                  <a:schemeClr val="accent1"/>
                </a:solidFill>
                <a:latin typeface="+mj-lt"/>
              </a:rPr>
              <a:t>Một số hình ảnh về cơ thể đơn bào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diamond(in)">
                                      <p:cBhvr>
                                        <p:cTn id="12" dur="20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checkerboard(across)">
                                      <p:cBhvr>
                                        <p:cTn id="1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z2672905722953_23263989c5cd5b24e753367dde1c6435.jpg"/>
          <p:cNvPicPr>
            <a:picLocks noChangeAspect="1"/>
          </p:cNvPicPr>
          <p:nvPr/>
        </p:nvPicPr>
        <p:blipFill>
          <a:blip r:embed="rId2"/>
          <a:stretch>
            <a:fillRect/>
          </a:stretch>
        </p:blipFill>
        <p:spPr>
          <a:xfrm>
            <a:off x="5542658" y="225084"/>
            <a:ext cx="6192343" cy="5430128"/>
          </a:xfrm>
          <a:prstGeom prst="rect">
            <a:avLst/>
          </a:prstGeom>
        </p:spPr>
      </p:pic>
      <p:pic>
        <p:nvPicPr>
          <p:cNvPr id="83970" name="Picture 2"/>
          <p:cNvPicPr>
            <a:picLocks noChangeAspect="1" noChangeArrowheads="1"/>
          </p:cNvPicPr>
          <p:nvPr/>
        </p:nvPicPr>
        <p:blipFill>
          <a:blip r:embed="rId3"/>
          <a:srcRect/>
          <a:stretch>
            <a:fillRect/>
          </a:stretch>
        </p:blipFill>
        <p:spPr bwMode="auto">
          <a:xfrm>
            <a:off x="1885071" y="1316793"/>
            <a:ext cx="3263706" cy="3395883"/>
          </a:xfrm>
          <a:prstGeom prst="rect">
            <a:avLst/>
          </a:prstGeom>
          <a:noFill/>
          <a:ln w="9525">
            <a:noFill/>
            <a:miter lim="800000"/>
            <a:headEnd/>
            <a:tailEnd/>
          </a:ln>
          <a:effectLst/>
        </p:spPr>
      </p:pic>
      <p:sp>
        <p:nvSpPr>
          <p:cNvPr id="10" name="Left Arrow 9"/>
          <p:cNvSpPr/>
          <p:nvPr/>
        </p:nvSpPr>
        <p:spPr>
          <a:xfrm>
            <a:off x="5148773" y="2813538"/>
            <a:ext cx="1097281" cy="4220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69551" y="5849501"/>
            <a:ext cx="5755102" cy="584775"/>
          </a:xfrm>
          <a:prstGeom prst="rect">
            <a:avLst/>
          </a:prstGeom>
        </p:spPr>
        <p:txBody>
          <a:bodyPr wrap="none">
            <a:spAutoFit/>
          </a:bodyPr>
          <a:lstStyle/>
          <a:p>
            <a:r>
              <a:rPr lang="en-US" sz="3200">
                <a:latin typeface="Times New Roman" panose="02020603050405020304" pitchFamily="18" charset="0"/>
                <a:cs typeface="Times New Roman" panose="02020603050405020304" pitchFamily="18" charset="0"/>
              </a:rPr>
              <a:t>Hình ảnh một số tế bào ở thực vật</a:t>
            </a:r>
            <a:endParaRPr lang="vi-VN"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83970"/>
                                        </p:tgtEl>
                                        <p:attrNameLst>
                                          <p:attrName>style.visibility</p:attrName>
                                        </p:attrNameLst>
                                      </p:cBhvr>
                                      <p:to>
                                        <p:strVal val="visible"/>
                                      </p:to>
                                    </p:set>
                                    <p:animEffect transition="in" filter="diamond(in)">
                                      <p:cBhvr>
                                        <p:cTn id="10" dur="2000"/>
                                        <p:tgtEl>
                                          <p:spTgt spid="8397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ox(in)">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hggfff.jpg"/>
          <p:cNvPicPr>
            <a:picLocks noChangeAspect="1"/>
          </p:cNvPicPr>
          <p:nvPr/>
        </p:nvPicPr>
        <p:blipFill>
          <a:blip r:embed="rId2"/>
          <a:stretch>
            <a:fillRect/>
          </a:stretch>
        </p:blipFill>
        <p:spPr>
          <a:xfrm>
            <a:off x="1700615" y="253214"/>
            <a:ext cx="9609810" cy="5405518"/>
          </a:xfrm>
          <a:prstGeom prst="rect">
            <a:avLst/>
          </a:prstGeom>
        </p:spPr>
      </p:pic>
      <p:sp>
        <p:nvSpPr>
          <p:cNvPr id="8" name="TextBox 7"/>
          <p:cNvSpPr txBox="1"/>
          <p:nvPr/>
        </p:nvSpPr>
        <p:spPr>
          <a:xfrm>
            <a:off x="3305870" y="5711484"/>
            <a:ext cx="6085320"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Hình ảnh một số tế bào gốc ở người</a:t>
            </a:r>
            <a:endParaRPr lang="vi-VN"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43;p30"/>
          <p:cNvSpPr/>
          <p:nvPr/>
        </p:nvSpPr>
        <p:spPr>
          <a:xfrm>
            <a:off x="844337" y="1029324"/>
            <a:ext cx="757231" cy="488735"/>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 name="Text Box 3"/>
          <p:cNvSpPr txBox="1"/>
          <p:nvPr/>
        </p:nvSpPr>
        <p:spPr>
          <a:xfrm>
            <a:off x="1601470" y="1518285"/>
            <a:ext cx="10196195" cy="891540"/>
          </a:xfrm>
          <a:prstGeom prst="rect">
            <a:avLst/>
          </a:prstGeom>
          <a:noFill/>
        </p:spPr>
        <p:txBody>
          <a:bodyPr wrap="square" rtlCol="0" anchor="t">
            <a:spAutoFit/>
          </a:bodyPr>
          <a:lstStyle/>
          <a:p>
            <a:r>
              <a:rPr lang="en-US" altLang="vi-VN" sz="2600" b="1">
                <a:solidFill>
                  <a:schemeClr val="accent1">
                    <a:lumMod val="75000"/>
                  </a:schemeClr>
                </a:solidFill>
                <a:latin typeface="Times New Roman" panose="02020603050405020304" pitchFamily="18" charset="0"/>
                <a:cs typeface="Times New Roman" panose="02020603050405020304" pitchFamily="18" charset="0"/>
                <a:sym typeface="+mn-ea"/>
              </a:rPr>
              <a:t>- P</a:t>
            </a:r>
            <a:r>
              <a:rPr lang="vi-VN" sz="2600" b="1">
                <a:solidFill>
                  <a:schemeClr val="accent1">
                    <a:lumMod val="75000"/>
                  </a:schemeClr>
                </a:solidFill>
                <a:latin typeface="Times New Roman" panose="02020603050405020304" pitchFamily="18" charset="0"/>
                <a:cs typeface="Times New Roman" panose="02020603050405020304" pitchFamily="18" charset="0"/>
                <a:sym typeface="+mn-ea"/>
              </a:rPr>
              <a:t>hần lớn </a:t>
            </a:r>
            <a:r>
              <a:rPr lang="en-US" altLang="vi-VN" sz="2600" b="1">
                <a:solidFill>
                  <a:schemeClr val="accent1">
                    <a:lumMod val="75000"/>
                  </a:schemeClr>
                </a:solidFill>
                <a:latin typeface="Times New Roman" panose="02020603050405020304" pitchFamily="18" charset="0"/>
                <a:cs typeface="Times New Roman" panose="02020603050405020304" pitchFamily="18" charset="0"/>
                <a:sym typeface="+mn-ea"/>
              </a:rPr>
              <a:t>tế bào </a:t>
            </a:r>
            <a:r>
              <a:rPr lang="vi-VN" sz="2600" b="1">
                <a:solidFill>
                  <a:schemeClr val="accent1">
                    <a:lumMod val="75000"/>
                  </a:schemeClr>
                </a:solidFill>
                <a:latin typeface="Times New Roman" panose="02020603050405020304" pitchFamily="18" charset="0"/>
                <a:cs typeface="Times New Roman" panose="02020603050405020304" pitchFamily="18" charset="0"/>
                <a:sym typeface="+mn-ea"/>
              </a:rPr>
              <a:t>không quan sát được bằng mắt thường mà phải sử dụng kính hiển vi.</a:t>
            </a:r>
          </a:p>
        </p:txBody>
      </p:sp>
      <p:sp>
        <p:nvSpPr>
          <p:cNvPr id="8" name="Title 1"/>
          <p:cNvSpPr txBox="1"/>
          <p:nvPr/>
        </p:nvSpPr>
        <p:spPr>
          <a:xfrm>
            <a:off x="1601470" y="933450"/>
            <a:ext cx="10293985" cy="584835"/>
          </a:xfrm>
          <a:prstGeom prst="rect">
            <a:avLst/>
          </a:prstGeom>
          <a:noFill/>
          <a:extLst>
            <a:ext uri="{909E8E84-426E-40DD-AFC4-6F175D3DCCD1}">
              <a14:hiddenFill xmlns:a14="http://schemas.microsoft.com/office/drawing/2010/main">
                <a:solidFill>
                  <a:srgbClr val="FFC000"/>
                </a:solidFill>
              </a14:hiddenFill>
            </a:ext>
          </a:ex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600" b="1" dirty="0" err="1">
                <a:solidFill>
                  <a:schemeClr val="accent1">
                    <a:lumMod val="75000"/>
                  </a:schemeClr>
                </a:solidFill>
                <a:latin typeface="Times New Roman" panose="02020603050405020304" pitchFamily="18" charset="0"/>
                <a:cs typeface="Times New Roman" panose="02020603050405020304" pitchFamily="18" charset="0"/>
              </a:rPr>
              <a:t>- Các</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loại</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tế</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bào</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khác</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nhau</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về</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kích</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thước</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nhưng</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hầu</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hết</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là</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rất</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nhỏ</a:t>
            </a:r>
            <a:r>
              <a:rPr lang="en-US" sz="2600" b="1" dirty="0">
                <a:solidFill>
                  <a:schemeClr val="accent1">
                    <a:lumMod val="75000"/>
                  </a:schemeClr>
                </a:solidFill>
                <a:latin typeface="Times New Roman" panose="02020603050405020304" pitchFamily="18" charset="0"/>
                <a:cs typeface="Times New Roman" panose="02020603050405020304" pitchFamily="18" charset="0"/>
              </a:rPr>
              <a:t> </a:t>
            </a:r>
            <a:r>
              <a:rPr lang="en-US" sz="2600" b="1" dirty="0" err="1">
                <a:solidFill>
                  <a:schemeClr val="accent1">
                    <a:lumMod val="75000"/>
                  </a:schemeClr>
                </a:solidFill>
                <a:latin typeface="Times New Roman" panose="02020603050405020304" pitchFamily="18" charset="0"/>
                <a:cs typeface="Times New Roman" panose="02020603050405020304" pitchFamily="18" charset="0"/>
              </a:rPr>
              <a:t>bé</a:t>
            </a:r>
            <a:r>
              <a:rPr lang="en-US" sz="2600" b="1" dirty="0">
                <a:solidFill>
                  <a:schemeClr val="accent1">
                    <a:lumMod val="7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500"/>
                                  </p:stCondLst>
                                  <p:childTnLst>
                                    <p:set>
                                      <p:cBhvr>
                                        <p:cTn id="10" dur="2000"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8" fill="hold" grpId="0" nodeType="afterEffect">
                                  <p:stCondLst>
                                    <p:cond delay="1000"/>
                                  </p:stCondLst>
                                  <p:childTnLst>
                                    <p:set>
                                      <p:cBhvr>
                                        <p:cTn id="15" dur="2000"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0-#ppt_w/2"/>
                                          </p:val>
                                        </p:tav>
                                        <p:tav tm="100000">
                                          <p:val>
                                            <p:strVal val="#ppt_x"/>
                                          </p:val>
                                        </p:tav>
                                      </p:tavLst>
                                    </p:anim>
                                    <p:anim calcmode="lin" valueType="num">
                                      <p:cBhvr additive="base">
                                        <p:cTn id="17"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P spid="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7"/>
        <p:cNvGrpSpPr/>
        <p:nvPr/>
      </p:nvGrpSpPr>
      <p:grpSpPr>
        <a:xfrm>
          <a:off x="0" y="0"/>
          <a:ext cx="0" cy="0"/>
          <a:chOff x="0" y="0"/>
          <a:chExt cx="0" cy="0"/>
        </a:xfrm>
      </p:grpSpPr>
      <p:sp>
        <p:nvSpPr>
          <p:cNvPr id="4" name="Oval Callout 3"/>
          <p:cNvSpPr/>
          <p:nvPr/>
        </p:nvSpPr>
        <p:spPr>
          <a:xfrm rot="10800000">
            <a:off x="1498600" y="4756150"/>
            <a:ext cx="7487920" cy="2065655"/>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p:cNvSpPr/>
          <p:nvPr/>
        </p:nvSpPr>
        <p:spPr>
          <a:xfrm>
            <a:off x="2419985" y="5024755"/>
            <a:ext cx="6130925" cy="1568450"/>
          </a:xfrm>
          <a:prstGeom prst="rect">
            <a:avLst/>
          </a:prstGeom>
        </p:spPr>
        <p:txBody>
          <a:bodyPr wrap="square">
            <a:spAutoFit/>
            <a:scene3d>
              <a:camera prst="orthographicFront"/>
              <a:lightRig rig="threePt" dir="t"/>
            </a:scene3d>
          </a:bodyPr>
          <a:lstStyle/>
          <a:p>
            <a:r>
              <a:rPr lang="vi-VN" sz="2400" b="1">
                <a:solidFill>
                  <a:srgbClr val="FF0000"/>
                </a:solidFill>
                <a:effectLst>
                  <a:outerShdw blurRad="38100" dist="19050" dir="2700000" algn="tl" rotWithShape="0">
                    <a:schemeClr val="dk1">
                      <a:alpha val="40000"/>
                    </a:schemeClr>
                  </a:outerShdw>
                </a:effectLst>
                <a:latin typeface="+mj-lt"/>
              </a:rPr>
              <a:t> Mỗi tế bào đảm nhận chức năng khác nhau trong cơ thể. Sự khác nhau về kích thước và hình dạng của tế bào thể hiện sự phù hợp với chức năng mà tế bào đảm nhận.</a:t>
            </a:r>
          </a:p>
        </p:txBody>
      </p:sp>
      <p:pic>
        <p:nvPicPr>
          <p:cNvPr id="12" name="Content Placeholder 11"/>
          <p:cNvPicPr>
            <a:picLocks noGrp="1" noChangeAspect="1"/>
          </p:cNvPicPr>
          <p:nvPr>
            <p:ph idx="1"/>
          </p:nvPr>
        </p:nvPicPr>
        <p:blipFill>
          <a:blip r:embed="rId3"/>
          <a:stretch>
            <a:fillRect/>
          </a:stretch>
        </p:blipFill>
        <p:spPr>
          <a:xfrm>
            <a:off x="709295" y="0"/>
            <a:ext cx="10585450" cy="4523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2000" fill="hold">
                                          <p:stCondLst>
                                            <p:cond delay="0"/>
                                          </p:stCondLst>
                                        </p:cTn>
                                        <p:tgtEl>
                                          <p:spTgt spid="12"/>
                                        </p:tgtEl>
                                        <p:attrNameLst>
                                          <p:attrName>style.visibility</p:attrName>
                                        </p:attrNameLst>
                                      </p:cBhvr>
                                      <p:to>
                                        <p:strVal val="visible"/>
                                      </p:to>
                                    </p:set>
                                    <p:animEffect transition="in" filter="barn(inVertical)">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edg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8990"/>
          <a:stretch>
            <a:fillRect/>
          </a:stretch>
        </p:blipFill>
        <p:spPr>
          <a:xfrm>
            <a:off x="2634615" y="635"/>
            <a:ext cx="9557385" cy="6858000"/>
          </a:xfrm>
          <a:prstGeom prst="rect">
            <a:avLst/>
          </a:prstGeom>
        </p:spPr>
      </p:pic>
      <p:sp>
        <p:nvSpPr>
          <p:cNvPr id="7" name="Explosion 1 6"/>
          <p:cNvSpPr/>
          <p:nvPr/>
        </p:nvSpPr>
        <p:spPr>
          <a:xfrm>
            <a:off x="26406" y="172525"/>
            <a:ext cx="2608152" cy="621922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Thảo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luận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nhóm</a:t>
            </a:r>
            <a:r>
              <a:rPr lang="en-US" sz="2400" b="1" dirty="0">
                <a:solidFill>
                  <a:srgbClr val="FFFF00"/>
                </a:solidFill>
                <a:latin typeface="Times New Roman" panose="02020603050405020304" pitchFamily="18" charset="0"/>
                <a:cs typeface="Times New Roman" panose="02020603050405020304" pitchFamily="18" charset="0"/>
              </a:rPr>
              <a:t>.</a:t>
            </a:r>
          </a:p>
          <a:p>
            <a:pPr algn="ctr"/>
            <a:r>
              <a:rPr lang="en-US" sz="2400" b="1" dirty="0" err="1">
                <a:solidFill>
                  <a:srgbClr val="FFFF00"/>
                </a:solidFill>
                <a:latin typeface="Times New Roman" panose="02020603050405020304" pitchFamily="18" charset="0"/>
                <a:cs typeface="Times New Roman" panose="02020603050405020304" pitchFamily="18" charset="0"/>
              </a:rPr>
              <a:t>Hoàn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thành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bài</a:t>
            </a:r>
            <a:r>
              <a:rPr lang="en-US" sz="2400" b="1" dirty="0">
                <a:solidFill>
                  <a:srgbClr val="FFFF00"/>
                </a:solidFill>
                <a:latin typeface="Times New Roman" panose="02020603050405020304" pitchFamily="18" charset="0"/>
                <a:cs typeface="Times New Roman" panose="02020603050405020304" pitchFamily="18" charset="0"/>
              </a:rPr>
              <a:t> 1 </a:t>
            </a:r>
            <a:r>
              <a:rPr lang="en-US" sz="2400" b="1" dirty="0" err="1">
                <a:solidFill>
                  <a:srgbClr val="FFFF00"/>
                </a:solidFill>
                <a:latin typeface="Times New Roman" panose="02020603050405020304" pitchFamily="18" charset="0"/>
                <a:cs typeface="Times New Roman" panose="02020603050405020304" pitchFamily="18" charset="0"/>
              </a:rPr>
              <a:t>trong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phiếu</a:t>
            </a:r>
            <a:r>
              <a:rPr lang="en-US" sz="2400" b="1" dirty="0">
                <a:solidFill>
                  <a:srgbClr val="FFFF00"/>
                </a:solidFill>
                <a:latin typeface="Times New Roman" panose="02020603050405020304" pitchFamily="18" charset="0"/>
                <a:cs typeface="Times New Roman" panose="02020603050405020304" pitchFamily="18" charset="0"/>
              </a:rPr>
              <a:t> 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20" name="Google Shape;2720;p27"/>
          <p:cNvSpPr txBox="1">
            <a:spLocks noGrp="1"/>
          </p:cNvSpPr>
          <p:nvPr>
            <p:ph type="title" idx="5"/>
          </p:nvPr>
        </p:nvSpPr>
        <p:spPr>
          <a:xfrm>
            <a:off x="717453" y="5184454"/>
            <a:ext cx="1477108"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5400">
                <a:solidFill>
                  <a:srgbClr val="FF0000"/>
                </a:solidFill>
                <a:latin typeface="Times New Roman" panose="02020603050405020304" pitchFamily="18" charset="0"/>
                <a:cs typeface="Times New Roman" panose="02020603050405020304" pitchFamily="18" charset="0"/>
              </a:rPr>
              <a:t>01</a:t>
            </a:r>
            <a:endParaRPr sz="5400">
              <a:solidFill>
                <a:srgbClr val="FF0000"/>
              </a:solidFill>
              <a:latin typeface="Times New Roman" panose="02020603050405020304" pitchFamily="18" charset="0"/>
              <a:cs typeface="Times New Roman" panose="02020603050405020304" pitchFamily="18" charset="0"/>
            </a:endParaRPr>
          </a:p>
        </p:txBody>
      </p:sp>
      <p:sp>
        <p:nvSpPr>
          <p:cNvPr id="2721" name="Google Shape;2721;p27"/>
          <p:cNvSpPr txBox="1">
            <a:spLocks noGrp="1"/>
          </p:cNvSpPr>
          <p:nvPr>
            <p:ph type="title" idx="6"/>
          </p:nvPr>
        </p:nvSpPr>
        <p:spPr>
          <a:xfrm>
            <a:off x="2848292" y="5198520"/>
            <a:ext cx="3294600"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5400">
                <a:solidFill>
                  <a:srgbClr val="FF0000"/>
                </a:solidFill>
                <a:latin typeface="Times New Roman" panose="02020603050405020304" pitchFamily="18" charset="0"/>
                <a:cs typeface="Times New Roman" panose="02020603050405020304" pitchFamily="18" charset="0"/>
              </a:rPr>
              <a:t>02</a:t>
            </a:r>
            <a:endParaRPr sz="5400">
              <a:solidFill>
                <a:srgbClr val="FF0000"/>
              </a:solidFill>
              <a:latin typeface="Times New Roman" panose="02020603050405020304" pitchFamily="18" charset="0"/>
              <a:cs typeface="Times New Roman" panose="02020603050405020304" pitchFamily="18" charset="0"/>
            </a:endParaRPr>
          </a:p>
        </p:txBody>
      </p:sp>
      <p:sp>
        <p:nvSpPr>
          <p:cNvPr id="2722" name="Google Shape;2722;p27"/>
          <p:cNvSpPr txBox="1">
            <a:spLocks noGrp="1"/>
          </p:cNvSpPr>
          <p:nvPr>
            <p:ph type="title" idx="7"/>
          </p:nvPr>
        </p:nvSpPr>
        <p:spPr>
          <a:xfrm>
            <a:off x="5883243" y="5190393"/>
            <a:ext cx="3294600"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5400">
                <a:solidFill>
                  <a:srgbClr val="FF0000"/>
                </a:solidFill>
                <a:latin typeface="Times New Roman" panose="02020603050405020304" pitchFamily="18" charset="0"/>
                <a:cs typeface="Times New Roman" panose="02020603050405020304" pitchFamily="18" charset="0"/>
              </a:rPr>
              <a:t>03</a:t>
            </a:r>
            <a:endParaRPr sz="5400">
              <a:solidFill>
                <a:srgbClr val="FF0000"/>
              </a:solidFill>
              <a:latin typeface="Times New Roman" panose="02020603050405020304" pitchFamily="18" charset="0"/>
              <a:cs typeface="Times New Roman" panose="02020603050405020304" pitchFamily="18" charset="0"/>
            </a:endParaRPr>
          </a:p>
        </p:txBody>
      </p:sp>
      <p:sp>
        <p:nvSpPr>
          <p:cNvPr id="2723" name="Google Shape;2723;p27"/>
          <p:cNvSpPr txBox="1">
            <a:spLocks noGrp="1"/>
          </p:cNvSpPr>
          <p:nvPr>
            <p:ph type="title" idx="8"/>
          </p:nvPr>
        </p:nvSpPr>
        <p:spPr>
          <a:xfrm>
            <a:off x="8897400" y="5134122"/>
            <a:ext cx="3294600"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5400">
                <a:solidFill>
                  <a:srgbClr val="FF0000"/>
                </a:solidFill>
                <a:latin typeface="Times New Roman" panose="02020603050405020304" pitchFamily="18" charset="0"/>
                <a:cs typeface="Times New Roman" panose="02020603050405020304" pitchFamily="18" charset="0"/>
              </a:rPr>
              <a:t>04</a:t>
            </a:r>
            <a:endParaRPr sz="540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srcRect/>
          <a:stretch>
            <a:fillRect/>
          </a:stretch>
        </p:blipFill>
        <p:spPr bwMode="auto">
          <a:xfrm>
            <a:off x="472641" y="84409"/>
            <a:ext cx="1412431" cy="1153549"/>
          </a:xfrm>
          <a:prstGeom prst="rect">
            <a:avLst/>
          </a:prstGeom>
          <a:noFill/>
          <a:ln w="9525">
            <a:noFill/>
            <a:miter lim="800000"/>
            <a:headEnd/>
            <a:tailEnd/>
          </a:ln>
          <a:effectLst/>
        </p:spPr>
      </p:pic>
      <p:sp>
        <p:nvSpPr>
          <p:cNvPr id="12" name="TextBox 11"/>
          <p:cNvSpPr txBox="1"/>
          <p:nvPr/>
        </p:nvSpPr>
        <p:spPr>
          <a:xfrm>
            <a:off x="520431" y="1463024"/>
            <a:ext cx="8563563" cy="523220"/>
          </a:xfrm>
          <a:prstGeom prst="rect">
            <a:avLst/>
          </a:prstGeom>
          <a:noFill/>
        </p:spPr>
        <p:txBody>
          <a:bodyPr wrap="none" rtlCol="0">
            <a:spAutoFit/>
          </a:bodyPr>
          <a:lstStyle/>
          <a:p>
            <a:r>
              <a:rPr lang="vi-VN" sz="2800">
                <a:latin typeface="+mj-lt"/>
              </a:rPr>
              <a:t>Sắp xếp các mảnh ghép để tạo thành bức tranh hoàn chỉnh.</a:t>
            </a:r>
          </a:p>
        </p:txBody>
      </p:sp>
      <p:pic>
        <p:nvPicPr>
          <p:cNvPr id="1027" name="Picture 3" descr="C:\Users\Administrator\Downloads\thiepmung.com_1610b5fa4cbe32.jpg"/>
          <p:cNvPicPr>
            <a:picLocks noChangeAspect="1" noChangeArrowheads="1"/>
          </p:cNvPicPr>
          <p:nvPr/>
        </p:nvPicPr>
        <p:blipFill>
          <a:blip r:embed="rId4"/>
          <a:srcRect/>
          <a:stretch>
            <a:fillRect/>
          </a:stretch>
        </p:blipFill>
        <p:spPr bwMode="auto">
          <a:xfrm>
            <a:off x="9237782" y="2335237"/>
            <a:ext cx="2776027" cy="2802750"/>
          </a:xfrm>
          <a:prstGeom prst="rect">
            <a:avLst/>
          </a:prstGeom>
          <a:noFill/>
        </p:spPr>
      </p:pic>
      <p:pic>
        <p:nvPicPr>
          <p:cNvPr id="1028" name="Picture 4" descr="C:\Users\Administrator\Downloads\thiepmung.com_1610b5fa6cae9f.jpg"/>
          <p:cNvPicPr>
            <a:picLocks noChangeAspect="1" noChangeArrowheads="1"/>
          </p:cNvPicPr>
          <p:nvPr/>
        </p:nvPicPr>
        <p:blipFill>
          <a:blip r:embed="rId5"/>
          <a:srcRect/>
          <a:stretch>
            <a:fillRect/>
          </a:stretch>
        </p:blipFill>
        <p:spPr bwMode="auto">
          <a:xfrm>
            <a:off x="6217917" y="2293034"/>
            <a:ext cx="2672863" cy="2850765"/>
          </a:xfrm>
          <a:prstGeom prst="rect">
            <a:avLst/>
          </a:prstGeom>
          <a:noFill/>
        </p:spPr>
      </p:pic>
      <p:pic>
        <p:nvPicPr>
          <p:cNvPr id="1029" name="Picture 5" descr="C:\Users\Administrator\Downloads\thiepmung.com_1610b5fa23e6d7.jpg"/>
          <p:cNvPicPr>
            <a:picLocks noChangeAspect="1" noChangeArrowheads="1"/>
          </p:cNvPicPr>
          <p:nvPr/>
        </p:nvPicPr>
        <p:blipFill>
          <a:blip r:embed="rId6"/>
          <a:srcRect/>
          <a:stretch>
            <a:fillRect/>
          </a:stretch>
        </p:blipFill>
        <p:spPr bwMode="auto">
          <a:xfrm>
            <a:off x="3193352" y="2328039"/>
            <a:ext cx="2672874" cy="2820736"/>
          </a:xfrm>
          <a:prstGeom prst="rect">
            <a:avLst/>
          </a:prstGeom>
          <a:noFill/>
        </p:spPr>
      </p:pic>
      <p:pic>
        <p:nvPicPr>
          <p:cNvPr id="1030" name="Picture 6" descr="C:\Users\Administrator\Downloads\thiepmung.com_1610b5fa89cc6a.jpg"/>
          <p:cNvPicPr>
            <a:picLocks noChangeAspect="1" noChangeArrowheads="1"/>
          </p:cNvPicPr>
          <p:nvPr/>
        </p:nvPicPr>
        <p:blipFill>
          <a:blip r:embed="rId7"/>
          <a:srcRect/>
          <a:stretch>
            <a:fillRect/>
          </a:stretch>
        </p:blipFill>
        <p:spPr bwMode="auto">
          <a:xfrm>
            <a:off x="211015" y="2335242"/>
            <a:ext cx="2644727" cy="2829483"/>
          </a:xfrm>
          <a:prstGeom prst="rect">
            <a:avLst/>
          </a:prstGeom>
          <a:noFill/>
        </p:spPr>
      </p:pic>
      <p:sp>
        <p:nvSpPr>
          <p:cNvPr id="16" name="Rectangle 15"/>
          <p:cNvSpPr/>
          <p:nvPr/>
        </p:nvSpPr>
        <p:spPr>
          <a:xfrm>
            <a:off x="2033664" y="306829"/>
            <a:ext cx="6824304" cy="769441"/>
          </a:xfrm>
          <a:prstGeom prst="rect">
            <a:avLst/>
          </a:prstGeom>
        </p:spPr>
        <p:txBody>
          <a:bodyPr wrap="none">
            <a:spAutoFit/>
          </a:bodyPr>
          <a:lstStyle/>
          <a:p>
            <a:pPr lvl="0" algn="ctr"/>
            <a:r>
              <a:rPr lang="vi-VN" sz="4400" b="1" i="1">
                <a:solidFill>
                  <a:srgbClr val="FF0000"/>
                </a:solidFill>
                <a:effectLst>
                  <a:outerShdw blurRad="38100" dist="38100" dir="2700000" algn="tl">
                    <a:srgbClr val="000000">
                      <a:alpha val="43137"/>
                    </a:srgbClr>
                  </a:outerShdw>
                </a:effectLst>
                <a:latin typeface="+mj-lt"/>
              </a:rPr>
              <a:t>Trò chơi “Ghép tranh hình”</a:t>
            </a:r>
            <a:endParaRPr lang="vi-VN" sz="4400" b="1">
              <a:solidFill>
                <a:srgbClr val="FF00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diamond(in)">
                                      <p:cBhvr>
                                        <p:cTn id="17" dur="2000"/>
                                        <p:tgtEl>
                                          <p:spTgt spid="1030"/>
                                        </p:tgtEl>
                                      </p:cBhvr>
                                    </p:animEffec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2720"/>
                                        </p:tgtEl>
                                        <p:attrNameLst>
                                          <p:attrName>style.visibility</p:attrName>
                                        </p:attrNameLst>
                                      </p:cBhvr>
                                      <p:to>
                                        <p:strVal val="visible"/>
                                      </p:to>
                                    </p:set>
                                    <p:anim calcmode="lin" valueType="num">
                                      <p:cBhvr additive="base">
                                        <p:cTn id="21" dur="500" fill="hold"/>
                                        <p:tgtEl>
                                          <p:spTgt spid="2720"/>
                                        </p:tgtEl>
                                        <p:attrNameLst>
                                          <p:attrName>ppt_x</p:attrName>
                                        </p:attrNameLst>
                                      </p:cBhvr>
                                      <p:tavLst>
                                        <p:tav tm="0">
                                          <p:val>
                                            <p:strVal val="#ppt_x"/>
                                          </p:val>
                                        </p:tav>
                                        <p:tav tm="100000">
                                          <p:val>
                                            <p:strVal val="#ppt_x"/>
                                          </p:val>
                                        </p:tav>
                                      </p:tavLst>
                                    </p:anim>
                                    <p:anim calcmode="lin" valueType="num">
                                      <p:cBhvr additive="base">
                                        <p:cTn id="22" dur="500" fill="hold"/>
                                        <p:tgtEl>
                                          <p:spTgt spid="2720"/>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 presetClass="entr" presetSubtype="10" fill="hold" nodeType="after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checkerboard(across)">
                                      <p:cBhvr>
                                        <p:cTn id="26" dur="500"/>
                                        <p:tgtEl>
                                          <p:spTgt spid="1029"/>
                                        </p:tgtEl>
                                      </p:cBhvr>
                                    </p:animEffect>
                                  </p:childTnLst>
                                </p:cTn>
                              </p:par>
                            </p:childTnLst>
                          </p:cTn>
                        </p:par>
                        <p:par>
                          <p:cTn id="27" fill="hold">
                            <p:stCondLst>
                              <p:cond delay="3000"/>
                            </p:stCondLst>
                            <p:childTnLst>
                              <p:par>
                                <p:cTn id="28" presetID="2" presetClass="entr" presetSubtype="4" fill="hold" grpId="0" nodeType="afterEffect">
                                  <p:stCondLst>
                                    <p:cond delay="0"/>
                                  </p:stCondLst>
                                  <p:childTnLst>
                                    <p:set>
                                      <p:cBhvr>
                                        <p:cTn id="29" dur="1" fill="hold">
                                          <p:stCondLst>
                                            <p:cond delay="0"/>
                                          </p:stCondLst>
                                        </p:cTn>
                                        <p:tgtEl>
                                          <p:spTgt spid="2721"/>
                                        </p:tgtEl>
                                        <p:attrNameLst>
                                          <p:attrName>style.visibility</p:attrName>
                                        </p:attrNameLst>
                                      </p:cBhvr>
                                      <p:to>
                                        <p:strVal val="visible"/>
                                      </p:to>
                                    </p:set>
                                    <p:anim calcmode="lin" valueType="num">
                                      <p:cBhvr additive="base">
                                        <p:cTn id="30" dur="500" fill="hold"/>
                                        <p:tgtEl>
                                          <p:spTgt spid="2721"/>
                                        </p:tgtEl>
                                        <p:attrNameLst>
                                          <p:attrName>ppt_x</p:attrName>
                                        </p:attrNameLst>
                                      </p:cBhvr>
                                      <p:tavLst>
                                        <p:tav tm="0">
                                          <p:val>
                                            <p:strVal val="#ppt_x"/>
                                          </p:val>
                                        </p:tav>
                                        <p:tav tm="100000">
                                          <p:val>
                                            <p:strVal val="#ppt_x"/>
                                          </p:val>
                                        </p:tav>
                                      </p:tavLst>
                                    </p:anim>
                                    <p:anim calcmode="lin" valueType="num">
                                      <p:cBhvr additive="base">
                                        <p:cTn id="31" dur="500" fill="hold"/>
                                        <p:tgtEl>
                                          <p:spTgt spid="2721"/>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4" presetClass="entr" presetSubtype="16" fill="hold" nodeType="after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box(in)">
                                      <p:cBhvr>
                                        <p:cTn id="35" dur="500"/>
                                        <p:tgtEl>
                                          <p:spTgt spid="102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722"/>
                                        </p:tgtEl>
                                        <p:attrNameLst>
                                          <p:attrName>style.visibility</p:attrName>
                                        </p:attrNameLst>
                                      </p:cBhvr>
                                      <p:to>
                                        <p:strVal val="visible"/>
                                      </p:to>
                                    </p:set>
                                    <p:anim calcmode="lin" valueType="num">
                                      <p:cBhvr additive="base">
                                        <p:cTn id="39" dur="500" fill="hold"/>
                                        <p:tgtEl>
                                          <p:spTgt spid="2722"/>
                                        </p:tgtEl>
                                        <p:attrNameLst>
                                          <p:attrName>ppt_x</p:attrName>
                                        </p:attrNameLst>
                                      </p:cBhvr>
                                      <p:tavLst>
                                        <p:tav tm="0">
                                          <p:val>
                                            <p:strVal val="#ppt_x"/>
                                          </p:val>
                                        </p:tav>
                                        <p:tav tm="100000">
                                          <p:val>
                                            <p:strVal val="#ppt_x"/>
                                          </p:val>
                                        </p:tav>
                                      </p:tavLst>
                                    </p:anim>
                                    <p:anim calcmode="lin" valueType="num">
                                      <p:cBhvr additive="base">
                                        <p:cTn id="40" dur="500" fill="hold"/>
                                        <p:tgtEl>
                                          <p:spTgt spid="2722"/>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fade">
                                      <p:cBhvr>
                                        <p:cTn id="44" dur="2000"/>
                                        <p:tgtEl>
                                          <p:spTgt spid="1027"/>
                                        </p:tgtEl>
                                      </p:cBhvr>
                                    </p:animEffect>
                                  </p:childTnLst>
                                </p:cTn>
                              </p:par>
                            </p:childTnLst>
                          </p:cTn>
                        </p:par>
                        <p:par>
                          <p:cTn id="45" fill="hold">
                            <p:stCondLst>
                              <p:cond delay="6500"/>
                            </p:stCondLst>
                            <p:childTnLst>
                              <p:par>
                                <p:cTn id="46" presetID="2" presetClass="entr" presetSubtype="4" fill="hold" grpId="0" nodeType="afterEffect">
                                  <p:stCondLst>
                                    <p:cond delay="0"/>
                                  </p:stCondLst>
                                  <p:childTnLst>
                                    <p:set>
                                      <p:cBhvr>
                                        <p:cTn id="47" dur="1" fill="hold">
                                          <p:stCondLst>
                                            <p:cond delay="0"/>
                                          </p:stCondLst>
                                        </p:cTn>
                                        <p:tgtEl>
                                          <p:spTgt spid="2723"/>
                                        </p:tgtEl>
                                        <p:attrNameLst>
                                          <p:attrName>style.visibility</p:attrName>
                                        </p:attrNameLst>
                                      </p:cBhvr>
                                      <p:to>
                                        <p:strVal val="visible"/>
                                      </p:to>
                                    </p:set>
                                    <p:anim calcmode="lin" valueType="num">
                                      <p:cBhvr additive="base">
                                        <p:cTn id="48" dur="500" fill="hold"/>
                                        <p:tgtEl>
                                          <p:spTgt spid="2723"/>
                                        </p:tgtEl>
                                        <p:attrNameLst>
                                          <p:attrName>ppt_x</p:attrName>
                                        </p:attrNameLst>
                                      </p:cBhvr>
                                      <p:tavLst>
                                        <p:tav tm="0">
                                          <p:val>
                                            <p:strVal val="#ppt_x"/>
                                          </p:val>
                                        </p:tav>
                                        <p:tav tm="100000">
                                          <p:val>
                                            <p:strVal val="#ppt_x"/>
                                          </p:val>
                                        </p:tav>
                                      </p:tavLst>
                                    </p:anim>
                                    <p:anim calcmode="lin" valueType="num">
                                      <p:cBhvr additive="base">
                                        <p:cTn id="49" dur="500" fill="hold"/>
                                        <p:tgtEl>
                                          <p:spTgt spid="2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0" grpId="0"/>
      <p:bldP spid="2721" grpId="0"/>
      <p:bldP spid="2722" grpId="0"/>
      <p:bldP spid="2723"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 6"/>
          <p:cNvSpPr/>
          <p:nvPr/>
        </p:nvSpPr>
        <p:spPr>
          <a:xfrm>
            <a:off x="55263" y="0"/>
            <a:ext cx="2888810" cy="6609029"/>
          </a:xfrm>
          <a:prstGeom prst="irregularSeal1">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FF00"/>
              </a:solidFill>
              <a:latin typeface="Times New Roman" panose="02020603050405020304" pitchFamily="18" charset="0"/>
              <a:cs typeface="Times New Roman" panose="02020603050405020304" pitchFamily="18" charset="0"/>
            </a:endParaRPr>
          </a:p>
          <a:p>
            <a:pPr algn="ctr"/>
            <a:r>
              <a:rPr lang="en-US" sz="2400" b="1">
                <a:solidFill>
                  <a:srgbClr val="FFFF00"/>
                </a:solidFill>
                <a:latin typeface="Times New Roman" panose="02020603050405020304" pitchFamily="18" charset="0"/>
                <a:cs typeface="Times New Roman" panose="02020603050405020304" pitchFamily="18" charset="0"/>
              </a:rPr>
              <a:t>Thảo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luận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nhóm</a:t>
            </a:r>
            <a:r>
              <a:rPr lang="en-US" sz="2400" b="1" dirty="0">
                <a:solidFill>
                  <a:srgbClr val="FFFF00"/>
                </a:solidFill>
                <a:latin typeface="Times New Roman" panose="02020603050405020304" pitchFamily="18" charset="0"/>
                <a:cs typeface="Times New Roman" panose="02020603050405020304" pitchFamily="18" charset="0"/>
              </a:rPr>
              <a:t>.</a:t>
            </a:r>
          </a:p>
          <a:p>
            <a:pPr algn="ctr"/>
            <a:r>
              <a:rPr lang="en-US" sz="2400" b="1" dirty="0" err="1">
                <a:solidFill>
                  <a:srgbClr val="FFFF00"/>
                </a:solidFill>
                <a:latin typeface="Times New Roman" panose="02020603050405020304" pitchFamily="18" charset="0"/>
                <a:cs typeface="Times New Roman" panose="02020603050405020304" pitchFamily="18" charset="0"/>
              </a:rPr>
              <a:t>Hoàn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thành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bài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tập</a:t>
            </a:r>
            <a:r>
              <a:rPr lang="en-US" sz="2400" b="1" dirty="0">
                <a:solidFill>
                  <a:srgbClr val="FFFF00"/>
                </a:solidFill>
                <a:latin typeface="Times New Roman" panose="02020603050405020304" pitchFamily="18" charset="0"/>
                <a:cs typeface="Times New Roman" panose="02020603050405020304" pitchFamily="18" charset="0"/>
              </a:rPr>
              <a:t> 2 </a:t>
            </a:r>
            <a:r>
              <a:rPr lang="en-US" sz="2400" b="1" dirty="0" err="1">
                <a:solidFill>
                  <a:srgbClr val="FFFF00"/>
                </a:solidFill>
                <a:latin typeface="Times New Roman" panose="02020603050405020304" pitchFamily="18" charset="0"/>
                <a:cs typeface="Times New Roman" panose="02020603050405020304" pitchFamily="18" charset="0"/>
              </a:rPr>
              <a:t>trong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phiếu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bài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tập</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1614554" y="588112"/>
            <a:ext cx="10671017" cy="67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err="1">
                <a:solidFill>
                  <a:schemeClr val="accent6"/>
                </a:solidFill>
                <a:latin typeface="Times New Roman" panose="02020603050405020304" pitchFamily="18" charset="0"/>
                <a:cs typeface="Times New Roman" panose="02020603050405020304" pitchFamily="18" charset="0"/>
              </a:rPr>
              <a:t>Câu</a:t>
            </a:r>
            <a:r>
              <a:rPr lang="en-US" sz="2800" dirty="0">
                <a:solidFill>
                  <a:schemeClr val="accent6"/>
                </a:solidFill>
                <a:latin typeface="Times New Roman" panose="02020603050405020304" pitchFamily="18" charset="0"/>
                <a:cs typeface="Times New Roman" panose="02020603050405020304" pitchFamily="18" charset="0"/>
              </a:rPr>
              <a:t> 1. </a:t>
            </a:r>
            <a:r>
              <a:rPr lang="en-US" sz="2800" dirty="0" err="1">
                <a:solidFill>
                  <a:schemeClr val="accent6"/>
                </a:solidFill>
                <a:latin typeface="Times New Roman" panose="02020603050405020304" pitchFamily="18" charset="0"/>
                <a:cs typeface="Times New Roman" panose="02020603050405020304" pitchFamily="18" charset="0"/>
              </a:rPr>
              <a:t>Tại</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sao</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nói</a:t>
            </a:r>
            <a:r>
              <a:rPr lang="en-US" sz="2800" dirty="0">
                <a:solidFill>
                  <a:schemeClr val="accent6"/>
                </a:solidFill>
                <a:latin typeface="Times New Roman" panose="02020603050405020304" pitchFamily="18" charset="0"/>
                <a:cs typeface="Times New Roman" panose="02020603050405020304" pitchFamily="18" charset="0"/>
              </a:rPr>
              <a:t> “ </a:t>
            </a:r>
            <a:r>
              <a:rPr lang="en-US" sz="2800" dirty="0" err="1">
                <a:solidFill>
                  <a:schemeClr val="accent6"/>
                </a:solidFill>
                <a:latin typeface="Times New Roman" panose="02020603050405020304" pitchFamily="18" charset="0"/>
                <a:cs typeface="Times New Roman" panose="02020603050405020304" pitchFamily="18" charset="0"/>
              </a:rPr>
              <a:t>tế</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bào</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là</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đơn</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vị</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cơ</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bản</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của</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sự</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sống</a:t>
            </a:r>
            <a:r>
              <a:rPr lang="en-US" sz="2800" dirty="0">
                <a:solidFill>
                  <a:schemeClr val="accent6"/>
                </a:solidFill>
                <a:latin typeface="Times New Roman" panose="02020603050405020304" pitchFamily="18" charset="0"/>
                <a:cs typeface="Times New Roman" panose="02020603050405020304" pitchFamily="18" charset="0"/>
              </a:rPr>
              <a:t>” </a:t>
            </a:r>
          </a:p>
        </p:txBody>
      </p:sp>
      <p:sp>
        <p:nvSpPr>
          <p:cNvPr id="8" name="Title 1"/>
          <p:cNvSpPr txBox="1"/>
          <p:nvPr/>
        </p:nvSpPr>
        <p:spPr>
          <a:xfrm>
            <a:off x="3510517" y="996481"/>
            <a:ext cx="3824335" cy="67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accent6"/>
                </a:solidFill>
                <a:latin typeface="Times New Roman" panose="02020603050405020304" pitchFamily="18" charset="0"/>
                <a:cs typeface="Times New Roman" panose="02020603050405020304" pitchFamily="18" charset="0"/>
              </a:rPr>
              <a:t>a. </a:t>
            </a:r>
            <a:r>
              <a:rPr lang="en-US" sz="2800" dirty="0" err="1">
                <a:solidFill>
                  <a:schemeClr val="accent6"/>
                </a:solidFill>
                <a:latin typeface="Times New Roman" panose="02020603050405020304" pitchFamily="18" charset="0"/>
                <a:cs typeface="Times New Roman" panose="02020603050405020304" pitchFamily="18" charset="0"/>
              </a:rPr>
              <a:t>Vì</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tế</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bào</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rất</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nhỏ</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bé</a:t>
            </a:r>
            <a:r>
              <a:rPr lang="en-US" sz="2800" dirty="0">
                <a:solidFill>
                  <a:schemeClr val="accent6"/>
                </a:solidFill>
                <a:latin typeface="Times New Roman" panose="02020603050405020304" pitchFamily="18" charset="0"/>
                <a:cs typeface="Times New Roman" panose="02020603050405020304" pitchFamily="18" charset="0"/>
              </a:rPr>
              <a:t>.</a:t>
            </a:r>
          </a:p>
        </p:txBody>
      </p:sp>
      <p:sp>
        <p:nvSpPr>
          <p:cNvPr id="10" name="Title 1"/>
          <p:cNvSpPr txBox="1"/>
          <p:nvPr/>
        </p:nvSpPr>
        <p:spPr>
          <a:xfrm>
            <a:off x="3658870" y="1492885"/>
            <a:ext cx="8627110" cy="676275"/>
          </a:xfrm>
          <a:prstGeom prst="rect">
            <a:avLst/>
          </a:prstGeom>
        </p:spPr>
        <p:txBody>
          <a:bodyPr vert="horz" lIns="91440" tIns="45720" rIns="91440" bIns="45720" rtlCol="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600" dirty="0">
                <a:solidFill>
                  <a:schemeClr val="accent6"/>
                </a:solidFill>
                <a:latin typeface="Times New Roman" panose="02020603050405020304" pitchFamily="18" charset="0"/>
                <a:cs typeface="Times New Roman" panose="02020603050405020304" pitchFamily="18" charset="0"/>
              </a:rPr>
              <a:t>b. </a:t>
            </a:r>
            <a:r>
              <a:rPr lang="en-US" sz="2600" dirty="0" err="1">
                <a:solidFill>
                  <a:schemeClr val="accent6"/>
                </a:solidFill>
                <a:latin typeface="Times New Roman" panose="02020603050405020304" pitchFamily="18" charset="0"/>
                <a:cs typeface="Times New Roman" panose="02020603050405020304" pitchFamily="18" charset="0"/>
              </a:rPr>
              <a:t>Vì</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tế</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bào</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có</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thể</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thực</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hiện</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đầy</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đủ</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các</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quá</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trình</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sống</a:t>
            </a:r>
            <a:r>
              <a:rPr lang="en-US" sz="2600" dirty="0">
                <a:solidFill>
                  <a:schemeClr val="accent6"/>
                </a:solidFill>
                <a:latin typeface="Times New Roman" panose="02020603050405020304" pitchFamily="18" charset="0"/>
                <a:cs typeface="Times New Roman" panose="02020603050405020304" pitchFamily="18" charset="0"/>
              </a:rPr>
              <a:t> </a:t>
            </a:r>
            <a:r>
              <a:rPr lang="en-US" sz="2600" dirty="0" err="1">
                <a:solidFill>
                  <a:schemeClr val="accent6"/>
                </a:solidFill>
                <a:latin typeface="Times New Roman" panose="02020603050405020304" pitchFamily="18" charset="0"/>
                <a:cs typeface="Times New Roman" panose="02020603050405020304" pitchFamily="18" charset="0"/>
              </a:rPr>
              <a:t>cơ bản</a:t>
            </a:r>
            <a:r>
              <a:rPr lang="en-US" sz="2600" dirty="0">
                <a:solidFill>
                  <a:schemeClr val="accent6"/>
                </a:solidFill>
                <a:latin typeface="Times New Roman" panose="02020603050405020304" pitchFamily="18" charset="0"/>
                <a:cs typeface="Times New Roman" panose="02020603050405020304" pitchFamily="18" charset="0"/>
              </a:rPr>
              <a:t>. </a:t>
            </a:r>
          </a:p>
        </p:txBody>
      </p:sp>
      <p:sp>
        <p:nvSpPr>
          <p:cNvPr id="11" name="Title 1"/>
          <p:cNvSpPr txBox="1"/>
          <p:nvPr/>
        </p:nvSpPr>
        <p:spPr>
          <a:xfrm>
            <a:off x="3559412" y="2118932"/>
            <a:ext cx="6263488" cy="5606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accent6"/>
                </a:solidFill>
                <a:latin typeface="Times New Roman" panose="02020603050405020304" pitchFamily="18" charset="0"/>
                <a:cs typeface="Times New Roman" panose="02020603050405020304" pitchFamily="18" charset="0"/>
              </a:rPr>
              <a:t>c. </a:t>
            </a:r>
            <a:r>
              <a:rPr lang="en-US" sz="2800" dirty="0" err="1">
                <a:solidFill>
                  <a:schemeClr val="accent6"/>
                </a:solidFill>
                <a:latin typeface="Times New Roman" panose="02020603050405020304" pitchFamily="18" charset="0"/>
                <a:cs typeface="Times New Roman" panose="02020603050405020304" pitchFamily="18" charset="0"/>
              </a:rPr>
              <a:t>Vì</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tế</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bào</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Không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có</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khả</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năng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sinh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sản</a:t>
            </a:r>
            <a:r>
              <a:rPr lang="en-US" sz="2800" dirty="0">
                <a:solidFill>
                  <a:schemeClr val="accent6"/>
                </a:solidFill>
                <a:latin typeface="Times New Roman" panose="02020603050405020304" pitchFamily="18" charset="0"/>
                <a:cs typeface="Times New Roman" panose="02020603050405020304" pitchFamily="18" charset="0"/>
              </a:rPr>
              <a:t>.</a:t>
            </a:r>
          </a:p>
        </p:txBody>
      </p:sp>
      <p:sp>
        <p:nvSpPr>
          <p:cNvPr id="12" name="Title 1"/>
          <p:cNvSpPr txBox="1"/>
          <p:nvPr/>
        </p:nvSpPr>
        <p:spPr>
          <a:xfrm>
            <a:off x="3660541" y="2632956"/>
            <a:ext cx="4123100" cy="5606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accent6"/>
                </a:solidFill>
                <a:latin typeface="Times New Roman" panose="02020603050405020304" pitchFamily="18" charset="0"/>
                <a:cs typeface="Times New Roman" panose="02020603050405020304" pitchFamily="18" charset="0"/>
              </a:rPr>
              <a:t>d. </a:t>
            </a:r>
            <a:r>
              <a:rPr lang="en-US" sz="2800" dirty="0" err="1">
                <a:solidFill>
                  <a:schemeClr val="accent6"/>
                </a:solidFill>
                <a:latin typeface="Times New Roman" panose="02020603050405020304" pitchFamily="18" charset="0"/>
                <a:cs typeface="Times New Roman" panose="02020603050405020304" pitchFamily="18" charset="0"/>
              </a:rPr>
              <a:t>Vì</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tế</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bào</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rất</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vững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chắc</a:t>
            </a:r>
            <a:r>
              <a:rPr lang="en-US" sz="2800" dirty="0">
                <a:solidFill>
                  <a:schemeClr val="accent6"/>
                </a:solidFill>
                <a:latin typeface="Times New Roman" panose="02020603050405020304" pitchFamily="18" charset="0"/>
                <a:cs typeface="Times New Roman" panose="02020603050405020304" pitchFamily="18" charset="0"/>
              </a:rPr>
              <a:t>.</a:t>
            </a:r>
          </a:p>
        </p:txBody>
      </p:sp>
      <p:sp>
        <p:nvSpPr>
          <p:cNvPr id="13" name="Title 1"/>
          <p:cNvSpPr txBox="1"/>
          <p:nvPr/>
        </p:nvSpPr>
        <p:spPr>
          <a:xfrm>
            <a:off x="2926532" y="3266471"/>
            <a:ext cx="9123629" cy="67622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err="1">
                <a:solidFill>
                  <a:schemeClr val="accent6"/>
                </a:solidFill>
                <a:latin typeface="Times New Roman" panose="02020603050405020304" pitchFamily="18" charset="0"/>
                <a:cs typeface="Times New Roman" panose="02020603050405020304" pitchFamily="18" charset="0"/>
              </a:rPr>
              <a:t>Câu</a:t>
            </a:r>
            <a:r>
              <a:rPr lang="en-US" sz="2800" dirty="0">
                <a:solidFill>
                  <a:schemeClr val="accent6"/>
                </a:solidFill>
                <a:latin typeface="Times New Roman" panose="02020603050405020304" pitchFamily="18" charset="0"/>
                <a:cs typeface="Times New Roman" panose="02020603050405020304" pitchFamily="18" charset="0"/>
              </a:rPr>
              <a:t> 2. </a:t>
            </a:r>
            <a:r>
              <a:rPr lang="en-US" sz="2800" dirty="0" err="1">
                <a:solidFill>
                  <a:schemeClr val="accent6"/>
                </a:solidFill>
                <a:latin typeface="Times New Roman" panose="02020603050405020304" pitchFamily="18" charset="0"/>
                <a:cs typeface="Times New Roman" panose="02020603050405020304" pitchFamily="18" charset="0"/>
              </a:rPr>
              <a:t>Tại</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sao</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mỗi</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loại</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tế</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bào</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có</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hình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dạng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và</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kích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thước</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khác</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nhau</a:t>
            </a:r>
            <a:r>
              <a:rPr lang="en-US" sz="2800" dirty="0">
                <a:solidFill>
                  <a:schemeClr val="accent6"/>
                </a:solidFill>
                <a:latin typeface="Times New Roman" panose="02020603050405020304" pitchFamily="18" charset="0"/>
                <a:cs typeface="Times New Roman" panose="02020603050405020304" pitchFamily="18" charset="0"/>
              </a:rPr>
              <a:t>?</a:t>
            </a:r>
          </a:p>
        </p:txBody>
      </p:sp>
      <p:sp>
        <p:nvSpPr>
          <p:cNvPr id="14" name="Title 1"/>
          <p:cNvSpPr txBox="1"/>
          <p:nvPr/>
        </p:nvSpPr>
        <p:spPr>
          <a:xfrm>
            <a:off x="3582719" y="3733445"/>
            <a:ext cx="6269903" cy="67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accent6"/>
                </a:solidFill>
                <a:latin typeface="Times New Roman" panose="02020603050405020304" pitchFamily="18" charset="0"/>
                <a:cs typeface="Times New Roman" panose="02020603050405020304" pitchFamily="18" charset="0"/>
              </a:rPr>
              <a:t>a. </a:t>
            </a:r>
            <a:r>
              <a:rPr lang="en-US" sz="2800" dirty="0" err="1">
                <a:solidFill>
                  <a:schemeClr val="accent6"/>
                </a:solidFill>
                <a:latin typeface="Times New Roman" panose="02020603050405020304" pitchFamily="18" charset="0"/>
                <a:cs typeface="Times New Roman" panose="02020603050405020304" pitchFamily="18" charset="0"/>
              </a:rPr>
              <a:t>Để</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phù</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hợp</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với</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chức</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năng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của</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chúng</a:t>
            </a:r>
            <a:r>
              <a:rPr lang="en-US" sz="2800" dirty="0">
                <a:solidFill>
                  <a:schemeClr val="accent6"/>
                </a:solidFill>
                <a:latin typeface="Times New Roman" panose="02020603050405020304" pitchFamily="18" charset="0"/>
                <a:cs typeface="Times New Roman" panose="02020603050405020304" pitchFamily="18" charset="0"/>
              </a:rPr>
              <a:t>.</a:t>
            </a:r>
          </a:p>
        </p:txBody>
      </p:sp>
      <p:sp>
        <p:nvSpPr>
          <p:cNvPr id="15" name="Title 1"/>
          <p:cNvSpPr txBox="1"/>
          <p:nvPr/>
        </p:nvSpPr>
        <p:spPr>
          <a:xfrm>
            <a:off x="3536999" y="4153766"/>
            <a:ext cx="4522584" cy="67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accent6"/>
                </a:solidFill>
                <a:latin typeface="Times New Roman" panose="02020603050405020304" pitchFamily="18" charset="0"/>
                <a:cs typeface="Times New Roman" panose="02020603050405020304" pitchFamily="18" charset="0"/>
              </a:rPr>
              <a:t>b. </a:t>
            </a:r>
            <a:r>
              <a:rPr lang="en-US" sz="2800" dirty="0" err="1">
                <a:solidFill>
                  <a:schemeClr val="accent6"/>
                </a:solidFill>
                <a:latin typeface="Times New Roman" panose="02020603050405020304" pitchFamily="18" charset="0"/>
                <a:cs typeface="Times New Roman" panose="02020603050405020304" pitchFamily="18" charset="0"/>
              </a:rPr>
              <a:t>Để</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chúng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không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bị</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chết</a:t>
            </a:r>
            <a:r>
              <a:rPr lang="en-US" sz="2800" dirty="0">
                <a:solidFill>
                  <a:schemeClr val="accent6"/>
                </a:solidFill>
                <a:latin typeface="Times New Roman" panose="02020603050405020304" pitchFamily="18" charset="0"/>
                <a:cs typeface="Times New Roman" panose="02020603050405020304" pitchFamily="18" charset="0"/>
              </a:rPr>
              <a:t>.</a:t>
            </a:r>
          </a:p>
        </p:txBody>
      </p:sp>
      <p:sp>
        <p:nvSpPr>
          <p:cNvPr id="16" name="Title 1"/>
          <p:cNvSpPr txBox="1"/>
          <p:nvPr/>
        </p:nvSpPr>
        <p:spPr>
          <a:xfrm>
            <a:off x="3679895" y="4561880"/>
            <a:ext cx="6867430" cy="67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accent6"/>
                </a:solidFill>
                <a:latin typeface="Times New Roman" panose="02020603050405020304" pitchFamily="18" charset="0"/>
                <a:cs typeface="Times New Roman" panose="02020603050405020304" pitchFamily="18" charset="0"/>
              </a:rPr>
              <a:t>c. </a:t>
            </a:r>
            <a:r>
              <a:rPr lang="en-US" sz="2800" dirty="0" err="1">
                <a:solidFill>
                  <a:schemeClr val="accent6"/>
                </a:solidFill>
                <a:latin typeface="Times New Roman" panose="02020603050405020304" pitchFamily="18" charset="0"/>
                <a:cs typeface="Times New Roman" panose="02020603050405020304" pitchFamily="18" charset="0"/>
              </a:rPr>
              <a:t>Để</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các</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tế</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bào</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có</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thể</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bám</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vào</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nhau</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dễ</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dàng</a:t>
            </a:r>
            <a:r>
              <a:rPr lang="en-US" sz="2800" dirty="0">
                <a:solidFill>
                  <a:schemeClr val="accent6"/>
                </a:solidFill>
                <a:latin typeface="Times New Roman" panose="02020603050405020304" pitchFamily="18" charset="0"/>
                <a:cs typeface="Times New Roman" panose="02020603050405020304" pitchFamily="18" charset="0"/>
              </a:rPr>
              <a:t>.</a:t>
            </a:r>
          </a:p>
        </p:txBody>
      </p:sp>
      <p:sp>
        <p:nvSpPr>
          <p:cNvPr id="17" name="Title 1"/>
          <p:cNvSpPr txBox="1"/>
          <p:nvPr/>
        </p:nvSpPr>
        <p:spPr>
          <a:xfrm>
            <a:off x="3679895" y="4987494"/>
            <a:ext cx="6867430" cy="676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accent6"/>
                </a:solidFill>
                <a:latin typeface="Times New Roman" panose="02020603050405020304" pitchFamily="18" charset="0"/>
                <a:cs typeface="Times New Roman" panose="02020603050405020304" pitchFamily="18" charset="0"/>
              </a:rPr>
              <a:t>d. </a:t>
            </a:r>
            <a:r>
              <a:rPr lang="en-US" sz="2800" dirty="0" err="1">
                <a:solidFill>
                  <a:schemeClr val="accent6"/>
                </a:solidFill>
                <a:latin typeface="Times New Roman" panose="02020603050405020304" pitchFamily="18" charset="0"/>
                <a:cs typeface="Times New Roman" panose="02020603050405020304" pitchFamily="18" charset="0"/>
              </a:rPr>
              <a:t>Để</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tạo</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nên</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sự</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đa</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dạng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của</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các</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loài</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sinh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vật</a:t>
            </a:r>
            <a:r>
              <a:rPr lang="en-US" sz="2800" dirty="0">
                <a:solidFill>
                  <a:schemeClr val="accent6"/>
                </a:solidFill>
                <a:latin typeface="Times New Roman" panose="02020603050405020304" pitchFamily="18" charset="0"/>
                <a:cs typeface="Times New Roman" panose="02020603050405020304" pitchFamily="18" charset="0"/>
              </a:rPr>
              <a:t>.</a:t>
            </a:r>
          </a:p>
        </p:txBody>
      </p:sp>
      <p:sp>
        <p:nvSpPr>
          <p:cNvPr id="3" name="Oval 2"/>
          <p:cNvSpPr/>
          <p:nvPr/>
        </p:nvSpPr>
        <p:spPr>
          <a:xfrm>
            <a:off x="3660775" y="1667510"/>
            <a:ext cx="519430" cy="493395"/>
          </a:xfrm>
          <a:prstGeom prst="ellipse">
            <a:avLst/>
          </a:prstGeom>
          <a:noFill/>
          <a:ln>
            <a:solidFill>
              <a:srgbClr val="FF0000"/>
            </a:solid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 name="Oval 3"/>
          <p:cNvSpPr/>
          <p:nvPr/>
        </p:nvSpPr>
        <p:spPr>
          <a:xfrm>
            <a:off x="3664585" y="3916045"/>
            <a:ext cx="519430" cy="493395"/>
          </a:xfrm>
          <a:prstGeom prst="ellipse">
            <a:avLst/>
          </a:prstGeom>
          <a:noFill/>
          <a:ln>
            <a:solidFill>
              <a:srgbClr val="FF0000"/>
            </a:solid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2000" fill="hold">
                                          <p:stCondLst>
                                            <p:cond delay="0"/>
                                          </p:stCondLst>
                                        </p:cTn>
                                        <p:tgtEl>
                                          <p:spTgt spid="6"/>
                                        </p:tgtEl>
                                        <p:attrNameLst>
                                          <p:attrName>style.visibility</p:attrName>
                                        </p:attrNameLst>
                                      </p:cBhvr>
                                      <p:to>
                                        <p:strVal val="visible"/>
                                      </p:to>
                                    </p:set>
                                    <p:animEffect transition="in" filter="strips(up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000"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000"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ppt_x"/>
                                          </p:val>
                                        </p:tav>
                                        <p:tav tm="100000">
                                          <p:val>
                                            <p:strVal val="#ppt_x"/>
                                          </p:val>
                                        </p:tav>
                                      </p:tavLst>
                                    </p:anim>
                                    <p:anim calcmode="lin" valueType="num">
                                      <p:cBhvr additive="base">
                                        <p:cTn id="23" dur="10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000"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000" fill="hold">
                                          <p:stCondLst>
                                            <p:cond delay="0"/>
                                          </p:stCondLst>
                                        </p:cTn>
                                        <p:tgtEl>
                                          <p:spTgt spid="15"/>
                                        </p:tgtEl>
                                        <p:attrNameLst>
                                          <p:attrName>style.visibility</p:attrName>
                                        </p:attrNameLst>
                                      </p:cBhvr>
                                      <p:to>
                                        <p:strVal val="visible"/>
                                      </p:to>
                                    </p:set>
                                    <p:anim calcmode="lin" valueType="num">
                                      <p:cBhvr additive="base">
                                        <p:cTn id="44" dur="1000" fill="hold"/>
                                        <p:tgtEl>
                                          <p:spTgt spid="15"/>
                                        </p:tgtEl>
                                        <p:attrNameLst>
                                          <p:attrName>ppt_x</p:attrName>
                                        </p:attrNameLst>
                                      </p:cBhvr>
                                      <p:tavLst>
                                        <p:tav tm="0">
                                          <p:val>
                                            <p:strVal val="#ppt_x"/>
                                          </p:val>
                                        </p:tav>
                                        <p:tav tm="100000">
                                          <p:val>
                                            <p:strVal val="#ppt_x"/>
                                          </p:val>
                                        </p:tav>
                                      </p:tavLst>
                                    </p:anim>
                                    <p:anim calcmode="lin" valueType="num">
                                      <p:cBhvr additive="base">
                                        <p:cTn id="45" dur="10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000" fill="hold">
                                          <p:stCondLst>
                                            <p:cond delay="0"/>
                                          </p:stCondLst>
                                        </p:cTn>
                                        <p:tgtEl>
                                          <p:spTgt spid="16"/>
                                        </p:tgtEl>
                                        <p:attrNameLst>
                                          <p:attrName>style.visibility</p:attrName>
                                        </p:attrNameLst>
                                      </p:cBhvr>
                                      <p:to>
                                        <p:strVal val="visible"/>
                                      </p:to>
                                    </p:set>
                                    <p:anim calcmode="lin" valueType="num">
                                      <p:cBhvr additive="base">
                                        <p:cTn id="49" dur="1000" fill="hold"/>
                                        <p:tgtEl>
                                          <p:spTgt spid="16"/>
                                        </p:tgtEl>
                                        <p:attrNameLst>
                                          <p:attrName>ppt_x</p:attrName>
                                        </p:attrNameLst>
                                      </p:cBhvr>
                                      <p:tavLst>
                                        <p:tav tm="0">
                                          <p:val>
                                            <p:strVal val="#ppt_x"/>
                                          </p:val>
                                        </p:tav>
                                        <p:tav tm="100000">
                                          <p:val>
                                            <p:strVal val="#ppt_x"/>
                                          </p:val>
                                        </p:tav>
                                      </p:tavLst>
                                    </p:anim>
                                    <p:anim calcmode="lin" valueType="num">
                                      <p:cBhvr additive="base">
                                        <p:cTn id="50" dur="1000" fill="hold"/>
                                        <p:tgtEl>
                                          <p:spTgt spid="16"/>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 presetClass="entr" presetSubtype="4" fill="hold" grpId="0" nodeType="afterEffect">
                                  <p:stCondLst>
                                    <p:cond delay="0"/>
                                  </p:stCondLst>
                                  <p:childTnLst>
                                    <p:set>
                                      <p:cBhvr>
                                        <p:cTn id="53" dur="1000" fill="hold">
                                          <p:stCondLst>
                                            <p:cond delay="0"/>
                                          </p:stCondLst>
                                        </p:cTn>
                                        <p:tgtEl>
                                          <p:spTgt spid="17"/>
                                        </p:tgtEl>
                                        <p:attrNameLst>
                                          <p:attrName>style.visibility</p:attrName>
                                        </p:attrNameLst>
                                      </p:cBhvr>
                                      <p:to>
                                        <p:strVal val="visible"/>
                                      </p:to>
                                    </p:set>
                                    <p:anim calcmode="lin" valueType="num">
                                      <p:cBhvr additive="base">
                                        <p:cTn id="54" dur="1000" fill="hold"/>
                                        <p:tgtEl>
                                          <p:spTgt spid="17"/>
                                        </p:tgtEl>
                                        <p:attrNameLst>
                                          <p:attrName>ppt_x</p:attrName>
                                        </p:attrNameLst>
                                      </p:cBhvr>
                                      <p:tavLst>
                                        <p:tav tm="0">
                                          <p:val>
                                            <p:strVal val="#ppt_x"/>
                                          </p:val>
                                        </p:tav>
                                        <p:tav tm="100000">
                                          <p:val>
                                            <p:strVal val="#ppt_x"/>
                                          </p:val>
                                        </p:tav>
                                      </p:tavLst>
                                    </p:anim>
                                    <p:anim calcmode="lin" valueType="num">
                                      <p:cBhvr additive="base">
                                        <p:cTn id="55"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randombar(horizontal)">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randombar(horizontal)">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3" grpId="0"/>
      <p:bldP spid="14" grpId="0"/>
      <p:bldP spid="15" grpId="0"/>
      <p:bldP spid="16" grpId="0"/>
      <p:bldP spid="17" grpId="0"/>
      <p:bldP spid="3" grpId="0" animBg="1"/>
      <p:bldP spid="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4"/>
        <p:cNvGrpSpPr/>
        <p:nvPr/>
      </p:nvGrpSpPr>
      <p:grpSpPr>
        <a:xfrm>
          <a:off x="0" y="0"/>
          <a:ext cx="0" cy="0"/>
          <a:chOff x="0" y="0"/>
          <a:chExt cx="0" cy="0"/>
        </a:xfrm>
      </p:grpSpPr>
      <p:sp>
        <p:nvSpPr>
          <p:cNvPr id="2735" name="Google Shape;2735;p29"/>
          <p:cNvSpPr txBox="1">
            <a:spLocks noGrp="1"/>
          </p:cNvSpPr>
          <p:nvPr>
            <p:ph type="title"/>
          </p:nvPr>
        </p:nvSpPr>
        <p:spPr>
          <a:xfrm>
            <a:off x="350520" y="1111250"/>
            <a:ext cx="6347460" cy="76327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vi-VN">
                <a:solidFill>
                  <a:srgbClr val="FF0000"/>
                </a:solidFill>
              </a:rPr>
              <a:t>Hướng dẫn học ở nhà</a:t>
            </a:r>
          </a:p>
        </p:txBody>
      </p:sp>
      <p:grpSp>
        <p:nvGrpSpPr>
          <p:cNvPr id="3" name="Group 5"/>
          <p:cNvGrpSpPr/>
          <p:nvPr/>
        </p:nvGrpSpPr>
        <p:grpSpPr bwMode="auto">
          <a:xfrm>
            <a:off x="54" y="1984375"/>
            <a:ext cx="6844848" cy="4983480"/>
            <a:chOff x="-30" y="768"/>
            <a:chExt cx="4959" cy="3456"/>
          </a:xfrm>
        </p:grpSpPr>
        <p:sp>
          <p:nvSpPr>
            <p:cNvPr id="34823" name="AutoShape 6" descr="Bouquet"/>
            <p:cNvSpPr>
              <a:spLocks noChangeArrowheads="1"/>
            </p:cNvSpPr>
            <p:nvPr/>
          </p:nvSpPr>
          <p:spPr bwMode="auto">
            <a:xfrm>
              <a:off x="-30" y="768"/>
              <a:ext cx="4959" cy="3456"/>
            </a:xfrm>
            <a:prstGeom prst="horizontalScroll">
              <a:avLst>
                <a:gd name="adj" fmla="val 12500"/>
              </a:avLst>
            </a:prstGeom>
            <a:blipFill dpi="0" rotWithShape="1">
              <a:blip r:embed="rId3"/>
              <a:srcRect/>
              <a:tile tx="0" ty="0" sx="100000" sy="100000" flip="none" algn="tl"/>
            </a:blipFill>
            <a:ln w="76200">
              <a:solidFill>
                <a:srgbClr val="FF0000"/>
              </a:solidFill>
              <a:round/>
            </a:ln>
          </p:spPr>
          <p:txBody>
            <a:bodyPr wrap="none" anchor="ctr"/>
            <a:lstStyle/>
            <a:p>
              <a:endParaRPr lang="en-US"/>
            </a:p>
          </p:txBody>
        </p:sp>
        <p:sp>
          <p:nvSpPr>
            <p:cNvPr id="34824" name="Text Box 7"/>
            <p:cNvSpPr txBox="1">
              <a:spLocks noChangeArrowheads="1"/>
            </p:cNvSpPr>
            <p:nvPr/>
          </p:nvSpPr>
          <p:spPr bwMode="auto">
            <a:xfrm>
              <a:off x="664" y="1318"/>
              <a:ext cx="4173" cy="2271"/>
            </a:xfrm>
            <a:prstGeom prst="rect">
              <a:avLst/>
            </a:prstGeom>
            <a:noFill/>
            <a:ln w="9525">
              <a:solidFill>
                <a:schemeClr val="bg1"/>
              </a:solidFill>
              <a:miter lim="800000"/>
            </a:ln>
          </p:spPr>
          <p:txBody>
            <a:bodyPr wrap="square" lIns="104471" tIns="52237" rIns="104471" bIns="52237">
              <a:spAutoFit/>
            </a:bodyPr>
            <a:lstStyle/>
            <a:p>
              <a:pPr defTabSz="1044575"/>
              <a:r>
                <a:rPr lang="en-US" sz="2400" b="1" dirty="0"/>
                <a:t>* </a:t>
              </a:r>
              <a:r>
                <a:rPr lang="en-US" sz="2400" b="1" dirty="0" err="1"/>
                <a:t>Học</a:t>
              </a:r>
              <a:r>
                <a:rPr lang="en-US" sz="2400" b="1" dirty="0"/>
                <a:t> </a:t>
              </a:r>
              <a:r>
                <a:rPr lang="en-US" sz="2400" b="1" dirty="0" err="1"/>
                <a:t>bài</a:t>
              </a:r>
              <a:r>
                <a:rPr lang="en-US" sz="2400" b="1" dirty="0"/>
                <a:t> </a:t>
              </a:r>
              <a:r>
                <a:rPr lang="en-US" sz="2400" b="1" dirty="0" err="1"/>
                <a:t>theo</a:t>
              </a:r>
              <a:r>
                <a:rPr lang="en-US" sz="2400" b="1" dirty="0"/>
                <a:t> </a:t>
              </a:r>
              <a:r>
                <a:rPr lang="en-US" sz="2400" b="1" dirty="0" err="1"/>
                <a:t>nội</a:t>
              </a:r>
              <a:r>
                <a:rPr lang="en-US" sz="2400" b="1" dirty="0"/>
                <a:t> dung </a:t>
              </a:r>
              <a:r>
                <a:rPr lang="en-US" sz="2400" b="1" dirty="0" err="1"/>
                <a:t>ghi</a:t>
              </a:r>
              <a:r>
                <a:rPr lang="en-US" sz="2400" b="1" dirty="0"/>
                <a:t>.</a:t>
              </a:r>
            </a:p>
            <a:p>
              <a:pPr defTabSz="1044575"/>
              <a:r>
                <a:rPr lang="en-US" sz="2400" b="1" dirty="0"/>
                <a:t>* </a:t>
              </a:r>
              <a:r>
                <a:rPr lang="en-US" sz="2400" b="1" dirty="0" err="1"/>
                <a:t>Chuẩn</a:t>
              </a:r>
              <a:r>
                <a:rPr lang="en-US" sz="2400" b="1" dirty="0"/>
                <a:t> </a:t>
              </a:r>
              <a:r>
                <a:rPr lang="en-US" sz="2400" b="1" dirty="0" err="1"/>
                <a:t>bị</a:t>
              </a:r>
              <a:r>
                <a:rPr lang="en-US" sz="2400" b="1" dirty="0"/>
                <a:t> </a:t>
              </a:r>
              <a:r>
                <a:rPr lang="en-US" sz="2400" b="1" dirty="0" err="1"/>
                <a:t>bài</a:t>
              </a:r>
              <a:r>
                <a:rPr lang="en-US" sz="2400" b="1" dirty="0"/>
                <a:t> </a:t>
              </a:r>
              <a:r>
                <a:rPr lang="en-US" sz="2400" b="1" dirty="0" err="1"/>
                <a:t>mới</a:t>
              </a:r>
              <a:r>
                <a:rPr lang="en-US" sz="2400" b="1" dirty="0"/>
                <a:t> </a:t>
              </a:r>
              <a:r>
                <a:rPr lang="en-US" sz="2400" b="1" dirty="0" err="1"/>
                <a:t>cho</a:t>
              </a:r>
              <a:r>
                <a:rPr lang="en-US" sz="2400" b="1" dirty="0"/>
                <a:t> </a:t>
              </a:r>
              <a:r>
                <a:rPr lang="en-US" sz="2400" b="1" dirty="0" err="1"/>
                <a:t>tiết</a:t>
              </a:r>
              <a:r>
                <a:rPr lang="en-US" sz="2400" b="1" dirty="0"/>
                <a:t> </a:t>
              </a:r>
              <a:r>
                <a:rPr lang="en-US" sz="2400" b="1" dirty="0" err="1"/>
                <a:t>sau</a:t>
              </a:r>
              <a:r>
                <a:rPr lang="en-US" sz="2400" b="1" dirty="0"/>
                <a:t>:</a:t>
              </a:r>
            </a:p>
            <a:p>
              <a:pPr defTabSz="1044575"/>
              <a:r>
                <a:rPr lang="en-US" sz="2400" b="1" dirty="0"/>
                <a:t>- </a:t>
              </a:r>
              <a:r>
                <a:rPr lang="en-US" sz="2400" b="1" dirty="0" err="1"/>
                <a:t>Nghiên</a:t>
              </a:r>
              <a:r>
                <a:rPr lang="en-US" sz="2400" b="1" dirty="0"/>
                <a:t> </a:t>
              </a:r>
              <a:r>
                <a:rPr lang="en-US" sz="2400" b="1" dirty="0" err="1"/>
                <a:t>cứu</a:t>
              </a:r>
              <a:r>
                <a:rPr lang="en-US" sz="2400" b="1" dirty="0"/>
                <a:t> </a:t>
              </a:r>
              <a:r>
                <a:rPr lang="en-US" sz="2400" b="1" dirty="0" err="1"/>
                <a:t>bài</a:t>
              </a:r>
              <a:r>
                <a:rPr lang="en-US" sz="2400" b="1" dirty="0"/>
                <a:t> 19 “ </a:t>
              </a:r>
              <a:r>
                <a:rPr lang="en-US" sz="2400" b="1" dirty="0" err="1"/>
                <a:t>Cấu</a:t>
              </a:r>
              <a:r>
                <a:rPr lang="en-US" sz="2400" b="1" dirty="0"/>
                <a:t> </a:t>
              </a:r>
              <a:r>
                <a:rPr lang="en-US" sz="2400" b="1" dirty="0" err="1"/>
                <a:t>tạo</a:t>
              </a:r>
              <a:r>
                <a:rPr lang="en-US" sz="2400" b="1" dirty="0"/>
                <a:t> </a:t>
              </a:r>
              <a:r>
                <a:rPr lang="en-US" sz="2400" b="1" dirty="0" err="1"/>
                <a:t>và</a:t>
              </a:r>
              <a:r>
                <a:rPr lang="en-US" sz="2400" b="1" dirty="0"/>
                <a:t> </a:t>
              </a:r>
              <a:r>
                <a:rPr lang="en-US" sz="2400" b="1" dirty="0" err="1"/>
                <a:t>chức</a:t>
              </a:r>
              <a:r>
                <a:rPr lang="en-US" sz="2400" b="1" dirty="0"/>
                <a:t> </a:t>
              </a:r>
              <a:r>
                <a:rPr lang="en-US" sz="2400" b="1" dirty="0" err="1"/>
                <a:t>năng</a:t>
              </a:r>
              <a:r>
                <a:rPr lang="en-US" sz="2400" b="1" dirty="0"/>
                <a:t> </a:t>
              </a:r>
              <a:r>
                <a:rPr lang="en-US" sz="2400" b="1" dirty="0" err="1"/>
                <a:t>các</a:t>
              </a:r>
              <a:r>
                <a:rPr lang="en-US" sz="2400" b="1" dirty="0"/>
                <a:t> </a:t>
              </a:r>
              <a:r>
                <a:rPr lang="en-US" sz="2400" b="1" dirty="0" err="1"/>
                <a:t>thành</a:t>
              </a:r>
              <a:r>
                <a:rPr lang="en-US" sz="2400" b="1" dirty="0"/>
                <a:t> </a:t>
              </a:r>
              <a:r>
                <a:rPr lang="en-US" sz="2400" b="1" dirty="0" err="1"/>
                <a:t>phần</a:t>
              </a:r>
              <a:r>
                <a:rPr lang="en-US" sz="2400" b="1" dirty="0"/>
                <a:t> </a:t>
              </a:r>
              <a:r>
                <a:rPr lang="en-US" sz="2400" b="1" dirty="0" err="1"/>
                <a:t>của</a:t>
              </a:r>
              <a:r>
                <a:rPr lang="en-US" sz="2400" b="1" dirty="0"/>
                <a:t> </a:t>
              </a:r>
              <a:r>
                <a:rPr lang="en-US" sz="2400" b="1" dirty="0" err="1"/>
                <a:t>tế</a:t>
              </a:r>
              <a:r>
                <a:rPr lang="en-US" sz="2400" b="1" dirty="0"/>
                <a:t> </a:t>
              </a:r>
              <a:r>
                <a:rPr lang="en-US" sz="2400" b="1" dirty="0" err="1"/>
                <a:t>bào</a:t>
              </a:r>
              <a:r>
                <a:rPr lang="en-US" sz="2400" b="1" dirty="0"/>
                <a:t>”.</a:t>
              </a:r>
            </a:p>
            <a:p>
              <a:pPr defTabSz="1044575">
                <a:buFontTx/>
                <a:buChar char="-"/>
              </a:pPr>
              <a:r>
                <a:rPr lang="en-US" sz="2400" b="1" dirty="0" err="1"/>
                <a:t> Tìm</a:t>
              </a:r>
              <a:r>
                <a:rPr lang="en-US" sz="2400" b="1" dirty="0"/>
                <a:t> </a:t>
              </a:r>
              <a:r>
                <a:rPr lang="en-US" sz="2400" b="1" dirty="0" err="1"/>
                <a:t>hiểu</a:t>
              </a:r>
              <a:r>
                <a:rPr lang="en-US" sz="2400" b="1" dirty="0"/>
                <a:t> </a:t>
              </a:r>
              <a:r>
                <a:rPr lang="en-US" sz="2400" b="1" dirty="0" err="1"/>
                <a:t>cấu</a:t>
              </a:r>
              <a:r>
                <a:rPr lang="en-US" sz="2400" b="1" dirty="0"/>
                <a:t> </a:t>
              </a:r>
              <a:r>
                <a:rPr lang="en-US" sz="2400" b="1" dirty="0" err="1"/>
                <a:t>tạo</a:t>
              </a:r>
              <a:r>
                <a:rPr lang="en-US" sz="2400" b="1" dirty="0"/>
                <a:t> </a:t>
              </a:r>
              <a:r>
                <a:rPr lang="en-US" sz="2400" b="1" dirty="0" err="1"/>
                <a:t>tế</a:t>
              </a:r>
              <a:r>
                <a:rPr lang="en-US" sz="2400" b="1" dirty="0"/>
                <a:t> </a:t>
              </a:r>
              <a:r>
                <a:rPr lang="en-US" sz="2400" b="1" dirty="0" err="1"/>
                <a:t>bào</a:t>
              </a:r>
              <a:r>
                <a:rPr lang="en-US" sz="2400" b="1" dirty="0"/>
                <a:t> </a:t>
              </a:r>
              <a:r>
                <a:rPr lang="en-US" sz="2400" b="1" dirty="0" err="1"/>
                <a:t>gồm</a:t>
              </a:r>
              <a:r>
                <a:rPr lang="en-US" sz="2400" b="1" dirty="0"/>
                <a:t> </a:t>
              </a:r>
              <a:r>
                <a:rPr lang="en-US" sz="2400" b="1" dirty="0" err="1"/>
                <a:t>mấy</a:t>
              </a:r>
              <a:r>
                <a:rPr lang="en-US" sz="2400" b="1" dirty="0"/>
                <a:t> </a:t>
              </a:r>
              <a:r>
                <a:rPr lang="en-US" sz="2400" b="1" dirty="0" err="1"/>
                <a:t>thành</a:t>
              </a:r>
              <a:r>
                <a:rPr lang="en-US" sz="2400" b="1" dirty="0"/>
                <a:t> </a:t>
              </a:r>
              <a:r>
                <a:rPr lang="en-US" sz="2400" b="1" dirty="0" err="1"/>
                <a:t>phần</a:t>
              </a:r>
              <a:endParaRPr lang="en-US" sz="2400" b="1" dirty="0"/>
            </a:p>
            <a:p>
              <a:pPr defTabSz="1044575">
                <a:buFontTx/>
                <a:buChar char="-"/>
              </a:pPr>
              <a:r>
                <a:rPr lang="en-US" sz="2400" b="1" dirty="0"/>
                <a:t> </a:t>
              </a:r>
              <a:r>
                <a:rPr lang="en-US" sz="2400" b="1" dirty="0" err="1"/>
                <a:t>Sự</a:t>
              </a:r>
              <a:r>
                <a:rPr lang="en-US" sz="2400" b="1" dirty="0"/>
                <a:t> </a:t>
              </a:r>
              <a:r>
                <a:rPr lang="en-US" sz="2400" b="1" dirty="0" err="1"/>
                <a:t>khác</a:t>
              </a:r>
              <a:r>
                <a:rPr lang="en-US" sz="2400" b="1" dirty="0"/>
                <a:t> </a:t>
              </a:r>
              <a:r>
                <a:rPr lang="en-US" sz="2400" b="1" dirty="0" err="1"/>
                <a:t>nhau</a:t>
              </a:r>
              <a:r>
                <a:rPr lang="en-US" sz="2400" b="1" dirty="0"/>
                <a:t> </a:t>
              </a:r>
              <a:r>
                <a:rPr lang="en-US" sz="2400" b="1" dirty="0" err="1"/>
                <a:t>giữa</a:t>
              </a:r>
              <a:r>
                <a:rPr lang="en-US" sz="2400" b="1" dirty="0"/>
                <a:t> </a:t>
              </a:r>
              <a:r>
                <a:rPr lang="en-US" sz="2400" b="1" dirty="0" err="1"/>
                <a:t>tế</a:t>
              </a:r>
              <a:r>
                <a:rPr lang="en-US" sz="2400" b="1" dirty="0"/>
                <a:t> </a:t>
              </a:r>
              <a:r>
                <a:rPr lang="en-US" sz="2400" b="1" dirty="0" err="1"/>
                <a:t>bào</a:t>
              </a:r>
              <a:r>
                <a:rPr lang="en-US" sz="2400" b="1" dirty="0"/>
                <a:t> </a:t>
              </a:r>
              <a:r>
                <a:rPr lang="en-US" sz="2400" b="1" dirty="0" err="1"/>
                <a:t>động</a:t>
              </a:r>
              <a:r>
                <a:rPr lang="en-US" sz="2400" b="1" dirty="0"/>
                <a:t> </a:t>
              </a:r>
              <a:r>
                <a:rPr lang="en-US" sz="2400" b="1" dirty="0" err="1"/>
                <a:t>vật</a:t>
              </a:r>
              <a:r>
                <a:rPr lang="en-US" sz="2400" b="1" dirty="0"/>
                <a:t> </a:t>
              </a:r>
              <a:r>
                <a:rPr lang="en-US" sz="2400" b="1" dirty="0" err="1"/>
                <a:t>và</a:t>
              </a:r>
              <a:r>
                <a:rPr lang="en-US" sz="2400" b="1" dirty="0"/>
                <a:t> </a:t>
              </a:r>
              <a:r>
                <a:rPr lang="en-US" sz="2400" b="1" dirty="0" err="1"/>
                <a:t>tế</a:t>
              </a:r>
              <a:r>
                <a:rPr lang="en-US" sz="2400" b="1" dirty="0"/>
                <a:t> </a:t>
              </a:r>
              <a:r>
                <a:rPr lang="en-US" sz="2400" b="1" dirty="0" err="1"/>
                <a:t>bào</a:t>
              </a:r>
              <a:r>
                <a:rPr lang="en-US" sz="2400" b="1" dirty="0"/>
                <a:t> </a:t>
              </a:r>
              <a:r>
                <a:rPr lang="en-US" sz="2400" b="1" dirty="0" err="1"/>
                <a:t>thực</a:t>
              </a:r>
              <a:r>
                <a:rPr lang="en-US" sz="2400" b="1" dirty="0"/>
                <a:t> </a:t>
              </a:r>
              <a:r>
                <a:rPr lang="en-US" sz="2400" b="1" dirty="0" err="1"/>
                <a:t>vật</a:t>
              </a:r>
              <a:r>
                <a:rPr lang="en-US" sz="2400" b="1" dirty="0"/>
                <a:t>.</a:t>
              </a:r>
            </a:p>
            <a:p>
              <a:pPr defTabSz="1044575"/>
              <a:endParaRPr lang="en-US" b="1"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7"/>
        <p:cNvGrpSpPr/>
        <p:nvPr/>
      </p:nvGrpSpPr>
      <p:grpSpPr>
        <a:xfrm>
          <a:off x="0" y="0"/>
          <a:ext cx="0" cy="0"/>
          <a:chOff x="0" y="0"/>
          <a:chExt cx="0" cy="0"/>
        </a:xfrm>
      </p:grpSpPr>
      <p:pic>
        <p:nvPicPr>
          <p:cNvPr id="4" name="Picture 6" descr="C:\Users\Administrator\Downloads\thiepmung.com_1610b5fa89cc6a.jpg"/>
          <p:cNvPicPr>
            <a:picLocks noChangeAspect="1" noChangeArrowheads="1"/>
          </p:cNvPicPr>
          <p:nvPr/>
        </p:nvPicPr>
        <p:blipFill>
          <a:blip r:embed="rId3"/>
          <a:srcRect/>
          <a:stretch>
            <a:fillRect/>
          </a:stretch>
        </p:blipFill>
        <p:spPr bwMode="auto">
          <a:xfrm>
            <a:off x="8078756" y="3628526"/>
            <a:ext cx="2809640" cy="2912951"/>
          </a:xfrm>
          <a:prstGeom prst="rect">
            <a:avLst/>
          </a:prstGeom>
          <a:noFill/>
        </p:spPr>
      </p:pic>
      <p:pic>
        <p:nvPicPr>
          <p:cNvPr id="5" name="Picture 5" descr="C:\Users\Administrator\Downloads\thiepmung.com_1610b5fa23e6d7.jpg"/>
          <p:cNvPicPr>
            <a:picLocks noChangeAspect="1" noChangeArrowheads="1"/>
          </p:cNvPicPr>
          <p:nvPr/>
        </p:nvPicPr>
        <p:blipFill>
          <a:blip r:embed="rId4"/>
          <a:srcRect/>
          <a:stretch>
            <a:fillRect/>
          </a:stretch>
        </p:blipFill>
        <p:spPr bwMode="auto">
          <a:xfrm>
            <a:off x="5387926" y="786080"/>
            <a:ext cx="2701001" cy="2850419"/>
          </a:xfrm>
          <a:prstGeom prst="rect">
            <a:avLst/>
          </a:prstGeom>
          <a:noFill/>
        </p:spPr>
      </p:pic>
      <p:pic>
        <p:nvPicPr>
          <p:cNvPr id="6" name="Picture 4" descr="C:\Users\Administrator\Downloads\thiepmung.com_1610b5fa6cae9f.jpg"/>
          <p:cNvPicPr>
            <a:picLocks noChangeAspect="1" noChangeArrowheads="1"/>
          </p:cNvPicPr>
          <p:nvPr/>
        </p:nvPicPr>
        <p:blipFill>
          <a:blip r:embed="rId5"/>
          <a:srcRect/>
          <a:stretch>
            <a:fillRect/>
          </a:stretch>
        </p:blipFill>
        <p:spPr bwMode="auto">
          <a:xfrm>
            <a:off x="5373856" y="3629466"/>
            <a:ext cx="2723697" cy="2904982"/>
          </a:xfrm>
          <a:prstGeom prst="rect">
            <a:avLst/>
          </a:prstGeom>
          <a:noFill/>
        </p:spPr>
      </p:pic>
      <p:pic>
        <p:nvPicPr>
          <p:cNvPr id="7" name="Picture 3" descr="C:\Users\Administrator\Downloads\thiepmung.com_1610b5fa4cbe32.jpg"/>
          <p:cNvPicPr>
            <a:picLocks noChangeAspect="1" noChangeArrowheads="1"/>
          </p:cNvPicPr>
          <p:nvPr/>
        </p:nvPicPr>
        <p:blipFill>
          <a:blip r:embed="rId6"/>
          <a:srcRect/>
          <a:stretch>
            <a:fillRect/>
          </a:stretch>
        </p:blipFill>
        <p:spPr bwMode="auto">
          <a:xfrm>
            <a:off x="8074855" y="782930"/>
            <a:ext cx="2826361" cy="2853569"/>
          </a:xfrm>
          <a:prstGeom prst="rect">
            <a:avLst/>
          </a:prstGeom>
          <a:noFill/>
        </p:spPr>
      </p:pic>
      <p:sp>
        <p:nvSpPr>
          <p:cNvPr id="8" name="Google Shape;2720;p27"/>
          <p:cNvSpPr txBox="1">
            <a:spLocks noGrp="1"/>
          </p:cNvSpPr>
          <p:nvPr>
            <p:ph type="title" idx="4294967295"/>
          </p:nvPr>
        </p:nvSpPr>
        <p:spPr>
          <a:xfrm>
            <a:off x="9031505" y="4467002"/>
            <a:ext cx="1477108"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5400" b="1">
                <a:solidFill>
                  <a:srgbClr val="FF0000"/>
                </a:solidFill>
                <a:latin typeface="Times New Roman" panose="02020603050405020304" pitchFamily="18" charset="0"/>
                <a:cs typeface="Times New Roman" panose="02020603050405020304" pitchFamily="18" charset="0"/>
              </a:rPr>
              <a:t>01</a:t>
            </a:r>
            <a:endParaRPr sz="5400" b="1">
              <a:solidFill>
                <a:srgbClr val="FF0000"/>
              </a:solidFill>
              <a:latin typeface="Times New Roman" panose="02020603050405020304" pitchFamily="18" charset="0"/>
              <a:cs typeface="Times New Roman" panose="02020603050405020304" pitchFamily="18" charset="0"/>
            </a:endParaRPr>
          </a:p>
        </p:txBody>
      </p:sp>
      <p:sp>
        <p:nvSpPr>
          <p:cNvPr id="9" name="Google Shape;2720;p27"/>
          <p:cNvSpPr txBox="1">
            <a:spLocks noGrp="1"/>
          </p:cNvSpPr>
          <p:nvPr>
            <p:ph type="title" idx="4294967295"/>
          </p:nvPr>
        </p:nvSpPr>
        <p:spPr>
          <a:xfrm>
            <a:off x="8679753" y="1991083"/>
            <a:ext cx="1477108"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5400" b="1">
                <a:solidFill>
                  <a:srgbClr val="FF0000"/>
                </a:solidFill>
                <a:latin typeface="Times New Roman" panose="02020603050405020304" pitchFamily="18" charset="0"/>
                <a:cs typeface="Times New Roman" panose="02020603050405020304" pitchFamily="18" charset="0"/>
              </a:rPr>
              <a:t>0</a:t>
            </a:r>
            <a:r>
              <a:rPr lang="vi-VN" sz="5400" b="1">
                <a:solidFill>
                  <a:srgbClr val="FF0000"/>
                </a:solidFill>
                <a:latin typeface="Times New Roman" panose="02020603050405020304" pitchFamily="18" charset="0"/>
                <a:cs typeface="Times New Roman" panose="02020603050405020304" pitchFamily="18" charset="0"/>
              </a:rPr>
              <a:t>4</a:t>
            </a:r>
            <a:endParaRPr sz="5400" b="1">
              <a:solidFill>
                <a:srgbClr val="FF0000"/>
              </a:solidFill>
              <a:latin typeface="Times New Roman" panose="02020603050405020304" pitchFamily="18" charset="0"/>
              <a:cs typeface="Times New Roman" panose="02020603050405020304" pitchFamily="18" charset="0"/>
            </a:endParaRPr>
          </a:p>
        </p:txBody>
      </p:sp>
      <p:sp>
        <p:nvSpPr>
          <p:cNvPr id="10" name="Google Shape;2720;p27"/>
          <p:cNvSpPr txBox="1">
            <a:spLocks noGrp="1"/>
          </p:cNvSpPr>
          <p:nvPr>
            <p:ph type="title" idx="4294967295"/>
          </p:nvPr>
        </p:nvSpPr>
        <p:spPr>
          <a:xfrm>
            <a:off x="5709107" y="4549091"/>
            <a:ext cx="1477108"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5400" b="1">
                <a:solidFill>
                  <a:srgbClr val="FF0000"/>
                </a:solidFill>
                <a:latin typeface="Times New Roman" panose="02020603050405020304" pitchFamily="18" charset="0"/>
                <a:cs typeface="Times New Roman" panose="02020603050405020304" pitchFamily="18" charset="0"/>
              </a:rPr>
              <a:t>0</a:t>
            </a:r>
            <a:r>
              <a:rPr lang="vi-VN" sz="5400" b="1">
                <a:solidFill>
                  <a:srgbClr val="FF0000"/>
                </a:solidFill>
                <a:latin typeface="Times New Roman" panose="02020603050405020304" pitchFamily="18" charset="0"/>
                <a:cs typeface="Times New Roman" panose="02020603050405020304" pitchFamily="18" charset="0"/>
              </a:rPr>
              <a:t>3</a:t>
            </a:r>
            <a:endParaRPr sz="5400" b="1">
              <a:solidFill>
                <a:srgbClr val="FF0000"/>
              </a:solidFill>
              <a:latin typeface="Times New Roman" panose="02020603050405020304" pitchFamily="18" charset="0"/>
              <a:cs typeface="Times New Roman" panose="02020603050405020304" pitchFamily="18" charset="0"/>
            </a:endParaRPr>
          </a:p>
        </p:txBody>
      </p:sp>
      <p:sp>
        <p:nvSpPr>
          <p:cNvPr id="11" name="Google Shape;2720;p27"/>
          <p:cNvSpPr txBox="1">
            <a:spLocks noGrp="1"/>
          </p:cNvSpPr>
          <p:nvPr>
            <p:ph type="title" idx="4294967295"/>
          </p:nvPr>
        </p:nvSpPr>
        <p:spPr>
          <a:xfrm>
            <a:off x="6044441" y="1986399"/>
            <a:ext cx="1477108"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5400" b="1">
                <a:solidFill>
                  <a:srgbClr val="FF0000"/>
                </a:solidFill>
                <a:latin typeface="Times New Roman" panose="02020603050405020304" pitchFamily="18" charset="0"/>
                <a:cs typeface="Times New Roman" panose="02020603050405020304" pitchFamily="18" charset="0"/>
              </a:rPr>
              <a:t>0</a:t>
            </a:r>
            <a:r>
              <a:rPr lang="vi-VN" sz="5400" b="1">
                <a:solidFill>
                  <a:srgbClr val="FF0000"/>
                </a:solidFill>
                <a:latin typeface="Times New Roman" panose="02020603050405020304" pitchFamily="18" charset="0"/>
                <a:cs typeface="Times New Roman" panose="02020603050405020304" pitchFamily="18" charset="0"/>
              </a:rPr>
              <a:t>2</a:t>
            </a:r>
            <a:endParaRPr sz="5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par>
                          <p:cTn id="26" fill="hold">
                            <p:stCondLst>
                              <p:cond delay="500"/>
                            </p:stCondLst>
                            <p:childTnLst>
                              <p:par>
                                <p:cTn id="27" presetID="8"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amond(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amond(in)">
                                      <p:cBhvr>
                                        <p:cTn id="34" dur="2000"/>
                                        <p:tgtEl>
                                          <p:spTgt spid="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3"/>
        <p:cNvGrpSpPr/>
        <p:nvPr/>
      </p:nvGrpSpPr>
      <p:grpSpPr>
        <a:xfrm>
          <a:off x="0" y="0"/>
          <a:ext cx="0" cy="0"/>
          <a:chOff x="0" y="0"/>
          <a:chExt cx="0" cy="0"/>
        </a:xfrm>
      </p:grpSpPr>
      <p:grpSp>
        <p:nvGrpSpPr>
          <p:cNvPr id="2777" name="Google Shape;2777;p34"/>
          <p:cNvGrpSpPr/>
          <p:nvPr/>
        </p:nvGrpSpPr>
        <p:grpSpPr>
          <a:xfrm>
            <a:off x="6074688" y="0"/>
            <a:ext cx="6117312" cy="1671594"/>
            <a:chOff x="6344932" y="-25675"/>
            <a:chExt cx="5864094" cy="2218416"/>
          </a:xfrm>
        </p:grpSpPr>
        <p:sp>
          <p:nvSpPr>
            <p:cNvPr id="2778" name="Google Shape;2778;p34"/>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79" name="Google Shape;2779;p34"/>
            <p:cNvSpPr/>
            <p:nvPr/>
          </p:nvSpPr>
          <p:spPr>
            <a:xfrm flipH="1">
              <a:off x="9790811" y="1499336"/>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80" name="Google Shape;2780;p34"/>
            <p:cNvSpPr/>
            <p:nvPr/>
          </p:nvSpPr>
          <p:spPr>
            <a:xfrm flipH="1">
              <a:off x="8910080" y="1273343"/>
              <a:ext cx="606489" cy="606889"/>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81" name="Google Shape;2781;p34"/>
            <p:cNvSpPr/>
            <p:nvPr/>
          </p:nvSpPr>
          <p:spPr>
            <a:xfrm flipH="1">
              <a:off x="8029465" y="960728"/>
              <a:ext cx="606379" cy="634364"/>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82" name="Google Shape;2782;p34"/>
            <p:cNvSpPr/>
            <p:nvPr/>
          </p:nvSpPr>
          <p:spPr>
            <a:xfrm flipH="1">
              <a:off x="7227294" y="518739"/>
              <a:ext cx="605190" cy="610489"/>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83" name="Google Shape;2783;p34"/>
            <p:cNvSpPr/>
            <p:nvPr/>
          </p:nvSpPr>
          <p:spPr>
            <a:xfrm flipH="1">
              <a:off x="6457072" y="22813"/>
              <a:ext cx="605190" cy="610489"/>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D966"/>
                </a:solidFill>
                <a:latin typeface="Calibri" panose="020F0502020204030204"/>
                <a:ea typeface="Calibri" panose="020F0502020204030204"/>
                <a:cs typeface="Calibri" panose="020F0502020204030204"/>
                <a:sym typeface="Calibri" panose="020F0502020204030204"/>
              </a:endParaRPr>
            </a:p>
          </p:txBody>
        </p:sp>
        <p:sp>
          <p:nvSpPr>
            <p:cNvPr id="2784" name="Google Shape;2784;p34"/>
            <p:cNvSpPr/>
            <p:nvPr/>
          </p:nvSpPr>
          <p:spPr>
            <a:xfrm flipH="1">
              <a:off x="10957511" y="1595111"/>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785" name="Google Shape;2785;p34"/>
          <p:cNvGrpSpPr/>
          <p:nvPr/>
        </p:nvGrpSpPr>
        <p:grpSpPr>
          <a:xfrm>
            <a:off x="10274129" y="5361392"/>
            <a:ext cx="1097682" cy="1619986"/>
            <a:chOff x="358856" y="4362463"/>
            <a:chExt cx="1689781" cy="2493821"/>
          </a:xfrm>
        </p:grpSpPr>
        <p:sp>
          <p:nvSpPr>
            <p:cNvPr id="2786" name="Google Shape;2786;p34"/>
            <p:cNvSpPr/>
            <p:nvPr/>
          </p:nvSpPr>
          <p:spPr>
            <a:xfrm>
              <a:off x="358856" y="4443545"/>
              <a:ext cx="1689781" cy="2412739"/>
            </a:xfrm>
            <a:custGeom>
              <a:avLst/>
              <a:gdLst/>
              <a:ahLst/>
              <a:cxnLst/>
              <a:rect l="l" t="t" r="r" b="b"/>
              <a:pathLst>
                <a:path w="1689781" h="2412739" extrusionOk="0">
                  <a:moveTo>
                    <a:pt x="1481196" y="1658645"/>
                  </a:moveTo>
                  <a:cubicBezTo>
                    <a:pt x="1451097" y="1748466"/>
                    <a:pt x="1418522" y="1845812"/>
                    <a:pt x="1386041" y="1940966"/>
                  </a:cubicBezTo>
                  <a:cubicBezTo>
                    <a:pt x="1367658" y="1994592"/>
                    <a:pt x="1349370" y="2047647"/>
                    <a:pt x="1331558" y="2098129"/>
                  </a:cubicBezTo>
                  <a:cubicBezTo>
                    <a:pt x="1319081" y="2133276"/>
                    <a:pt x="1306793" y="2167185"/>
                    <a:pt x="1294887" y="2199380"/>
                  </a:cubicBezTo>
                  <a:cubicBezTo>
                    <a:pt x="1271932" y="2261673"/>
                    <a:pt x="1250310" y="2317585"/>
                    <a:pt x="1230784" y="2363019"/>
                  </a:cubicBezTo>
                  <a:cubicBezTo>
                    <a:pt x="1222878" y="2381403"/>
                    <a:pt x="1215449" y="2397976"/>
                    <a:pt x="1208400" y="2412740"/>
                  </a:cubicBezTo>
                  <a:cubicBezTo>
                    <a:pt x="1044665" y="2401786"/>
                    <a:pt x="930080" y="2406358"/>
                    <a:pt x="777203" y="2409978"/>
                  </a:cubicBezTo>
                  <a:lnTo>
                    <a:pt x="776822" y="2409978"/>
                  </a:lnTo>
                  <a:cubicBezTo>
                    <a:pt x="772536" y="2410168"/>
                    <a:pt x="768155" y="2410168"/>
                    <a:pt x="763678" y="2410359"/>
                  </a:cubicBezTo>
                  <a:cubicBezTo>
                    <a:pt x="705194" y="2411787"/>
                    <a:pt x="641091" y="2412740"/>
                    <a:pt x="566510" y="2412740"/>
                  </a:cubicBezTo>
                  <a:cubicBezTo>
                    <a:pt x="417920" y="2277866"/>
                    <a:pt x="127313" y="1830667"/>
                    <a:pt x="37111" y="1412424"/>
                  </a:cubicBezTo>
                  <a:cubicBezTo>
                    <a:pt x="-32898" y="1088384"/>
                    <a:pt x="-30231" y="548031"/>
                    <a:pt x="282380" y="235515"/>
                  </a:cubicBezTo>
                  <a:cubicBezTo>
                    <a:pt x="282380" y="235325"/>
                    <a:pt x="282570" y="235325"/>
                    <a:pt x="282570" y="235134"/>
                  </a:cubicBezTo>
                  <a:cubicBezTo>
                    <a:pt x="311812" y="205702"/>
                    <a:pt x="343721" y="178651"/>
                    <a:pt x="378773" y="153791"/>
                  </a:cubicBezTo>
                  <a:cubicBezTo>
                    <a:pt x="378773" y="153600"/>
                    <a:pt x="378773" y="153600"/>
                    <a:pt x="378963" y="153600"/>
                  </a:cubicBezTo>
                  <a:cubicBezTo>
                    <a:pt x="378963" y="153600"/>
                    <a:pt x="378963" y="153600"/>
                    <a:pt x="378963" y="153410"/>
                  </a:cubicBezTo>
                  <a:cubicBezTo>
                    <a:pt x="387821" y="147218"/>
                    <a:pt x="396870" y="141123"/>
                    <a:pt x="406014" y="135027"/>
                  </a:cubicBezTo>
                  <a:cubicBezTo>
                    <a:pt x="424397" y="123120"/>
                    <a:pt x="496978" y="77210"/>
                    <a:pt x="604610" y="42253"/>
                  </a:cubicBezTo>
                  <a:cubicBezTo>
                    <a:pt x="618326" y="37967"/>
                    <a:pt x="632614" y="33585"/>
                    <a:pt x="647378" y="29585"/>
                  </a:cubicBezTo>
                  <a:cubicBezTo>
                    <a:pt x="685478" y="19202"/>
                    <a:pt x="727197" y="10725"/>
                    <a:pt x="771774" y="5486"/>
                  </a:cubicBezTo>
                  <a:cubicBezTo>
                    <a:pt x="783490" y="4058"/>
                    <a:pt x="795587" y="2915"/>
                    <a:pt x="807874" y="2057"/>
                  </a:cubicBezTo>
                  <a:cubicBezTo>
                    <a:pt x="867786" y="-2229"/>
                    <a:pt x="932270" y="-229"/>
                    <a:pt x="999803" y="11963"/>
                  </a:cubicBezTo>
                  <a:cubicBezTo>
                    <a:pt x="1054857" y="21869"/>
                    <a:pt x="1105911" y="37205"/>
                    <a:pt x="1153060" y="56826"/>
                  </a:cubicBezTo>
                  <a:cubicBezTo>
                    <a:pt x="1166395" y="62351"/>
                    <a:pt x="1179254" y="68066"/>
                    <a:pt x="1191827" y="74162"/>
                  </a:cubicBezTo>
                  <a:cubicBezTo>
                    <a:pt x="1503580" y="224085"/>
                    <a:pt x="1635311" y="549745"/>
                    <a:pt x="1641692" y="566033"/>
                  </a:cubicBezTo>
                  <a:cubicBezTo>
                    <a:pt x="1751992" y="852164"/>
                    <a:pt x="1661695" y="1121055"/>
                    <a:pt x="1481196" y="1658645"/>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787" name="Google Shape;2787;p34"/>
            <p:cNvGrpSpPr/>
            <p:nvPr/>
          </p:nvGrpSpPr>
          <p:grpSpPr>
            <a:xfrm>
              <a:off x="477406" y="4448079"/>
              <a:ext cx="1402369" cy="2408015"/>
              <a:chOff x="477406" y="4448079"/>
              <a:chExt cx="1402369" cy="2408015"/>
            </a:xfrm>
          </p:grpSpPr>
          <p:sp>
            <p:nvSpPr>
              <p:cNvPr id="2788" name="Google Shape;2788;p34"/>
              <p:cNvSpPr/>
              <p:nvPr/>
            </p:nvSpPr>
            <p:spPr>
              <a:xfrm>
                <a:off x="477406" y="4572606"/>
                <a:ext cx="569763" cy="2229386"/>
              </a:xfrm>
              <a:custGeom>
                <a:avLst/>
                <a:gdLst/>
                <a:ahLst/>
                <a:cxnLst/>
                <a:rect l="l" t="t" r="r" b="b"/>
                <a:pathLst>
                  <a:path w="569763" h="2229386" extrusionOk="0">
                    <a:moveTo>
                      <a:pt x="305086" y="3013"/>
                    </a:moveTo>
                    <a:cubicBezTo>
                      <a:pt x="297275" y="-2321"/>
                      <a:pt x="286417" y="-416"/>
                      <a:pt x="280988" y="7490"/>
                    </a:cubicBezTo>
                    <a:cubicBezTo>
                      <a:pt x="258318" y="40351"/>
                      <a:pt x="236982" y="74355"/>
                      <a:pt x="217265" y="108455"/>
                    </a:cubicBezTo>
                    <a:cubicBezTo>
                      <a:pt x="217265" y="108645"/>
                      <a:pt x="217075" y="108645"/>
                      <a:pt x="217075" y="108836"/>
                    </a:cubicBezTo>
                    <a:cubicBezTo>
                      <a:pt x="213074" y="115217"/>
                      <a:pt x="209455" y="121599"/>
                      <a:pt x="205835" y="128076"/>
                    </a:cubicBezTo>
                    <a:cubicBezTo>
                      <a:pt x="201168" y="136363"/>
                      <a:pt x="203930" y="146936"/>
                      <a:pt x="212408" y="151603"/>
                    </a:cubicBezTo>
                    <a:cubicBezTo>
                      <a:pt x="214979" y="153127"/>
                      <a:pt x="217932" y="153889"/>
                      <a:pt x="220885" y="153889"/>
                    </a:cubicBezTo>
                    <a:cubicBezTo>
                      <a:pt x="226981" y="153889"/>
                      <a:pt x="232696" y="150746"/>
                      <a:pt x="235934" y="145221"/>
                    </a:cubicBezTo>
                    <a:cubicBezTo>
                      <a:pt x="258413" y="105216"/>
                      <a:pt x="283178" y="65592"/>
                      <a:pt x="309467" y="27111"/>
                    </a:cubicBezTo>
                    <a:cubicBezTo>
                      <a:pt x="309467" y="26921"/>
                      <a:pt x="309467" y="26921"/>
                      <a:pt x="309658" y="26921"/>
                    </a:cubicBezTo>
                    <a:cubicBezTo>
                      <a:pt x="309658" y="26921"/>
                      <a:pt x="309658" y="26921"/>
                      <a:pt x="309658" y="26730"/>
                    </a:cubicBezTo>
                    <a:cubicBezTo>
                      <a:pt x="314992" y="18729"/>
                      <a:pt x="312896" y="8347"/>
                      <a:pt x="305086" y="3013"/>
                    </a:cubicBezTo>
                    <a:close/>
                    <a:moveTo>
                      <a:pt x="164211" y="246091"/>
                    </a:moveTo>
                    <a:cubicBezTo>
                      <a:pt x="155543" y="242090"/>
                      <a:pt x="145352" y="245900"/>
                      <a:pt x="141351" y="254568"/>
                    </a:cubicBezTo>
                    <a:cubicBezTo>
                      <a:pt x="121634" y="297812"/>
                      <a:pt x="103823" y="342198"/>
                      <a:pt x="88392" y="386489"/>
                    </a:cubicBezTo>
                    <a:cubicBezTo>
                      <a:pt x="85058" y="395538"/>
                      <a:pt x="89916" y="405349"/>
                      <a:pt x="98965" y="408683"/>
                    </a:cubicBezTo>
                    <a:cubicBezTo>
                      <a:pt x="100870" y="409159"/>
                      <a:pt x="102775" y="409540"/>
                      <a:pt x="104680" y="409540"/>
                    </a:cubicBezTo>
                    <a:cubicBezTo>
                      <a:pt x="111824" y="409540"/>
                      <a:pt x="118491" y="405063"/>
                      <a:pt x="120968" y="397919"/>
                    </a:cubicBezTo>
                    <a:cubicBezTo>
                      <a:pt x="136208" y="354676"/>
                      <a:pt x="153734" y="311147"/>
                      <a:pt x="172879" y="268951"/>
                    </a:cubicBezTo>
                    <a:cubicBezTo>
                      <a:pt x="176784" y="260283"/>
                      <a:pt x="172974" y="249996"/>
                      <a:pt x="164211" y="246091"/>
                    </a:cubicBezTo>
                    <a:close/>
                    <a:moveTo>
                      <a:pt x="68389" y="510029"/>
                    </a:moveTo>
                    <a:cubicBezTo>
                      <a:pt x="59055" y="507647"/>
                      <a:pt x="49721" y="513362"/>
                      <a:pt x="47435" y="522697"/>
                    </a:cubicBezTo>
                    <a:cubicBezTo>
                      <a:pt x="35814" y="568226"/>
                      <a:pt x="26289" y="615185"/>
                      <a:pt x="19050" y="661857"/>
                    </a:cubicBezTo>
                    <a:cubicBezTo>
                      <a:pt x="17621" y="671382"/>
                      <a:pt x="24098" y="680240"/>
                      <a:pt x="33433" y="681574"/>
                    </a:cubicBezTo>
                    <a:cubicBezTo>
                      <a:pt x="34481" y="681764"/>
                      <a:pt x="35338" y="681955"/>
                      <a:pt x="36195" y="681955"/>
                    </a:cubicBezTo>
                    <a:cubicBezTo>
                      <a:pt x="44672" y="681955"/>
                      <a:pt x="51911" y="675764"/>
                      <a:pt x="53340" y="667286"/>
                    </a:cubicBezTo>
                    <a:cubicBezTo>
                      <a:pt x="60484" y="621566"/>
                      <a:pt x="69818" y="575751"/>
                      <a:pt x="81058" y="531079"/>
                    </a:cubicBezTo>
                    <a:cubicBezTo>
                      <a:pt x="83344" y="521840"/>
                      <a:pt x="77819" y="512315"/>
                      <a:pt x="68389" y="510029"/>
                    </a:cubicBezTo>
                    <a:close/>
                    <a:moveTo>
                      <a:pt x="38005" y="805399"/>
                    </a:moveTo>
                    <a:cubicBezTo>
                      <a:pt x="38672" y="795874"/>
                      <a:pt x="31433" y="787778"/>
                      <a:pt x="21908" y="787016"/>
                    </a:cubicBezTo>
                    <a:cubicBezTo>
                      <a:pt x="12383" y="786635"/>
                      <a:pt x="4096" y="793588"/>
                      <a:pt x="3429" y="803113"/>
                    </a:cubicBezTo>
                    <a:cubicBezTo>
                      <a:pt x="1143" y="839117"/>
                      <a:pt x="0" y="875693"/>
                      <a:pt x="0" y="911984"/>
                    </a:cubicBezTo>
                    <a:cubicBezTo>
                      <a:pt x="0" y="923033"/>
                      <a:pt x="0" y="933986"/>
                      <a:pt x="381" y="945035"/>
                    </a:cubicBezTo>
                    <a:cubicBezTo>
                      <a:pt x="572" y="954560"/>
                      <a:pt x="8192" y="961990"/>
                      <a:pt x="17526" y="961990"/>
                    </a:cubicBezTo>
                    <a:lnTo>
                      <a:pt x="18002" y="961990"/>
                    </a:lnTo>
                    <a:cubicBezTo>
                      <a:pt x="27527" y="961799"/>
                      <a:pt x="35147" y="953989"/>
                      <a:pt x="34957" y="944369"/>
                    </a:cubicBezTo>
                    <a:cubicBezTo>
                      <a:pt x="34576" y="933605"/>
                      <a:pt x="34576" y="922747"/>
                      <a:pt x="34576" y="911984"/>
                    </a:cubicBezTo>
                    <a:cubicBezTo>
                      <a:pt x="34481" y="876551"/>
                      <a:pt x="35528" y="840737"/>
                      <a:pt x="38005" y="805399"/>
                    </a:cubicBezTo>
                    <a:close/>
                    <a:moveTo>
                      <a:pt x="43339" y="1083243"/>
                    </a:moveTo>
                    <a:cubicBezTo>
                      <a:pt x="42482" y="1073718"/>
                      <a:pt x="34004" y="1066955"/>
                      <a:pt x="24479" y="1067813"/>
                    </a:cubicBezTo>
                    <a:cubicBezTo>
                      <a:pt x="14954" y="1068860"/>
                      <a:pt x="8001" y="1077338"/>
                      <a:pt x="8858" y="1086863"/>
                    </a:cubicBezTo>
                    <a:cubicBezTo>
                      <a:pt x="13716" y="1133440"/>
                      <a:pt x="20669" y="1180684"/>
                      <a:pt x="29242" y="1227261"/>
                    </a:cubicBezTo>
                    <a:cubicBezTo>
                      <a:pt x="30766" y="1235548"/>
                      <a:pt x="38100" y="1241453"/>
                      <a:pt x="46196" y="1241453"/>
                    </a:cubicBezTo>
                    <a:cubicBezTo>
                      <a:pt x="47435" y="1241453"/>
                      <a:pt x="48482" y="1241263"/>
                      <a:pt x="49530" y="1241072"/>
                    </a:cubicBezTo>
                    <a:cubicBezTo>
                      <a:pt x="58864" y="1239358"/>
                      <a:pt x="65151" y="1230309"/>
                      <a:pt x="63341" y="1220784"/>
                    </a:cubicBezTo>
                    <a:cubicBezTo>
                      <a:pt x="54959" y="1175350"/>
                      <a:pt x="48197" y="1128963"/>
                      <a:pt x="43339" y="1083243"/>
                    </a:cubicBezTo>
                    <a:close/>
                    <a:moveTo>
                      <a:pt x="135446" y="1489770"/>
                    </a:moveTo>
                    <a:cubicBezTo>
                      <a:pt x="120015" y="1445765"/>
                      <a:pt x="106204" y="1401092"/>
                      <a:pt x="94202" y="1356611"/>
                    </a:cubicBezTo>
                    <a:cubicBezTo>
                      <a:pt x="91821" y="1347467"/>
                      <a:pt x="82296" y="1341942"/>
                      <a:pt x="73057" y="1344514"/>
                    </a:cubicBezTo>
                    <a:cubicBezTo>
                      <a:pt x="63722" y="1346895"/>
                      <a:pt x="58388" y="1356420"/>
                      <a:pt x="60770" y="1365659"/>
                    </a:cubicBezTo>
                    <a:cubicBezTo>
                      <a:pt x="72866" y="1410808"/>
                      <a:pt x="86868" y="1456337"/>
                      <a:pt x="102680" y="1501200"/>
                    </a:cubicBezTo>
                    <a:cubicBezTo>
                      <a:pt x="105061" y="1508344"/>
                      <a:pt x="111824" y="1512821"/>
                      <a:pt x="118967" y="1512821"/>
                    </a:cubicBezTo>
                    <a:cubicBezTo>
                      <a:pt x="120872" y="1512821"/>
                      <a:pt x="122777" y="1512440"/>
                      <a:pt x="124682" y="1511773"/>
                    </a:cubicBezTo>
                    <a:cubicBezTo>
                      <a:pt x="133731" y="1508630"/>
                      <a:pt x="138589" y="1498724"/>
                      <a:pt x="135446" y="1489770"/>
                    </a:cubicBezTo>
                    <a:close/>
                    <a:moveTo>
                      <a:pt x="246031" y="1745135"/>
                    </a:moveTo>
                    <a:cubicBezTo>
                      <a:pt x="224599" y="1703892"/>
                      <a:pt x="204502" y="1661696"/>
                      <a:pt x="186119" y="1619310"/>
                    </a:cubicBezTo>
                    <a:cubicBezTo>
                      <a:pt x="182309" y="1610642"/>
                      <a:pt x="172117" y="1606547"/>
                      <a:pt x="163259" y="1610452"/>
                    </a:cubicBezTo>
                    <a:cubicBezTo>
                      <a:pt x="154591" y="1614071"/>
                      <a:pt x="150590" y="1624263"/>
                      <a:pt x="154210" y="1633121"/>
                    </a:cubicBezTo>
                    <a:cubicBezTo>
                      <a:pt x="172879" y="1676079"/>
                      <a:pt x="193548" y="1719132"/>
                      <a:pt x="215170" y="1761042"/>
                    </a:cubicBezTo>
                    <a:cubicBezTo>
                      <a:pt x="218313" y="1766948"/>
                      <a:pt x="224314" y="1770377"/>
                      <a:pt x="230600" y="1770377"/>
                    </a:cubicBezTo>
                    <a:cubicBezTo>
                      <a:pt x="233363" y="1770377"/>
                      <a:pt x="236125" y="1769710"/>
                      <a:pt x="238601" y="1768472"/>
                    </a:cubicBezTo>
                    <a:cubicBezTo>
                      <a:pt x="247079" y="1763995"/>
                      <a:pt x="250412" y="1753613"/>
                      <a:pt x="246031" y="1745135"/>
                    </a:cubicBezTo>
                    <a:close/>
                    <a:moveTo>
                      <a:pt x="390811" y="1982975"/>
                    </a:moveTo>
                    <a:cubicBezTo>
                      <a:pt x="364141" y="1945065"/>
                      <a:pt x="338519" y="1905727"/>
                      <a:pt x="314420" y="1866484"/>
                    </a:cubicBezTo>
                    <a:cubicBezTo>
                      <a:pt x="309372" y="1858388"/>
                      <a:pt x="298799" y="1855721"/>
                      <a:pt x="290703" y="1860578"/>
                    </a:cubicBezTo>
                    <a:cubicBezTo>
                      <a:pt x="282416" y="1865627"/>
                      <a:pt x="279749" y="1876295"/>
                      <a:pt x="284798" y="1884486"/>
                    </a:cubicBezTo>
                    <a:cubicBezTo>
                      <a:pt x="309182" y="1924491"/>
                      <a:pt x="335375" y="1964306"/>
                      <a:pt x="362331" y="2002882"/>
                    </a:cubicBezTo>
                    <a:cubicBezTo>
                      <a:pt x="365760" y="2007740"/>
                      <a:pt x="371189" y="2010311"/>
                      <a:pt x="376523" y="2010311"/>
                    </a:cubicBezTo>
                    <a:cubicBezTo>
                      <a:pt x="379952" y="2010311"/>
                      <a:pt x="383477" y="2009264"/>
                      <a:pt x="386525" y="2007168"/>
                    </a:cubicBezTo>
                    <a:cubicBezTo>
                      <a:pt x="394430" y="2001644"/>
                      <a:pt x="396335" y="1990785"/>
                      <a:pt x="390811" y="1982975"/>
                    </a:cubicBezTo>
                    <a:close/>
                    <a:moveTo>
                      <a:pt x="565118" y="2200430"/>
                    </a:moveTo>
                    <a:cubicBezTo>
                      <a:pt x="533972" y="2165950"/>
                      <a:pt x="503491" y="2130517"/>
                      <a:pt x="474536" y="2094512"/>
                    </a:cubicBezTo>
                    <a:cubicBezTo>
                      <a:pt x="468440" y="2087083"/>
                      <a:pt x="457581" y="2085845"/>
                      <a:pt x="450152" y="2091750"/>
                    </a:cubicBezTo>
                    <a:cubicBezTo>
                      <a:pt x="442722" y="2097846"/>
                      <a:pt x="441484" y="2108705"/>
                      <a:pt x="447580" y="2116134"/>
                    </a:cubicBezTo>
                    <a:cubicBezTo>
                      <a:pt x="476822" y="2152710"/>
                      <a:pt x="507873" y="2188810"/>
                      <a:pt x="539496" y="2223671"/>
                    </a:cubicBezTo>
                    <a:cubicBezTo>
                      <a:pt x="542925" y="2227481"/>
                      <a:pt x="547592" y="2229386"/>
                      <a:pt x="552355" y="2229386"/>
                    </a:cubicBezTo>
                    <a:cubicBezTo>
                      <a:pt x="556546" y="2229386"/>
                      <a:pt x="560832" y="2227862"/>
                      <a:pt x="564166" y="2224910"/>
                    </a:cubicBezTo>
                    <a:cubicBezTo>
                      <a:pt x="571214" y="2218433"/>
                      <a:pt x="571691" y="2207384"/>
                      <a:pt x="565118" y="2200430"/>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89" name="Google Shape;2789;p34"/>
              <p:cNvSpPr/>
              <p:nvPr/>
            </p:nvSpPr>
            <p:spPr>
              <a:xfrm>
                <a:off x="1161872" y="4448079"/>
                <a:ext cx="76589" cy="2340483"/>
              </a:xfrm>
              <a:custGeom>
                <a:avLst/>
                <a:gdLst/>
                <a:ahLst/>
                <a:cxnLst/>
                <a:rect l="l" t="t" r="r" b="b"/>
                <a:pathLst>
                  <a:path w="76589" h="2340483" extrusionOk="0">
                    <a:moveTo>
                      <a:pt x="2000" y="3429"/>
                    </a:moveTo>
                    <a:cubicBezTo>
                      <a:pt x="1619" y="29718"/>
                      <a:pt x="1524" y="56102"/>
                      <a:pt x="1333" y="82582"/>
                    </a:cubicBezTo>
                    <a:cubicBezTo>
                      <a:pt x="1143" y="92107"/>
                      <a:pt x="8954" y="99917"/>
                      <a:pt x="18479" y="100108"/>
                    </a:cubicBezTo>
                    <a:lnTo>
                      <a:pt x="18669" y="100108"/>
                    </a:lnTo>
                    <a:cubicBezTo>
                      <a:pt x="28194" y="100108"/>
                      <a:pt x="35814" y="92297"/>
                      <a:pt x="36004" y="82772"/>
                    </a:cubicBezTo>
                    <a:cubicBezTo>
                      <a:pt x="36195" y="55245"/>
                      <a:pt x="36385" y="27527"/>
                      <a:pt x="36671" y="0"/>
                    </a:cubicBezTo>
                    <a:cubicBezTo>
                      <a:pt x="24860" y="762"/>
                      <a:pt x="13240" y="2000"/>
                      <a:pt x="2000" y="3429"/>
                    </a:cubicBezTo>
                    <a:close/>
                    <a:moveTo>
                      <a:pt x="17812" y="205454"/>
                    </a:moveTo>
                    <a:cubicBezTo>
                      <a:pt x="8287" y="205454"/>
                      <a:pt x="476" y="213074"/>
                      <a:pt x="476" y="222599"/>
                    </a:cubicBezTo>
                    <a:cubicBezTo>
                      <a:pt x="286" y="269177"/>
                      <a:pt x="95" y="315944"/>
                      <a:pt x="0" y="362617"/>
                    </a:cubicBezTo>
                    <a:cubicBezTo>
                      <a:pt x="0" y="372332"/>
                      <a:pt x="7810" y="379952"/>
                      <a:pt x="17335" y="380143"/>
                    </a:cubicBezTo>
                    <a:cubicBezTo>
                      <a:pt x="27051" y="380143"/>
                      <a:pt x="34671" y="372332"/>
                      <a:pt x="34671" y="362807"/>
                    </a:cubicBezTo>
                    <a:cubicBezTo>
                      <a:pt x="34862" y="315849"/>
                      <a:pt x="35052" y="269367"/>
                      <a:pt x="35147" y="222790"/>
                    </a:cubicBezTo>
                    <a:cubicBezTo>
                      <a:pt x="35052" y="213170"/>
                      <a:pt x="27242" y="205454"/>
                      <a:pt x="17812" y="205454"/>
                    </a:cubicBezTo>
                    <a:close/>
                    <a:moveTo>
                      <a:pt x="34766" y="502634"/>
                    </a:moveTo>
                    <a:cubicBezTo>
                      <a:pt x="34766" y="493109"/>
                      <a:pt x="26956" y="485489"/>
                      <a:pt x="17431" y="485489"/>
                    </a:cubicBezTo>
                    <a:cubicBezTo>
                      <a:pt x="7715" y="485489"/>
                      <a:pt x="95" y="493300"/>
                      <a:pt x="95" y="502825"/>
                    </a:cubicBezTo>
                    <a:cubicBezTo>
                      <a:pt x="95" y="549402"/>
                      <a:pt x="286" y="595979"/>
                      <a:pt x="572" y="642842"/>
                    </a:cubicBezTo>
                    <a:cubicBezTo>
                      <a:pt x="572" y="652367"/>
                      <a:pt x="8382" y="660178"/>
                      <a:pt x="17907" y="660178"/>
                    </a:cubicBezTo>
                    <a:cubicBezTo>
                      <a:pt x="27432" y="659987"/>
                      <a:pt x="35243" y="652177"/>
                      <a:pt x="35243" y="642652"/>
                    </a:cubicBezTo>
                    <a:cubicBezTo>
                      <a:pt x="34862" y="595979"/>
                      <a:pt x="34766" y="549212"/>
                      <a:pt x="34766" y="502634"/>
                    </a:cubicBezTo>
                    <a:close/>
                    <a:moveTo>
                      <a:pt x="36100" y="782765"/>
                    </a:moveTo>
                    <a:cubicBezTo>
                      <a:pt x="36100" y="773240"/>
                      <a:pt x="28289" y="765429"/>
                      <a:pt x="18764" y="765429"/>
                    </a:cubicBezTo>
                    <a:cubicBezTo>
                      <a:pt x="18764" y="765429"/>
                      <a:pt x="18764" y="765429"/>
                      <a:pt x="18574" y="765429"/>
                    </a:cubicBezTo>
                    <a:cubicBezTo>
                      <a:pt x="9049" y="765620"/>
                      <a:pt x="1429" y="773430"/>
                      <a:pt x="1429" y="782955"/>
                    </a:cubicBezTo>
                    <a:cubicBezTo>
                      <a:pt x="1810" y="829532"/>
                      <a:pt x="2286" y="876300"/>
                      <a:pt x="2858" y="923163"/>
                    </a:cubicBezTo>
                    <a:cubicBezTo>
                      <a:pt x="3048" y="932498"/>
                      <a:pt x="10858" y="940118"/>
                      <a:pt x="20193" y="940118"/>
                    </a:cubicBezTo>
                    <a:cubicBezTo>
                      <a:pt x="20383" y="940118"/>
                      <a:pt x="20383" y="940118"/>
                      <a:pt x="20383" y="940118"/>
                    </a:cubicBezTo>
                    <a:cubicBezTo>
                      <a:pt x="30099" y="940118"/>
                      <a:pt x="37719" y="932117"/>
                      <a:pt x="37529" y="922592"/>
                    </a:cubicBezTo>
                    <a:cubicBezTo>
                      <a:pt x="36957" y="875919"/>
                      <a:pt x="36481" y="829151"/>
                      <a:pt x="36100" y="782765"/>
                    </a:cubicBezTo>
                    <a:close/>
                    <a:moveTo>
                      <a:pt x="40100" y="1102709"/>
                    </a:moveTo>
                    <a:lnTo>
                      <a:pt x="39433" y="1062704"/>
                    </a:lnTo>
                    <a:cubicBezTo>
                      <a:pt x="39243" y="1053179"/>
                      <a:pt x="31623" y="1045559"/>
                      <a:pt x="22098" y="1045559"/>
                    </a:cubicBezTo>
                    <a:cubicBezTo>
                      <a:pt x="21908" y="1045559"/>
                      <a:pt x="21908" y="1045559"/>
                      <a:pt x="21717" y="1045559"/>
                    </a:cubicBezTo>
                    <a:cubicBezTo>
                      <a:pt x="12192" y="1045750"/>
                      <a:pt x="4572" y="1053656"/>
                      <a:pt x="4763" y="1063181"/>
                    </a:cubicBezTo>
                    <a:lnTo>
                      <a:pt x="5429" y="1103186"/>
                    </a:lnTo>
                    <a:cubicBezTo>
                      <a:pt x="5906" y="1136618"/>
                      <a:pt x="6477" y="1170051"/>
                      <a:pt x="6953" y="1203293"/>
                    </a:cubicBezTo>
                    <a:cubicBezTo>
                      <a:pt x="7144" y="1212818"/>
                      <a:pt x="14954" y="1220248"/>
                      <a:pt x="24289" y="1220248"/>
                    </a:cubicBezTo>
                    <a:cubicBezTo>
                      <a:pt x="24479" y="1220248"/>
                      <a:pt x="24479" y="1220248"/>
                      <a:pt x="24670" y="1220248"/>
                    </a:cubicBezTo>
                    <a:cubicBezTo>
                      <a:pt x="34195" y="1220057"/>
                      <a:pt x="41815" y="1212247"/>
                      <a:pt x="41624" y="1202722"/>
                    </a:cubicBezTo>
                    <a:cubicBezTo>
                      <a:pt x="41148" y="1169384"/>
                      <a:pt x="40577" y="1136142"/>
                      <a:pt x="40100" y="1102709"/>
                    </a:cubicBezTo>
                    <a:close/>
                    <a:moveTo>
                      <a:pt x="44387" y="1342644"/>
                    </a:moveTo>
                    <a:cubicBezTo>
                      <a:pt x="44196" y="1333119"/>
                      <a:pt x="36385" y="1325499"/>
                      <a:pt x="26765" y="1325690"/>
                    </a:cubicBezTo>
                    <a:cubicBezTo>
                      <a:pt x="17240" y="1326071"/>
                      <a:pt x="9620" y="1333786"/>
                      <a:pt x="9811" y="1343501"/>
                    </a:cubicBezTo>
                    <a:cubicBezTo>
                      <a:pt x="10858" y="1390269"/>
                      <a:pt x="11906" y="1436942"/>
                      <a:pt x="13145" y="1483519"/>
                    </a:cubicBezTo>
                    <a:cubicBezTo>
                      <a:pt x="13335" y="1492853"/>
                      <a:pt x="21146" y="1500283"/>
                      <a:pt x="30480" y="1500283"/>
                    </a:cubicBezTo>
                    <a:cubicBezTo>
                      <a:pt x="30671" y="1500283"/>
                      <a:pt x="30671" y="1500283"/>
                      <a:pt x="30861" y="1500283"/>
                    </a:cubicBezTo>
                    <a:cubicBezTo>
                      <a:pt x="40386" y="1500092"/>
                      <a:pt x="48006" y="1492187"/>
                      <a:pt x="47816" y="1482662"/>
                    </a:cubicBezTo>
                    <a:cubicBezTo>
                      <a:pt x="46482" y="1436180"/>
                      <a:pt x="45434" y="1389602"/>
                      <a:pt x="44387" y="1342644"/>
                    </a:cubicBezTo>
                    <a:close/>
                    <a:moveTo>
                      <a:pt x="51340" y="1622774"/>
                    </a:moveTo>
                    <a:cubicBezTo>
                      <a:pt x="50959" y="1613059"/>
                      <a:pt x="43053" y="1606201"/>
                      <a:pt x="33528" y="1605820"/>
                    </a:cubicBezTo>
                    <a:cubicBezTo>
                      <a:pt x="24003" y="1606201"/>
                      <a:pt x="16574" y="1614107"/>
                      <a:pt x="16764" y="1623632"/>
                    </a:cubicBezTo>
                    <a:cubicBezTo>
                      <a:pt x="18193" y="1670590"/>
                      <a:pt x="19526" y="1717072"/>
                      <a:pt x="20955" y="1763649"/>
                    </a:cubicBezTo>
                    <a:cubicBezTo>
                      <a:pt x="21336" y="1772984"/>
                      <a:pt x="28956" y="1780413"/>
                      <a:pt x="38291" y="1780413"/>
                    </a:cubicBezTo>
                    <a:lnTo>
                      <a:pt x="38767" y="1780413"/>
                    </a:lnTo>
                    <a:cubicBezTo>
                      <a:pt x="48292" y="1780032"/>
                      <a:pt x="55912" y="1772126"/>
                      <a:pt x="55531" y="1762601"/>
                    </a:cubicBezTo>
                    <a:cubicBezTo>
                      <a:pt x="53912" y="1716119"/>
                      <a:pt x="52769" y="1669542"/>
                      <a:pt x="51340" y="1622774"/>
                    </a:cubicBezTo>
                    <a:close/>
                    <a:moveTo>
                      <a:pt x="60008" y="1902524"/>
                    </a:moveTo>
                    <a:cubicBezTo>
                      <a:pt x="59627" y="1892999"/>
                      <a:pt x="51911" y="1884998"/>
                      <a:pt x="42196" y="1885950"/>
                    </a:cubicBezTo>
                    <a:cubicBezTo>
                      <a:pt x="32671" y="1886331"/>
                      <a:pt x="25051" y="1894237"/>
                      <a:pt x="25432" y="1903762"/>
                    </a:cubicBezTo>
                    <a:cubicBezTo>
                      <a:pt x="27146" y="1950720"/>
                      <a:pt x="28766" y="1997202"/>
                      <a:pt x="30480" y="2043779"/>
                    </a:cubicBezTo>
                    <a:cubicBezTo>
                      <a:pt x="30861" y="2053114"/>
                      <a:pt x="38576" y="2060353"/>
                      <a:pt x="47816" y="2060353"/>
                    </a:cubicBezTo>
                    <a:lnTo>
                      <a:pt x="48482" y="2060353"/>
                    </a:lnTo>
                    <a:cubicBezTo>
                      <a:pt x="58007" y="2059972"/>
                      <a:pt x="65437" y="2052066"/>
                      <a:pt x="65056" y="2042541"/>
                    </a:cubicBezTo>
                    <a:cubicBezTo>
                      <a:pt x="63341" y="1996059"/>
                      <a:pt x="61531" y="1949482"/>
                      <a:pt x="60008" y="1902524"/>
                    </a:cubicBezTo>
                    <a:close/>
                    <a:moveTo>
                      <a:pt x="70580" y="2182463"/>
                    </a:moveTo>
                    <a:cubicBezTo>
                      <a:pt x="70199" y="2172938"/>
                      <a:pt x="62294" y="2164937"/>
                      <a:pt x="52578" y="2165890"/>
                    </a:cubicBezTo>
                    <a:cubicBezTo>
                      <a:pt x="43053" y="2166271"/>
                      <a:pt x="35624" y="2174367"/>
                      <a:pt x="36004" y="2183892"/>
                    </a:cubicBezTo>
                    <a:cubicBezTo>
                      <a:pt x="37910" y="2230850"/>
                      <a:pt x="39815" y="2277332"/>
                      <a:pt x="41910" y="2323910"/>
                    </a:cubicBezTo>
                    <a:cubicBezTo>
                      <a:pt x="42386" y="2333244"/>
                      <a:pt x="50006" y="2340483"/>
                      <a:pt x="59246" y="2340483"/>
                    </a:cubicBezTo>
                    <a:cubicBezTo>
                      <a:pt x="59627" y="2340483"/>
                      <a:pt x="59722" y="2340483"/>
                      <a:pt x="60103" y="2340293"/>
                    </a:cubicBezTo>
                    <a:cubicBezTo>
                      <a:pt x="69628" y="2339912"/>
                      <a:pt x="76867" y="2331815"/>
                      <a:pt x="76581" y="2322290"/>
                    </a:cubicBezTo>
                    <a:cubicBezTo>
                      <a:pt x="74390" y="2275999"/>
                      <a:pt x="72485" y="2229231"/>
                      <a:pt x="70580" y="2182463"/>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90" name="Google Shape;2790;p34"/>
              <p:cNvSpPr/>
              <p:nvPr/>
            </p:nvSpPr>
            <p:spPr>
              <a:xfrm>
                <a:off x="1277670" y="4513010"/>
                <a:ext cx="264630" cy="2294220"/>
              </a:xfrm>
              <a:custGeom>
                <a:avLst/>
                <a:gdLst/>
                <a:ahLst/>
                <a:cxnLst/>
                <a:rect l="l" t="t" r="r" b="b"/>
                <a:pathLst>
                  <a:path w="264630" h="2294220" extrusionOk="0">
                    <a:moveTo>
                      <a:pt x="77560" y="139761"/>
                    </a:moveTo>
                    <a:cubicBezTo>
                      <a:pt x="63748" y="96994"/>
                      <a:pt x="48985" y="53846"/>
                      <a:pt x="33745" y="11459"/>
                    </a:cubicBezTo>
                    <a:cubicBezTo>
                      <a:pt x="30411" y="2411"/>
                      <a:pt x="20600" y="-2257"/>
                      <a:pt x="11551" y="1077"/>
                    </a:cubicBezTo>
                    <a:cubicBezTo>
                      <a:pt x="2503" y="4411"/>
                      <a:pt x="-2165" y="14222"/>
                      <a:pt x="979" y="23270"/>
                    </a:cubicBezTo>
                    <a:cubicBezTo>
                      <a:pt x="16219" y="65180"/>
                      <a:pt x="30792" y="107948"/>
                      <a:pt x="44413" y="150524"/>
                    </a:cubicBezTo>
                    <a:cubicBezTo>
                      <a:pt x="46794" y="157763"/>
                      <a:pt x="53557" y="162431"/>
                      <a:pt x="60891" y="162431"/>
                    </a:cubicBezTo>
                    <a:cubicBezTo>
                      <a:pt x="62796" y="162431"/>
                      <a:pt x="64510" y="162050"/>
                      <a:pt x="66225" y="161573"/>
                    </a:cubicBezTo>
                    <a:cubicBezTo>
                      <a:pt x="75464" y="158621"/>
                      <a:pt x="80417" y="149000"/>
                      <a:pt x="77560" y="139761"/>
                    </a:cubicBezTo>
                    <a:close/>
                    <a:moveTo>
                      <a:pt x="151569" y="400556"/>
                    </a:moveTo>
                    <a:cubicBezTo>
                      <a:pt x="140615" y="356931"/>
                      <a:pt x="129090" y="312926"/>
                      <a:pt x="116803" y="269682"/>
                    </a:cubicBezTo>
                    <a:cubicBezTo>
                      <a:pt x="114231" y="260538"/>
                      <a:pt x="104515" y="255014"/>
                      <a:pt x="95371" y="257776"/>
                    </a:cubicBezTo>
                    <a:cubicBezTo>
                      <a:pt x="86227" y="260348"/>
                      <a:pt x="80798" y="269873"/>
                      <a:pt x="83465" y="279112"/>
                    </a:cubicBezTo>
                    <a:cubicBezTo>
                      <a:pt x="95752" y="322070"/>
                      <a:pt x="107373" y="365885"/>
                      <a:pt x="117946" y="408938"/>
                    </a:cubicBezTo>
                    <a:cubicBezTo>
                      <a:pt x="120041" y="416939"/>
                      <a:pt x="126994" y="422082"/>
                      <a:pt x="134710" y="422082"/>
                    </a:cubicBezTo>
                    <a:cubicBezTo>
                      <a:pt x="136138" y="422082"/>
                      <a:pt x="137472" y="421892"/>
                      <a:pt x="138901" y="421606"/>
                    </a:cubicBezTo>
                    <a:cubicBezTo>
                      <a:pt x="148140" y="419225"/>
                      <a:pt x="153855" y="409890"/>
                      <a:pt x="151569" y="400556"/>
                    </a:cubicBezTo>
                    <a:close/>
                    <a:moveTo>
                      <a:pt x="190907" y="578006"/>
                    </a:moveTo>
                    <a:cubicBezTo>
                      <a:pt x="187954" y="562957"/>
                      <a:pt x="184811" y="547717"/>
                      <a:pt x="181763" y="532667"/>
                    </a:cubicBezTo>
                    <a:cubicBezTo>
                      <a:pt x="179858" y="523333"/>
                      <a:pt x="170714" y="517427"/>
                      <a:pt x="161189" y="519332"/>
                    </a:cubicBezTo>
                    <a:cubicBezTo>
                      <a:pt x="151855" y="521237"/>
                      <a:pt x="145949" y="530381"/>
                      <a:pt x="147854" y="539906"/>
                    </a:cubicBezTo>
                    <a:cubicBezTo>
                      <a:pt x="150997" y="554765"/>
                      <a:pt x="154045" y="569720"/>
                      <a:pt x="156998" y="584769"/>
                    </a:cubicBezTo>
                    <a:cubicBezTo>
                      <a:pt x="162713" y="614011"/>
                      <a:pt x="168047" y="642967"/>
                      <a:pt x="173095" y="671828"/>
                    </a:cubicBezTo>
                    <a:cubicBezTo>
                      <a:pt x="174619" y="680305"/>
                      <a:pt x="181954" y="686210"/>
                      <a:pt x="190240" y="686210"/>
                    </a:cubicBezTo>
                    <a:cubicBezTo>
                      <a:pt x="191288" y="686210"/>
                      <a:pt x="192145" y="686020"/>
                      <a:pt x="193193" y="685829"/>
                    </a:cubicBezTo>
                    <a:cubicBezTo>
                      <a:pt x="202718" y="684305"/>
                      <a:pt x="208909" y="675257"/>
                      <a:pt x="207195" y="665922"/>
                    </a:cubicBezTo>
                    <a:cubicBezTo>
                      <a:pt x="202147" y="636680"/>
                      <a:pt x="196813" y="607439"/>
                      <a:pt x="190907" y="578006"/>
                    </a:cubicBezTo>
                    <a:close/>
                    <a:moveTo>
                      <a:pt x="228150" y="799939"/>
                    </a:moveTo>
                    <a:cubicBezTo>
                      <a:pt x="226721" y="790414"/>
                      <a:pt x="218149" y="783651"/>
                      <a:pt x="208624" y="785080"/>
                    </a:cubicBezTo>
                    <a:cubicBezTo>
                      <a:pt x="199099" y="786509"/>
                      <a:pt x="192526" y="795081"/>
                      <a:pt x="193955" y="804606"/>
                    </a:cubicBezTo>
                    <a:cubicBezTo>
                      <a:pt x="200051" y="848707"/>
                      <a:pt x="205385" y="893570"/>
                      <a:pt x="209862" y="938051"/>
                    </a:cubicBezTo>
                    <a:cubicBezTo>
                      <a:pt x="210719" y="946910"/>
                      <a:pt x="218339" y="953672"/>
                      <a:pt x="227197" y="953672"/>
                    </a:cubicBezTo>
                    <a:cubicBezTo>
                      <a:pt x="227674" y="953672"/>
                      <a:pt x="228245" y="953482"/>
                      <a:pt x="228912" y="953482"/>
                    </a:cubicBezTo>
                    <a:cubicBezTo>
                      <a:pt x="238437" y="952434"/>
                      <a:pt x="245390" y="943957"/>
                      <a:pt x="244342" y="934432"/>
                    </a:cubicBezTo>
                    <a:cubicBezTo>
                      <a:pt x="239770" y="889760"/>
                      <a:pt x="234151" y="844421"/>
                      <a:pt x="228150" y="799939"/>
                    </a:cubicBezTo>
                    <a:close/>
                    <a:moveTo>
                      <a:pt x="255677" y="1069592"/>
                    </a:moveTo>
                    <a:cubicBezTo>
                      <a:pt x="255201" y="1060067"/>
                      <a:pt x="247009" y="1053113"/>
                      <a:pt x="237294" y="1053494"/>
                    </a:cubicBezTo>
                    <a:cubicBezTo>
                      <a:pt x="227769" y="1053971"/>
                      <a:pt x="220530" y="1062353"/>
                      <a:pt x="221197" y="1071878"/>
                    </a:cubicBezTo>
                    <a:cubicBezTo>
                      <a:pt x="224149" y="1116359"/>
                      <a:pt x="226435" y="1161508"/>
                      <a:pt x="227959" y="1206085"/>
                    </a:cubicBezTo>
                    <a:cubicBezTo>
                      <a:pt x="228150" y="1215419"/>
                      <a:pt x="235960" y="1222849"/>
                      <a:pt x="245104" y="1222849"/>
                    </a:cubicBezTo>
                    <a:lnTo>
                      <a:pt x="245771" y="1222849"/>
                    </a:lnTo>
                    <a:cubicBezTo>
                      <a:pt x="255296" y="1222468"/>
                      <a:pt x="262726" y="1214562"/>
                      <a:pt x="262345" y="1205037"/>
                    </a:cubicBezTo>
                    <a:cubicBezTo>
                      <a:pt x="261011" y="1159984"/>
                      <a:pt x="258820" y="1114454"/>
                      <a:pt x="255677" y="1069592"/>
                    </a:cubicBezTo>
                    <a:close/>
                    <a:moveTo>
                      <a:pt x="247390" y="1323242"/>
                    </a:moveTo>
                    <a:cubicBezTo>
                      <a:pt x="237675" y="1323242"/>
                      <a:pt x="230055" y="1330862"/>
                      <a:pt x="230055" y="1340387"/>
                    </a:cubicBezTo>
                    <a:cubicBezTo>
                      <a:pt x="229864" y="1385060"/>
                      <a:pt x="229007" y="1430208"/>
                      <a:pt x="227483" y="1474880"/>
                    </a:cubicBezTo>
                    <a:cubicBezTo>
                      <a:pt x="227102" y="1484405"/>
                      <a:pt x="234627" y="1492406"/>
                      <a:pt x="244247" y="1492692"/>
                    </a:cubicBezTo>
                    <a:lnTo>
                      <a:pt x="244723" y="1492692"/>
                    </a:lnTo>
                    <a:cubicBezTo>
                      <a:pt x="254058" y="1492692"/>
                      <a:pt x="261678" y="1485453"/>
                      <a:pt x="262059" y="1476119"/>
                    </a:cubicBezTo>
                    <a:cubicBezTo>
                      <a:pt x="263583" y="1431065"/>
                      <a:pt x="264440" y="1385536"/>
                      <a:pt x="264631" y="1340578"/>
                    </a:cubicBezTo>
                    <a:cubicBezTo>
                      <a:pt x="264631" y="1331053"/>
                      <a:pt x="256915" y="1323242"/>
                      <a:pt x="247390" y="1323242"/>
                    </a:cubicBezTo>
                    <a:close/>
                    <a:moveTo>
                      <a:pt x="238818" y="1592990"/>
                    </a:moveTo>
                    <a:cubicBezTo>
                      <a:pt x="229102" y="1592609"/>
                      <a:pt x="221197" y="1599563"/>
                      <a:pt x="220435" y="1609088"/>
                    </a:cubicBezTo>
                    <a:cubicBezTo>
                      <a:pt x="217291" y="1653379"/>
                      <a:pt x="213481" y="1698432"/>
                      <a:pt x="209005" y="1742914"/>
                    </a:cubicBezTo>
                    <a:cubicBezTo>
                      <a:pt x="207957" y="1752439"/>
                      <a:pt x="214910" y="1760916"/>
                      <a:pt x="224435" y="1761964"/>
                    </a:cubicBezTo>
                    <a:cubicBezTo>
                      <a:pt x="224911" y="1761964"/>
                      <a:pt x="225673" y="1762154"/>
                      <a:pt x="226150" y="1762154"/>
                    </a:cubicBezTo>
                    <a:cubicBezTo>
                      <a:pt x="235008" y="1762154"/>
                      <a:pt x="242437" y="1755392"/>
                      <a:pt x="243485" y="1746533"/>
                    </a:cubicBezTo>
                    <a:cubicBezTo>
                      <a:pt x="247962" y="1701671"/>
                      <a:pt x="251772" y="1656141"/>
                      <a:pt x="254915" y="1611469"/>
                    </a:cubicBezTo>
                    <a:cubicBezTo>
                      <a:pt x="255677" y="1601849"/>
                      <a:pt x="248533" y="1593657"/>
                      <a:pt x="238818" y="1592990"/>
                    </a:cubicBezTo>
                    <a:close/>
                    <a:moveTo>
                      <a:pt x="212719" y="1861691"/>
                    </a:moveTo>
                    <a:cubicBezTo>
                      <a:pt x="203194" y="1860262"/>
                      <a:pt x="194336" y="1867025"/>
                      <a:pt x="193193" y="1876359"/>
                    </a:cubicBezTo>
                    <a:cubicBezTo>
                      <a:pt x="187288" y="1920365"/>
                      <a:pt x="180525" y="1965037"/>
                      <a:pt x="173095" y="2009328"/>
                    </a:cubicBezTo>
                    <a:cubicBezTo>
                      <a:pt x="171571" y="2018663"/>
                      <a:pt x="177763" y="2027711"/>
                      <a:pt x="187288" y="2029235"/>
                    </a:cubicBezTo>
                    <a:cubicBezTo>
                      <a:pt x="188145" y="2029426"/>
                      <a:pt x="189193" y="2029616"/>
                      <a:pt x="190050" y="2029616"/>
                    </a:cubicBezTo>
                    <a:cubicBezTo>
                      <a:pt x="198337" y="2029616"/>
                      <a:pt x="205766" y="2023520"/>
                      <a:pt x="207195" y="2015043"/>
                    </a:cubicBezTo>
                    <a:cubicBezTo>
                      <a:pt x="214624" y="1970371"/>
                      <a:pt x="221578" y="1925413"/>
                      <a:pt x="227483" y="1881026"/>
                    </a:cubicBezTo>
                    <a:cubicBezTo>
                      <a:pt x="228817" y="1871501"/>
                      <a:pt x="222054" y="1862834"/>
                      <a:pt x="212719" y="1861691"/>
                    </a:cubicBezTo>
                    <a:close/>
                    <a:moveTo>
                      <a:pt x="169095" y="2127915"/>
                    </a:moveTo>
                    <a:cubicBezTo>
                      <a:pt x="159570" y="2126009"/>
                      <a:pt x="150616" y="2132201"/>
                      <a:pt x="148711" y="2141630"/>
                    </a:cubicBezTo>
                    <a:cubicBezTo>
                      <a:pt x="140044" y="2185255"/>
                      <a:pt x="130328" y="2229451"/>
                      <a:pt x="120136" y="2273075"/>
                    </a:cubicBezTo>
                    <a:cubicBezTo>
                      <a:pt x="118041" y="2282219"/>
                      <a:pt x="123756" y="2291554"/>
                      <a:pt x="133090" y="2293840"/>
                    </a:cubicBezTo>
                    <a:cubicBezTo>
                      <a:pt x="134519" y="2294221"/>
                      <a:pt x="135662" y="2294221"/>
                      <a:pt x="137091" y="2294221"/>
                    </a:cubicBezTo>
                    <a:cubicBezTo>
                      <a:pt x="144901" y="2294221"/>
                      <a:pt x="151950" y="2288887"/>
                      <a:pt x="153855" y="2280886"/>
                    </a:cubicBezTo>
                    <a:cubicBezTo>
                      <a:pt x="164047" y="2236880"/>
                      <a:pt x="173762" y="2192399"/>
                      <a:pt x="182620" y="2148488"/>
                    </a:cubicBezTo>
                    <a:cubicBezTo>
                      <a:pt x="184525" y="2138963"/>
                      <a:pt x="178429" y="2129819"/>
                      <a:pt x="169095" y="212791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91" name="Google Shape;2791;p34"/>
              <p:cNvSpPr/>
              <p:nvPr/>
            </p:nvSpPr>
            <p:spPr>
              <a:xfrm>
                <a:off x="1507025" y="4515031"/>
                <a:ext cx="372750" cy="2294867"/>
              </a:xfrm>
              <a:custGeom>
                <a:avLst/>
                <a:gdLst/>
                <a:ahLst/>
                <a:cxnLst/>
                <a:rect l="l" t="t" r="r" b="b"/>
                <a:pathLst>
                  <a:path w="372750" h="2294867" extrusionOk="0">
                    <a:moveTo>
                      <a:pt x="112333" y="123072"/>
                    </a:moveTo>
                    <a:cubicBezTo>
                      <a:pt x="90330" y="88973"/>
                      <a:pt x="66994" y="55064"/>
                      <a:pt x="42420" y="22298"/>
                    </a:cubicBezTo>
                    <a:cubicBezTo>
                      <a:pt x="38800" y="17059"/>
                      <a:pt x="34800" y="11915"/>
                      <a:pt x="30990" y="6867"/>
                    </a:cubicBezTo>
                    <a:cubicBezTo>
                      <a:pt x="25275" y="-753"/>
                      <a:pt x="14416" y="-2277"/>
                      <a:pt x="6796" y="3533"/>
                    </a:cubicBezTo>
                    <a:cubicBezTo>
                      <a:pt x="6320" y="3914"/>
                      <a:pt x="5748" y="4391"/>
                      <a:pt x="5272" y="4962"/>
                    </a:cubicBezTo>
                    <a:cubicBezTo>
                      <a:pt x="-919" y="10868"/>
                      <a:pt x="-1872" y="20678"/>
                      <a:pt x="3558" y="27822"/>
                    </a:cubicBezTo>
                    <a:cubicBezTo>
                      <a:pt x="31561" y="64684"/>
                      <a:pt x="58422" y="102974"/>
                      <a:pt x="83187" y="141741"/>
                    </a:cubicBezTo>
                    <a:cubicBezTo>
                      <a:pt x="86520" y="146789"/>
                      <a:pt x="92235" y="149742"/>
                      <a:pt x="97855" y="149742"/>
                    </a:cubicBezTo>
                    <a:cubicBezTo>
                      <a:pt x="100998" y="149742"/>
                      <a:pt x="104237" y="148885"/>
                      <a:pt x="107190" y="146980"/>
                    </a:cubicBezTo>
                    <a:cubicBezTo>
                      <a:pt x="115095" y="141741"/>
                      <a:pt x="117572" y="130978"/>
                      <a:pt x="112333" y="123072"/>
                    </a:cubicBezTo>
                    <a:close/>
                    <a:moveTo>
                      <a:pt x="245112" y="373389"/>
                    </a:moveTo>
                    <a:cubicBezTo>
                      <a:pt x="226633" y="330146"/>
                      <a:pt x="205964" y="287188"/>
                      <a:pt x="183866" y="245468"/>
                    </a:cubicBezTo>
                    <a:cubicBezTo>
                      <a:pt x="179389" y="236991"/>
                      <a:pt x="169007" y="233657"/>
                      <a:pt x="160530" y="238229"/>
                    </a:cubicBezTo>
                    <a:cubicBezTo>
                      <a:pt x="152052" y="242706"/>
                      <a:pt x="148909" y="253279"/>
                      <a:pt x="153386" y="261566"/>
                    </a:cubicBezTo>
                    <a:cubicBezTo>
                      <a:pt x="175008" y="302618"/>
                      <a:pt x="195105" y="344624"/>
                      <a:pt x="213298" y="386915"/>
                    </a:cubicBezTo>
                    <a:cubicBezTo>
                      <a:pt x="216060" y="393487"/>
                      <a:pt x="222442" y="397487"/>
                      <a:pt x="229205" y="397487"/>
                    </a:cubicBezTo>
                    <a:cubicBezTo>
                      <a:pt x="231491" y="397487"/>
                      <a:pt x="233682" y="397106"/>
                      <a:pt x="235968" y="396059"/>
                    </a:cubicBezTo>
                    <a:cubicBezTo>
                      <a:pt x="244826" y="392249"/>
                      <a:pt x="248731" y="382247"/>
                      <a:pt x="245112" y="373389"/>
                    </a:cubicBezTo>
                    <a:close/>
                    <a:moveTo>
                      <a:pt x="333218" y="642756"/>
                    </a:moveTo>
                    <a:cubicBezTo>
                      <a:pt x="323312" y="599989"/>
                      <a:pt x="311406" y="556841"/>
                      <a:pt x="297690" y="514264"/>
                    </a:cubicBezTo>
                    <a:lnTo>
                      <a:pt x="294927" y="506168"/>
                    </a:lnTo>
                    <a:cubicBezTo>
                      <a:pt x="291975" y="497024"/>
                      <a:pt x="282259" y="491975"/>
                      <a:pt x="273115" y="495119"/>
                    </a:cubicBezTo>
                    <a:cubicBezTo>
                      <a:pt x="264066" y="498071"/>
                      <a:pt x="259113" y="507787"/>
                      <a:pt x="262066" y="516931"/>
                    </a:cubicBezTo>
                    <a:lnTo>
                      <a:pt x="264638" y="525027"/>
                    </a:lnTo>
                    <a:cubicBezTo>
                      <a:pt x="278163" y="566556"/>
                      <a:pt x="289784" y="608847"/>
                      <a:pt x="299404" y="650567"/>
                    </a:cubicBezTo>
                    <a:cubicBezTo>
                      <a:pt x="301119" y="658568"/>
                      <a:pt x="308453" y="664092"/>
                      <a:pt x="316168" y="664092"/>
                    </a:cubicBezTo>
                    <a:cubicBezTo>
                      <a:pt x="317597" y="664092"/>
                      <a:pt x="318740" y="663902"/>
                      <a:pt x="320169" y="663616"/>
                    </a:cubicBezTo>
                    <a:cubicBezTo>
                      <a:pt x="329598" y="661425"/>
                      <a:pt x="335313" y="652091"/>
                      <a:pt x="333218" y="642756"/>
                    </a:cubicBezTo>
                    <a:close/>
                    <a:moveTo>
                      <a:pt x="358840" y="782488"/>
                    </a:moveTo>
                    <a:cubicBezTo>
                      <a:pt x="357411" y="772963"/>
                      <a:pt x="348839" y="766391"/>
                      <a:pt x="339314" y="767629"/>
                    </a:cubicBezTo>
                    <a:cubicBezTo>
                      <a:pt x="329789" y="769058"/>
                      <a:pt x="323217" y="777630"/>
                      <a:pt x="324645" y="787155"/>
                    </a:cubicBezTo>
                    <a:cubicBezTo>
                      <a:pt x="330741" y="832304"/>
                      <a:pt x="335028" y="878690"/>
                      <a:pt x="337314" y="925268"/>
                    </a:cubicBezTo>
                    <a:cubicBezTo>
                      <a:pt x="337695" y="934602"/>
                      <a:pt x="345315" y="941841"/>
                      <a:pt x="354459" y="941841"/>
                    </a:cubicBezTo>
                    <a:lnTo>
                      <a:pt x="355316" y="941841"/>
                    </a:lnTo>
                    <a:cubicBezTo>
                      <a:pt x="364841" y="941365"/>
                      <a:pt x="372270" y="933173"/>
                      <a:pt x="371794" y="923648"/>
                    </a:cubicBezTo>
                    <a:cubicBezTo>
                      <a:pt x="369413" y="876119"/>
                      <a:pt x="365127" y="828494"/>
                      <a:pt x="358840" y="782488"/>
                    </a:cubicBezTo>
                    <a:close/>
                    <a:moveTo>
                      <a:pt x="355887" y="1047664"/>
                    </a:moveTo>
                    <a:cubicBezTo>
                      <a:pt x="346362" y="1046997"/>
                      <a:pt x="338361" y="1054808"/>
                      <a:pt x="338076" y="1064237"/>
                    </a:cubicBezTo>
                    <a:cubicBezTo>
                      <a:pt x="336552" y="1108719"/>
                      <a:pt x="333408" y="1155487"/>
                      <a:pt x="328551" y="1203112"/>
                    </a:cubicBezTo>
                    <a:cubicBezTo>
                      <a:pt x="327693" y="1212637"/>
                      <a:pt x="334647" y="1221114"/>
                      <a:pt x="344172" y="1222162"/>
                    </a:cubicBezTo>
                    <a:lnTo>
                      <a:pt x="345886" y="1222162"/>
                    </a:lnTo>
                    <a:cubicBezTo>
                      <a:pt x="354554" y="1222162"/>
                      <a:pt x="362174" y="1215590"/>
                      <a:pt x="363031" y="1206541"/>
                    </a:cubicBezTo>
                    <a:cubicBezTo>
                      <a:pt x="367889" y="1158249"/>
                      <a:pt x="371127" y="1110624"/>
                      <a:pt x="372747" y="1065476"/>
                    </a:cubicBezTo>
                    <a:cubicBezTo>
                      <a:pt x="372937" y="1055855"/>
                      <a:pt x="365412" y="1047854"/>
                      <a:pt x="355887" y="1047664"/>
                    </a:cubicBezTo>
                    <a:close/>
                    <a:moveTo>
                      <a:pt x="330456" y="1327127"/>
                    </a:moveTo>
                    <a:cubicBezTo>
                      <a:pt x="320931" y="1325699"/>
                      <a:pt x="312072" y="1331985"/>
                      <a:pt x="310739" y="1341510"/>
                    </a:cubicBezTo>
                    <a:cubicBezTo>
                      <a:pt x="303976" y="1384944"/>
                      <a:pt x="296070" y="1429997"/>
                      <a:pt x="286545" y="1479146"/>
                    </a:cubicBezTo>
                    <a:cubicBezTo>
                      <a:pt x="284831" y="1488481"/>
                      <a:pt x="290832" y="1497625"/>
                      <a:pt x="300261" y="1499435"/>
                    </a:cubicBezTo>
                    <a:cubicBezTo>
                      <a:pt x="301500" y="1499625"/>
                      <a:pt x="302547" y="1499816"/>
                      <a:pt x="303595" y="1499816"/>
                    </a:cubicBezTo>
                    <a:cubicBezTo>
                      <a:pt x="311691" y="1499816"/>
                      <a:pt x="319026" y="1494101"/>
                      <a:pt x="320740" y="1485814"/>
                    </a:cubicBezTo>
                    <a:cubicBezTo>
                      <a:pt x="330265" y="1436093"/>
                      <a:pt x="338266" y="1390754"/>
                      <a:pt x="345124" y="1346939"/>
                    </a:cubicBezTo>
                    <a:cubicBezTo>
                      <a:pt x="346362" y="1337319"/>
                      <a:pt x="339981" y="1328461"/>
                      <a:pt x="330456" y="1327127"/>
                    </a:cubicBezTo>
                    <a:close/>
                    <a:moveTo>
                      <a:pt x="278735" y="1602876"/>
                    </a:moveTo>
                    <a:cubicBezTo>
                      <a:pt x="269400" y="1600781"/>
                      <a:pt x="260256" y="1606686"/>
                      <a:pt x="258161" y="1616021"/>
                    </a:cubicBezTo>
                    <a:cubicBezTo>
                      <a:pt x="248255" y="1661169"/>
                      <a:pt x="237873" y="1706889"/>
                      <a:pt x="227490" y="1752800"/>
                    </a:cubicBezTo>
                    <a:cubicBezTo>
                      <a:pt x="225204" y="1762134"/>
                      <a:pt x="231110" y="1771469"/>
                      <a:pt x="240444" y="1773564"/>
                    </a:cubicBezTo>
                    <a:cubicBezTo>
                      <a:pt x="241683" y="1773945"/>
                      <a:pt x="243016" y="1774040"/>
                      <a:pt x="244254" y="1774040"/>
                    </a:cubicBezTo>
                    <a:cubicBezTo>
                      <a:pt x="252255" y="1774040"/>
                      <a:pt x="259304" y="1768516"/>
                      <a:pt x="261209" y="1760515"/>
                    </a:cubicBezTo>
                    <a:cubicBezTo>
                      <a:pt x="271782" y="1714319"/>
                      <a:pt x="281973" y="1668789"/>
                      <a:pt x="291879" y="1623355"/>
                    </a:cubicBezTo>
                    <a:cubicBezTo>
                      <a:pt x="293975" y="1614116"/>
                      <a:pt x="288069" y="1604972"/>
                      <a:pt x="278735" y="1602876"/>
                    </a:cubicBezTo>
                    <a:close/>
                    <a:moveTo>
                      <a:pt x="71185" y="2294868"/>
                    </a:moveTo>
                    <a:cubicBezTo>
                      <a:pt x="71376" y="2293343"/>
                      <a:pt x="71661" y="2291534"/>
                      <a:pt x="72233" y="2290010"/>
                    </a:cubicBezTo>
                    <a:cubicBezTo>
                      <a:pt x="87949" y="2246195"/>
                      <a:pt x="103189" y="2201713"/>
                      <a:pt x="117381" y="2157707"/>
                    </a:cubicBezTo>
                    <a:cubicBezTo>
                      <a:pt x="119286" y="2151992"/>
                      <a:pt x="123763" y="2147992"/>
                      <a:pt x="129002" y="2146468"/>
                    </a:cubicBezTo>
                    <a:lnTo>
                      <a:pt x="71185" y="2294868"/>
                    </a:lnTo>
                    <a:close/>
                    <a:moveTo>
                      <a:pt x="166149" y="2043693"/>
                    </a:moveTo>
                    <a:cubicBezTo>
                      <a:pt x="159577" y="2039693"/>
                      <a:pt x="156148" y="2031787"/>
                      <a:pt x="158339" y="2024167"/>
                    </a:cubicBezTo>
                    <a:cubicBezTo>
                      <a:pt x="171293" y="1979495"/>
                      <a:pt x="183580" y="1934156"/>
                      <a:pt x="195010" y="1889102"/>
                    </a:cubicBezTo>
                    <a:cubicBezTo>
                      <a:pt x="197296" y="1879958"/>
                      <a:pt x="206631" y="1874434"/>
                      <a:pt x="215965" y="1876625"/>
                    </a:cubicBezTo>
                    <a:cubicBezTo>
                      <a:pt x="218537" y="1877291"/>
                      <a:pt x="220823" y="1878530"/>
                      <a:pt x="222728" y="1880244"/>
                    </a:cubicBezTo>
                    <a:lnTo>
                      <a:pt x="166149" y="2043693"/>
                    </a:ln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792" name="Google Shape;2792;p34"/>
              <p:cNvGrpSpPr/>
              <p:nvPr/>
            </p:nvGrpSpPr>
            <p:grpSpPr>
              <a:xfrm>
                <a:off x="835736" y="4475511"/>
                <a:ext cx="332993" cy="2380583"/>
                <a:chOff x="835736" y="4475511"/>
                <a:chExt cx="332993" cy="2380583"/>
              </a:xfrm>
            </p:grpSpPr>
            <p:sp>
              <p:nvSpPr>
                <p:cNvPr id="2793" name="Google Shape;2793;p34"/>
                <p:cNvSpPr/>
                <p:nvPr/>
              </p:nvSpPr>
              <p:spPr>
                <a:xfrm>
                  <a:off x="995895" y="4475511"/>
                  <a:ext cx="48724" cy="55245"/>
                </a:xfrm>
                <a:custGeom>
                  <a:avLst/>
                  <a:gdLst/>
                  <a:ahLst/>
                  <a:cxnLst/>
                  <a:rect l="l" t="t" r="r" b="b"/>
                  <a:pathLst>
                    <a:path w="48724" h="55245" extrusionOk="0">
                      <a:moveTo>
                        <a:pt x="48725" y="0"/>
                      </a:moveTo>
                      <a:cubicBezTo>
                        <a:pt x="43676" y="14383"/>
                        <a:pt x="38723" y="28766"/>
                        <a:pt x="33675" y="43434"/>
                      </a:cubicBezTo>
                      <a:cubicBezTo>
                        <a:pt x="31294" y="50578"/>
                        <a:pt x="24531" y="55245"/>
                        <a:pt x="17387" y="55245"/>
                      </a:cubicBezTo>
                      <a:cubicBezTo>
                        <a:pt x="15482" y="55245"/>
                        <a:pt x="13577" y="54864"/>
                        <a:pt x="11863" y="54197"/>
                      </a:cubicBezTo>
                      <a:cubicBezTo>
                        <a:pt x="2719" y="51245"/>
                        <a:pt x="-2139" y="41434"/>
                        <a:pt x="909" y="32385"/>
                      </a:cubicBezTo>
                      <a:lnTo>
                        <a:pt x="7672" y="12668"/>
                      </a:lnTo>
                      <a:cubicBezTo>
                        <a:pt x="20816" y="8287"/>
                        <a:pt x="34532" y="4001"/>
                        <a:pt x="48725" y="0"/>
                      </a:cubicBezTo>
                      <a:close/>
                    </a:path>
                  </a:pathLst>
                </a:custGeom>
                <a:solidFill>
                  <a:srgbClr val="91B7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94" name="Google Shape;2794;p34"/>
                <p:cNvSpPr/>
                <p:nvPr/>
              </p:nvSpPr>
              <p:spPr>
                <a:xfrm>
                  <a:off x="835736" y="4631932"/>
                  <a:ext cx="332993" cy="2224162"/>
                </a:xfrm>
                <a:custGeom>
                  <a:avLst/>
                  <a:gdLst/>
                  <a:ahLst/>
                  <a:cxnLst/>
                  <a:rect l="l" t="t" r="r" b="b"/>
                  <a:pathLst>
                    <a:path w="332993" h="2224162" extrusionOk="0">
                      <a:moveTo>
                        <a:pt x="139827" y="646"/>
                      </a:moveTo>
                      <a:cubicBezTo>
                        <a:pt x="130493" y="-1925"/>
                        <a:pt x="120968" y="3409"/>
                        <a:pt x="118396" y="12553"/>
                      </a:cubicBezTo>
                      <a:cubicBezTo>
                        <a:pt x="105251" y="58273"/>
                        <a:pt x="92964" y="105040"/>
                        <a:pt x="82010" y="151046"/>
                      </a:cubicBezTo>
                      <a:cubicBezTo>
                        <a:pt x="79724" y="160190"/>
                        <a:pt x="85439" y="169525"/>
                        <a:pt x="94774" y="171811"/>
                      </a:cubicBezTo>
                      <a:cubicBezTo>
                        <a:pt x="96202" y="172192"/>
                        <a:pt x="97346" y="172287"/>
                        <a:pt x="98774" y="172287"/>
                      </a:cubicBezTo>
                      <a:cubicBezTo>
                        <a:pt x="106585" y="172287"/>
                        <a:pt x="113633" y="166953"/>
                        <a:pt x="115538" y="158952"/>
                      </a:cubicBezTo>
                      <a:cubicBezTo>
                        <a:pt x="126492" y="113422"/>
                        <a:pt x="138589" y="67417"/>
                        <a:pt x="151543" y="21982"/>
                      </a:cubicBezTo>
                      <a:cubicBezTo>
                        <a:pt x="154115" y="12934"/>
                        <a:pt x="148971" y="3409"/>
                        <a:pt x="139827" y="646"/>
                      </a:cubicBezTo>
                      <a:close/>
                      <a:moveTo>
                        <a:pt x="72295" y="277252"/>
                      </a:moveTo>
                      <a:cubicBezTo>
                        <a:pt x="62960" y="275538"/>
                        <a:pt x="53912" y="281539"/>
                        <a:pt x="52006" y="291064"/>
                      </a:cubicBezTo>
                      <a:cubicBezTo>
                        <a:pt x="43529" y="336593"/>
                        <a:pt x="35909" y="383170"/>
                        <a:pt x="29337" y="429176"/>
                      </a:cubicBezTo>
                      <a:lnTo>
                        <a:pt x="28956" y="432319"/>
                      </a:lnTo>
                      <a:cubicBezTo>
                        <a:pt x="27527" y="441844"/>
                        <a:pt x="34195" y="450512"/>
                        <a:pt x="43625" y="451846"/>
                      </a:cubicBezTo>
                      <a:cubicBezTo>
                        <a:pt x="44482" y="452036"/>
                        <a:pt x="45149" y="452036"/>
                        <a:pt x="46006" y="452036"/>
                      </a:cubicBezTo>
                      <a:cubicBezTo>
                        <a:pt x="54483" y="452036"/>
                        <a:pt x="61913" y="445845"/>
                        <a:pt x="63151" y="437177"/>
                      </a:cubicBezTo>
                      <a:lnTo>
                        <a:pt x="63532" y="434034"/>
                      </a:lnTo>
                      <a:cubicBezTo>
                        <a:pt x="69914" y="388504"/>
                        <a:pt x="77533" y="342499"/>
                        <a:pt x="86011" y="297445"/>
                      </a:cubicBezTo>
                      <a:cubicBezTo>
                        <a:pt x="87821" y="288016"/>
                        <a:pt x="81629" y="278967"/>
                        <a:pt x="72295" y="277252"/>
                      </a:cubicBezTo>
                      <a:close/>
                      <a:moveTo>
                        <a:pt x="31432" y="558907"/>
                      </a:moveTo>
                      <a:cubicBezTo>
                        <a:pt x="21907" y="558049"/>
                        <a:pt x="13430" y="565098"/>
                        <a:pt x="12573" y="574623"/>
                      </a:cubicBezTo>
                      <a:cubicBezTo>
                        <a:pt x="8287" y="621867"/>
                        <a:pt x="4953" y="669873"/>
                        <a:pt x="2857" y="717403"/>
                      </a:cubicBezTo>
                      <a:cubicBezTo>
                        <a:pt x="2477" y="726928"/>
                        <a:pt x="10001" y="735024"/>
                        <a:pt x="19431" y="735405"/>
                      </a:cubicBezTo>
                      <a:cubicBezTo>
                        <a:pt x="19622" y="735595"/>
                        <a:pt x="19907" y="735595"/>
                        <a:pt x="20098" y="735595"/>
                      </a:cubicBezTo>
                      <a:cubicBezTo>
                        <a:pt x="29432" y="735595"/>
                        <a:pt x="37052" y="728356"/>
                        <a:pt x="37433" y="719022"/>
                      </a:cubicBezTo>
                      <a:cubicBezTo>
                        <a:pt x="39529" y="671968"/>
                        <a:pt x="42767" y="624534"/>
                        <a:pt x="46958" y="577766"/>
                      </a:cubicBezTo>
                      <a:cubicBezTo>
                        <a:pt x="47911" y="568241"/>
                        <a:pt x="40957" y="559764"/>
                        <a:pt x="31432" y="558907"/>
                      </a:cubicBezTo>
                      <a:close/>
                      <a:moveTo>
                        <a:pt x="34671" y="860659"/>
                      </a:moveTo>
                      <a:cubicBezTo>
                        <a:pt x="34671" y="850943"/>
                        <a:pt x="26860" y="843323"/>
                        <a:pt x="17335" y="843323"/>
                      </a:cubicBezTo>
                      <a:cubicBezTo>
                        <a:pt x="17335" y="843323"/>
                        <a:pt x="17335" y="843323"/>
                        <a:pt x="17145" y="843323"/>
                      </a:cubicBezTo>
                      <a:cubicBezTo>
                        <a:pt x="7620" y="843323"/>
                        <a:pt x="0" y="851134"/>
                        <a:pt x="0" y="860659"/>
                      </a:cubicBezTo>
                      <a:cubicBezTo>
                        <a:pt x="191" y="908284"/>
                        <a:pt x="1429" y="956385"/>
                        <a:pt x="3810" y="1003819"/>
                      </a:cubicBezTo>
                      <a:cubicBezTo>
                        <a:pt x="4286" y="1012963"/>
                        <a:pt x="11906" y="1020298"/>
                        <a:pt x="21146" y="1020298"/>
                      </a:cubicBezTo>
                      <a:lnTo>
                        <a:pt x="22003" y="1020298"/>
                      </a:lnTo>
                      <a:cubicBezTo>
                        <a:pt x="31528" y="1019821"/>
                        <a:pt x="38767" y="1011630"/>
                        <a:pt x="38481" y="1002105"/>
                      </a:cubicBezTo>
                      <a:cubicBezTo>
                        <a:pt x="36100" y="955242"/>
                        <a:pt x="34862" y="907617"/>
                        <a:pt x="34671" y="860659"/>
                      </a:cubicBezTo>
                      <a:close/>
                      <a:moveTo>
                        <a:pt x="48768" y="1143361"/>
                      </a:moveTo>
                      <a:cubicBezTo>
                        <a:pt x="47911" y="1133836"/>
                        <a:pt x="39433" y="1126406"/>
                        <a:pt x="29908" y="1127740"/>
                      </a:cubicBezTo>
                      <a:cubicBezTo>
                        <a:pt x="20383" y="1128597"/>
                        <a:pt x="13430" y="1137074"/>
                        <a:pt x="14288" y="1146599"/>
                      </a:cubicBezTo>
                      <a:cubicBezTo>
                        <a:pt x="18764" y="1193653"/>
                        <a:pt x="24479" y="1241468"/>
                        <a:pt x="31052" y="1288712"/>
                      </a:cubicBezTo>
                      <a:cubicBezTo>
                        <a:pt x="32290" y="1297380"/>
                        <a:pt x="39719" y="1303571"/>
                        <a:pt x="48197" y="1303571"/>
                      </a:cubicBezTo>
                      <a:cubicBezTo>
                        <a:pt x="49054" y="1303571"/>
                        <a:pt x="49721" y="1303571"/>
                        <a:pt x="50578" y="1303381"/>
                      </a:cubicBezTo>
                      <a:cubicBezTo>
                        <a:pt x="60103" y="1301952"/>
                        <a:pt x="66675" y="1293379"/>
                        <a:pt x="65246" y="1283854"/>
                      </a:cubicBezTo>
                      <a:cubicBezTo>
                        <a:pt x="58769" y="1237182"/>
                        <a:pt x="53245" y="1189938"/>
                        <a:pt x="48768" y="1143361"/>
                      </a:cubicBezTo>
                      <a:close/>
                      <a:moveTo>
                        <a:pt x="116967" y="1562556"/>
                      </a:moveTo>
                      <a:cubicBezTo>
                        <a:pt x="106394" y="1516550"/>
                        <a:pt x="96679" y="1469782"/>
                        <a:pt x="88202" y="1423681"/>
                      </a:cubicBezTo>
                      <a:cubicBezTo>
                        <a:pt x="86487" y="1414347"/>
                        <a:pt x="77438" y="1408060"/>
                        <a:pt x="67913" y="1409870"/>
                      </a:cubicBezTo>
                      <a:cubicBezTo>
                        <a:pt x="58579" y="1411585"/>
                        <a:pt x="52292" y="1420824"/>
                        <a:pt x="54102" y="1430158"/>
                      </a:cubicBezTo>
                      <a:cubicBezTo>
                        <a:pt x="62770" y="1476736"/>
                        <a:pt x="72580" y="1523789"/>
                        <a:pt x="83344" y="1570366"/>
                      </a:cubicBezTo>
                      <a:cubicBezTo>
                        <a:pt x="85058" y="1578367"/>
                        <a:pt x="92202" y="1583701"/>
                        <a:pt x="100108" y="1583701"/>
                      </a:cubicBezTo>
                      <a:cubicBezTo>
                        <a:pt x="101346" y="1583701"/>
                        <a:pt x="102679" y="1583511"/>
                        <a:pt x="103918" y="1583320"/>
                      </a:cubicBezTo>
                      <a:cubicBezTo>
                        <a:pt x="113348" y="1581034"/>
                        <a:pt x="119158" y="1571890"/>
                        <a:pt x="116967" y="1562556"/>
                      </a:cubicBezTo>
                      <a:close/>
                      <a:moveTo>
                        <a:pt x="191738" y="1835733"/>
                      </a:moveTo>
                      <a:cubicBezTo>
                        <a:pt x="177356" y="1790870"/>
                        <a:pt x="163830" y="1745150"/>
                        <a:pt x="151543" y="1699811"/>
                      </a:cubicBezTo>
                      <a:cubicBezTo>
                        <a:pt x="149162" y="1690667"/>
                        <a:pt x="139446" y="1685238"/>
                        <a:pt x="130207" y="1687714"/>
                      </a:cubicBezTo>
                      <a:cubicBezTo>
                        <a:pt x="121063" y="1690286"/>
                        <a:pt x="115633" y="1699811"/>
                        <a:pt x="118110" y="1709050"/>
                      </a:cubicBezTo>
                      <a:cubicBezTo>
                        <a:pt x="130588" y="1754770"/>
                        <a:pt x="144209" y="1800776"/>
                        <a:pt x="158591" y="1846306"/>
                      </a:cubicBezTo>
                      <a:cubicBezTo>
                        <a:pt x="160877" y="1853545"/>
                        <a:pt x="167735" y="1858402"/>
                        <a:pt x="175069" y="1858402"/>
                      </a:cubicBezTo>
                      <a:cubicBezTo>
                        <a:pt x="176784" y="1858402"/>
                        <a:pt x="178498" y="1858021"/>
                        <a:pt x="180308" y="1857545"/>
                      </a:cubicBezTo>
                      <a:cubicBezTo>
                        <a:pt x="189452" y="1854592"/>
                        <a:pt x="194500" y="1844877"/>
                        <a:pt x="191738" y="1835733"/>
                      </a:cubicBezTo>
                      <a:close/>
                      <a:moveTo>
                        <a:pt x="287465" y="2102528"/>
                      </a:moveTo>
                      <a:cubicBezTo>
                        <a:pt x="269939" y="2058713"/>
                        <a:pt x="252794" y="2014231"/>
                        <a:pt x="237077" y="1970131"/>
                      </a:cubicBezTo>
                      <a:cubicBezTo>
                        <a:pt x="233744" y="1961082"/>
                        <a:pt x="223933" y="1956415"/>
                        <a:pt x="214884" y="1959748"/>
                      </a:cubicBezTo>
                      <a:cubicBezTo>
                        <a:pt x="205835" y="1963082"/>
                        <a:pt x="201168" y="1972893"/>
                        <a:pt x="204502" y="1981942"/>
                      </a:cubicBezTo>
                      <a:cubicBezTo>
                        <a:pt x="220409" y="2026423"/>
                        <a:pt x="237554" y="2071477"/>
                        <a:pt x="255365" y="2115577"/>
                      </a:cubicBezTo>
                      <a:cubicBezTo>
                        <a:pt x="258127" y="2122340"/>
                        <a:pt x="264509" y="2126531"/>
                        <a:pt x="271463" y="2126531"/>
                      </a:cubicBezTo>
                      <a:cubicBezTo>
                        <a:pt x="273558" y="2126531"/>
                        <a:pt x="275749" y="2126055"/>
                        <a:pt x="277844" y="2125293"/>
                      </a:cubicBezTo>
                      <a:cubicBezTo>
                        <a:pt x="286798" y="2121578"/>
                        <a:pt x="291084" y="2111482"/>
                        <a:pt x="287465" y="2102528"/>
                      </a:cubicBezTo>
                      <a:close/>
                      <a:moveTo>
                        <a:pt x="320326" y="2224162"/>
                      </a:moveTo>
                      <a:cubicBezTo>
                        <a:pt x="324612" y="2223972"/>
                        <a:pt x="328803" y="2223972"/>
                        <a:pt x="332994" y="2223782"/>
                      </a:cubicBezTo>
                      <a:cubicBezTo>
                        <a:pt x="328994" y="2222448"/>
                        <a:pt x="324517" y="2222448"/>
                        <a:pt x="320326" y="222416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sp>
          <p:nvSpPr>
            <p:cNvPr id="2795" name="Google Shape;2795;p34"/>
            <p:cNvSpPr/>
            <p:nvPr/>
          </p:nvSpPr>
          <p:spPr>
            <a:xfrm>
              <a:off x="368998" y="4362463"/>
              <a:ext cx="624049" cy="711208"/>
            </a:xfrm>
            <a:custGeom>
              <a:avLst/>
              <a:gdLst/>
              <a:ahLst/>
              <a:cxnLst/>
              <a:rect l="l" t="t" r="r" b="b"/>
              <a:pathLst>
                <a:path w="624049" h="711208" extrusionOk="0">
                  <a:moveTo>
                    <a:pt x="379775" y="32943"/>
                  </a:moveTo>
                  <a:cubicBezTo>
                    <a:pt x="437973" y="90093"/>
                    <a:pt x="399968" y="263638"/>
                    <a:pt x="399968" y="263638"/>
                  </a:cubicBezTo>
                  <a:cubicBezTo>
                    <a:pt x="399968" y="263638"/>
                    <a:pt x="510458" y="184009"/>
                    <a:pt x="565989" y="216299"/>
                  </a:cubicBezTo>
                  <a:cubicBezTo>
                    <a:pt x="621519" y="248589"/>
                    <a:pt x="641427" y="329646"/>
                    <a:pt x="607137" y="384034"/>
                  </a:cubicBezTo>
                  <a:cubicBezTo>
                    <a:pt x="572847" y="438327"/>
                    <a:pt x="438068" y="418991"/>
                    <a:pt x="438068" y="418991"/>
                  </a:cubicBezTo>
                  <a:cubicBezTo>
                    <a:pt x="438068" y="418991"/>
                    <a:pt x="536842" y="477189"/>
                    <a:pt x="568370" y="523766"/>
                  </a:cubicBezTo>
                  <a:cubicBezTo>
                    <a:pt x="599898" y="570343"/>
                    <a:pt x="606660" y="638828"/>
                    <a:pt x="568275" y="679976"/>
                  </a:cubicBezTo>
                  <a:cubicBezTo>
                    <a:pt x="530079" y="721029"/>
                    <a:pt x="460833" y="719124"/>
                    <a:pt x="413684" y="688739"/>
                  </a:cubicBezTo>
                  <a:cubicBezTo>
                    <a:pt x="366630" y="658354"/>
                    <a:pt x="311957" y="504906"/>
                    <a:pt x="311957" y="504906"/>
                  </a:cubicBezTo>
                  <a:cubicBezTo>
                    <a:pt x="311957" y="504906"/>
                    <a:pt x="233090" y="689310"/>
                    <a:pt x="158033" y="686453"/>
                  </a:cubicBezTo>
                  <a:cubicBezTo>
                    <a:pt x="82976" y="683595"/>
                    <a:pt x="15539" y="614730"/>
                    <a:pt x="17634" y="539673"/>
                  </a:cubicBezTo>
                  <a:cubicBezTo>
                    <a:pt x="19635" y="464616"/>
                    <a:pt x="168510" y="408799"/>
                    <a:pt x="168510" y="408799"/>
                  </a:cubicBezTo>
                  <a:cubicBezTo>
                    <a:pt x="168510" y="408799"/>
                    <a:pt x="42114" y="417753"/>
                    <a:pt x="12967" y="365365"/>
                  </a:cubicBezTo>
                  <a:cubicBezTo>
                    <a:pt x="-12369" y="319645"/>
                    <a:pt x="680" y="255161"/>
                    <a:pt x="41161" y="222204"/>
                  </a:cubicBezTo>
                  <a:cubicBezTo>
                    <a:pt x="88405" y="183723"/>
                    <a:pt x="226327" y="254399"/>
                    <a:pt x="226327" y="254399"/>
                  </a:cubicBezTo>
                  <a:cubicBezTo>
                    <a:pt x="226327" y="254399"/>
                    <a:pt x="158223" y="53231"/>
                    <a:pt x="234995" y="13797"/>
                  </a:cubicBezTo>
                  <a:cubicBezTo>
                    <a:pt x="280429" y="-9539"/>
                    <a:pt x="342818" y="-3348"/>
                    <a:pt x="379775" y="32943"/>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796" name="Google Shape;2796;p34"/>
          <p:cNvGrpSpPr/>
          <p:nvPr/>
        </p:nvGrpSpPr>
        <p:grpSpPr>
          <a:xfrm>
            <a:off x="11034767" y="3777866"/>
            <a:ext cx="1157222" cy="3203721"/>
            <a:chOff x="2092779" y="2646725"/>
            <a:chExt cx="1565718" cy="4334625"/>
          </a:xfrm>
        </p:grpSpPr>
        <p:sp>
          <p:nvSpPr>
            <p:cNvPr id="2797" name="Google Shape;2797;p34"/>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98" name="Google Shape;2798;p34"/>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99" name="Google Shape;2799;p34"/>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0" name="Google Shape;2800;p34"/>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1" name="Google Shape;2801;p34"/>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2" name="Google Shape;2802;p34"/>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3" name="Google Shape;2803;p34"/>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4" name="Google Shape;2804;p34"/>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5" name="Google Shape;2805;p34"/>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6" name="Google Shape;2806;p34"/>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7" name="Google Shape;2807;p34"/>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8" name="Google Shape;2808;p34"/>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09" name="Google Shape;2809;p34"/>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10" name="Google Shape;2810;p34"/>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11" name="Google Shape;2811;p34"/>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12" name="Google Shape;2812;p34"/>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1" name="Rectangle 40"/>
          <p:cNvSpPr/>
          <p:nvPr/>
        </p:nvSpPr>
        <p:spPr>
          <a:xfrm>
            <a:off x="337624" y="1420865"/>
            <a:ext cx="3376247" cy="3970318"/>
          </a:xfrm>
          <a:prstGeom prst="rect">
            <a:avLst/>
          </a:prstGeom>
        </p:spPr>
        <p:txBody>
          <a:bodyPr wrap="square">
            <a:spAutoFit/>
          </a:bodyPr>
          <a:lstStyle/>
          <a:p>
            <a:r>
              <a:rPr lang="vi-VN" sz="2800"/>
              <a:t> Mỗi viên gạch trong một ngôi nhà, mỗi căn hộ trong một tòa chung cư, mỗi khoang nhỏ trong một tổ ong đều là những đơn vị cơ sở trong một hệ thống lớn.</a:t>
            </a:r>
          </a:p>
        </p:txBody>
      </p:sp>
      <p:pic>
        <p:nvPicPr>
          <p:cNvPr id="44" name="Picture 43" descr="b17a.jpg"/>
          <p:cNvPicPr>
            <a:picLocks noChangeAspect="1"/>
          </p:cNvPicPr>
          <p:nvPr/>
        </p:nvPicPr>
        <p:blipFill>
          <a:blip r:embed="rId3"/>
          <a:stretch>
            <a:fillRect/>
          </a:stretch>
        </p:blipFill>
        <p:spPr>
          <a:xfrm>
            <a:off x="3839670" y="1434905"/>
            <a:ext cx="5637864" cy="3896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amond(in)">
                                      <p:cBhvr>
                                        <p:cTn id="7" dur="2000"/>
                                        <p:tgtEl>
                                          <p:spTgt spid="44"/>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linds(horizontal)">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96030" y="247650"/>
            <a:ext cx="4133215" cy="2608580"/>
          </a:xfrm>
          <a:prstGeom prst="rect">
            <a:avLst/>
          </a:prstGeom>
        </p:spPr>
      </p:pic>
      <p:pic>
        <p:nvPicPr>
          <p:cNvPr id="6" name="Picture 5"/>
          <p:cNvPicPr>
            <a:picLocks noChangeAspect="1"/>
          </p:cNvPicPr>
          <p:nvPr/>
        </p:nvPicPr>
        <p:blipFill>
          <a:blip r:embed="rId3"/>
          <a:stretch>
            <a:fillRect/>
          </a:stretch>
        </p:blipFill>
        <p:spPr>
          <a:xfrm>
            <a:off x="2183765" y="2856230"/>
            <a:ext cx="3532505" cy="3002915"/>
          </a:xfrm>
          <a:prstGeom prst="rect">
            <a:avLst/>
          </a:prstGeom>
        </p:spPr>
      </p:pic>
      <p:pic>
        <p:nvPicPr>
          <p:cNvPr id="9" name="Picture 8"/>
          <p:cNvPicPr>
            <a:picLocks noChangeAspect="1"/>
          </p:cNvPicPr>
          <p:nvPr/>
        </p:nvPicPr>
        <p:blipFill>
          <a:blip r:embed="rId4"/>
          <a:stretch>
            <a:fillRect/>
          </a:stretch>
        </p:blipFill>
        <p:spPr>
          <a:xfrm>
            <a:off x="5716270" y="2856865"/>
            <a:ext cx="3382645" cy="3002280"/>
          </a:xfrm>
          <a:prstGeom prst="rect">
            <a:avLst/>
          </a:prstGeom>
        </p:spPr>
      </p:pic>
      <p:sp>
        <p:nvSpPr>
          <p:cNvPr id="12" name="Title 1"/>
          <p:cNvSpPr txBox="1"/>
          <p:nvPr/>
        </p:nvSpPr>
        <p:spPr>
          <a:xfrm>
            <a:off x="2123440" y="5788660"/>
            <a:ext cx="7945120" cy="10693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dirty="0" err="1">
                <a:solidFill>
                  <a:srgbClr val="FF0000"/>
                </a:solidFill>
                <a:latin typeface="Times New Roman" panose="02020603050405020304" pitchFamily="18" charset="0"/>
                <a:cs typeface="Times New Roman" panose="02020603050405020304" pitchFamily="18" charset="0"/>
              </a:rPr>
              <a:t>Sinh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vật</a:t>
            </a:r>
            <a:r>
              <a:rPr lang="en-US" sz="2900" dirty="0">
                <a:solidFill>
                  <a:srgbClr val="FF0000"/>
                </a:solidFill>
                <a:latin typeface="Times New Roman" panose="02020603050405020304" pitchFamily="18" charset="0"/>
                <a:cs typeface="Times New Roman" panose="02020603050405020304" pitchFamily="18" charset="0"/>
              </a:rPr>
              <a:t> xung </a:t>
            </a:r>
            <a:r>
              <a:rPr lang="en-US" sz="2900" dirty="0" err="1">
                <a:solidFill>
                  <a:srgbClr val="FF0000"/>
                </a:solidFill>
                <a:latin typeface="Times New Roman" panose="02020603050405020304" pitchFamily="18" charset="0"/>
                <a:cs typeface="Times New Roman" panose="02020603050405020304" pitchFamily="18" charset="0"/>
              </a:rPr>
              <a:t>quanh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chúng</a:t>
            </a:r>
            <a:r>
              <a:rPr lang="en-US" sz="2900" dirty="0">
                <a:solidFill>
                  <a:srgbClr val="FF0000"/>
                </a:solidFill>
                <a:latin typeface="Times New Roman" panose="02020603050405020304" pitchFamily="18" charset="0"/>
                <a:cs typeface="Times New Roman" panose="02020603050405020304" pitchFamily="18" charset="0"/>
              </a:rPr>
              <a:t> ta </a:t>
            </a:r>
            <a:r>
              <a:rPr lang="en-US" sz="2900" dirty="0" err="1">
                <a:solidFill>
                  <a:srgbClr val="FF0000"/>
                </a:solidFill>
                <a:latin typeface="Times New Roman" panose="02020603050405020304" pitchFamily="18" charset="0"/>
                <a:cs typeface="Times New Roman" panose="02020603050405020304" pitchFamily="18" charset="0"/>
              </a:rPr>
              <a:t>được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hình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thành</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từ</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đơn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vị</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cấu</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trúc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nào</a:t>
            </a:r>
            <a:r>
              <a:rPr lang="en-US" sz="2900"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sp>
        <p:nvSpPr>
          <p:cNvPr id="2742" name="Google Shape;2742;p30"/>
          <p:cNvSpPr txBox="1">
            <a:spLocks noGrp="1"/>
          </p:cNvSpPr>
          <p:nvPr>
            <p:ph type="title"/>
          </p:nvPr>
        </p:nvSpPr>
        <p:spPr>
          <a:xfrm>
            <a:off x="633730" y="245745"/>
            <a:ext cx="10897870" cy="763270"/>
          </a:xfrm>
          <a:prstGeom prst="rect">
            <a:avLst/>
          </a:prstGeom>
        </p:spPr>
        <p:txBody>
          <a:bodyPr spcFirstLastPara="1" wrap="square" lIns="121900" tIns="121900" rIns="121900" bIns="121900" anchor="t" anchorCtr="0">
            <a:noAutofit/>
          </a:bodyPr>
          <a:lstStyle/>
          <a:p>
            <a:pPr lvl="0"/>
            <a:r>
              <a:rPr lang="vi-VN" u="sng"/>
              <a:t>CH</a:t>
            </a:r>
            <a:r>
              <a:rPr lang="en-US" altLang="vi-VN" u="sng"/>
              <a:t>ƯƠNG</a:t>
            </a:r>
            <a:r>
              <a:rPr lang="vi-VN" u="sng"/>
              <a:t> </a:t>
            </a:r>
            <a:r>
              <a:rPr lang="en-US" altLang="vi-VN" u="sng"/>
              <a:t>V</a:t>
            </a:r>
            <a:r>
              <a:rPr lang="vi-VN"/>
              <a:t>: TẾ BÀO</a:t>
            </a:r>
          </a:p>
        </p:txBody>
      </p:sp>
      <p:pic>
        <p:nvPicPr>
          <p:cNvPr id="4" name="Picture 3" descr="b17.jpg"/>
          <p:cNvPicPr>
            <a:picLocks noChangeAspect="1"/>
          </p:cNvPicPr>
          <p:nvPr/>
        </p:nvPicPr>
        <p:blipFill>
          <a:blip r:embed="rId3"/>
          <a:stretch>
            <a:fillRect/>
          </a:stretch>
        </p:blipFill>
        <p:spPr>
          <a:xfrm>
            <a:off x="2335237" y="1838188"/>
            <a:ext cx="7554351" cy="4843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742"/>
                                        </p:tgtEl>
                                        <p:attrNameLst>
                                          <p:attrName>style.visibility</p:attrName>
                                        </p:attrNameLst>
                                      </p:cBhvr>
                                      <p:to>
                                        <p:strVal val="visible"/>
                                      </p:to>
                                    </p:set>
                                    <p:animEffect transition="in" filter="box(in)">
                                      <p:cBhvr>
                                        <p:cTn id="7" dur="500"/>
                                        <p:tgtEl>
                                          <p:spTgt spid="2742"/>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1"/>
        <p:cNvGrpSpPr/>
        <p:nvPr/>
      </p:nvGrpSpPr>
      <p:grpSpPr>
        <a:xfrm>
          <a:off x="0" y="0"/>
          <a:ext cx="0" cy="0"/>
          <a:chOff x="0" y="0"/>
          <a:chExt cx="0" cy="0"/>
        </a:xfrm>
      </p:grpSpPr>
      <p:sp>
        <p:nvSpPr>
          <p:cNvPr id="17" name="AutoShape 3"/>
          <p:cNvSpPr>
            <a:spLocks noChangeArrowheads="1"/>
          </p:cNvSpPr>
          <p:nvPr/>
        </p:nvSpPr>
        <p:spPr bwMode="gray">
          <a:xfrm>
            <a:off x="1567180" y="-89535"/>
            <a:ext cx="8692515" cy="7117715"/>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Verdana" panose="020B0604030504040204" pitchFamily="34" charset="0"/>
              <a:cs typeface="+mn-cs"/>
            </a:endParaRPr>
          </a:p>
        </p:txBody>
      </p:sp>
      <p:sp>
        <p:nvSpPr>
          <p:cNvPr id="18" name="Oval 4"/>
          <p:cNvSpPr>
            <a:spLocks noChangeArrowheads="1"/>
          </p:cNvSpPr>
          <p:nvPr/>
        </p:nvSpPr>
        <p:spPr bwMode="gray">
          <a:xfrm>
            <a:off x="2169795" y="516036"/>
            <a:ext cx="7456805" cy="6049010"/>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ln>
          <a:effectLst/>
          <a:scene3d>
            <a:camera prst="orthographicFront"/>
            <a:lightRig rig="flat" dir="t">
              <a:rot lat="0" lon="0" rev="2400000"/>
            </a:lightRig>
          </a:scene3d>
          <a:sp3d prstMaterial="softEdge">
            <a:bevelT w="762000" h="9652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Verdana" panose="020B0604030504040204" pitchFamily="34" charset="0"/>
              <a:cs typeface="+mn-cs"/>
            </a:endParaRPr>
          </a:p>
        </p:txBody>
      </p:sp>
      <p:sp>
        <p:nvSpPr>
          <p:cNvPr id="24" name="Text Box 10"/>
          <p:cNvSpPr txBox="1">
            <a:spLocks noChangeArrowheads="1"/>
          </p:cNvSpPr>
          <p:nvPr/>
        </p:nvSpPr>
        <p:spPr bwMode="gray">
          <a:xfrm>
            <a:off x="2383790" y="1681480"/>
            <a:ext cx="7242810" cy="27749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60000"/>
              </a:lnSpc>
              <a:defRPr/>
            </a:pPr>
            <a:r>
              <a:rPr lang="en-US" sz="5400" b="1" dirty="0" err="1">
                <a:solidFill>
                  <a:srgbClr val="C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a:t>
            </a:r>
            <a:r>
              <a:rPr lang="en-US" sz="5400" b="1" dirty="0">
                <a:solidFill>
                  <a:srgbClr val="C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18:</a:t>
            </a:r>
            <a:r>
              <a:rPr lang="en-US" sz="4400" b="1" dirty="0">
                <a:solidFill>
                  <a:srgbClr val="C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endParaRPr lang="en-US" sz="44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sz="44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TẾ BÀO - ĐƠN VỊ  CƠ BẢN CỦA SỰ SỐNG</a:t>
            </a:r>
          </a:p>
        </p:txBody>
      </p:sp>
      <p:sp>
        <p:nvSpPr>
          <p:cNvPr id="2" name="Text Box 1"/>
          <p:cNvSpPr txBox="1"/>
          <p:nvPr/>
        </p:nvSpPr>
        <p:spPr>
          <a:xfrm>
            <a:off x="4003675" y="4456430"/>
            <a:ext cx="4184650" cy="706755"/>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7"/>
        <p:cNvGrpSpPr/>
        <p:nvPr/>
      </p:nvGrpSpPr>
      <p:grpSpPr>
        <a:xfrm>
          <a:off x="0" y="0"/>
          <a:ext cx="0" cy="0"/>
          <a:chOff x="0" y="0"/>
          <a:chExt cx="0" cy="0"/>
        </a:xfrm>
      </p:grpSpPr>
      <p:pic>
        <p:nvPicPr>
          <p:cNvPr id="9" name="Picture 8" descr="b17b.jpg"/>
          <p:cNvPicPr>
            <a:picLocks noChangeAspect="1"/>
          </p:cNvPicPr>
          <p:nvPr/>
        </p:nvPicPr>
        <p:blipFill>
          <a:blip r:embed="rId3"/>
          <a:stretch>
            <a:fillRect/>
          </a:stretch>
        </p:blipFill>
        <p:spPr>
          <a:xfrm>
            <a:off x="351790" y="905510"/>
            <a:ext cx="5303520" cy="3302000"/>
          </a:xfrm>
          <a:prstGeom prst="rect">
            <a:avLst/>
          </a:prstGeom>
        </p:spPr>
      </p:pic>
      <p:pic>
        <p:nvPicPr>
          <p:cNvPr id="10" name="Picture 9" descr="b17c.jpg"/>
          <p:cNvPicPr>
            <a:picLocks noChangeAspect="1"/>
          </p:cNvPicPr>
          <p:nvPr/>
        </p:nvPicPr>
        <p:blipFill>
          <a:blip r:embed="rId4"/>
          <a:stretch>
            <a:fillRect/>
          </a:stretch>
        </p:blipFill>
        <p:spPr>
          <a:xfrm>
            <a:off x="6274435" y="862965"/>
            <a:ext cx="5415915" cy="3343910"/>
          </a:xfrm>
          <a:prstGeom prst="rect">
            <a:avLst/>
          </a:prstGeom>
        </p:spPr>
      </p:pic>
      <p:sp>
        <p:nvSpPr>
          <p:cNvPr id="11" name="Rectangle 10"/>
          <p:cNvSpPr/>
          <p:nvPr/>
        </p:nvSpPr>
        <p:spPr>
          <a:xfrm>
            <a:off x="1671646" y="4634639"/>
            <a:ext cx="8747908" cy="707886"/>
          </a:xfrm>
          <a:prstGeom prst="rect">
            <a:avLst/>
          </a:prstGeom>
        </p:spPr>
        <p:txBody>
          <a:bodyPr wrap="none">
            <a:spAutoFit/>
          </a:bodyPr>
          <a:lstStyle/>
          <a:p>
            <a:r>
              <a:rPr lang="vi-VN" sz="4000">
                <a:latin typeface="+mj-lt"/>
              </a:rPr>
              <a:t>Đơn vị cấu trúc nên cơ thể sinh vật là gì? </a:t>
            </a:r>
          </a:p>
        </p:txBody>
      </p:sp>
      <p:sp>
        <p:nvSpPr>
          <p:cNvPr id="5" name="TextBox 4"/>
          <p:cNvSpPr txBox="1"/>
          <p:nvPr/>
        </p:nvSpPr>
        <p:spPr>
          <a:xfrm>
            <a:off x="2236762" y="5622046"/>
            <a:ext cx="7697941" cy="584775"/>
          </a:xfrm>
          <a:prstGeom prst="rect">
            <a:avLst/>
          </a:prstGeom>
          <a:noFill/>
        </p:spPr>
        <p:txBody>
          <a:bodyPr wrap="none" rtlCol="0">
            <a:spAutoFit/>
          </a:bodyPr>
          <a:lstStyle/>
          <a:p>
            <a:r>
              <a:rPr lang="vi-VN" sz="3200" b="1">
                <a:latin typeface="+mj-lt"/>
              </a:rPr>
              <a:t>Mọi cơ thể sống đều được cấu tạo từ tế bào</a:t>
            </a:r>
          </a:p>
        </p:txBody>
      </p:sp>
      <p:sp>
        <p:nvSpPr>
          <p:cNvPr id="6" name="Google Shape;843;p30"/>
          <p:cNvSpPr/>
          <p:nvPr/>
        </p:nvSpPr>
        <p:spPr>
          <a:xfrm>
            <a:off x="1095797" y="5669904"/>
            <a:ext cx="757231" cy="488735"/>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 name="Title 1"/>
          <p:cNvSpPr txBox="1"/>
          <p:nvPr/>
        </p:nvSpPr>
        <p:spPr>
          <a:xfrm>
            <a:off x="351537" y="186541"/>
            <a:ext cx="2924269" cy="67622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6"/>
                </a:solidFill>
                <a:latin typeface="Times New Roman" panose="02020603050405020304" pitchFamily="18" charset="0"/>
                <a:cs typeface="Times New Roman" panose="02020603050405020304" pitchFamily="18" charset="0"/>
              </a:rPr>
              <a:t>I. </a:t>
            </a:r>
            <a:r>
              <a:rPr lang="en-US" sz="3600" b="1" dirty="0" err="1">
                <a:solidFill>
                  <a:schemeClr val="accent6"/>
                </a:solidFill>
                <a:latin typeface="Times New Roman" panose="02020603050405020304" pitchFamily="18" charset="0"/>
                <a:cs typeface="Times New Roman" panose="02020603050405020304" pitchFamily="18" charset="0"/>
              </a:rPr>
              <a:t>Tế</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bào</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là</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gì</a:t>
            </a:r>
            <a:r>
              <a:rPr lang="en-US" sz="3600" b="1" dirty="0">
                <a:solidFill>
                  <a:schemeClr val="accent6"/>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2"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par>
                          <p:cTn id="13" fill="hold">
                            <p:stCondLst>
                              <p:cond delay="2000"/>
                            </p:stCondLst>
                            <p:childTnLst>
                              <p:par>
                                <p:cTn id="14" presetID="8"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500"/>
                                        <p:tgtEl>
                                          <p:spTgt spid="6"/>
                                        </p:tgtEl>
                                      </p:cBhvr>
                                    </p:animEffect>
                                  </p:childTnLst>
                                </p:cTn>
                              </p:par>
                            </p:childTnLst>
                          </p:cTn>
                        </p:par>
                        <p:par>
                          <p:cTn id="27" fill="hold">
                            <p:stCondLst>
                              <p:cond delay="500"/>
                            </p:stCondLst>
                            <p:childTnLst>
                              <p:par>
                                <p:cTn id="28" presetID="8"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amond(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bldLvl="0" animBg="1"/>
      <p:bldP spid="2" grpId="1" animBg="1"/>
      <p:bldP spid="2" grpId="2" animBg="1"/>
    </p:bldLst>
  </p:timing>
</p:sld>
</file>

<file path=ppt/theme/theme1.xml><?xml version="1.0" encoding="utf-8"?>
<a:theme xmlns:a="http://schemas.openxmlformats.org/drawingml/2006/main" name="SlidesMania">
  <a:themeElements>
    <a:clrScheme name="Simple Light">
      <a:dk1>
        <a:srgbClr val="7C7A74"/>
      </a:dk1>
      <a:lt1>
        <a:srgbClr val="F6EFE2"/>
      </a:lt1>
      <a:dk2>
        <a:srgbClr val="434343"/>
      </a:dk2>
      <a:lt2>
        <a:srgbClr val="FFE599"/>
      </a:lt2>
      <a:accent1>
        <a:srgbClr val="84A335"/>
      </a:accent1>
      <a:accent2>
        <a:srgbClr val="FFCB25"/>
      </a:accent2>
      <a:accent3>
        <a:srgbClr val="FEFEFE"/>
      </a:accent3>
      <a:accent4>
        <a:srgbClr val="F2C200"/>
      </a:accent4>
      <a:accent5>
        <a:srgbClr val="8FAF3F"/>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826</Words>
  <PresentationFormat>Widescreen</PresentationFormat>
  <Paragraphs>95</Paragraphs>
  <Slides>31</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000 DanPanosian TB</vt:lpstr>
      <vt:lpstr>Abril Fatface</vt:lpstr>
      <vt:lpstr>Aldrich</vt:lpstr>
      <vt:lpstr>Arial</vt:lpstr>
      <vt:lpstr>Barlow Condensed</vt:lpstr>
      <vt:lpstr>Calibri</vt:lpstr>
      <vt:lpstr>Century Gothic</vt:lpstr>
      <vt:lpstr>Darker Grotesque</vt:lpstr>
      <vt:lpstr>Griffy</vt:lpstr>
      <vt:lpstr>Kozuka Gothic Pr6N B</vt:lpstr>
      <vt:lpstr>Ribeye</vt:lpstr>
      <vt:lpstr>Times New Roman</vt:lpstr>
      <vt:lpstr>Verdana</vt:lpstr>
      <vt:lpstr>SlidesMania</vt:lpstr>
      <vt:lpstr>PowerPoint Presentation</vt:lpstr>
      <vt:lpstr>PowerPoint Presentation</vt:lpstr>
      <vt:lpstr>01</vt:lpstr>
      <vt:lpstr>01</vt:lpstr>
      <vt:lpstr>PowerPoint Presentation</vt:lpstr>
      <vt:lpstr>PowerPoint Presentation</vt:lpstr>
      <vt:lpstr>CHƯƠNG V: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Hình dạng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học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2021-09-04T03:50:00Z</dcterms:created>
  <dcterms:modified xsi:type="dcterms:W3CDTF">2022-10-17T14:39:20Z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34B7049310344FF9B0110C85D84090AD</vt:lpwstr>
  </property>
  <property fmtid="{D5CDD505-2E9C-101B-9397-08002B2CF9AE}" pid="3" name="KSOProductBuildVer">
    <vt:lpwstr>1033-11.2.0.10265</vt:lpwstr>
  </property>
</Properties>
</file>