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07" r:id="rId2"/>
    <p:sldId id="256" r:id="rId3"/>
    <p:sldId id="257" r:id="rId4"/>
    <p:sldId id="273" r:id="rId5"/>
    <p:sldId id="271" r:id="rId6"/>
    <p:sldId id="270" r:id="rId7"/>
    <p:sldId id="258" r:id="rId8"/>
    <p:sldId id="260" r:id="rId9"/>
    <p:sldId id="261" r:id="rId10"/>
    <p:sldId id="262" r:id="rId11"/>
    <p:sldId id="264" r:id="rId12"/>
    <p:sldId id="263" r:id="rId13"/>
    <p:sldId id="259" r:id="rId14"/>
    <p:sldId id="265" r:id="rId15"/>
    <p:sldId id="266" r:id="rId16"/>
    <p:sldId id="267" r:id="rId17"/>
    <p:sldId id="268" r:id="rId18"/>
    <p:sldId id="272" r:id="rId19"/>
    <p:sldId id="269" r:id="rId20"/>
    <p:sldId id="331" r:id="rId21"/>
    <p:sldId id="337" r:id="rId22"/>
    <p:sldId id="332" r:id="rId23"/>
    <p:sldId id="336" r:id="rId24"/>
    <p:sldId id="335" r:id="rId25"/>
    <p:sldId id="338" r:id="rId26"/>
    <p:sldId id="340" r:id="rId27"/>
    <p:sldId id="334" r:id="rId28"/>
    <p:sldId id="339" r:id="rId29"/>
    <p:sldId id="333" r:id="rId30"/>
    <p:sldId id="40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32" d="100"/>
          <a:sy n="32" d="100"/>
        </p:scale>
        <p:origin x="2058" y="10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tx>
            <c:strRef>
              <c:f>Sheet1!$B$1</c:f>
              <c:strCache>
                <c:ptCount val="1"/>
                <c:pt idx="0">
                  <c:v>Series 1</c:v>
                </c:pt>
              </c:strCache>
            </c:strRef>
          </c:tx>
          <c:spPr>
            <a:ln w="19050" cap="rnd">
              <a:solidFill>
                <a:schemeClr val="accent4">
                  <a:alpha val="60000"/>
                </a:schemeClr>
              </a:solidFill>
              <a:round/>
            </a:ln>
            <a:effectLst/>
          </c:spPr>
          <c:marker>
            <c:symbol val="circle"/>
            <c:size val="6"/>
            <c:spPr>
              <a:solidFill>
                <a:schemeClr val="lt1"/>
              </a:solidFill>
              <a:ln w="38100">
                <a:solidFill>
                  <a:schemeClr val="accent1">
                    <a:alpha val="60000"/>
                  </a:schemeClr>
                </a:solidFill>
              </a:ln>
              <a:effectLst/>
            </c:spPr>
          </c:marker>
          <c:xVal>
            <c:numRef>
              <c:f>Sheet1!$A$2:$A$5</c:f>
              <c:numCache>
                <c:formatCode>General</c:formatCode>
                <c:ptCount val="4"/>
                <c:pt idx="0">
                  <c:v>2015</c:v>
                </c:pt>
                <c:pt idx="1">
                  <c:v>2020</c:v>
                </c:pt>
                <c:pt idx="2">
                  <c:v>2025</c:v>
                </c:pt>
                <c:pt idx="3">
                  <c:v>2030</c:v>
                </c:pt>
              </c:numCache>
            </c:numRef>
          </c:xVal>
          <c:yVal>
            <c:numRef>
              <c:f>Sheet1!$B$2:$B$5</c:f>
              <c:numCache>
                <c:formatCode>General</c:formatCode>
                <c:ptCount val="4"/>
                <c:pt idx="0">
                  <c:v>4.3</c:v>
                </c:pt>
                <c:pt idx="1">
                  <c:v>0</c:v>
                </c:pt>
                <c:pt idx="2">
                  <c:v>3.5</c:v>
                </c:pt>
                <c:pt idx="3">
                  <c:v>4.5</c:v>
                </c:pt>
              </c:numCache>
            </c:numRef>
          </c:yVal>
          <c:smooth val="1"/>
          <c:extLst>
            <c:ext xmlns:c16="http://schemas.microsoft.com/office/drawing/2014/chart" uri="{C3380CC4-5D6E-409C-BE32-E72D297353CC}">
              <c16:uniqueId val="{00000000-3D88-4E32-BC8E-884DEB1979F9}"/>
            </c:ext>
          </c:extLst>
        </c:ser>
        <c:ser>
          <c:idx val="1"/>
          <c:order val="1"/>
          <c:tx>
            <c:strRef>
              <c:f>Sheet1!$C$1</c:f>
              <c:strCache>
                <c:ptCount val="1"/>
                <c:pt idx="0">
                  <c:v>Series 2</c:v>
                </c:pt>
              </c:strCache>
            </c:strRef>
          </c:tx>
          <c:spPr>
            <a:ln w="19050" cap="rnd">
              <a:solidFill>
                <a:schemeClr val="accent2">
                  <a:alpha val="60000"/>
                </a:schemeClr>
              </a:solidFill>
              <a:round/>
            </a:ln>
            <a:effectLst/>
          </c:spPr>
          <c:marker>
            <c:symbol val="circle"/>
            <c:size val="6"/>
            <c:spPr>
              <a:solidFill>
                <a:schemeClr val="lt1"/>
              </a:solidFill>
              <a:ln w="38100">
                <a:solidFill>
                  <a:schemeClr val="accent2">
                    <a:alpha val="60000"/>
                  </a:schemeClr>
                </a:solidFill>
              </a:ln>
              <a:effectLst/>
            </c:spPr>
          </c:marker>
          <c:xVal>
            <c:numRef>
              <c:f>Sheet1!$A$2:$A$5</c:f>
              <c:numCache>
                <c:formatCode>General</c:formatCode>
                <c:ptCount val="4"/>
                <c:pt idx="0">
                  <c:v>2015</c:v>
                </c:pt>
                <c:pt idx="1">
                  <c:v>2020</c:v>
                </c:pt>
                <c:pt idx="2">
                  <c:v>2025</c:v>
                </c:pt>
                <c:pt idx="3">
                  <c:v>2030</c:v>
                </c:pt>
              </c:numCache>
            </c:numRef>
          </c:xVal>
          <c:yVal>
            <c:numRef>
              <c:f>Sheet1!$C$2:$C$5</c:f>
              <c:numCache>
                <c:formatCode>General</c:formatCode>
                <c:ptCount val="4"/>
                <c:pt idx="0">
                  <c:v>2.4</c:v>
                </c:pt>
                <c:pt idx="1">
                  <c:v>4.4000000000000004</c:v>
                </c:pt>
                <c:pt idx="2">
                  <c:v>1.8</c:v>
                </c:pt>
                <c:pt idx="3">
                  <c:v>2.8</c:v>
                </c:pt>
              </c:numCache>
            </c:numRef>
          </c:yVal>
          <c:smooth val="1"/>
          <c:extLst>
            <c:ext xmlns:c16="http://schemas.microsoft.com/office/drawing/2014/chart" uri="{C3380CC4-5D6E-409C-BE32-E72D297353CC}">
              <c16:uniqueId val="{00000001-3D88-4E32-BC8E-884DEB1979F9}"/>
            </c:ext>
          </c:extLst>
        </c:ser>
        <c:ser>
          <c:idx val="2"/>
          <c:order val="2"/>
          <c:tx>
            <c:strRef>
              <c:f>Sheet1!$D$1</c:f>
              <c:strCache>
                <c:ptCount val="1"/>
                <c:pt idx="0">
                  <c:v>Series 3</c:v>
                </c:pt>
              </c:strCache>
            </c:strRef>
          </c:tx>
          <c:spPr>
            <a:ln w="19050" cap="rnd">
              <a:solidFill>
                <a:schemeClr val="accent3"/>
              </a:solidFill>
              <a:round/>
            </a:ln>
            <a:effectLst/>
          </c:spPr>
          <c:marker>
            <c:symbol val="circle"/>
            <c:size val="6"/>
            <c:spPr>
              <a:solidFill>
                <a:schemeClr val="bg1"/>
              </a:solidFill>
              <a:ln w="38100">
                <a:solidFill>
                  <a:schemeClr val="accent3"/>
                </a:solidFill>
              </a:ln>
              <a:effectLst/>
            </c:spPr>
          </c:marker>
          <c:dPt>
            <c:idx val="2"/>
            <c:bubble3D val="0"/>
            <c:extLst>
              <c:ext xmlns:c16="http://schemas.microsoft.com/office/drawing/2014/chart" uri="{C3380CC4-5D6E-409C-BE32-E72D297353CC}">
                <c16:uniqueId val="{00000002-3D88-4E32-BC8E-884DEB1979F9}"/>
              </c:ext>
            </c:extLst>
          </c:dPt>
          <c:xVal>
            <c:numRef>
              <c:f>Sheet1!$A$2:$A$5</c:f>
              <c:numCache>
                <c:formatCode>General</c:formatCode>
                <c:ptCount val="4"/>
                <c:pt idx="0">
                  <c:v>2015</c:v>
                </c:pt>
                <c:pt idx="1">
                  <c:v>2020</c:v>
                </c:pt>
                <c:pt idx="2">
                  <c:v>2025</c:v>
                </c:pt>
                <c:pt idx="3">
                  <c:v>2030</c:v>
                </c:pt>
              </c:numCache>
            </c:numRef>
          </c:xVal>
          <c:yVal>
            <c:numRef>
              <c:f>Sheet1!$D$2:$D$5</c:f>
              <c:numCache>
                <c:formatCode>General</c:formatCode>
                <c:ptCount val="4"/>
                <c:pt idx="0">
                  <c:v>2</c:v>
                </c:pt>
                <c:pt idx="1">
                  <c:v>2</c:v>
                </c:pt>
                <c:pt idx="2">
                  <c:v>3</c:v>
                </c:pt>
                <c:pt idx="3">
                  <c:v>0</c:v>
                </c:pt>
              </c:numCache>
            </c:numRef>
          </c:yVal>
          <c:smooth val="1"/>
          <c:extLst>
            <c:ext xmlns:c16="http://schemas.microsoft.com/office/drawing/2014/chart" uri="{C3380CC4-5D6E-409C-BE32-E72D297353CC}">
              <c16:uniqueId val="{00000003-3D88-4E32-BC8E-884DEB1979F9}"/>
            </c:ext>
          </c:extLst>
        </c:ser>
        <c:dLbls>
          <c:showLegendKey val="0"/>
          <c:showVal val="0"/>
          <c:showCatName val="0"/>
          <c:showSerName val="0"/>
          <c:showPercent val="0"/>
          <c:showBubbleSize val="0"/>
        </c:dLbls>
        <c:axId val="2108129304"/>
        <c:axId val="2108132952"/>
      </c:scatterChart>
      <c:valAx>
        <c:axId val="2108129304"/>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a:solidFill>
              <a:schemeClr val="tx1">
                <a:lumMod val="15000"/>
                <a:lumOff val="85000"/>
              </a:schemeClr>
            </a:solidFill>
          </a:ln>
          <a:effectLst/>
        </c:spPr>
        <c:txPr>
          <a:bodyPr rot="-60000000" vert="horz"/>
          <a:lstStyle/>
          <a:p>
            <a:pPr>
              <a:defRPr/>
            </a:pPr>
            <a:endParaRPr lang="id-ID"/>
          </a:p>
        </c:txPr>
        <c:crossAx val="2108132952"/>
        <c:crosses val="autoZero"/>
        <c:crossBetween val="midCat"/>
      </c:valAx>
      <c:valAx>
        <c:axId val="2108132952"/>
        <c:scaling>
          <c:orientation val="minMax"/>
        </c:scaling>
        <c:delete val="0"/>
        <c:axPos val="l"/>
        <c:majorGridlines>
          <c:spPr>
            <a:ln w="6350" cap="flat" cmpd="sng" algn="ctr">
              <a:solidFill>
                <a:schemeClr val="bg1">
                  <a:lumMod val="95000"/>
                </a:schemeClr>
              </a:solidFill>
              <a:round/>
            </a:ln>
            <a:effectLst/>
          </c:spPr>
        </c:majorGridlines>
        <c:numFmt formatCode="#,##0.0" sourceLinked="0"/>
        <c:majorTickMark val="none"/>
        <c:minorTickMark val="none"/>
        <c:tickLblPos val="nextTo"/>
        <c:spPr>
          <a:noFill/>
          <a:ln>
            <a:solidFill>
              <a:schemeClr val="tx1">
                <a:lumMod val="25000"/>
                <a:lumOff val="75000"/>
              </a:schemeClr>
            </a:solidFill>
          </a:ln>
          <a:effectLst/>
        </c:spPr>
        <c:txPr>
          <a:bodyPr rot="-60000000" vert="horz"/>
          <a:lstStyle/>
          <a:p>
            <a:pPr>
              <a:defRPr/>
            </a:pPr>
            <a:endParaRPr lang="id-ID"/>
          </a:p>
        </c:txPr>
        <c:crossAx val="2108129304"/>
        <c:crosses val="autoZero"/>
        <c:crossBetween val="midCat"/>
      </c:valAx>
      <c:spPr>
        <a:noFill/>
        <a:ln>
          <a:noFill/>
        </a:ln>
        <a:effectLst/>
      </c:spPr>
    </c:plotArea>
    <c:plotVisOnly val="1"/>
    <c:dispBlanksAs val="gap"/>
    <c:showDLblsOverMax val="0"/>
  </c:chart>
  <c:spPr>
    <a:noFill/>
    <a:ln>
      <a:noFill/>
    </a:ln>
    <a:effectLst/>
  </c:spPr>
  <c:txPr>
    <a:bodyPr/>
    <a:lstStyle/>
    <a:p>
      <a:pPr>
        <a:defRPr>
          <a:solidFill>
            <a:schemeClr val="tx2">
              <a:lumMod val="50000"/>
            </a:schemeClr>
          </a:solidFill>
          <a:latin typeface="Montserrat Light"/>
          <a:cs typeface="Montserrat Light"/>
        </a:defRPr>
      </a:pPr>
      <a:endParaRPr lang="id-ID"/>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0381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470478-6CD2-4726-B009-42FA8D736BEC}"/>
              </a:ext>
            </a:extLst>
          </p:cNvPr>
          <p:cNvSpPr/>
          <p:nvPr userDrawn="1"/>
        </p:nvSpPr>
        <p:spPr>
          <a:xfrm>
            <a:off x="7126514" y="0"/>
            <a:ext cx="4078515"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6">
            <a:extLst>
              <a:ext uri="{FF2B5EF4-FFF2-40B4-BE49-F238E27FC236}">
                <a16:creationId xmlns:a16="http://schemas.microsoft.com/office/drawing/2014/main" id="{1CD2FC78-9360-4D6D-B6CB-C43108AE9416}"/>
              </a:ext>
            </a:extLst>
          </p:cNvPr>
          <p:cNvSpPr>
            <a:spLocks noGrp="1"/>
          </p:cNvSpPr>
          <p:nvPr>
            <p:ph type="pic" sz="quarter" idx="10"/>
          </p:nvPr>
        </p:nvSpPr>
        <p:spPr>
          <a:xfrm>
            <a:off x="8417605" y="265110"/>
            <a:ext cx="3774395" cy="6327775"/>
          </a:xfrm>
          <a:solidFill>
            <a:schemeClr val="bg1">
              <a:lumMod val="95000"/>
            </a:schemeClr>
          </a:solidFill>
        </p:spPr>
        <p:txBody>
          <a:bodyPr/>
          <a:lstStyle/>
          <a:p>
            <a:endParaRPr lang="en-US" dirty="0"/>
          </a:p>
        </p:txBody>
      </p:sp>
      <p:sp>
        <p:nvSpPr>
          <p:cNvPr id="11" name="Picture Placeholder 10">
            <a:extLst>
              <a:ext uri="{FF2B5EF4-FFF2-40B4-BE49-F238E27FC236}">
                <a16:creationId xmlns:a16="http://schemas.microsoft.com/office/drawing/2014/main" id="{5FBF8BE2-2193-4AD0-A9E8-6A2AC0598EDE}"/>
              </a:ext>
            </a:extLst>
          </p:cNvPr>
          <p:cNvSpPr>
            <a:spLocks noGrp="1"/>
          </p:cNvSpPr>
          <p:nvPr>
            <p:ph type="pic" sz="quarter" idx="11"/>
          </p:nvPr>
        </p:nvSpPr>
        <p:spPr>
          <a:xfrm>
            <a:off x="6081145" y="925282"/>
            <a:ext cx="4223657" cy="5007429"/>
          </a:xfrm>
          <a:custGeom>
            <a:avLst/>
            <a:gdLst>
              <a:gd name="connsiteX0" fmla="*/ 0 w 4223657"/>
              <a:gd name="connsiteY0" fmla="*/ 0 h 5007429"/>
              <a:gd name="connsiteX1" fmla="*/ 4223657 w 4223657"/>
              <a:gd name="connsiteY1" fmla="*/ 0 h 5007429"/>
              <a:gd name="connsiteX2" fmla="*/ 4223657 w 4223657"/>
              <a:gd name="connsiteY2" fmla="*/ 5007429 h 5007429"/>
              <a:gd name="connsiteX3" fmla="*/ 0 w 4223657"/>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4223657" h="5007429">
                <a:moveTo>
                  <a:pt x="0" y="0"/>
                </a:moveTo>
                <a:lnTo>
                  <a:pt x="4223657" y="0"/>
                </a:lnTo>
                <a:lnTo>
                  <a:pt x="4223657" y="5007429"/>
                </a:lnTo>
                <a:lnTo>
                  <a:pt x="0" y="5007429"/>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4134339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F324938-AED2-469D-B465-C3E072A4E229}"/>
              </a:ext>
            </a:extLst>
          </p:cNvPr>
          <p:cNvSpPr>
            <a:spLocks noGrp="1"/>
          </p:cNvSpPr>
          <p:nvPr>
            <p:ph type="pic" sz="quarter" idx="10"/>
          </p:nvPr>
        </p:nvSpPr>
        <p:spPr>
          <a:xfrm>
            <a:off x="1509486" y="320221"/>
            <a:ext cx="4804228" cy="6211888"/>
          </a:xfrm>
          <a:solidFill>
            <a:schemeClr val="bg1">
              <a:lumMod val="95000"/>
            </a:schemeClr>
          </a:solidFill>
        </p:spPr>
        <p:txBody>
          <a:bodyPr/>
          <a:lstStyle/>
          <a:p>
            <a:endParaRPr lang="en-US"/>
          </a:p>
        </p:txBody>
      </p:sp>
    </p:spTree>
    <p:extLst>
      <p:ext uri="{BB962C8B-B14F-4D97-AF65-F5344CB8AC3E}">
        <p14:creationId xmlns:p14="http://schemas.microsoft.com/office/powerpoint/2010/main" val="1702747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019DD0-46D1-4BAC-8401-F79859CB45D4}"/>
              </a:ext>
            </a:extLst>
          </p:cNvPr>
          <p:cNvSpPr/>
          <p:nvPr userDrawn="1"/>
        </p:nvSpPr>
        <p:spPr>
          <a:xfrm>
            <a:off x="7540171" y="-14514"/>
            <a:ext cx="32512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8193C534-7314-49A1-94F4-EE6BA2752899}"/>
              </a:ext>
            </a:extLst>
          </p:cNvPr>
          <p:cNvSpPr>
            <a:spLocks noGrp="1"/>
          </p:cNvSpPr>
          <p:nvPr>
            <p:ph type="pic" sz="quarter" idx="10"/>
          </p:nvPr>
        </p:nvSpPr>
        <p:spPr>
          <a:xfrm>
            <a:off x="6342743" y="580572"/>
            <a:ext cx="2670628" cy="3062514"/>
          </a:xfrm>
          <a:custGeom>
            <a:avLst/>
            <a:gdLst>
              <a:gd name="connsiteX0" fmla="*/ 0 w 2670628"/>
              <a:gd name="connsiteY0" fmla="*/ 0 h 3062514"/>
              <a:gd name="connsiteX1" fmla="*/ 2670628 w 2670628"/>
              <a:gd name="connsiteY1" fmla="*/ 0 h 3062514"/>
              <a:gd name="connsiteX2" fmla="*/ 2670628 w 2670628"/>
              <a:gd name="connsiteY2" fmla="*/ 3062514 h 3062514"/>
              <a:gd name="connsiteX3" fmla="*/ 0 w 2670628"/>
              <a:gd name="connsiteY3" fmla="*/ 3062514 h 3062514"/>
            </a:gdLst>
            <a:ahLst/>
            <a:cxnLst>
              <a:cxn ang="0">
                <a:pos x="connsiteX0" y="connsiteY0"/>
              </a:cxn>
              <a:cxn ang="0">
                <a:pos x="connsiteX1" y="connsiteY1"/>
              </a:cxn>
              <a:cxn ang="0">
                <a:pos x="connsiteX2" y="connsiteY2"/>
              </a:cxn>
              <a:cxn ang="0">
                <a:pos x="connsiteX3" y="connsiteY3"/>
              </a:cxn>
            </a:cxnLst>
            <a:rect l="l" t="t" r="r" b="b"/>
            <a:pathLst>
              <a:path w="2670628" h="3062514">
                <a:moveTo>
                  <a:pt x="0" y="0"/>
                </a:moveTo>
                <a:lnTo>
                  <a:pt x="2670628" y="0"/>
                </a:lnTo>
                <a:lnTo>
                  <a:pt x="2670628" y="3062514"/>
                </a:lnTo>
                <a:lnTo>
                  <a:pt x="0" y="3062514"/>
                </a:lnTo>
                <a:close/>
              </a:path>
            </a:pathLst>
          </a:custGeom>
          <a:solidFill>
            <a:schemeClr val="bg1">
              <a:lumMod val="95000"/>
            </a:schemeClr>
          </a:solidFill>
        </p:spPr>
        <p:txBody>
          <a:bodyPr wrap="square">
            <a:noAutofit/>
          </a:bodyPr>
          <a:lstStyle/>
          <a:p>
            <a:endParaRPr lang="en-US"/>
          </a:p>
        </p:txBody>
      </p:sp>
      <p:sp>
        <p:nvSpPr>
          <p:cNvPr id="14" name="Picture Placeholder 13">
            <a:extLst>
              <a:ext uri="{FF2B5EF4-FFF2-40B4-BE49-F238E27FC236}">
                <a16:creationId xmlns:a16="http://schemas.microsoft.com/office/drawing/2014/main" id="{FEB8E654-F01F-4D74-A4D8-8139FCC4F63A}"/>
              </a:ext>
            </a:extLst>
          </p:cNvPr>
          <p:cNvSpPr>
            <a:spLocks noGrp="1"/>
          </p:cNvSpPr>
          <p:nvPr>
            <p:ph type="pic" sz="quarter" idx="11"/>
          </p:nvPr>
        </p:nvSpPr>
        <p:spPr>
          <a:xfrm>
            <a:off x="5602514" y="3795486"/>
            <a:ext cx="3410857" cy="2496457"/>
          </a:xfrm>
          <a:custGeom>
            <a:avLst/>
            <a:gdLst>
              <a:gd name="connsiteX0" fmla="*/ 0 w 3410857"/>
              <a:gd name="connsiteY0" fmla="*/ 0 h 2496457"/>
              <a:gd name="connsiteX1" fmla="*/ 3410857 w 3410857"/>
              <a:gd name="connsiteY1" fmla="*/ 0 h 2496457"/>
              <a:gd name="connsiteX2" fmla="*/ 3410857 w 3410857"/>
              <a:gd name="connsiteY2" fmla="*/ 2496457 h 2496457"/>
              <a:gd name="connsiteX3" fmla="*/ 0 w 3410857"/>
              <a:gd name="connsiteY3" fmla="*/ 2496457 h 2496457"/>
            </a:gdLst>
            <a:ahLst/>
            <a:cxnLst>
              <a:cxn ang="0">
                <a:pos x="connsiteX0" y="connsiteY0"/>
              </a:cxn>
              <a:cxn ang="0">
                <a:pos x="connsiteX1" y="connsiteY1"/>
              </a:cxn>
              <a:cxn ang="0">
                <a:pos x="connsiteX2" y="connsiteY2"/>
              </a:cxn>
              <a:cxn ang="0">
                <a:pos x="connsiteX3" y="connsiteY3"/>
              </a:cxn>
            </a:cxnLst>
            <a:rect l="l" t="t" r="r" b="b"/>
            <a:pathLst>
              <a:path w="3410857" h="2496457">
                <a:moveTo>
                  <a:pt x="0" y="0"/>
                </a:moveTo>
                <a:lnTo>
                  <a:pt x="3410857" y="0"/>
                </a:lnTo>
                <a:lnTo>
                  <a:pt x="3410857" y="2496457"/>
                </a:lnTo>
                <a:lnTo>
                  <a:pt x="0" y="2496457"/>
                </a:lnTo>
                <a:close/>
              </a:path>
            </a:pathLst>
          </a:custGeom>
          <a:solidFill>
            <a:schemeClr val="bg1">
              <a:lumMod val="95000"/>
            </a:schemeClr>
          </a:solidFill>
        </p:spPr>
        <p:txBody>
          <a:bodyPr wrap="square">
            <a:noAutofit/>
          </a:bodyPr>
          <a:lstStyle/>
          <a:p>
            <a:endParaRPr lang="en-US"/>
          </a:p>
        </p:txBody>
      </p:sp>
      <p:sp>
        <p:nvSpPr>
          <p:cNvPr id="17" name="Picture Placeholder 16">
            <a:extLst>
              <a:ext uri="{FF2B5EF4-FFF2-40B4-BE49-F238E27FC236}">
                <a16:creationId xmlns:a16="http://schemas.microsoft.com/office/drawing/2014/main" id="{C18E0060-B8DE-4483-BDDC-ADA1924D6E87}"/>
              </a:ext>
            </a:extLst>
          </p:cNvPr>
          <p:cNvSpPr>
            <a:spLocks noGrp="1"/>
          </p:cNvSpPr>
          <p:nvPr>
            <p:ph type="pic" sz="quarter" idx="12"/>
          </p:nvPr>
        </p:nvSpPr>
        <p:spPr>
          <a:xfrm>
            <a:off x="9165771" y="1335315"/>
            <a:ext cx="2554514" cy="4557485"/>
          </a:xfrm>
          <a:custGeom>
            <a:avLst/>
            <a:gdLst>
              <a:gd name="connsiteX0" fmla="*/ 0 w 2554514"/>
              <a:gd name="connsiteY0" fmla="*/ 0 h 4557485"/>
              <a:gd name="connsiteX1" fmla="*/ 2554514 w 2554514"/>
              <a:gd name="connsiteY1" fmla="*/ 0 h 4557485"/>
              <a:gd name="connsiteX2" fmla="*/ 2554514 w 2554514"/>
              <a:gd name="connsiteY2" fmla="*/ 4557485 h 4557485"/>
              <a:gd name="connsiteX3" fmla="*/ 0 w 2554514"/>
              <a:gd name="connsiteY3" fmla="*/ 4557485 h 4557485"/>
            </a:gdLst>
            <a:ahLst/>
            <a:cxnLst>
              <a:cxn ang="0">
                <a:pos x="connsiteX0" y="connsiteY0"/>
              </a:cxn>
              <a:cxn ang="0">
                <a:pos x="connsiteX1" y="connsiteY1"/>
              </a:cxn>
              <a:cxn ang="0">
                <a:pos x="connsiteX2" y="connsiteY2"/>
              </a:cxn>
              <a:cxn ang="0">
                <a:pos x="connsiteX3" y="connsiteY3"/>
              </a:cxn>
            </a:cxnLst>
            <a:rect l="l" t="t" r="r" b="b"/>
            <a:pathLst>
              <a:path w="2554514" h="4557485">
                <a:moveTo>
                  <a:pt x="0" y="0"/>
                </a:moveTo>
                <a:lnTo>
                  <a:pt x="2554514" y="0"/>
                </a:lnTo>
                <a:lnTo>
                  <a:pt x="2554514" y="4557485"/>
                </a:lnTo>
                <a:lnTo>
                  <a:pt x="0" y="4557485"/>
                </a:lnTo>
                <a:close/>
              </a:path>
            </a:pathLst>
          </a:custGeom>
          <a:solidFill>
            <a:schemeClr val="bg1">
              <a:lumMod val="95000"/>
            </a:schemeClr>
          </a:solidFill>
        </p:spPr>
        <p:txBody>
          <a:bodyPr wrap="square">
            <a:noAutofit/>
          </a:bodyPr>
          <a:lstStyle/>
          <a:p>
            <a:endParaRPr lang="en-US" dirty="0"/>
          </a:p>
        </p:txBody>
      </p:sp>
    </p:spTree>
    <p:extLst>
      <p:ext uri="{BB962C8B-B14F-4D97-AF65-F5344CB8AC3E}">
        <p14:creationId xmlns:p14="http://schemas.microsoft.com/office/powerpoint/2010/main" val="2711028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BC88302-9AB0-491D-BF8C-8A5286C06EB4}"/>
              </a:ext>
            </a:extLst>
          </p:cNvPr>
          <p:cNvSpPr>
            <a:spLocks noGrp="1"/>
          </p:cNvSpPr>
          <p:nvPr>
            <p:ph type="pic" sz="quarter" idx="10"/>
          </p:nvPr>
        </p:nvSpPr>
        <p:spPr>
          <a:xfrm>
            <a:off x="1030742" y="505586"/>
            <a:ext cx="3686175" cy="5904884"/>
          </a:xfrm>
          <a:solidFill>
            <a:schemeClr val="bg1">
              <a:lumMod val="95000"/>
            </a:schemeClr>
          </a:solidFill>
        </p:spPr>
        <p:txBody>
          <a:bodyPr/>
          <a:lstStyle/>
          <a:p>
            <a:endParaRPr lang="en-US"/>
          </a:p>
        </p:txBody>
      </p:sp>
      <p:sp>
        <p:nvSpPr>
          <p:cNvPr id="10" name="Picture Placeholder 9">
            <a:extLst>
              <a:ext uri="{FF2B5EF4-FFF2-40B4-BE49-F238E27FC236}">
                <a16:creationId xmlns:a16="http://schemas.microsoft.com/office/drawing/2014/main" id="{458FE87D-88C5-4162-B730-7B652B7B882E}"/>
              </a:ext>
            </a:extLst>
          </p:cNvPr>
          <p:cNvSpPr>
            <a:spLocks noGrp="1"/>
          </p:cNvSpPr>
          <p:nvPr>
            <p:ph type="pic" sz="quarter" idx="11"/>
          </p:nvPr>
        </p:nvSpPr>
        <p:spPr>
          <a:xfrm>
            <a:off x="8011659" y="3730316"/>
            <a:ext cx="3686175" cy="2680154"/>
          </a:xfrm>
          <a:solidFill>
            <a:schemeClr val="bg1">
              <a:lumMod val="95000"/>
            </a:schemeClr>
          </a:solidFill>
        </p:spPr>
        <p:txBody>
          <a:bodyPr/>
          <a:lstStyle/>
          <a:p>
            <a:endParaRPr lang="en-US"/>
          </a:p>
        </p:txBody>
      </p:sp>
    </p:spTree>
    <p:extLst>
      <p:ext uri="{BB962C8B-B14F-4D97-AF65-F5344CB8AC3E}">
        <p14:creationId xmlns:p14="http://schemas.microsoft.com/office/powerpoint/2010/main" val="4268870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9FBFBC8-9123-4DA9-B914-ED51B7F1893B}"/>
              </a:ext>
            </a:extLst>
          </p:cNvPr>
          <p:cNvSpPr>
            <a:spLocks noGrp="1"/>
          </p:cNvSpPr>
          <p:nvPr>
            <p:ph type="pic" sz="quarter" idx="10"/>
          </p:nvPr>
        </p:nvSpPr>
        <p:spPr>
          <a:xfrm>
            <a:off x="6477724" y="562769"/>
            <a:ext cx="4572001" cy="5732462"/>
          </a:xfrm>
          <a:solidFill>
            <a:schemeClr val="bg1">
              <a:lumMod val="95000"/>
            </a:schemeClr>
          </a:solidFill>
        </p:spPr>
        <p:txBody>
          <a:bodyPr/>
          <a:lstStyle/>
          <a:p>
            <a:endParaRPr lang="en-US"/>
          </a:p>
        </p:txBody>
      </p:sp>
    </p:spTree>
    <p:extLst>
      <p:ext uri="{BB962C8B-B14F-4D97-AF65-F5344CB8AC3E}">
        <p14:creationId xmlns:p14="http://schemas.microsoft.com/office/powerpoint/2010/main" val="1626284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B7F7B02D-0CF5-4462-B172-4A9FF0D6A147}"/>
              </a:ext>
            </a:extLst>
          </p:cNvPr>
          <p:cNvSpPr>
            <a:spLocks noGrp="1"/>
          </p:cNvSpPr>
          <p:nvPr>
            <p:ph type="pic" sz="quarter" idx="10"/>
          </p:nvPr>
        </p:nvSpPr>
        <p:spPr>
          <a:xfrm>
            <a:off x="0" y="0"/>
            <a:ext cx="12192000" cy="3773488"/>
          </a:xfrm>
          <a:solidFill>
            <a:schemeClr val="bg1">
              <a:lumMod val="95000"/>
            </a:schemeClr>
          </a:solidFill>
        </p:spPr>
        <p:txBody>
          <a:bodyPr/>
          <a:lstStyle/>
          <a:p>
            <a:endParaRPr lang="en-US"/>
          </a:p>
        </p:txBody>
      </p:sp>
    </p:spTree>
    <p:extLst>
      <p:ext uri="{BB962C8B-B14F-4D97-AF65-F5344CB8AC3E}">
        <p14:creationId xmlns:p14="http://schemas.microsoft.com/office/powerpoint/2010/main" val="1273030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525181FF-EB87-46F8-95C1-D9D3FE8712D8}"/>
              </a:ext>
            </a:extLst>
          </p:cNvPr>
          <p:cNvSpPr>
            <a:spLocks noGrp="1"/>
          </p:cNvSpPr>
          <p:nvPr>
            <p:ph type="pic" sz="quarter" idx="10"/>
          </p:nvPr>
        </p:nvSpPr>
        <p:spPr>
          <a:xfrm>
            <a:off x="1313204" y="2049575"/>
            <a:ext cx="3207883" cy="2757487"/>
          </a:xfrm>
          <a:solidFill>
            <a:schemeClr val="bg1">
              <a:lumMod val="95000"/>
            </a:schemeClr>
          </a:solidFill>
        </p:spPr>
        <p:txBody>
          <a:bodyPr/>
          <a:lstStyle/>
          <a:p>
            <a:endParaRPr lang="en-US"/>
          </a:p>
        </p:txBody>
      </p:sp>
      <p:sp>
        <p:nvSpPr>
          <p:cNvPr id="9" name="Picture Placeholder 6">
            <a:extLst>
              <a:ext uri="{FF2B5EF4-FFF2-40B4-BE49-F238E27FC236}">
                <a16:creationId xmlns:a16="http://schemas.microsoft.com/office/drawing/2014/main" id="{DC317523-F493-491D-8C20-FAFB755DCDF6}"/>
              </a:ext>
            </a:extLst>
          </p:cNvPr>
          <p:cNvSpPr>
            <a:spLocks noGrp="1"/>
          </p:cNvSpPr>
          <p:nvPr>
            <p:ph type="pic" sz="quarter" idx="12"/>
          </p:nvPr>
        </p:nvSpPr>
        <p:spPr>
          <a:xfrm>
            <a:off x="7728969" y="2050256"/>
            <a:ext cx="3207882" cy="2757487"/>
          </a:xfrm>
          <a:solidFill>
            <a:schemeClr val="bg1">
              <a:lumMod val="95000"/>
            </a:schemeClr>
          </a:solidFill>
        </p:spPr>
        <p:txBody>
          <a:bodyPr/>
          <a:lstStyle/>
          <a:p>
            <a:endParaRPr lang="en-US"/>
          </a:p>
        </p:txBody>
      </p:sp>
    </p:spTree>
    <p:extLst>
      <p:ext uri="{BB962C8B-B14F-4D97-AF65-F5344CB8AC3E}">
        <p14:creationId xmlns:p14="http://schemas.microsoft.com/office/powerpoint/2010/main" val="2024379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F4A5107-4FED-44C0-A918-3C790687B40A}"/>
              </a:ext>
            </a:extLst>
          </p:cNvPr>
          <p:cNvSpPr/>
          <p:nvPr userDrawn="1"/>
        </p:nvSpPr>
        <p:spPr>
          <a:xfrm>
            <a:off x="0" y="4673600"/>
            <a:ext cx="12192000" cy="21844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a:extLst>
              <a:ext uri="{FF2B5EF4-FFF2-40B4-BE49-F238E27FC236}">
                <a16:creationId xmlns:a16="http://schemas.microsoft.com/office/drawing/2014/main" id="{1DD53E5B-A55E-4EC8-9CFD-16F89DF5B70F}"/>
              </a:ext>
            </a:extLst>
          </p:cNvPr>
          <p:cNvSpPr>
            <a:spLocks noGrp="1"/>
          </p:cNvSpPr>
          <p:nvPr>
            <p:ph type="pic" sz="quarter" idx="10"/>
          </p:nvPr>
        </p:nvSpPr>
        <p:spPr>
          <a:xfrm>
            <a:off x="1277711" y="3454400"/>
            <a:ext cx="4049713" cy="2525259"/>
          </a:xfrm>
          <a:solidFill>
            <a:schemeClr val="bg1">
              <a:lumMod val="95000"/>
            </a:schemeClr>
          </a:solidFill>
        </p:spPr>
        <p:txBody>
          <a:bodyPr/>
          <a:lstStyle/>
          <a:p>
            <a:endParaRPr lang="en-US"/>
          </a:p>
        </p:txBody>
      </p:sp>
      <p:sp>
        <p:nvSpPr>
          <p:cNvPr id="10" name="Picture Placeholder 8">
            <a:extLst>
              <a:ext uri="{FF2B5EF4-FFF2-40B4-BE49-F238E27FC236}">
                <a16:creationId xmlns:a16="http://schemas.microsoft.com/office/drawing/2014/main" id="{D8D9AB7A-0CD7-42A5-9D0B-5CA1F2279457}"/>
              </a:ext>
            </a:extLst>
          </p:cNvPr>
          <p:cNvSpPr>
            <a:spLocks noGrp="1"/>
          </p:cNvSpPr>
          <p:nvPr>
            <p:ph type="pic" sz="quarter" idx="11"/>
          </p:nvPr>
        </p:nvSpPr>
        <p:spPr>
          <a:xfrm>
            <a:off x="6875061" y="3476171"/>
            <a:ext cx="4049713" cy="2525259"/>
          </a:xfrm>
          <a:solidFill>
            <a:schemeClr val="bg1">
              <a:lumMod val="95000"/>
            </a:schemeClr>
          </a:solidFill>
        </p:spPr>
        <p:txBody>
          <a:bodyPr/>
          <a:lstStyle/>
          <a:p>
            <a:endParaRPr lang="en-US"/>
          </a:p>
        </p:txBody>
      </p:sp>
    </p:spTree>
    <p:extLst>
      <p:ext uri="{BB962C8B-B14F-4D97-AF65-F5344CB8AC3E}">
        <p14:creationId xmlns:p14="http://schemas.microsoft.com/office/powerpoint/2010/main" val="3792202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7E559035-1957-491F-9940-348160E6115D}"/>
              </a:ext>
            </a:extLst>
          </p:cNvPr>
          <p:cNvSpPr>
            <a:spLocks noGrp="1"/>
          </p:cNvSpPr>
          <p:nvPr>
            <p:ph type="pic" sz="quarter" idx="10"/>
          </p:nvPr>
        </p:nvSpPr>
        <p:spPr>
          <a:xfrm>
            <a:off x="769031" y="1930401"/>
            <a:ext cx="3270734" cy="1604660"/>
          </a:xfrm>
          <a:custGeom>
            <a:avLst/>
            <a:gdLst>
              <a:gd name="connsiteX0" fmla="*/ 0 w 3270734"/>
              <a:gd name="connsiteY0" fmla="*/ 0 h 1604660"/>
              <a:gd name="connsiteX1" fmla="*/ 3270734 w 3270734"/>
              <a:gd name="connsiteY1" fmla="*/ 0 h 1604660"/>
              <a:gd name="connsiteX2" fmla="*/ 3270734 w 3270734"/>
              <a:gd name="connsiteY2" fmla="*/ 1604660 h 1604660"/>
              <a:gd name="connsiteX3" fmla="*/ 0 w 3270734"/>
              <a:gd name="connsiteY3" fmla="*/ 1604660 h 1604660"/>
            </a:gdLst>
            <a:ahLst/>
            <a:cxnLst>
              <a:cxn ang="0">
                <a:pos x="connsiteX0" y="connsiteY0"/>
              </a:cxn>
              <a:cxn ang="0">
                <a:pos x="connsiteX1" y="connsiteY1"/>
              </a:cxn>
              <a:cxn ang="0">
                <a:pos x="connsiteX2" y="connsiteY2"/>
              </a:cxn>
              <a:cxn ang="0">
                <a:pos x="connsiteX3" y="connsiteY3"/>
              </a:cxn>
            </a:cxnLst>
            <a:rect l="l" t="t" r="r" b="b"/>
            <a:pathLst>
              <a:path w="3270734" h="1604660">
                <a:moveTo>
                  <a:pt x="0" y="0"/>
                </a:moveTo>
                <a:lnTo>
                  <a:pt x="3270734" y="0"/>
                </a:lnTo>
                <a:lnTo>
                  <a:pt x="3270734" y="1604660"/>
                </a:lnTo>
                <a:lnTo>
                  <a:pt x="0" y="1604660"/>
                </a:lnTo>
                <a:close/>
              </a:path>
            </a:pathLst>
          </a:custGeom>
          <a:solidFill>
            <a:schemeClr val="bg1">
              <a:lumMod val="95000"/>
            </a:schemeClr>
          </a:solidFill>
        </p:spPr>
        <p:txBody>
          <a:bodyPr wrap="square">
            <a:noAutofit/>
          </a:bodyPr>
          <a:lstStyle/>
          <a:p>
            <a:endParaRPr lang="en-US"/>
          </a:p>
        </p:txBody>
      </p:sp>
      <p:sp>
        <p:nvSpPr>
          <p:cNvPr id="17" name="Picture Placeholder 16">
            <a:extLst>
              <a:ext uri="{FF2B5EF4-FFF2-40B4-BE49-F238E27FC236}">
                <a16:creationId xmlns:a16="http://schemas.microsoft.com/office/drawing/2014/main" id="{D4618EF1-CB2E-4974-8C35-7F02668EC58A}"/>
              </a:ext>
            </a:extLst>
          </p:cNvPr>
          <p:cNvSpPr>
            <a:spLocks noGrp="1"/>
          </p:cNvSpPr>
          <p:nvPr>
            <p:ph type="pic" sz="quarter" idx="11"/>
          </p:nvPr>
        </p:nvSpPr>
        <p:spPr>
          <a:xfrm>
            <a:off x="8152232" y="4578427"/>
            <a:ext cx="3270734" cy="1604660"/>
          </a:xfrm>
          <a:custGeom>
            <a:avLst/>
            <a:gdLst>
              <a:gd name="connsiteX0" fmla="*/ 0 w 3270734"/>
              <a:gd name="connsiteY0" fmla="*/ 0 h 1604660"/>
              <a:gd name="connsiteX1" fmla="*/ 3270734 w 3270734"/>
              <a:gd name="connsiteY1" fmla="*/ 0 h 1604660"/>
              <a:gd name="connsiteX2" fmla="*/ 3270734 w 3270734"/>
              <a:gd name="connsiteY2" fmla="*/ 1604660 h 1604660"/>
              <a:gd name="connsiteX3" fmla="*/ 0 w 3270734"/>
              <a:gd name="connsiteY3" fmla="*/ 1604660 h 1604660"/>
            </a:gdLst>
            <a:ahLst/>
            <a:cxnLst>
              <a:cxn ang="0">
                <a:pos x="connsiteX0" y="connsiteY0"/>
              </a:cxn>
              <a:cxn ang="0">
                <a:pos x="connsiteX1" y="connsiteY1"/>
              </a:cxn>
              <a:cxn ang="0">
                <a:pos x="connsiteX2" y="connsiteY2"/>
              </a:cxn>
              <a:cxn ang="0">
                <a:pos x="connsiteX3" y="connsiteY3"/>
              </a:cxn>
            </a:cxnLst>
            <a:rect l="l" t="t" r="r" b="b"/>
            <a:pathLst>
              <a:path w="3270734" h="1604660">
                <a:moveTo>
                  <a:pt x="0" y="0"/>
                </a:moveTo>
                <a:lnTo>
                  <a:pt x="3270734" y="0"/>
                </a:lnTo>
                <a:lnTo>
                  <a:pt x="3270734" y="1604660"/>
                </a:lnTo>
                <a:lnTo>
                  <a:pt x="0" y="1604660"/>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29143250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3" name="Isosceles Triangle 2">
            <a:extLst>
              <a:ext uri="{FF2B5EF4-FFF2-40B4-BE49-F238E27FC236}">
                <a16:creationId xmlns:a16="http://schemas.microsoft.com/office/drawing/2014/main" id="{6DEB1E94-F44C-4F55-B4A2-26903A022DB9}"/>
              </a:ext>
            </a:extLst>
          </p:cNvPr>
          <p:cNvSpPr/>
          <p:nvPr userDrawn="1"/>
        </p:nvSpPr>
        <p:spPr>
          <a:xfrm>
            <a:off x="638631" y="718208"/>
            <a:ext cx="5312229" cy="457950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a:extLst>
              <a:ext uri="{FF2B5EF4-FFF2-40B4-BE49-F238E27FC236}">
                <a16:creationId xmlns:a16="http://schemas.microsoft.com/office/drawing/2014/main" id="{06652B7E-97C9-440C-9E26-8077F4B4C887}"/>
              </a:ext>
            </a:extLst>
          </p:cNvPr>
          <p:cNvSpPr>
            <a:spLocks noGrp="1"/>
          </p:cNvSpPr>
          <p:nvPr>
            <p:ph type="pic" sz="quarter" idx="10"/>
          </p:nvPr>
        </p:nvSpPr>
        <p:spPr>
          <a:xfrm>
            <a:off x="1544900" y="418958"/>
            <a:ext cx="5189728" cy="6020084"/>
          </a:xfrm>
          <a:custGeom>
            <a:avLst/>
            <a:gdLst>
              <a:gd name="connsiteX0" fmla="*/ 0 w 5189728"/>
              <a:gd name="connsiteY0" fmla="*/ 0 h 6020084"/>
              <a:gd name="connsiteX1" fmla="*/ 5189728 w 5189728"/>
              <a:gd name="connsiteY1" fmla="*/ 3010042 h 6020084"/>
              <a:gd name="connsiteX2" fmla="*/ 0 w 5189728"/>
              <a:gd name="connsiteY2" fmla="*/ 6020084 h 6020084"/>
            </a:gdLst>
            <a:ahLst/>
            <a:cxnLst>
              <a:cxn ang="0">
                <a:pos x="connsiteX0" y="connsiteY0"/>
              </a:cxn>
              <a:cxn ang="0">
                <a:pos x="connsiteX1" y="connsiteY1"/>
              </a:cxn>
              <a:cxn ang="0">
                <a:pos x="connsiteX2" y="connsiteY2"/>
              </a:cxn>
            </a:cxnLst>
            <a:rect l="l" t="t" r="r" b="b"/>
            <a:pathLst>
              <a:path w="5189728" h="6020084">
                <a:moveTo>
                  <a:pt x="0" y="0"/>
                </a:moveTo>
                <a:lnTo>
                  <a:pt x="5189728" y="3010042"/>
                </a:lnTo>
                <a:lnTo>
                  <a:pt x="0" y="6020084"/>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863999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A81A4ED0-F476-4ECF-AD1C-056AB6F2F8C5}"/>
              </a:ext>
            </a:extLst>
          </p:cNvPr>
          <p:cNvSpPr>
            <a:spLocks noGrp="1"/>
          </p:cNvSpPr>
          <p:nvPr>
            <p:ph type="pic" sz="quarter" idx="10"/>
          </p:nvPr>
        </p:nvSpPr>
        <p:spPr>
          <a:xfrm>
            <a:off x="1022349" y="833719"/>
            <a:ext cx="2361827" cy="2985245"/>
          </a:xfrm>
          <a:solidFill>
            <a:schemeClr val="bg1">
              <a:lumMod val="95000"/>
            </a:schemeClr>
          </a:solidFill>
          <a:ln>
            <a:noFill/>
          </a:ln>
        </p:spPr>
        <p:txBody>
          <a:bodyPr/>
          <a:lstStyle/>
          <a:p>
            <a:endParaRPr lang="en-US"/>
          </a:p>
        </p:txBody>
      </p:sp>
      <p:sp>
        <p:nvSpPr>
          <p:cNvPr id="8" name="Picture Placeholder 6">
            <a:extLst>
              <a:ext uri="{FF2B5EF4-FFF2-40B4-BE49-F238E27FC236}">
                <a16:creationId xmlns:a16="http://schemas.microsoft.com/office/drawing/2014/main" id="{59E9F73C-ECA8-4493-AEF6-C59C18BEE766}"/>
              </a:ext>
            </a:extLst>
          </p:cNvPr>
          <p:cNvSpPr>
            <a:spLocks noGrp="1"/>
          </p:cNvSpPr>
          <p:nvPr>
            <p:ph type="pic" sz="quarter" idx="11"/>
          </p:nvPr>
        </p:nvSpPr>
        <p:spPr>
          <a:xfrm>
            <a:off x="3622114" y="564777"/>
            <a:ext cx="2361827" cy="2985245"/>
          </a:xfrm>
          <a:solidFill>
            <a:schemeClr val="bg1">
              <a:lumMod val="95000"/>
            </a:schemeClr>
          </a:solidFill>
          <a:ln>
            <a:noFill/>
          </a:ln>
        </p:spPr>
        <p:txBody>
          <a:bodyPr/>
          <a:lstStyle/>
          <a:p>
            <a:endParaRPr lang="en-US"/>
          </a:p>
        </p:txBody>
      </p:sp>
      <p:sp>
        <p:nvSpPr>
          <p:cNvPr id="9" name="Picture Placeholder 6">
            <a:extLst>
              <a:ext uri="{FF2B5EF4-FFF2-40B4-BE49-F238E27FC236}">
                <a16:creationId xmlns:a16="http://schemas.microsoft.com/office/drawing/2014/main" id="{EB3E32A1-C8CC-4EB3-A2DF-C516BF2D12EF}"/>
              </a:ext>
            </a:extLst>
          </p:cNvPr>
          <p:cNvSpPr>
            <a:spLocks noGrp="1"/>
          </p:cNvSpPr>
          <p:nvPr>
            <p:ph type="pic" sz="quarter" idx="12"/>
          </p:nvPr>
        </p:nvSpPr>
        <p:spPr>
          <a:xfrm>
            <a:off x="6181911" y="874060"/>
            <a:ext cx="2361827" cy="2985245"/>
          </a:xfrm>
          <a:solidFill>
            <a:schemeClr val="bg1">
              <a:lumMod val="95000"/>
            </a:schemeClr>
          </a:solidFill>
          <a:ln>
            <a:noFill/>
          </a:ln>
        </p:spPr>
        <p:txBody>
          <a:bodyPr/>
          <a:lstStyle/>
          <a:p>
            <a:endParaRPr lang="en-US"/>
          </a:p>
        </p:txBody>
      </p:sp>
      <p:sp>
        <p:nvSpPr>
          <p:cNvPr id="10" name="Picture Placeholder 6">
            <a:extLst>
              <a:ext uri="{FF2B5EF4-FFF2-40B4-BE49-F238E27FC236}">
                <a16:creationId xmlns:a16="http://schemas.microsoft.com/office/drawing/2014/main" id="{DA337719-41C9-4585-B98B-96C9F90AE6CE}"/>
              </a:ext>
            </a:extLst>
          </p:cNvPr>
          <p:cNvSpPr>
            <a:spLocks noGrp="1"/>
          </p:cNvSpPr>
          <p:nvPr>
            <p:ph type="pic" sz="quarter" idx="13"/>
          </p:nvPr>
        </p:nvSpPr>
        <p:spPr>
          <a:xfrm>
            <a:off x="8781676" y="564776"/>
            <a:ext cx="2361827" cy="2985245"/>
          </a:xfrm>
          <a:solidFill>
            <a:schemeClr val="bg1">
              <a:lumMod val="95000"/>
            </a:schemeClr>
          </a:solidFill>
          <a:ln>
            <a:noFill/>
          </a:ln>
        </p:spPr>
        <p:txBody>
          <a:bodyPr/>
          <a:lstStyle/>
          <a:p>
            <a:endParaRPr lang="en-US"/>
          </a:p>
        </p:txBody>
      </p:sp>
    </p:spTree>
    <p:extLst>
      <p:ext uri="{BB962C8B-B14F-4D97-AF65-F5344CB8AC3E}">
        <p14:creationId xmlns:p14="http://schemas.microsoft.com/office/powerpoint/2010/main" val="25000928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22409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89382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37042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8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270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6D498F8-46CB-4EFF-B2C2-5229E8300E12}"/>
              </a:ext>
            </a:extLst>
          </p:cNvPr>
          <p:cNvSpPr>
            <a:spLocks noGrp="1"/>
          </p:cNvSpPr>
          <p:nvPr>
            <p:ph type="pic" sz="quarter" idx="10"/>
          </p:nvPr>
        </p:nvSpPr>
        <p:spPr>
          <a:xfrm>
            <a:off x="793378" y="376237"/>
            <a:ext cx="6603066" cy="6105525"/>
          </a:xfrm>
          <a:solidFill>
            <a:schemeClr val="bg1">
              <a:lumMod val="95000"/>
            </a:schemeClr>
          </a:solidFill>
        </p:spPr>
        <p:txBody>
          <a:bodyPr/>
          <a:lstStyle/>
          <a:p>
            <a:endParaRPr lang="en-US"/>
          </a:p>
        </p:txBody>
      </p:sp>
    </p:spTree>
    <p:extLst>
      <p:ext uri="{BB962C8B-B14F-4D97-AF65-F5344CB8AC3E}">
        <p14:creationId xmlns:p14="http://schemas.microsoft.com/office/powerpoint/2010/main" val="12026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DED8F943-B28D-479D-B81B-BB93BC20A3B3}"/>
              </a:ext>
            </a:extLst>
          </p:cNvPr>
          <p:cNvSpPr>
            <a:spLocks noGrp="1"/>
          </p:cNvSpPr>
          <p:nvPr>
            <p:ph type="pic" sz="quarter" idx="10"/>
          </p:nvPr>
        </p:nvSpPr>
        <p:spPr>
          <a:xfrm>
            <a:off x="471714" y="493483"/>
            <a:ext cx="2474686" cy="5936343"/>
          </a:xfrm>
          <a:custGeom>
            <a:avLst/>
            <a:gdLst>
              <a:gd name="connsiteX0" fmla="*/ 0 w 2474686"/>
              <a:gd name="connsiteY0" fmla="*/ 0 h 5936343"/>
              <a:gd name="connsiteX1" fmla="*/ 2474686 w 2474686"/>
              <a:gd name="connsiteY1" fmla="*/ 0 h 5936343"/>
              <a:gd name="connsiteX2" fmla="*/ 2474686 w 2474686"/>
              <a:gd name="connsiteY2" fmla="*/ 5936343 h 5936343"/>
              <a:gd name="connsiteX3" fmla="*/ 0 w 2474686"/>
              <a:gd name="connsiteY3" fmla="*/ 5936343 h 5936343"/>
            </a:gdLst>
            <a:ahLst/>
            <a:cxnLst>
              <a:cxn ang="0">
                <a:pos x="connsiteX0" y="connsiteY0"/>
              </a:cxn>
              <a:cxn ang="0">
                <a:pos x="connsiteX1" y="connsiteY1"/>
              </a:cxn>
              <a:cxn ang="0">
                <a:pos x="connsiteX2" y="connsiteY2"/>
              </a:cxn>
              <a:cxn ang="0">
                <a:pos x="connsiteX3" y="connsiteY3"/>
              </a:cxn>
            </a:cxnLst>
            <a:rect l="l" t="t" r="r" b="b"/>
            <a:pathLst>
              <a:path w="2474686" h="5936343">
                <a:moveTo>
                  <a:pt x="0" y="0"/>
                </a:moveTo>
                <a:lnTo>
                  <a:pt x="2474686" y="0"/>
                </a:lnTo>
                <a:lnTo>
                  <a:pt x="2474686" y="5936343"/>
                </a:lnTo>
                <a:lnTo>
                  <a:pt x="0" y="5936343"/>
                </a:lnTo>
                <a:close/>
              </a:path>
            </a:pathLst>
          </a:custGeom>
          <a:solidFill>
            <a:schemeClr val="bg1">
              <a:lumMod val="95000"/>
            </a:schemeClr>
          </a:solidFill>
        </p:spPr>
        <p:txBody>
          <a:bodyPr wrap="square">
            <a:noAutofit/>
          </a:bodyPr>
          <a:lstStyle/>
          <a:p>
            <a:endParaRPr lang="en-US"/>
          </a:p>
        </p:txBody>
      </p:sp>
      <p:sp>
        <p:nvSpPr>
          <p:cNvPr id="29" name="Picture Placeholder 28">
            <a:extLst>
              <a:ext uri="{FF2B5EF4-FFF2-40B4-BE49-F238E27FC236}">
                <a16:creationId xmlns:a16="http://schemas.microsoft.com/office/drawing/2014/main" id="{DF25061F-EFD3-4CC3-B7BF-03A2F0BEB1B1}"/>
              </a:ext>
            </a:extLst>
          </p:cNvPr>
          <p:cNvSpPr>
            <a:spLocks noGrp="1"/>
          </p:cNvSpPr>
          <p:nvPr>
            <p:ph type="pic" sz="quarter" idx="11"/>
          </p:nvPr>
        </p:nvSpPr>
        <p:spPr>
          <a:xfrm>
            <a:off x="3265714" y="1973941"/>
            <a:ext cx="2699657" cy="4238172"/>
          </a:xfrm>
          <a:custGeom>
            <a:avLst/>
            <a:gdLst>
              <a:gd name="connsiteX0" fmla="*/ 0 w 2699657"/>
              <a:gd name="connsiteY0" fmla="*/ 0 h 4238172"/>
              <a:gd name="connsiteX1" fmla="*/ 2699657 w 2699657"/>
              <a:gd name="connsiteY1" fmla="*/ 0 h 4238172"/>
              <a:gd name="connsiteX2" fmla="*/ 2699657 w 2699657"/>
              <a:gd name="connsiteY2" fmla="*/ 4238172 h 4238172"/>
              <a:gd name="connsiteX3" fmla="*/ 0 w 2699657"/>
              <a:gd name="connsiteY3" fmla="*/ 4238172 h 4238172"/>
            </a:gdLst>
            <a:ahLst/>
            <a:cxnLst>
              <a:cxn ang="0">
                <a:pos x="connsiteX0" y="connsiteY0"/>
              </a:cxn>
              <a:cxn ang="0">
                <a:pos x="connsiteX1" y="connsiteY1"/>
              </a:cxn>
              <a:cxn ang="0">
                <a:pos x="connsiteX2" y="connsiteY2"/>
              </a:cxn>
              <a:cxn ang="0">
                <a:pos x="connsiteX3" y="connsiteY3"/>
              </a:cxn>
            </a:cxnLst>
            <a:rect l="l" t="t" r="r" b="b"/>
            <a:pathLst>
              <a:path w="2699657" h="4238172">
                <a:moveTo>
                  <a:pt x="0" y="0"/>
                </a:moveTo>
                <a:lnTo>
                  <a:pt x="2699657" y="0"/>
                </a:lnTo>
                <a:lnTo>
                  <a:pt x="2699657" y="4238172"/>
                </a:lnTo>
                <a:lnTo>
                  <a:pt x="0" y="4238172"/>
                </a:lnTo>
                <a:close/>
              </a:path>
            </a:pathLst>
          </a:custGeom>
          <a:solidFill>
            <a:schemeClr val="bg1">
              <a:lumMod val="95000"/>
            </a:schemeClr>
          </a:solidFill>
        </p:spPr>
        <p:txBody>
          <a:bodyPr wrap="square">
            <a:noAutofit/>
          </a:bodyPr>
          <a:lstStyle/>
          <a:p>
            <a:endParaRPr lang="en-US"/>
          </a:p>
        </p:txBody>
      </p:sp>
      <p:sp>
        <p:nvSpPr>
          <p:cNvPr id="32" name="Picture Placeholder 31">
            <a:extLst>
              <a:ext uri="{FF2B5EF4-FFF2-40B4-BE49-F238E27FC236}">
                <a16:creationId xmlns:a16="http://schemas.microsoft.com/office/drawing/2014/main" id="{59B03ECA-F6CA-4C69-A9CC-395A25D1EE6C}"/>
              </a:ext>
            </a:extLst>
          </p:cNvPr>
          <p:cNvSpPr>
            <a:spLocks noGrp="1"/>
          </p:cNvSpPr>
          <p:nvPr>
            <p:ph type="pic" sz="quarter" idx="12"/>
          </p:nvPr>
        </p:nvSpPr>
        <p:spPr>
          <a:xfrm>
            <a:off x="6284685" y="957942"/>
            <a:ext cx="2474686" cy="4513942"/>
          </a:xfrm>
          <a:custGeom>
            <a:avLst/>
            <a:gdLst>
              <a:gd name="connsiteX0" fmla="*/ 0 w 2474686"/>
              <a:gd name="connsiteY0" fmla="*/ 0 h 4513942"/>
              <a:gd name="connsiteX1" fmla="*/ 2474686 w 2474686"/>
              <a:gd name="connsiteY1" fmla="*/ 0 h 4513942"/>
              <a:gd name="connsiteX2" fmla="*/ 2474686 w 2474686"/>
              <a:gd name="connsiteY2" fmla="*/ 4513942 h 4513942"/>
              <a:gd name="connsiteX3" fmla="*/ 0 w 2474686"/>
              <a:gd name="connsiteY3" fmla="*/ 4513942 h 4513942"/>
            </a:gdLst>
            <a:ahLst/>
            <a:cxnLst>
              <a:cxn ang="0">
                <a:pos x="connsiteX0" y="connsiteY0"/>
              </a:cxn>
              <a:cxn ang="0">
                <a:pos x="connsiteX1" y="connsiteY1"/>
              </a:cxn>
              <a:cxn ang="0">
                <a:pos x="connsiteX2" y="connsiteY2"/>
              </a:cxn>
              <a:cxn ang="0">
                <a:pos x="connsiteX3" y="connsiteY3"/>
              </a:cxn>
            </a:cxnLst>
            <a:rect l="l" t="t" r="r" b="b"/>
            <a:pathLst>
              <a:path w="2474686" h="4513942">
                <a:moveTo>
                  <a:pt x="0" y="0"/>
                </a:moveTo>
                <a:lnTo>
                  <a:pt x="2474686" y="0"/>
                </a:lnTo>
                <a:lnTo>
                  <a:pt x="2474686" y="4513942"/>
                </a:lnTo>
                <a:lnTo>
                  <a:pt x="0" y="4513942"/>
                </a:lnTo>
                <a:close/>
              </a:path>
            </a:pathLst>
          </a:custGeom>
          <a:solidFill>
            <a:schemeClr val="bg1">
              <a:lumMod val="95000"/>
            </a:schemeClr>
          </a:solidFill>
        </p:spPr>
        <p:txBody>
          <a:bodyPr wrap="square">
            <a:noAutofit/>
          </a:bodyPr>
          <a:lstStyle/>
          <a:p>
            <a:endParaRPr lang="en-US"/>
          </a:p>
        </p:txBody>
      </p:sp>
      <p:sp>
        <p:nvSpPr>
          <p:cNvPr id="35" name="Picture Placeholder 34">
            <a:extLst>
              <a:ext uri="{FF2B5EF4-FFF2-40B4-BE49-F238E27FC236}">
                <a16:creationId xmlns:a16="http://schemas.microsoft.com/office/drawing/2014/main" id="{B0D9A4B9-186F-400F-A4C3-1E518EE2E099}"/>
              </a:ext>
            </a:extLst>
          </p:cNvPr>
          <p:cNvSpPr>
            <a:spLocks noGrp="1"/>
          </p:cNvSpPr>
          <p:nvPr>
            <p:ph type="pic" sz="quarter" idx="13"/>
          </p:nvPr>
        </p:nvSpPr>
        <p:spPr>
          <a:xfrm>
            <a:off x="9078685" y="544283"/>
            <a:ext cx="2699657" cy="5885544"/>
          </a:xfrm>
          <a:custGeom>
            <a:avLst/>
            <a:gdLst>
              <a:gd name="connsiteX0" fmla="*/ 0 w 2699657"/>
              <a:gd name="connsiteY0" fmla="*/ 0 h 5885544"/>
              <a:gd name="connsiteX1" fmla="*/ 2699657 w 2699657"/>
              <a:gd name="connsiteY1" fmla="*/ 0 h 5885544"/>
              <a:gd name="connsiteX2" fmla="*/ 2699657 w 2699657"/>
              <a:gd name="connsiteY2" fmla="*/ 5885544 h 5885544"/>
              <a:gd name="connsiteX3" fmla="*/ 0 w 2699657"/>
              <a:gd name="connsiteY3" fmla="*/ 5885544 h 5885544"/>
            </a:gdLst>
            <a:ahLst/>
            <a:cxnLst>
              <a:cxn ang="0">
                <a:pos x="connsiteX0" y="connsiteY0"/>
              </a:cxn>
              <a:cxn ang="0">
                <a:pos x="connsiteX1" y="connsiteY1"/>
              </a:cxn>
              <a:cxn ang="0">
                <a:pos x="connsiteX2" y="connsiteY2"/>
              </a:cxn>
              <a:cxn ang="0">
                <a:pos x="connsiteX3" y="connsiteY3"/>
              </a:cxn>
            </a:cxnLst>
            <a:rect l="l" t="t" r="r" b="b"/>
            <a:pathLst>
              <a:path w="2699657" h="5885544">
                <a:moveTo>
                  <a:pt x="0" y="0"/>
                </a:moveTo>
                <a:lnTo>
                  <a:pt x="2699657" y="0"/>
                </a:lnTo>
                <a:lnTo>
                  <a:pt x="2699657" y="5885544"/>
                </a:lnTo>
                <a:lnTo>
                  <a:pt x="0" y="5885544"/>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58248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0CF242E-023D-4234-BC24-84309816D2EF}"/>
              </a:ext>
            </a:extLst>
          </p:cNvPr>
          <p:cNvSpPr/>
          <p:nvPr userDrawn="1"/>
        </p:nvSpPr>
        <p:spPr>
          <a:xfrm>
            <a:off x="0" y="0"/>
            <a:ext cx="3802743"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6">
            <a:extLst>
              <a:ext uri="{FF2B5EF4-FFF2-40B4-BE49-F238E27FC236}">
                <a16:creationId xmlns:a16="http://schemas.microsoft.com/office/drawing/2014/main" id="{7E8EC0F2-48C1-42A0-A758-D6EE3F3D3F72}"/>
              </a:ext>
            </a:extLst>
          </p:cNvPr>
          <p:cNvSpPr>
            <a:spLocks noGrp="1"/>
          </p:cNvSpPr>
          <p:nvPr>
            <p:ph type="pic" sz="quarter" idx="10"/>
          </p:nvPr>
        </p:nvSpPr>
        <p:spPr>
          <a:xfrm>
            <a:off x="1501200" y="798285"/>
            <a:ext cx="3924902" cy="3042307"/>
          </a:xfrm>
          <a:solidFill>
            <a:schemeClr val="bg1">
              <a:lumMod val="95000"/>
            </a:schemeClr>
          </a:solidFill>
        </p:spPr>
        <p:txBody>
          <a:bodyPr/>
          <a:lstStyle/>
          <a:p>
            <a:endParaRPr lang="en-US"/>
          </a:p>
        </p:txBody>
      </p:sp>
    </p:spTree>
    <p:extLst>
      <p:ext uri="{BB962C8B-B14F-4D97-AF65-F5344CB8AC3E}">
        <p14:creationId xmlns:p14="http://schemas.microsoft.com/office/powerpoint/2010/main" val="56946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40560508-95BA-4BA2-8FCD-DF3E56B1F943}"/>
              </a:ext>
            </a:extLst>
          </p:cNvPr>
          <p:cNvSpPr/>
          <p:nvPr userDrawn="1"/>
        </p:nvSpPr>
        <p:spPr>
          <a:xfrm>
            <a:off x="2346511" y="0"/>
            <a:ext cx="3321424" cy="6858000"/>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168C6DBA-94B4-43CA-BA71-B65CE89DF747}"/>
              </a:ext>
            </a:extLst>
          </p:cNvPr>
          <p:cNvSpPr>
            <a:spLocks noGrp="1"/>
          </p:cNvSpPr>
          <p:nvPr>
            <p:ph type="pic" sz="quarter" idx="10"/>
          </p:nvPr>
        </p:nvSpPr>
        <p:spPr>
          <a:xfrm>
            <a:off x="1788459" y="793377"/>
            <a:ext cx="4437529" cy="5271247"/>
          </a:xfrm>
          <a:custGeom>
            <a:avLst/>
            <a:gdLst>
              <a:gd name="connsiteX0" fmla="*/ 0 w 4437529"/>
              <a:gd name="connsiteY0" fmla="*/ 0 h 5271247"/>
              <a:gd name="connsiteX1" fmla="*/ 4437529 w 4437529"/>
              <a:gd name="connsiteY1" fmla="*/ 0 h 5271247"/>
              <a:gd name="connsiteX2" fmla="*/ 4437529 w 4437529"/>
              <a:gd name="connsiteY2" fmla="*/ 5271247 h 5271247"/>
              <a:gd name="connsiteX3" fmla="*/ 0 w 4437529"/>
              <a:gd name="connsiteY3" fmla="*/ 5271247 h 5271247"/>
            </a:gdLst>
            <a:ahLst/>
            <a:cxnLst>
              <a:cxn ang="0">
                <a:pos x="connsiteX0" y="connsiteY0"/>
              </a:cxn>
              <a:cxn ang="0">
                <a:pos x="connsiteX1" y="connsiteY1"/>
              </a:cxn>
              <a:cxn ang="0">
                <a:pos x="connsiteX2" y="connsiteY2"/>
              </a:cxn>
              <a:cxn ang="0">
                <a:pos x="connsiteX3" y="connsiteY3"/>
              </a:cxn>
            </a:cxnLst>
            <a:rect l="l" t="t" r="r" b="b"/>
            <a:pathLst>
              <a:path w="4437529" h="5271247">
                <a:moveTo>
                  <a:pt x="0" y="0"/>
                </a:moveTo>
                <a:lnTo>
                  <a:pt x="4437529" y="0"/>
                </a:lnTo>
                <a:lnTo>
                  <a:pt x="4437529" y="5271247"/>
                </a:lnTo>
                <a:lnTo>
                  <a:pt x="0" y="5271247"/>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177431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2812B1-242E-4675-8A09-6304FE8364F1}"/>
              </a:ext>
            </a:extLst>
          </p:cNvPr>
          <p:cNvSpPr/>
          <p:nvPr userDrawn="1"/>
        </p:nvSpPr>
        <p:spPr>
          <a:xfrm>
            <a:off x="0" y="2598645"/>
            <a:ext cx="12192000" cy="31163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a:extLst>
              <a:ext uri="{FF2B5EF4-FFF2-40B4-BE49-F238E27FC236}">
                <a16:creationId xmlns:a16="http://schemas.microsoft.com/office/drawing/2014/main" id="{B85A6355-9E19-4D2D-8E3D-AD3A3CC81A46}"/>
              </a:ext>
            </a:extLst>
          </p:cNvPr>
          <p:cNvSpPr>
            <a:spLocks noGrp="1"/>
          </p:cNvSpPr>
          <p:nvPr>
            <p:ph type="pic" sz="quarter" idx="10"/>
          </p:nvPr>
        </p:nvSpPr>
        <p:spPr>
          <a:xfrm>
            <a:off x="6378388" y="534520"/>
            <a:ext cx="4957481" cy="5923429"/>
          </a:xfrm>
          <a:custGeom>
            <a:avLst/>
            <a:gdLst>
              <a:gd name="connsiteX0" fmla="*/ 826263 w 4957481"/>
              <a:gd name="connsiteY0" fmla="*/ 0 h 5923429"/>
              <a:gd name="connsiteX1" fmla="*/ 4131218 w 4957481"/>
              <a:gd name="connsiteY1" fmla="*/ 0 h 5923429"/>
              <a:gd name="connsiteX2" fmla="*/ 4957481 w 4957481"/>
              <a:gd name="connsiteY2" fmla="*/ 826263 h 5923429"/>
              <a:gd name="connsiteX3" fmla="*/ 4957481 w 4957481"/>
              <a:gd name="connsiteY3" fmla="*/ 5097166 h 5923429"/>
              <a:gd name="connsiteX4" fmla="*/ 4131218 w 4957481"/>
              <a:gd name="connsiteY4" fmla="*/ 5923429 h 5923429"/>
              <a:gd name="connsiteX5" fmla="*/ 826263 w 4957481"/>
              <a:gd name="connsiteY5" fmla="*/ 5923429 h 5923429"/>
              <a:gd name="connsiteX6" fmla="*/ 0 w 4957481"/>
              <a:gd name="connsiteY6" fmla="*/ 5097166 h 5923429"/>
              <a:gd name="connsiteX7" fmla="*/ 0 w 4957481"/>
              <a:gd name="connsiteY7" fmla="*/ 826263 h 5923429"/>
              <a:gd name="connsiteX8" fmla="*/ 826263 w 4957481"/>
              <a:gd name="connsiteY8" fmla="*/ 0 h 5923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57481" h="5923429">
                <a:moveTo>
                  <a:pt x="826263" y="0"/>
                </a:moveTo>
                <a:lnTo>
                  <a:pt x="4131218" y="0"/>
                </a:lnTo>
                <a:cubicBezTo>
                  <a:pt x="4587550" y="0"/>
                  <a:pt x="4957481" y="369931"/>
                  <a:pt x="4957481" y="826263"/>
                </a:cubicBezTo>
                <a:lnTo>
                  <a:pt x="4957481" y="5097166"/>
                </a:lnTo>
                <a:cubicBezTo>
                  <a:pt x="4957481" y="5553498"/>
                  <a:pt x="4587550" y="5923429"/>
                  <a:pt x="4131218" y="5923429"/>
                </a:cubicBezTo>
                <a:lnTo>
                  <a:pt x="826263" y="5923429"/>
                </a:lnTo>
                <a:cubicBezTo>
                  <a:pt x="369931" y="5923429"/>
                  <a:pt x="0" y="5553498"/>
                  <a:pt x="0" y="5097166"/>
                </a:cubicBezTo>
                <a:lnTo>
                  <a:pt x="0" y="826263"/>
                </a:lnTo>
                <a:cubicBezTo>
                  <a:pt x="0" y="369931"/>
                  <a:pt x="369931" y="0"/>
                  <a:pt x="826263" y="0"/>
                </a:cubicBez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137732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475CD923-D4B3-4ADC-88E7-5B1F3EE3BD49}"/>
              </a:ext>
            </a:extLst>
          </p:cNvPr>
          <p:cNvSpPr>
            <a:spLocks noGrp="1"/>
          </p:cNvSpPr>
          <p:nvPr>
            <p:ph type="pic" sz="quarter" idx="10"/>
          </p:nvPr>
        </p:nvSpPr>
        <p:spPr>
          <a:xfrm>
            <a:off x="2321425" y="1808628"/>
            <a:ext cx="3240742" cy="3240742"/>
          </a:xfrm>
          <a:custGeom>
            <a:avLst/>
            <a:gdLst>
              <a:gd name="connsiteX0" fmla="*/ 1620371 w 3240742"/>
              <a:gd name="connsiteY0" fmla="*/ 0 h 3240742"/>
              <a:gd name="connsiteX1" fmla="*/ 3240742 w 3240742"/>
              <a:gd name="connsiteY1" fmla="*/ 1620371 h 3240742"/>
              <a:gd name="connsiteX2" fmla="*/ 1620371 w 3240742"/>
              <a:gd name="connsiteY2" fmla="*/ 3240742 h 3240742"/>
              <a:gd name="connsiteX3" fmla="*/ 0 w 3240742"/>
              <a:gd name="connsiteY3" fmla="*/ 1620371 h 3240742"/>
              <a:gd name="connsiteX4" fmla="*/ 1620371 w 3240742"/>
              <a:gd name="connsiteY4" fmla="*/ 0 h 3240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40742" h="3240742">
                <a:moveTo>
                  <a:pt x="1620371" y="0"/>
                </a:moveTo>
                <a:cubicBezTo>
                  <a:pt x="2515277" y="0"/>
                  <a:pt x="3240742" y="725465"/>
                  <a:pt x="3240742" y="1620371"/>
                </a:cubicBezTo>
                <a:cubicBezTo>
                  <a:pt x="3240742" y="2515277"/>
                  <a:pt x="2515277" y="3240742"/>
                  <a:pt x="1620371" y="3240742"/>
                </a:cubicBezTo>
                <a:cubicBezTo>
                  <a:pt x="725465" y="3240742"/>
                  <a:pt x="0" y="2515277"/>
                  <a:pt x="0" y="1620371"/>
                </a:cubicBezTo>
                <a:cubicBezTo>
                  <a:pt x="0" y="725465"/>
                  <a:pt x="725465" y="0"/>
                  <a:pt x="1620371" y="0"/>
                </a:cubicBez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262437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52520F6F-F747-474A-86C2-B593BC8ABE7F}"/>
              </a:ext>
            </a:extLst>
          </p:cNvPr>
          <p:cNvSpPr>
            <a:spLocks noGrp="1"/>
          </p:cNvSpPr>
          <p:nvPr>
            <p:ph type="pic" sz="quarter" idx="10"/>
          </p:nvPr>
        </p:nvSpPr>
        <p:spPr>
          <a:xfrm>
            <a:off x="1" y="0"/>
            <a:ext cx="12192000" cy="6858000"/>
          </a:xfrm>
          <a:solidFill>
            <a:schemeClr val="bg1">
              <a:lumMod val="95000"/>
            </a:schemeClr>
          </a:solidFill>
        </p:spPr>
        <p:txBody>
          <a:bodyPr/>
          <a:lstStyle/>
          <a:p>
            <a:endParaRPr lang="en-US"/>
          </a:p>
        </p:txBody>
      </p:sp>
    </p:spTree>
    <p:extLst>
      <p:ext uri="{BB962C8B-B14F-4D97-AF65-F5344CB8AC3E}">
        <p14:creationId xmlns:p14="http://schemas.microsoft.com/office/powerpoint/2010/main" val="3974501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D69191-A782-4159-9DEA-7B3D138BE2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29FFD7-5333-4534-904B-FD7512A3CD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B90A5-A969-4760-B963-EDF7362FEF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FD6D0-688D-4DAD-A192-A7C932E11BE5}" type="datetimeFigureOut">
              <a:rPr lang="en-US" smtClean="0"/>
              <a:t>12/18/2019</a:t>
            </a:fld>
            <a:endParaRPr lang="en-US"/>
          </a:p>
        </p:txBody>
      </p:sp>
      <p:sp>
        <p:nvSpPr>
          <p:cNvPr id="5" name="Footer Placeholder 4">
            <a:extLst>
              <a:ext uri="{FF2B5EF4-FFF2-40B4-BE49-F238E27FC236}">
                <a16:creationId xmlns:a16="http://schemas.microsoft.com/office/drawing/2014/main" id="{AE3EDED7-4694-4866-A763-672623BE42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38F002-264E-4AAE-BDDD-C659E5DB1A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ACD1D-4904-463A-A5E7-9037FAD2B7A4}" type="slidenum">
              <a:rPr lang="en-US" smtClean="0"/>
              <a:t>‹#›</a:t>
            </a:fld>
            <a:endParaRPr lang="en-US"/>
          </a:p>
        </p:txBody>
      </p:sp>
    </p:spTree>
    <p:extLst>
      <p:ext uri="{BB962C8B-B14F-4D97-AF65-F5344CB8AC3E}">
        <p14:creationId xmlns:p14="http://schemas.microsoft.com/office/powerpoint/2010/main" val="131658981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77"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 id="2147483676" r:id="rId19"/>
    <p:sldLayoutId id="2147483650" r:id="rId20"/>
    <p:sldLayoutId id="2147483651" r:id="rId21"/>
    <p:sldLayoutId id="2147483655" r:id="rId22"/>
    <p:sldLayoutId id="2147483678"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B57CA5B-A496-4ADF-B792-75AE01852460}"/>
              </a:ext>
            </a:extLst>
          </p:cNvPr>
          <p:cNvSpPr txBox="1"/>
          <p:nvPr/>
        </p:nvSpPr>
        <p:spPr>
          <a:xfrm>
            <a:off x="1148860" y="799397"/>
            <a:ext cx="9894278" cy="4508927"/>
          </a:xfrm>
          <a:prstGeom prst="rect">
            <a:avLst/>
          </a:prstGeom>
          <a:noFill/>
        </p:spPr>
        <p:txBody>
          <a:bodyPr wrap="square" rtlCol="0">
            <a:spAutoFit/>
          </a:bodyPr>
          <a:lstStyle/>
          <a:p>
            <a:pPr algn="ctr"/>
            <a:r>
              <a:rPr lang="id-ID" sz="28700" dirty="0">
                <a:solidFill>
                  <a:schemeClr val="bg1">
                    <a:alpha val="2000"/>
                  </a:schemeClr>
                </a:solidFill>
                <a:latin typeface="Montserrat SemiBold" panose="00000700000000000000" pitchFamily="50" charset="0"/>
              </a:rPr>
              <a:t>2019</a:t>
            </a:r>
          </a:p>
        </p:txBody>
      </p:sp>
      <p:sp>
        <p:nvSpPr>
          <p:cNvPr id="5" name="Rectangle: Rounded Corners 4">
            <a:extLst>
              <a:ext uri="{FF2B5EF4-FFF2-40B4-BE49-F238E27FC236}">
                <a16:creationId xmlns:a16="http://schemas.microsoft.com/office/drawing/2014/main" id="{985E4BF5-0B22-445F-AC13-C8803AD7F28F}"/>
              </a:ext>
            </a:extLst>
          </p:cNvPr>
          <p:cNvSpPr/>
          <p:nvPr/>
        </p:nvSpPr>
        <p:spPr>
          <a:xfrm>
            <a:off x="5372751" y="5968357"/>
            <a:ext cx="1446497" cy="351080"/>
          </a:xfrm>
          <a:prstGeom prst="roundRect">
            <a:avLst>
              <a:gd name="adj" fmla="val 50000"/>
            </a:avLst>
          </a:prstGeom>
          <a:solidFill>
            <a:schemeClr val="accent2"/>
          </a:solidFill>
          <a:ln>
            <a:noFill/>
          </a:ln>
          <a:effectLst>
            <a:outerShdw blurRad="1270000" dist="165100" dir="5400000" sx="90000" sy="90000" algn="t"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cs typeface="Segoe UI" panose="020B0502040204020203" pitchFamily="34" charset="0"/>
              </a:rPr>
              <a:t>Learn More</a:t>
            </a:r>
            <a:endParaRPr lang="id-ID" sz="1100" dirty="0">
              <a:solidFill>
                <a:schemeClr val="bg1"/>
              </a:solidFill>
              <a:cs typeface="Segoe UI" panose="020B0502040204020203" pitchFamily="34" charset="0"/>
            </a:endParaRPr>
          </a:p>
        </p:txBody>
      </p:sp>
      <p:sp>
        <p:nvSpPr>
          <p:cNvPr id="6" name="TextBox 5">
            <a:extLst>
              <a:ext uri="{FF2B5EF4-FFF2-40B4-BE49-F238E27FC236}">
                <a16:creationId xmlns:a16="http://schemas.microsoft.com/office/drawing/2014/main" id="{BD32813E-E622-4B2E-B4E1-C41B6C903C36}"/>
              </a:ext>
            </a:extLst>
          </p:cNvPr>
          <p:cNvSpPr txBox="1"/>
          <p:nvPr/>
        </p:nvSpPr>
        <p:spPr>
          <a:xfrm>
            <a:off x="2344613" y="2330586"/>
            <a:ext cx="7502772" cy="1446550"/>
          </a:xfrm>
          <a:prstGeom prst="rect">
            <a:avLst/>
          </a:prstGeom>
          <a:noFill/>
        </p:spPr>
        <p:txBody>
          <a:bodyPr wrap="square" rtlCol="0">
            <a:spAutoFit/>
          </a:bodyPr>
          <a:lstStyle/>
          <a:p>
            <a:pPr algn="ctr"/>
            <a:r>
              <a:rPr lang="en-US" sz="8800" dirty="0">
                <a:solidFill>
                  <a:schemeClr val="accent2"/>
                </a:solidFill>
                <a:effectLst>
                  <a:outerShdw blurRad="939800" sx="102000" sy="102000" algn="ctr" rotWithShape="0">
                    <a:prstClr val="black"/>
                  </a:outerShdw>
                </a:effectLst>
                <a:latin typeface="Montserrat SemiBold" panose="00000700000000000000" pitchFamily="50" charset="0"/>
              </a:rPr>
              <a:t>NEW YEAR</a:t>
            </a:r>
            <a:endParaRPr lang="id-ID" sz="8800" dirty="0">
              <a:solidFill>
                <a:schemeClr val="accent2"/>
              </a:solidFill>
              <a:effectLst>
                <a:outerShdw blurRad="939800" sx="102000" sy="102000" algn="ctr" rotWithShape="0">
                  <a:prstClr val="black"/>
                </a:outerShdw>
              </a:effectLst>
              <a:latin typeface="Montserrat SemiBold" panose="00000700000000000000" pitchFamily="50" charset="0"/>
            </a:endParaRPr>
          </a:p>
        </p:txBody>
      </p:sp>
      <p:sp>
        <p:nvSpPr>
          <p:cNvPr id="7" name="Right Triangle 6">
            <a:extLst>
              <a:ext uri="{FF2B5EF4-FFF2-40B4-BE49-F238E27FC236}">
                <a16:creationId xmlns:a16="http://schemas.microsoft.com/office/drawing/2014/main" id="{5634752C-38EE-4E40-8B6E-A67B33AACC70}"/>
              </a:ext>
            </a:extLst>
          </p:cNvPr>
          <p:cNvSpPr/>
          <p:nvPr/>
        </p:nvSpPr>
        <p:spPr>
          <a:xfrm rot="13500000">
            <a:off x="-781328" y="2264061"/>
            <a:ext cx="1579597" cy="1579597"/>
          </a:xfrm>
          <a:prstGeom prst="rtTriangle">
            <a:avLst/>
          </a:prstGeom>
          <a:solidFill>
            <a:schemeClr val="accent4"/>
          </a:solidFill>
          <a:ln>
            <a:noFill/>
          </a:ln>
          <a:effectLst>
            <a:outerShdw blurRad="6731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ight Triangle 7">
            <a:extLst>
              <a:ext uri="{FF2B5EF4-FFF2-40B4-BE49-F238E27FC236}">
                <a16:creationId xmlns:a16="http://schemas.microsoft.com/office/drawing/2014/main" id="{842894CA-2198-4E5F-87C7-46EB8A3D27DA}"/>
              </a:ext>
            </a:extLst>
          </p:cNvPr>
          <p:cNvSpPr/>
          <p:nvPr/>
        </p:nvSpPr>
        <p:spPr>
          <a:xfrm rot="8100000" flipH="1">
            <a:off x="11402201" y="2264060"/>
            <a:ext cx="1579597" cy="1579597"/>
          </a:xfrm>
          <a:prstGeom prst="rtTriangle">
            <a:avLst/>
          </a:prstGeom>
          <a:solidFill>
            <a:schemeClr val="accent4"/>
          </a:solidFill>
          <a:ln>
            <a:noFill/>
          </a:ln>
          <a:effectLst>
            <a:outerShdw blurRad="6731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ectangle 8">
            <a:extLst>
              <a:ext uri="{FF2B5EF4-FFF2-40B4-BE49-F238E27FC236}">
                <a16:creationId xmlns:a16="http://schemas.microsoft.com/office/drawing/2014/main" id="{670CBBBE-28B9-44DC-B6FB-EA334B341906}"/>
              </a:ext>
            </a:extLst>
          </p:cNvPr>
          <p:cNvSpPr/>
          <p:nvPr/>
        </p:nvSpPr>
        <p:spPr>
          <a:xfrm>
            <a:off x="2696307" y="3730244"/>
            <a:ext cx="6799384" cy="307777"/>
          </a:xfrm>
          <a:prstGeom prst="rect">
            <a:avLst/>
          </a:prstGeom>
        </p:spPr>
        <p:txBody>
          <a:bodyPr wrap="square">
            <a:spAutoFit/>
          </a:bodyPr>
          <a:lstStyle/>
          <a:p>
            <a:pPr algn="ctr"/>
            <a:r>
              <a:rPr lang="id-ID" sz="1400" spc="300" dirty="0">
                <a:solidFill>
                  <a:schemeClr val="bg1"/>
                </a:solidFill>
                <a:cs typeface="Segoe UI Light" panose="020B0502040204020203" pitchFamily="34" charset="0"/>
              </a:rPr>
              <a:t>Wisi Enim Ad Minim Veniam, Quis Nostrud Exerci Tation</a:t>
            </a:r>
            <a:endParaRPr lang="id-ID" sz="1400" spc="300" dirty="0"/>
          </a:p>
        </p:txBody>
      </p:sp>
    </p:spTree>
    <p:extLst>
      <p:ext uri="{BB962C8B-B14F-4D97-AF65-F5344CB8AC3E}">
        <p14:creationId xmlns:p14="http://schemas.microsoft.com/office/powerpoint/2010/main" val="261762304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0A8AE22-EE01-4A96-9103-0E673546F4E0}"/>
              </a:ext>
            </a:extLst>
          </p:cNvPr>
          <p:cNvSpPr>
            <a:spLocks noGrp="1"/>
          </p:cNvSpPr>
          <p:nvPr>
            <p:ph type="pic" sz="quarter" idx="10"/>
          </p:nvPr>
        </p:nvSpPr>
        <p:spPr/>
      </p:sp>
      <p:sp>
        <p:nvSpPr>
          <p:cNvPr id="4" name="Rectangle 3">
            <a:extLst>
              <a:ext uri="{FF2B5EF4-FFF2-40B4-BE49-F238E27FC236}">
                <a16:creationId xmlns:a16="http://schemas.microsoft.com/office/drawing/2014/main" id="{6624138E-2CD7-4F33-96B1-DE2708172B4F}"/>
              </a:ext>
            </a:extLst>
          </p:cNvPr>
          <p:cNvSpPr/>
          <p:nvPr/>
        </p:nvSpPr>
        <p:spPr>
          <a:xfrm>
            <a:off x="327546" y="252485"/>
            <a:ext cx="11532358" cy="6353032"/>
          </a:xfrm>
          <a:prstGeom prst="rect">
            <a:avLst/>
          </a:prstGeom>
          <a:solidFill>
            <a:schemeClr val="bg1">
              <a:alpha val="0"/>
            </a:schemeClr>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a:extLst>
              <a:ext uri="{FF2B5EF4-FFF2-40B4-BE49-F238E27FC236}">
                <a16:creationId xmlns:a16="http://schemas.microsoft.com/office/drawing/2014/main" id="{C853F686-4C38-484F-B5EA-4F4F7E74C4D2}"/>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9318D481-A37F-42AE-8C31-08408CB3C100}"/>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Block Arc 6">
            <a:extLst>
              <a:ext uri="{FF2B5EF4-FFF2-40B4-BE49-F238E27FC236}">
                <a16:creationId xmlns:a16="http://schemas.microsoft.com/office/drawing/2014/main" id="{B39D507A-29B0-4EFF-BE37-E15015DAF780}"/>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0" name="TextBox 9">
            <a:extLst>
              <a:ext uri="{FF2B5EF4-FFF2-40B4-BE49-F238E27FC236}">
                <a16:creationId xmlns:a16="http://schemas.microsoft.com/office/drawing/2014/main" id="{B5C25A71-4A31-45EA-8453-1E6967125F6D}"/>
              </a:ext>
            </a:extLst>
          </p:cNvPr>
          <p:cNvSpPr txBox="1"/>
          <p:nvPr/>
        </p:nvSpPr>
        <p:spPr>
          <a:xfrm>
            <a:off x="3233207" y="1496112"/>
            <a:ext cx="6102080" cy="2800767"/>
          </a:xfrm>
          <a:prstGeom prst="rect">
            <a:avLst/>
          </a:prstGeom>
          <a:noFill/>
        </p:spPr>
        <p:txBody>
          <a:bodyPr wrap="square" rtlCol="0">
            <a:spAutoFit/>
          </a:bodyPr>
          <a:lstStyle/>
          <a:p>
            <a:pPr algn="ctr"/>
            <a:r>
              <a:rPr lang="en-US" sz="8800" b="1" spc="300" dirty="0">
                <a:solidFill>
                  <a:schemeClr val="bg1"/>
                </a:solidFill>
                <a:latin typeface="Montserrat" panose="00000500000000000000" pitchFamily="50" charset="0"/>
              </a:rPr>
              <a:t>RELAX </a:t>
            </a:r>
            <a:r>
              <a:rPr lang="en-US" sz="8800" b="1" spc="300" dirty="0">
                <a:solidFill>
                  <a:schemeClr val="accent4"/>
                </a:solidFill>
                <a:latin typeface="Montserrat" panose="00000500000000000000" pitchFamily="50" charset="0"/>
              </a:rPr>
              <a:t>SECTION</a:t>
            </a:r>
            <a:r>
              <a:rPr lang="en-US" sz="8800" b="1" spc="300" dirty="0">
                <a:solidFill>
                  <a:schemeClr val="bg1"/>
                </a:solidFill>
                <a:latin typeface="Montserrat" panose="00000500000000000000" pitchFamily="50" charset="0"/>
              </a:rPr>
              <a:t>.</a:t>
            </a:r>
          </a:p>
        </p:txBody>
      </p:sp>
      <p:sp>
        <p:nvSpPr>
          <p:cNvPr id="11" name="TextBox 10">
            <a:extLst>
              <a:ext uri="{FF2B5EF4-FFF2-40B4-BE49-F238E27FC236}">
                <a16:creationId xmlns:a16="http://schemas.microsoft.com/office/drawing/2014/main" id="{B9456E87-850B-4FC4-8848-A2BE100E2038}"/>
              </a:ext>
            </a:extLst>
          </p:cNvPr>
          <p:cNvSpPr txBox="1"/>
          <p:nvPr/>
        </p:nvSpPr>
        <p:spPr>
          <a:xfrm>
            <a:off x="3044954" y="4824085"/>
            <a:ext cx="6102090" cy="526426"/>
          </a:xfrm>
          <a:prstGeom prst="rect">
            <a:avLst/>
          </a:prstGeom>
          <a:noFill/>
        </p:spPr>
        <p:txBody>
          <a:bodyPr wrap="square" rtlCol="0">
            <a:spAutoFit/>
          </a:bodyPr>
          <a:lstStyle/>
          <a:p>
            <a:pPr algn="ctr">
              <a:lnSpc>
                <a:spcPct val="150000"/>
              </a:lnSpc>
            </a:pPr>
            <a:r>
              <a:rPr lang="id-ID" sz="1000" spc="100" dirty="0">
                <a:solidFill>
                  <a:schemeClr val="bg1"/>
                </a:solidFill>
                <a:latin typeface="Montserrat Light" panose="00000400000000000000" pitchFamily="50" charset="0"/>
              </a:rPr>
              <a:t>Lorem ipsum dolor sit amet, consec</a:t>
            </a:r>
            <a:r>
              <a:rPr lang="en-US" sz="1000" spc="100" dirty="0">
                <a:solidFill>
                  <a:schemeClr val="bg1"/>
                </a:solidFill>
                <a:latin typeface="Montserrat Light" panose="00000400000000000000" pitchFamily="50" charset="0"/>
              </a:rPr>
              <a:t> </a:t>
            </a:r>
            <a:r>
              <a:rPr lang="id-ID" sz="1000" spc="100" dirty="0">
                <a:solidFill>
                  <a:schemeClr val="bg1"/>
                </a:solidFill>
                <a:latin typeface="Montserrat Light" panose="00000400000000000000" pitchFamily="50" charset="0"/>
              </a:rPr>
              <a:t>tetuer adipiscing elit, sed diam nonummy nibh euismod</a:t>
            </a:r>
            <a:r>
              <a:rPr lang="en-US" sz="1000" spc="100" dirty="0">
                <a:solidFill>
                  <a:schemeClr val="bg1"/>
                </a:solidFill>
                <a:latin typeface="Montserrat Light" panose="00000400000000000000" pitchFamily="50" charset="0"/>
              </a:rPr>
              <a:t> </a:t>
            </a:r>
            <a:r>
              <a:rPr lang="id-ID" sz="1000" spc="100" dirty="0">
                <a:solidFill>
                  <a:schemeClr val="bg1"/>
                </a:solidFill>
                <a:latin typeface="Montserrat Light" panose="00000400000000000000" pitchFamily="50" charset="0"/>
              </a:rPr>
              <a:t>adipiscing elit, sed nibh euismod</a:t>
            </a:r>
          </a:p>
        </p:txBody>
      </p:sp>
    </p:spTree>
    <p:extLst>
      <p:ext uri="{BB962C8B-B14F-4D97-AF65-F5344CB8AC3E}">
        <p14:creationId xmlns:p14="http://schemas.microsoft.com/office/powerpoint/2010/main" val="23599841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843F401-A4BE-4654-B1A5-AFC3DBD0A4EF}"/>
              </a:ext>
            </a:extLst>
          </p:cNvPr>
          <p:cNvSpPr/>
          <p:nvPr/>
        </p:nvSpPr>
        <p:spPr>
          <a:xfrm>
            <a:off x="0" y="326571"/>
            <a:ext cx="1233714" cy="62411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a:extLst>
              <a:ext uri="{FF2B5EF4-FFF2-40B4-BE49-F238E27FC236}">
                <a16:creationId xmlns:a16="http://schemas.microsoft.com/office/drawing/2014/main" id="{AF16D259-1E25-4D9F-B74D-3BCB2F99E165}"/>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Block Arc 7">
            <a:extLst>
              <a:ext uri="{FF2B5EF4-FFF2-40B4-BE49-F238E27FC236}">
                <a16:creationId xmlns:a16="http://schemas.microsoft.com/office/drawing/2014/main" id="{9971CE03-D3C4-4CDC-9E45-C6CF072F285B}"/>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9" name="TextBox 8">
            <a:extLst>
              <a:ext uri="{FF2B5EF4-FFF2-40B4-BE49-F238E27FC236}">
                <a16:creationId xmlns:a16="http://schemas.microsoft.com/office/drawing/2014/main" id="{A1E7A939-2CF7-4598-98B6-DA3778368C92}"/>
              </a:ext>
            </a:extLst>
          </p:cNvPr>
          <p:cNvSpPr txBox="1"/>
          <p:nvPr/>
        </p:nvSpPr>
        <p:spPr>
          <a:xfrm>
            <a:off x="7330442" y="1196763"/>
            <a:ext cx="3858831" cy="1200329"/>
          </a:xfrm>
          <a:prstGeom prst="rect">
            <a:avLst/>
          </a:prstGeom>
          <a:noFill/>
        </p:spPr>
        <p:txBody>
          <a:bodyPr wrap="square" rtlCol="0">
            <a:spAutoFit/>
          </a:bodyPr>
          <a:lstStyle/>
          <a:p>
            <a:r>
              <a:rPr lang="en-US" sz="3600" dirty="0">
                <a:latin typeface="Aharoni" panose="02010803020104030203" pitchFamily="2" charset="-79"/>
                <a:cs typeface="Aharoni" panose="02010803020104030203" pitchFamily="2" charset="-79"/>
              </a:rPr>
              <a:t>DARK NIGHT</a:t>
            </a:r>
            <a:endParaRPr lang="id-ID" sz="3600" dirty="0">
              <a:latin typeface="Aharoni" panose="02010803020104030203" pitchFamily="2" charset="-79"/>
              <a:cs typeface="Aharoni" panose="02010803020104030203" pitchFamily="2" charset="-79"/>
            </a:endParaRPr>
          </a:p>
          <a:p>
            <a:r>
              <a:rPr lang="en-US" sz="3600" dirty="0">
                <a:solidFill>
                  <a:schemeClr val="accent4"/>
                </a:solidFill>
                <a:latin typeface="Aharoni" panose="02010803020104030203" pitchFamily="2" charset="-79"/>
                <a:cs typeface="Aharoni" panose="02010803020104030203" pitchFamily="2" charset="-79"/>
              </a:rPr>
              <a:t>SWEET MOMENT</a:t>
            </a:r>
            <a:endParaRPr lang="id-ID" sz="3600" dirty="0">
              <a:solidFill>
                <a:schemeClr val="accent4"/>
              </a:solidFill>
              <a:latin typeface="Aharoni" panose="02010803020104030203" pitchFamily="2" charset="-79"/>
              <a:cs typeface="Aharoni" panose="02010803020104030203" pitchFamily="2" charset="-79"/>
            </a:endParaRPr>
          </a:p>
        </p:txBody>
      </p:sp>
      <p:sp>
        <p:nvSpPr>
          <p:cNvPr id="10" name="Half Frame 9">
            <a:extLst>
              <a:ext uri="{FF2B5EF4-FFF2-40B4-BE49-F238E27FC236}">
                <a16:creationId xmlns:a16="http://schemas.microsoft.com/office/drawing/2014/main" id="{61CAE145-8C70-425A-9B50-8CFA264481E8}"/>
              </a:ext>
            </a:extLst>
          </p:cNvPr>
          <p:cNvSpPr/>
          <p:nvPr/>
        </p:nvSpPr>
        <p:spPr>
          <a:xfrm rot="5400000">
            <a:off x="10716017" y="1196763"/>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3" name="TextBox 12">
            <a:extLst>
              <a:ext uri="{FF2B5EF4-FFF2-40B4-BE49-F238E27FC236}">
                <a16:creationId xmlns:a16="http://schemas.microsoft.com/office/drawing/2014/main" id="{AA76655E-51F9-4B9E-B72B-A21EFB67DFF0}"/>
              </a:ext>
            </a:extLst>
          </p:cNvPr>
          <p:cNvSpPr txBox="1"/>
          <p:nvPr/>
        </p:nvSpPr>
        <p:spPr>
          <a:xfrm>
            <a:off x="7851886" y="3575336"/>
            <a:ext cx="3641678" cy="464871"/>
          </a:xfrm>
          <a:prstGeom prst="rect">
            <a:avLst/>
          </a:prstGeom>
          <a:noFill/>
        </p:spPr>
        <p:txBody>
          <a:bodyPr wrap="square" rtlCol="0">
            <a:spAutoFit/>
          </a:bodyPr>
          <a:lstStyle/>
          <a:p>
            <a:pPr>
              <a:lnSpc>
                <a:spcPct val="150000"/>
              </a:lnSpc>
            </a:pPr>
            <a:r>
              <a:rPr lang="en-US" b="1" dirty="0">
                <a:solidFill>
                  <a:schemeClr val="tx2">
                    <a:lumMod val="50000"/>
                  </a:schemeClr>
                </a:solidFill>
              </a:rPr>
              <a:t>Modern product good qualities</a:t>
            </a:r>
            <a:endParaRPr lang="id-ID" b="1" dirty="0">
              <a:solidFill>
                <a:schemeClr val="tx2">
                  <a:lumMod val="50000"/>
                </a:schemeClr>
              </a:solidFill>
            </a:endParaRPr>
          </a:p>
        </p:txBody>
      </p:sp>
      <p:sp>
        <p:nvSpPr>
          <p:cNvPr id="14" name="Oval 13">
            <a:extLst>
              <a:ext uri="{FF2B5EF4-FFF2-40B4-BE49-F238E27FC236}">
                <a16:creationId xmlns:a16="http://schemas.microsoft.com/office/drawing/2014/main" id="{774F2B98-CA18-4B45-87D9-CEA33BB3F72A}"/>
              </a:ext>
            </a:extLst>
          </p:cNvPr>
          <p:cNvSpPr/>
          <p:nvPr/>
        </p:nvSpPr>
        <p:spPr>
          <a:xfrm>
            <a:off x="7417432" y="3748021"/>
            <a:ext cx="228571" cy="2285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06C1C97-79DB-4BA1-A68C-66114B5FDD63}"/>
              </a:ext>
            </a:extLst>
          </p:cNvPr>
          <p:cNvSpPr/>
          <p:nvPr/>
        </p:nvSpPr>
        <p:spPr>
          <a:xfrm>
            <a:off x="7330442" y="4310815"/>
            <a:ext cx="3787938" cy="691600"/>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10000"/>
              </a:lnSpc>
            </a:pPr>
            <a:r>
              <a:rPr lang="en-US" sz="1200" b="1" dirty="0">
                <a:solidFill>
                  <a:schemeClr val="accent4"/>
                </a:solidFill>
              </a:rPr>
              <a:t>Trendy will show you </a:t>
            </a:r>
            <a:r>
              <a:rPr lang="en-US" sz="1200" b="1" dirty="0">
                <a:solidFill>
                  <a:schemeClr val="tx2">
                    <a:lumMod val="50000"/>
                  </a:schemeClr>
                </a:solidFill>
              </a:rPr>
              <a:t>The </a:t>
            </a:r>
            <a:r>
              <a:rPr lang="en-US" sz="1200" dirty="0">
                <a:solidFill>
                  <a:schemeClr val="tx2">
                    <a:lumMod val="50000"/>
                  </a:schemeClr>
                </a:solidFill>
              </a:rPr>
              <a:t>easiest and fastest way to go the place that you want to go Whether you're on foot public transport or in a car use trendy</a:t>
            </a:r>
          </a:p>
        </p:txBody>
      </p:sp>
      <p:sp>
        <p:nvSpPr>
          <p:cNvPr id="16" name="Rectangle 15">
            <a:extLst>
              <a:ext uri="{FF2B5EF4-FFF2-40B4-BE49-F238E27FC236}">
                <a16:creationId xmlns:a16="http://schemas.microsoft.com/office/drawing/2014/main" id="{64353327-7284-4245-ABE8-17DE2B870A69}"/>
              </a:ext>
            </a:extLst>
          </p:cNvPr>
          <p:cNvSpPr/>
          <p:nvPr/>
        </p:nvSpPr>
        <p:spPr>
          <a:xfrm>
            <a:off x="7330442" y="2719198"/>
            <a:ext cx="3787938" cy="691600"/>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10000"/>
              </a:lnSpc>
            </a:pPr>
            <a:r>
              <a:rPr lang="en-US" sz="1200" b="1" dirty="0">
                <a:solidFill>
                  <a:schemeClr val="accent4"/>
                </a:solidFill>
              </a:rPr>
              <a:t>Trendy will show you The </a:t>
            </a:r>
            <a:r>
              <a:rPr lang="en-US" sz="1200" dirty="0">
                <a:solidFill>
                  <a:schemeClr val="tx2">
                    <a:lumMod val="50000"/>
                  </a:schemeClr>
                </a:solidFill>
              </a:rPr>
              <a:t>easiest and fastest way to go the place that you want to go Whether you're on foot public transport or in a car use trendy</a:t>
            </a:r>
          </a:p>
        </p:txBody>
      </p:sp>
      <p:sp>
        <p:nvSpPr>
          <p:cNvPr id="17" name="TextBox 16">
            <a:extLst>
              <a:ext uri="{FF2B5EF4-FFF2-40B4-BE49-F238E27FC236}">
                <a16:creationId xmlns:a16="http://schemas.microsoft.com/office/drawing/2014/main" id="{4B38209A-3537-438A-A7B9-05E2A2633F67}"/>
              </a:ext>
            </a:extLst>
          </p:cNvPr>
          <p:cNvSpPr txBox="1"/>
          <p:nvPr/>
        </p:nvSpPr>
        <p:spPr>
          <a:xfrm>
            <a:off x="7836643" y="5196367"/>
            <a:ext cx="3641678" cy="464871"/>
          </a:xfrm>
          <a:prstGeom prst="rect">
            <a:avLst/>
          </a:prstGeom>
          <a:noFill/>
        </p:spPr>
        <p:txBody>
          <a:bodyPr wrap="square" rtlCol="0">
            <a:spAutoFit/>
          </a:bodyPr>
          <a:lstStyle/>
          <a:p>
            <a:pPr>
              <a:lnSpc>
                <a:spcPct val="150000"/>
              </a:lnSpc>
            </a:pPr>
            <a:r>
              <a:rPr lang="en-US" b="1" dirty="0">
                <a:solidFill>
                  <a:schemeClr val="tx2">
                    <a:lumMod val="50000"/>
                  </a:schemeClr>
                </a:solidFill>
              </a:rPr>
              <a:t>Modern product good qualities</a:t>
            </a:r>
            <a:endParaRPr lang="id-ID" b="1" dirty="0">
              <a:solidFill>
                <a:schemeClr val="tx2">
                  <a:lumMod val="50000"/>
                </a:schemeClr>
              </a:solidFill>
            </a:endParaRPr>
          </a:p>
        </p:txBody>
      </p:sp>
      <p:sp>
        <p:nvSpPr>
          <p:cNvPr id="18" name="Oval 17">
            <a:extLst>
              <a:ext uri="{FF2B5EF4-FFF2-40B4-BE49-F238E27FC236}">
                <a16:creationId xmlns:a16="http://schemas.microsoft.com/office/drawing/2014/main" id="{CFAA81A1-F709-4C8C-A1F6-3337413D7A7B}"/>
              </a:ext>
            </a:extLst>
          </p:cNvPr>
          <p:cNvSpPr/>
          <p:nvPr/>
        </p:nvSpPr>
        <p:spPr>
          <a:xfrm>
            <a:off x="7402189" y="5369052"/>
            <a:ext cx="228571" cy="2285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E17C679-6C5E-49F9-9B55-7712D1D4F7EE}"/>
              </a:ext>
            </a:extLst>
          </p:cNvPr>
          <p:cNvSpPr/>
          <p:nvPr/>
        </p:nvSpPr>
        <p:spPr>
          <a:xfrm rot="5400000">
            <a:off x="-2143081" y="3216310"/>
            <a:ext cx="5397631" cy="461665"/>
          </a:xfrm>
          <a:prstGeom prst="rect">
            <a:avLst/>
          </a:prstGeom>
        </p:spPr>
        <p:txBody>
          <a:bodyPr wrap="none">
            <a:spAutoFit/>
          </a:bodyPr>
          <a:lstStyle/>
          <a:p>
            <a:r>
              <a:rPr lang="en-US" sz="2400" b="1" dirty="0">
                <a:solidFill>
                  <a:schemeClr val="bg1"/>
                </a:solidFill>
                <a:effectLst/>
                <a:latin typeface="Montserrat" panose="00000500000000000000" pitchFamily="50" charset="0"/>
              </a:rPr>
              <a:t>The whole secret of a successful</a:t>
            </a:r>
            <a:endParaRPr lang="en-US" sz="2400" b="1" dirty="0">
              <a:solidFill>
                <a:schemeClr val="bg1"/>
              </a:solidFill>
              <a:latin typeface="Montserrat" panose="00000500000000000000" pitchFamily="50" charset="0"/>
            </a:endParaRPr>
          </a:p>
        </p:txBody>
      </p:sp>
      <p:sp>
        <p:nvSpPr>
          <p:cNvPr id="3" name="Picture Placeholder 2">
            <a:extLst>
              <a:ext uri="{FF2B5EF4-FFF2-40B4-BE49-F238E27FC236}">
                <a16:creationId xmlns:a16="http://schemas.microsoft.com/office/drawing/2014/main" id="{16CF6D6D-595F-4A9D-9DDB-9014A093565A}"/>
              </a:ext>
            </a:extLst>
          </p:cNvPr>
          <p:cNvSpPr>
            <a:spLocks noGrp="1"/>
          </p:cNvSpPr>
          <p:nvPr>
            <p:ph type="pic" sz="quarter" idx="10"/>
          </p:nvPr>
        </p:nvSpPr>
        <p:spPr/>
      </p:sp>
    </p:spTree>
    <p:extLst>
      <p:ext uri="{BB962C8B-B14F-4D97-AF65-F5344CB8AC3E}">
        <p14:creationId xmlns:p14="http://schemas.microsoft.com/office/powerpoint/2010/main" val="76181098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DA26E2AA-3E32-4468-92F7-A4CB74E0A4E8}"/>
              </a:ext>
            </a:extLst>
          </p:cNvPr>
          <p:cNvSpPr>
            <a:spLocks noGrp="1"/>
          </p:cNvSpPr>
          <p:nvPr>
            <p:ph type="pic" sz="quarter" idx="10"/>
          </p:nvPr>
        </p:nvSpPr>
        <p:spPr/>
      </p:sp>
      <p:sp>
        <p:nvSpPr>
          <p:cNvPr id="22" name="Rectangle 21">
            <a:extLst>
              <a:ext uri="{FF2B5EF4-FFF2-40B4-BE49-F238E27FC236}">
                <a16:creationId xmlns:a16="http://schemas.microsoft.com/office/drawing/2014/main" id="{D605E0CD-7CB6-4591-B738-C73D1853091B}"/>
              </a:ext>
            </a:extLst>
          </p:cNvPr>
          <p:cNvSpPr/>
          <p:nvPr/>
        </p:nvSpPr>
        <p:spPr>
          <a:xfrm>
            <a:off x="5907314" y="783771"/>
            <a:ext cx="4586515" cy="529771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a:extLst>
              <a:ext uri="{FF2B5EF4-FFF2-40B4-BE49-F238E27FC236}">
                <a16:creationId xmlns:a16="http://schemas.microsoft.com/office/drawing/2014/main" id="{9F90ABFB-868B-4BBC-8585-66E5FE7A309A}"/>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ADCA5D79-C040-431E-AD4F-A1A46301FB09}"/>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Block Arc 8">
            <a:extLst>
              <a:ext uri="{FF2B5EF4-FFF2-40B4-BE49-F238E27FC236}">
                <a16:creationId xmlns:a16="http://schemas.microsoft.com/office/drawing/2014/main" id="{EEC30DEA-7EFA-400A-AE30-C2190DF76A38}"/>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0" name="TextBox 9">
            <a:extLst>
              <a:ext uri="{FF2B5EF4-FFF2-40B4-BE49-F238E27FC236}">
                <a16:creationId xmlns:a16="http://schemas.microsoft.com/office/drawing/2014/main" id="{47DFCF61-48DB-4910-9911-167B73A28138}"/>
              </a:ext>
            </a:extLst>
          </p:cNvPr>
          <p:cNvSpPr txBox="1"/>
          <p:nvPr/>
        </p:nvSpPr>
        <p:spPr>
          <a:xfrm>
            <a:off x="1061512" y="1024904"/>
            <a:ext cx="3858831" cy="1200329"/>
          </a:xfrm>
          <a:prstGeom prst="rect">
            <a:avLst/>
          </a:prstGeom>
          <a:noFill/>
        </p:spPr>
        <p:txBody>
          <a:bodyPr wrap="square" rtlCol="0">
            <a:spAutoFit/>
          </a:bodyPr>
          <a:lstStyle/>
          <a:p>
            <a:r>
              <a:rPr lang="en-US" sz="3600" dirty="0">
                <a:solidFill>
                  <a:schemeClr val="bg1"/>
                </a:solidFill>
                <a:latin typeface="Aharoni" panose="02010803020104030203" pitchFamily="2" charset="-79"/>
                <a:cs typeface="Aharoni" panose="02010803020104030203" pitchFamily="2" charset="-79"/>
              </a:rPr>
              <a:t>NIGHT PICTURE</a:t>
            </a:r>
            <a:endParaRPr lang="id-ID" sz="3600" dirty="0">
              <a:solidFill>
                <a:schemeClr val="bg1"/>
              </a:solidFill>
              <a:latin typeface="Aharoni" panose="02010803020104030203" pitchFamily="2" charset="-79"/>
              <a:cs typeface="Aharoni" panose="02010803020104030203" pitchFamily="2" charset="-79"/>
            </a:endParaRPr>
          </a:p>
          <a:p>
            <a:r>
              <a:rPr lang="en-US" sz="3600" dirty="0">
                <a:solidFill>
                  <a:schemeClr val="accent4"/>
                </a:solidFill>
                <a:latin typeface="Aharoni" panose="02010803020104030203" pitchFamily="2" charset="-79"/>
                <a:cs typeface="Aharoni" panose="02010803020104030203" pitchFamily="2" charset="-79"/>
              </a:rPr>
              <a:t>BEST MOMENT</a:t>
            </a:r>
            <a:endParaRPr lang="id-ID" sz="3600" dirty="0">
              <a:solidFill>
                <a:schemeClr val="accent4"/>
              </a:solidFill>
              <a:latin typeface="Aharoni" panose="02010803020104030203" pitchFamily="2" charset="-79"/>
              <a:cs typeface="Aharoni" panose="02010803020104030203" pitchFamily="2" charset="-79"/>
            </a:endParaRPr>
          </a:p>
        </p:txBody>
      </p:sp>
      <p:sp>
        <p:nvSpPr>
          <p:cNvPr id="11" name="Half Frame 10">
            <a:extLst>
              <a:ext uri="{FF2B5EF4-FFF2-40B4-BE49-F238E27FC236}">
                <a16:creationId xmlns:a16="http://schemas.microsoft.com/office/drawing/2014/main" id="{28C10362-E8BF-4479-B6AE-F225B37AD87F}"/>
              </a:ext>
            </a:extLst>
          </p:cNvPr>
          <p:cNvSpPr/>
          <p:nvPr/>
        </p:nvSpPr>
        <p:spPr>
          <a:xfrm rot="5400000">
            <a:off x="4447087" y="92330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6" name="Rectangle 15">
            <a:extLst>
              <a:ext uri="{FF2B5EF4-FFF2-40B4-BE49-F238E27FC236}">
                <a16:creationId xmlns:a16="http://schemas.microsoft.com/office/drawing/2014/main" id="{945F76A6-274E-4305-97B9-715EFF941199}"/>
              </a:ext>
            </a:extLst>
          </p:cNvPr>
          <p:cNvSpPr/>
          <p:nvPr/>
        </p:nvSpPr>
        <p:spPr>
          <a:xfrm>
            <a:off x="1061512" y="2759735"/>
            <a:ext cx="3821969" cy="691600"/>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10000"/>
              </a:lnSpc>
            </a:pPr>
            <a:r>
              <a:rPr lang="en-US" sz="1200" b="1" dirty="0">
                <a:solidFill>
                  <a:schemeClr val="accent4"/>
                </a:solidFill>
              </a:rPr>
              <a:t>Trendy will show you The </a:t>
            </a:r>
            <a:r>
              <a:rPr lang="en-US" sz="1200" dirty="0">
                <a:solidFill>
                  <a:schemeClr val="bg1"/>
                </a:solidFill>
              </a:rPr>
              <a:t>easiest and fastest way to go the place that you want to go Whether you're on foot public transport or in a car use</a:t>
            </a:r>
          </a:p>
        </p:txBody>
      </p:sp>
      <p:sp>
        <p:nvSpPr>
          <p:cNvPr id="17" name="TextBox 16">
            <a:extLst>
              <a:ext uri="{FF2B5EF4-FFF2-40B4-BE49-F238E27FC236}">
                <a16:creationId xmlns:a16="http://schemas.microsoft.com/office/drawing/2014/main" id="{65A8ECB1-1B93-45A3-85AD-6A1A2F08F57E}"/>
              </a:ext>
            </a:extLst>
          </p:cNvPr>
          <p:cNvSpPr txBox="1"/>
          <p:nvPr/>
        </p:nvSpPr>
        <p:spPr>
          <a:xfrm>
            <a:off x="1064434" y="4413457"/>
            <a:ext cx="1223749" cy="646331"/>
          </a:xfrm>
          <a:prstGeom prst="rect">
            <a:avLst/>
          </a:prstGeom>
          <a:noFill/>
        </p:spPr>
        <p:txBody>
          <a:bodyPr wrap="square" rtlCol="0">
            <a:spAutoFit/>
          </a:bodyPr>
          <a:lstStyle/>
          <a:p>
            <a:pPr algn="ctr"/>
            <a:r>
              <a:rPr lang="en-US" sz="3600" b="1" dirty="0">
                <a:solidFill>
                  <a:schemeClr val="accent4"/>
                </a:solidFill>
                <a:latin typeface="Montserrat" panose="00000500000000000000" pitchFamily="50" charset="0"/>
              </a:rPr>
              <a:t>45K</a:t>
            </a:r>
          </a:p>
        </p:txBody>
      </p:sp>
      <p:sp>
        <p:nvSpPr>
          <p:cNvPr id="18" name="TextBox 17">
            <a:extLst>
              <a:ext uri="{FF2B5EF4-FFF2-40B4-BE49-F238E27FC236}">
                <a16:creationId xmlns:a16="http://schemas.microsoft.com/office/drawing/2014/main" id="{80E57454-8848-4DBD-93DF-7FE6A9556ED8}"/>
              </a:ext>
            </a:extLst>
          </p:cNvPr>
          <p:cNvSpPr txBox="1"/>
          <p:nvPr/>
        </p:nvSpPr>
        <p:spPr>
          <a:xfrm>
            <a:off x="2288183" y="4393239"/>
            <a:ext cx="2837672" cy="573940"/>
          </a:xfrm>
          <a:prstGeom prst="rect">
            <a:avLst/>
          </a:prstGeom>
          <a:noFill/>
        </p:spPr>
        <p:txBody>
          <a:bodyPr wrap="square" rtlCol="0">
            <a:spAutoFit/>
          </a:bodyPr>
          <a:lstStyle/>
          <a:p>
            <a:pPr>
              <a:lnSpc>
                <a:spcPct val="150000"/>
              </a:lnSpc>
            </a:pPr>
            <a:r>
              <a:rPr lang="en-US" sz="1100" dirty="0">
                <a:solidFill>
                  <a:schemeClr val="bg1"/>
                </a:solidFill>
              </a:rPr>
              <a:t>Lorem Ipsum is simply dummy text of the printing and typesetting</a:t>
            </a:r>
            <a:endParaRPr lang="id-ID" sz="1100" dirty="0">
              <a:solidFill>
                <a:schemeClr val="bg1"/>
              </a:solidFill>
            </a:endParaRPr>
          </a:p>
        </p:txBody>
      </p:sp>
      <p:sp>
        <p:nvSpPr>
          <p:cNvPr id="19" name="Rectangle 18">
            <a:extLst>
              <a:ext uri="{FF2B5EF4-FFF2-40B4-BE49-F238E27FC236}">
                <a16:creationId xmlns:a16="http://schemas.microsoft.com/office/drawing/2014/main" id="{8B652AB4-921E-495C-BC92-76C6F68AFC73}"/>
              </a:ext>
            </a:extLst>
          </p:cNvPr>
          <p:cNvSpPr/>
          <p:nvPr/>
        </p:nvSpPr>
        <p:spPr>
          <a:xfrm>
            <a:off x="1074532" y="5243095"/>
            <a:ext cx="3821969" cy="691600"/>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10000"/>
              </a:lnSpc>
            </a:pPr>
            <a:r>
              <a:rPr lang="en-US" sz="1200" b="1" dirty="0">
                <a:solidFill>
                  <a:schemeClr val="accent4"/>
                </a:solidFill>
              </a:rPr>
              <a:t>Trendy will show you The </a:t>
            </a:r>
            <a:r>
              <a:rPr lang="en-US" sz="1200" dirty="0">
                <a:solidFill>
                  <a:schemeClr val="bg1"/>
                </a:solidFill>
              </a:rPr>
              <a:t>easiest and fastest way to go the place that you want to go Whether you're on foot public transport or in a car use trendy</a:t>
            </a:r>
          </a:p>
        </p:txBody>
      </p:sp>
      <p:sp>
        <p:nvSpPr>
          <p:cNvPr id="20" name="TextBox 19">
            <a:extLst>
              <a:ext uri="{FF2B5EF4-FFF2-40B4-BE49-F238E27FC236}">
                <a16:creationId xmlns:a16="http://schemas.microsoft.com/office/drawing/2014/main" id="{94A1923E-D735-4826-9180-75451EE7E41E}"/>
              </a:ext>
            </a:extLst>
          </p:cNvPr>
          <p:cNvSpPr txBox="1"/>
          <p:nvPr/>
        </p:nvSpPr>
        <p:spPr>
          <a:xfrm>
            <a:off x="1096714" y="3698402"/>
            <a:ext cx="1223749" cy="646331"/>
          </a:xfrm>
          <a:prstGeom prst="rect">
            <a:avLst/>
          </a:prstGeom>
          <a:noFill/>
        </p:spPr>
        <p:txBody>
          <a:bodyPr wrap="square" rtlCol="0">
            <a:spAutoFit/>
          </a:bodyPr>
          <a:lstStyle/>
          <a:p>
            <a:pPr algn="ctr"/>
            <a:r>
              <a:rPr lang="en-US" sz="3600" b="1" dirty="0">
                <a:solidFill>
                  <a:schemeClr val="accent4"/>
                </a:solidFill>
                <a:latin typeface="Montserrat" panose="00000500000000000000" pitchFamily="50" charset="0"/>
              </a:rPr>
              <a:t>10K</a:t>
            </a:r>
          </a:p>
        </p:txBody>
      </p:sp>
      <p:sp>
        <p:nvSpPr>
          <p:cNvPr id="21" name="TextBox 20">
            <a:extLst>
              <a:ext uri="{FF2B5EF4-FFF2-40B4-BE49-F238E27FC236}">
                <a16:creationId xmlns:a16="http://schemas.microsoft.com/office/drawing/2014/main" id="{D6E3A01B-F7AD-459E-8118-9CF1E7881B0F}"/>
              </a:ext>
            </a:extLst>
          </p:cNvPr>
          <p:cNvSpPr txBox="1"/>
          <p:nvPr/>
        </p:nvSpPr>
        <p:spPr>
          <a:xfrm>
            <a:off x="2320463" y="3678184"/>
            <a:ext cx="2837672" cy="573940"/>
          </a:xfrm>
          <a:prstGeom prst="rect">
            <a:avLst/>
          </a:prstGeom>
          <a:noFill/>
        </p:spPr>
        <p:txBody>
          <a:bodyPr wrap="square" rtlCol="0">
            <a:spAutoFit/>
          </a:bodyPr>
          <a:lstStyle/>
          <a:p>
            <a:pPr>
              <a:lnSpc>
                <a:spcPct val="150000"/>
              </a:lnSpc>
            </a:pPr>
            <a:r>
              <a:rPr lang="en-US" sz="1100" dirty="0">
                <a:solidFill>
                  <a:schemeClr val="bg1"/>
                </a:solidFill>
              </a:rPr>
              <a:t>Lorem Ipsum is simply dummy text of the printing and typesetting</a:t>
            </a:r>
            <a:endParaRPr lang="id-ID" sz="1100" dirty="0">
              <a:solidFill>
                <a:schemeClr val="bg1"/>
              </a:solidFill>
            </a:endParaRPr>
          </a:p>
        </p:txBody>
      </p:sp>
      <p:sp>
        <p:nvSpPr>
          <p:cNvPr id="3" name="Picture Placeholder 2">
            <a:extLst>
              <a:ext uri="{FF2B5EF4-FFF2-40B4-BE49-F238E27FC236}">
                <a16:creationId xmlns:a16="http://schemas.microsoft.com/office/drawing/2014/main" id="{20B4D967-9241-4552-AF0A-0E32E07EDD8A}"/>
              </a:ext>
            </a:extLst>
          </p:cNvPr>
          <p:cNvSpPr>
            <a:spLocks noGrp="1"/>
          </p:cNvSpPr>
          <p:nvPr>
            <p:ph type="pic" sz="quarter" idx="11"/>
          </p:nvPr>
        </p:nvSpPr>
        <p:spPr/>
      </p:sp>
    </p:spTree>
    <p:extLst>
      <p:ext uri="{BB962C8B-B14F-4D97-AF65-F5344CB8AC3E}">
        <p14:creationId xmlns:p14="http://schemas.microsoft.com/office/powerpoint/2010/main" val="2306722810"/>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D25E737-BABE-45DE-BA79-AF34CC3D458C}"/>
              </a:ext>
            </a:extLst>
          </p:cNvPr>
          <p:cNvSpPr/>
          <p:nvPr/>
        </p:nvSpPr>
        <p:spPr>
          <a:xfrm>
            <a:off x="1613647" y="658906"/>
            <a:ext cx="4787153" cy="5567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B47193A8-366B-4BDE-AE40-435B4467A56C}"/>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E3CBB092-ED31-44C4-8839-55ABD5AC498D}"/>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Block Arc 9">
            <a:extLst>
              <a:ext uri="{FF2B5EF4-FFF2-40B4-BE49-F238E27FC236}">
                <a16:creationId xmlns:a16="http://schemas.microsoft.com/office/drawing/2014/main" id="{657EBBB8-2CF8-49A7-AAA0-5DD4D1B679BC}"/>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4" name="TextBox 13">
            <a:extLst>
              <a:ext uri="{FF2B5EF4-FFF2-40B4-BE49-F238E27FC236}">
                <a16:creationId xmlns:a16="http://schemas.microsoft.com/office/drawing/2014/main" id="{316DE06A-FDBB-4C74-88BA-948611F6A55E}"/>
              </a:ext>
            </a:extLst>
          </p:cNvPr>
          <p:cNvSpPr txBox="1"/>
          <p:nvPr/>
        </p:nvSpPr>
        <p:spPr>
          <a:xfrm>
            <a:off x="7276943" y="1154231"/>
            <a:ext cx="3858831" cy="1200329"/>
          </a:xfrm>
          <a:prstGeom prst="rect">
            <a:avLst/>
          </a:prstGeom>
          <a:noFill/>
        </p:spPr>
        <p:txBody>
          <a:bodyPr wrap="square" rtlCol="0">
            <a:spAutoFit/>
          </a:bodyPr>
          <a:lstStyle/>
          <a:p>
            <a:r>
              <a:rPr lang="en-US" sz="3600" dirty="0">
                <a:latin typeface="Aharoni" panose="02010803020104030203" pitchFamily="2" charset="-79"/>
                <a:cs typeface="Aharoni" panose="02010803020104030203" pitchFamily="2" charset="-79"/>
              </a:rPr>
              <a:t>ROMANTIC DAY </a:t>
            </a:r>
            <a:r>
              <a:rPr lang="en-US" sz="3600" dirty="0">
                <a:solidFill>
                  <a:schemeClr val="accent4"/>
                </a:solidFill>
                <a:latin typeface="Aharoni" panose="02010803020104030203" pitchFamily="2" charset="-79"/>
                <a:cs typeface="Aharoni" panose="02010803020104030203" pitchFamily="2" charset="-79"/>
              </a:rPr>
              <a:t>FOR REFERENCE</a:t>
            </a:r>
            <a:endParaRPr lang="id-ID" sz="3600" dirty="0">
              <a:solidFill>
                <a:schemeClr val="accent4"/>
              </a:solidFill>
              <a:latin typeface="Aharoni" panose="02010803020104030203" pitchFamily="2" charset="-79"/>
              <a:cs typeface="Aharoni" panose="02010803020104030203" pitchFamily="2" charset="-79"/>
            </a:endParaRPr>
          </a:p>
        </p:txBody>
      </p:sp>
      <p:sp>
        <p:nvSpPr>
          <p:cNvPr id="15" name="Half Frame 14">
            <a:extLst>
              <a:ext uri="{FF2B5EF4-FFF2-40B4-BE49-F238E27FC236}">
                <a16:creationId xmlns:a16="http://schemas.microsoft.com/office/drawing/2014/main" id="{8CF817DA-3EDA-42BF-B7A6-80C85F2F8633}"/>
              </a:ext>
            </a:extLst>
          </p:cNvPr>
          <p:cNvSpPr/>
          <p:nvPr/>
        </p:nvSpPr>
        <p:spPr>
          <a:xfrm rot="5400000">
            <a:off x="10691546" y="1052633"/>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8" name="Rectangle: Rounded Corners 17">
            <a:extLst>
              <a:ext uri="{FF2B5EF4-FFF2-40B4-BE49-F238E27FC236}">
                <a16:creationId xmlns:a16="http://schemas.microsoft.com/office/drawing/2014/main" id="{3CCBF94D-6B7D-452C-A224-3129F52E9F7F}"/>
              </a:ext>
            </a:extLst>
          </p:cNvPr>
          <p:cNvSpPr/>
          <p:nvPr/>
        </p:nvSpPr>
        <p:spPr>
          <a:xfrm>
            <a:off x="7353817" y="3139195"/>
            <a:ext cx="731592" cy="73159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392">
            <a:extLst>
              <a:ext uri="{FF2B5EF4-FFF2-40B4-BE49-F238E27FC236}">
                <a16:creationId xmlns:a16="http://schemas.microsoft.com/office/drawing/2014/main" id="{F7015400-F8CD-4301-9762-590DBEF91AD0}"/>
              </a:ext>
            </a:extLst>
          </p:cNvPr>
          <p:cNvGrpSpPr>
            <a:grpSpLocks noChangeAspect="1"/>
          </p:cNvGrpSpPr>
          <p:nvPr/>
        </p:nvGrpSpPr>
        <p:grpSpPr bwMode="auto">
          <a:xfrm>
            <a:off x="7540073" y="3344768"/>
            <a:ext cx="359079" cy="320446"/>
            <a:chOff x="2784" y="143"/>
            <a:chExt cx="3913" cy="3492"/>
          </a:xfrm>
          <a:solidFill>
            <a:schemeClr val="bg1"/>
          </a:solidFill>
        </p:grpSpPr>
        <p:sp>
          <p:nvSpPr>
            <p:cNvPr id="20" name="Freeform 394">
              <a:extLst>
                <a:ext uri="{FF2B5EF4-FFF2-40B4-BE49-F238E27FC236}">
                  <a16:creationId xmlns:a16="http://schemas.microsoft.com/office/drawing/2014/main" id="{1D8F8E3B-14E5-4601-9F07-9357C686FE50}"/>
                </a:ext>
              </a:extLst>
            </p:cNvPr>
            <p:cNvSpPr>
              <a:spLocks/>
            </p:cNvSpPr>
            <p:nvPr/>
          </p:nvSpPr>
          <p:spPr bwMode="auto">
            <a:xfrm>
              <a:off x="3881" y="143"/>
              <a:ext cx="2816" cy="1029"/>
            </a:xfrm>
            <a:custGeom>
              <a:avLst/>
              <a:gdLst>
                <a:gd name="T0" fmla="*/ 236 w 2816"/>
                <a:gd name="T1" fmla="*/ 0 h 1029"/>
                <a:gd name="T2" fmla="*/ 270 w 2816"/>
                <a:gd name="T3" fmla="*/ 3 h 1029"/>
                <a:gd name="T4" fmla="*/ 2667 w 2816"/>
                <a:gd name="T5" fmla="*/ 512 h 1029"/>
                <a:gd name="T6" fmla="*/ 2700 w 2816"/>
                <a:gd name="T7" fmla="*/ 521 h 1029"/>
                <a:gd name="T8" fmla="*/ 2729 w 2816"/>
                <a:gd name="T9" fmla="*/ 537 h 1029"/>
                <a:gd name="T10" fmla="*/ 2755 w 2816"/>
                <a:gd name="T11" fmla="*/ 557 h 1029"/>
                <a:gd name="T12" fmla="*/ 2777 w 2816"/>
                <a:gd name="T13" fmla="*/ 581 h 1029"/>
                <a:gd name="T14" fmla="*/ 2794 w 2816"/>
                <a:gd name="T15" fmla="*/ 607 h 1029"/>
                <a:gd name="T16" fmla="*/ 2807 w 2816"/>
                <a:gd name="T17" fmla="*/ 636 h 1029"/>
                <a:gd name="T18" fmla="*/ 2815 w 2816"/>
                <a:gd name="T19" fmla="*/ 669 h 1029"/>
                <a:gd name="T20" fmla="*/ 2816 w 2816"/>
                <a:gd name="T21" fmla="*/ 702 h 1029"/>
                <a:gd name="T22" fmla="*/ 2813 w 2816"/>
                <a:gd name="T23" fmla="*/ 735 h 1029"/>
                <a:gd name="T24" fmla="*/ 2767 w 2816"/>
                <a:gd name="T25" fmla="*/ 1029 h 1029"/>
                <a:gd name="T26" fmla="*/ 0 w 2816"/>
                <a:gd name="T27" fmla="*/ 442 h 1029"/>
                <a:gd name="T28" fmla="*/ 47 w 2816"/>
                <a:gd name="T29" fmla="*/ 149 h 1029"/>
                <a:gd name="T30" fmla="*/ 56 w 2816"/>
                <a:gd name="T31" fmla="*/ 117 h 1029"/>
                <a:gd name="T32" fmla="*/ 71 w 2816"/>
                <a:gd name="T33" fmla="*/ 87 h 1029"/>
                <a:gd name="T34" fmla="*/ 92 w 2816"/>
                <a:gd name="T35" fmla="*/ 61 h 1029"/>
                <a:gd name="T36" fmla="*/ 115 w 2816"/>
                <a:gd name="T37" fmla="*/ 40 h 1029"/>
                <a:gd name="T38" fmla="*/ 142 w 2816"/>
                <a:gd name="T39" fmla="*/ 22 h 1029"/>
                <a:gd name="T40" fmla="*/ 171 w 2816"/>
                <a:gd name="T41" fmla="*/ 9 h 1029"/>
                <a:gd name="T42" fmla="*/ 203 w 2816"/>
                <a:gd name="T43" fmla="*/ 2 h 1029"/>
                <a:gd name="T44" fmla="*/ 236 w 2816"/>
                <a:gd name="T45" fmla="*/ 0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16" h="1029">
                  <a:moveTo>
                    <a:pt x="236" y="0"/>
                  </a:moveTo>
                  <a:lnTo>
                    <a:pt x="270" y="3"/>
                  </a:lnTo>
                  <a:lnTo>
                    <a:pt x="2667" y="512"/>
                  </a:lnTo>
                  <a:lnTo>
                    <a:pt x="2700" y="521"/>
                  </a:lnTo>
                  <a:lnTo>
                    <a:pt x="2729" y="537"/>
                  </a:lnTo>
                  <a:lnTo>
                    <a:pt x="2755" y="557"/>
                  </a:lnTo>
                  <a:lnTo>
                    <a:pt x="2777" y="581"/>
                  </a:lnTo>
                  <a:lnTo>
                    <a:pt x="2794" y="607"/>
                  </a:lnTo>
                  <a:lnTo>
                    <a:pt x="2807" y="636"/>
                  </a:lnTo>
                  <a:lnTo>
                    <a:pt x="2815" y="669"/>
                  </a:lnTo>
                  <a:lnTo>
                    <a:pt x="2816" y="702"/>
                  </a:lnTo>
                  <a:lnTo>
                    <a:pt x="2813" y="735"/>
                  </a:lnTo>
                  <a:lnTo>
                    <a:pt x="2767" y="1029"/>
                  </a:lnTo>
                  <a:lnTo>
                    <a:pt x="0" y="442"/>
                  </a:lnTo>
                  <a:lnTo>
                    <a:pt x="47" y="149"/>
                  </a:lnTo>
                  <a:lnTo>
                    <a:pt x="56" y="117"/>
                  </a:lnTo>
                  <a:lnTo>
                    <a:pt x="71" y="87"/>
                  </a:lnTo>
                  <a:lnTo>
                    <a:pt x="92" y="61"/>
                  </a:lnTo>
                  <a:lnTo>
                    <a:pt x="115" y="40"/>
                  </a:lnTo>
                  <a:lnTo>
                    <a:pt x="142" y="22"/>
                  </a:lnTo>
                  <a:lnTo>
                    <a:pt x="171" y="9"/>
                  </a:lnTo>
                  <a:lnTo>
                    <a:pt x="203" y="2"/>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395">
              <a:extLst>
                <a:ext uri="{FF2B5EF4-FFF2-40B4-BE49-F238E27FC236}">
                  <a16:creationId xmlns:a16="http://schemas.microsoft.com/office/drawing/2014/main" id="{D640F650-7098-4ABD-96AF-BA9873000677}"/>
                </a:ext>
              </a:extLst>
            </p:cNvPr>
            <p:cNvSpPr>
              <a:spLocks noEditPoints="1"/>
            </p:cNvSpPr>
            <p:nvPr/>
          </p:nvSpPr>
          <p:spPr bwMode="auto">
            <a:xfrm>
              <a:off x="2784" y="999"/>
              <a:ext cx="3760" cy="2636"/>
            </a:xfrm>
            <a:custGeom>
              <a:avLst/>
              <a:gdLst>
                <a:gd name="T0" fmla="*/ 329 w 3760"/>
                <a:gd name="T1" fmla="*/ 1581 h 2636"/>
                <a:gd name="T2" fmla="*/ 576 w 3760"/>
                <a:gd name="T3" fmla="*/ 2466 h 2636"/>
                <a:gd name="T4" fmla="*/ 595 w 3760"/>
                <a:gd name="T5" fmla="*/ 2479 h 2636"/>
                <a:gd name="T6" fmla="*/ 609 w 3760"/>
                <a:gd name="T7" fmla="*/ 2480 h 2636"/>
                <a:gd name="T8" fmla="*/ 2998 w 3760"/>
                <a:gd name="T9" fmla="*/ 1817 h 2636"/>
                <a:gd name="T10" fmla="*/ 3015 w 3760"/>
                <a:gd name="T11" fmla="*/ 1808 h 2636"/>
                <a:gd name="T12" fmla="*/ 3022 w 3760"/>
                <a:gd name="T13" fmla="*/ 1793 h 2636"/>
                <a:gd name="T14" fmla="*/ 3022 w 3760"/>
                <a:gd name="T15" fmla="*/ 1774 h 2636"/>
                <a:gd name="T16" fmla="*/ 2780 w 3760"/>
                <a:gd name="T17" fmla="*/ 900 h 2636"/>
                <a:gd name="T18" fmla="*/ 3142 w 3760"/>
                <a:gd name="T19" fmla="*/ 660 h 2636"/>
                <a:gd name="T20" fmla="*/ 3108 w 3760"/>
                <a:gd name="T21" fmla="*/ 681 h 2636"/>
                <a:gd name="T22" fmla="*/ 3091 w 3760"/>
                <a:gd name="T23" fmla="*/ 717 h 2636"/>
                <a:gd name="T24" fmla="*/ 3030 w 3760"/>
                <a:gd name="T25" fmla="*/ 1016 h 2636"/>
                <a:gd name="T26" fmla="*/ 3042 w 3760"/>
                <a:gd name="T27" fmla="*/ 1054 h 2636"/>
                <a:gd name="T28" fmla="*/ 3072 w 3760"/>
                <a:gd name="T29" fmla="*/ 1080 h 2636"/>
                <a:gd name="T30" fmla="*/ 3370 w 3760"/>
                <a:gd name="T31" fmla="*/ 1147 h 2636"/>
                <a:gd name="T32" fmla="*/ 3410 w 3760"/>
                <a:gd name="T33" fmla="*/ 1144 h 2636"/>
                <a:gd name="T34" fmla="*/ 3443 w 3760"/>
                <a:gd name="T35" fmla="*/ 1123 h 2636"/>
                <a:gd name="T36" fmla="*/ 3461 w 3760"/>
                <a:gd name="T37" fmla="*/ 1087 h 2636"/>
                <a:gd name="T38" fmla="*/ 3522 w 3760"/>
                <a:gd name="T39" fmla="*/ 787 h 2636"/>
                <a:gd name="T40" fmla="*/ 3510 w 3760"/>
                <a:gd name="T41" fmla="*/ 750 h 2636"/>
                <a:gd name="T42" fmla="*/ 3480 w 3760"/>
                <a:gd name="T43" fmla="*/ 723 h 2636"/>
                <a:gd name="T44" fmla="*/ 3182 w 3760"/>
                <a:gd name="T45" fmla="*/ 657 h 2636"/>
                <a:gd name="T46" fmla="*/ 2572 w 3760"/>
                <a:gd name="T47" fmla="*/ 250 h 2636"/>
                <a:gd name="T48" fmla="*/ 2564 w 3760"/>
                <a:gd name="T49" fmla="*/ 251 h 2636"/>
                <a:gd name="T50" fmla="*/ 840 w 3760"/>
                <a:gd name="T51" fmla="*/ 730 h 2636"/>
                <a:gd name="T52" fmla="*/ 168 w 3760"/>
                <a:gd name="T53" fmla="*/ 920 h 2636"/>
                <a:gd name="T54" fmla="*/ 155 w 3760"/>
                <a:gd name="T55" fmla="*/ 942 h 2636"/>
                <a:gd name="T56" fmla="*/ 236 w 3760"/>
                <a:gd name="T57" fmla="*/ 1249 h 2636"/>
                <a:gd name="T58" fmla="*/ 2626 w 3760"/>
                <a:gd name="T59" fmla="*/ 346 h 2636"/>
                <a:gd name="T60" fmla="*/ 2602 w 3760"/>
                <a:gd name="T61" fmla="*/ 264 h 2636"/>
                <a:gd name="T62" fmla="*/ 2583 w 3760"/>
                <a:gd name="T63" fmla="*/ 252 h 2636"/>
                <a:gd name="T64" fmla="*/ 994 w 3760"/>
                <a:gd name="T65" fmla="*/ 0 h 2636"/>
                <a:gd name="T66" fmla="*/ 2522 w 3760"/>
                <a:gd name="T67" fmla="*/ 101 h 2636"/>
                <a:gd name="T68" fmla="*/ 2588 w 3760"/>
                <a:gd name="T69" fmla="*/ 95 h 2636"/>
                <a:gd name="T70" fmla="*/ 2651 w 3760"/>
                <a:gd name="T71" fmla="*/ 112 h 2636"/>
                <a:gd name="T72" fmla="*/ 2705 w 3760"/>
                <a:gd name="T73" fmla="*/ 149 h 2636"/>
                <a:gd name="T74" fmla="*/ 2744 w 3760"/>
                <a:gd name="T75" fmla="*/ 202 h 2636"/>
                <a:gd name="T76" fmla="*/ 2797 w 3760"/>
                <a:gd name="T77" fmla="*/ 383 h 2636"/>
                <a:gd name="T78" fmla="*/ 3591 w 3760"/>
                <a:gd name="T79" fmla="*/ 1387 h 2636"/>
                <a:gd name="T80" fmla="*/ 3566 w 3760"/>
                <a:gd name="T81" fmla="*/ 1449 h 2636"/>
                <a:gd name="T82" fmla="*/ 3523 w 3760"/>
                <a:gd name="T83" fmla="*/ 1496 h 2636"/>
                <a:gd name="T84" fmla="*/ 3466 w 3760"/>
                <a:gd name="T85" fmla="*/ 1526 h 2636"/>
                <a:gd name="T86" fmla="*/ 3402 w 3760"/>
                <a:gd name="T87" fmla="*/ 1535 h 2636"/>
                <a:gd name="T88" fmla="*/ 3100 w 3760"/>
                <a:gd name="T89" fmla="*/ 1475 h 2636"/>
                <a:gd name="T90" fmla="*/ 3177 w 3760"/>
                <a:gd name="T91" fmla="*/ 1766 h 2636"/>
                <a:gd name="T92" fmla="*/ 3173 w 3760"/>
                <a:gd name="T93" fmla="*/ 1832 h 2636"/>
                <a:gd name="T94" fmla="*/ 3145 w 3760"/>
                <a:gd name="T95" fmla="*/ 1891 h 2636"/>
                <a:gd name="T96" fmla="*/ 3100 w 3760"/>
                <a:gd name="T97" fmla="*/ 1938 h 2636"/>
                <a:gd name="T98" fmla="*/ 3040 w 3760"/>
                <a:gd name="T99" fmla="*/ 1967 h 2636"/>
                <a:gd name="T100" fmla="*/ 622 w 3760"/>
                <a:gd name="T101" fmla="*/ 2636 h 2636"/>
                <a:gd name="T102" fmla="*/ 556 w 3760"/>
                <a:gd name="T103" fmla="*/ 2630 h 2636"/>
                <a:gd name="T104" fmla="*/ 498 w 3760"/>
                <a:gd name="T105" fmla="*/ 2602 h 2636"/>
                <a:gd name="T106" fmla="*/ 450 w 3760"/>
                <a:gd name="T107" fmla="*/ 2557 h 2636"/>
                <a:gd name="T108" fmla="*/ 422 w 3760"/>
                <a:gd name="T109" fmla="*/ 2497 h 2636"/>
                <a:gd name="T110" fmla="*/ 0 w 3760"/>
                <a:gd name="T111" fmla="*/ 964 h 2636"/>
                <a:gd name="T112" fmla="*/ 5 w 3760"/>
                <a:gd name="T113" fmla="*/ 899 h 2636"/>
                <a:gd name="T114" fmla="*/ 32 w 3760"/>
                <a:gd name="T115" fmla="*/ 839 h 2636"/>
                <a:gd name="T116" fmla="*/ 77 w 3760"/>
                <a:gd name="T117" fmla="*/ 793 h 2636"/>
                <a:gd name="T118" fmla="*/ 138 w 3760"/>
                <a:gd name="T119" fmla="*/ 763 h 2636"/>
                <a:gd name="T120" fmla="*/ 994 w 3760"/>
                <a:gd name="T121" fmla="*/ 0 h 2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60" h="2636">
                  <a:moveTo>
                    <a:pt x="2780" y="900"/>
                  </a:moveTo>
                  <a:lnTo>
                    <a:pt x="329" y="1581"/>
                  </a:lnTo>
                  <a:lnTo>
                    <a:pt x="571" y="2455"/>
                  </a:lnTo>
                  <a:lnTo>
                    <a:pt x="576" y="2466"/>
                  </a:lnTo>
                  <a:lnTo>
                    <a:pt x="584" y="2474"/>
                  </a:lnTo>
                  <a:lnTo>
                    <a:pt x="595" y="2479"/>
                  </a:lnTo>
                  <a:lnTo>
                    <a:pt x="605" y="2481"/>
                  </a:lnTo>
                  <a:lnTo>
                    <a:pt x="609" y="2480"/>
                  </a:lnTo>
                  <a:lnTo>
                    <a:pt x="614" y="2479"/>
                  </a:lnTo>
                  <a:lnTo>
                    <a:pt x="2998" y="1817"/>
                  </a:lnTo>
                  <a:lnTo>
                    <a:pt x="3008" y="1813"/>
                  </a:lnTo>
                  <a:lnTo>
                    <a:pt x="3015" y="1808"/>
                  </a:lnTo>
                  <a:lnTo>
                    <a:pt x="3018" y="1800"/>
                  </a:lnTo>
                  <a:lnTo>
                    <a:pt x="3022" y="1793"/>
                  </a:lnTo>
                  <a:lnTo>
                    <a:pt x="3023" y="1785"/>
                  </a:lnTo>
                  <a:lnTo>
                    <a:pt x="3022" y="1774"/>
                  </a:lnTo>
                  <a:lnTo>
                    <a:pt x="2929" y="1439"/>
                  </a:lnTo>
                  <a:lnTo>
                    <a:pt x="2780" y="900"/>
                  </a:lnTo>
                  <a:close/>
                  <a:moveTo>
                    <a:pt x="3162" y="655"/>
                  </a:moveTo>
                  <a:lnTo>
                    <a:pt x="3142" y="660"/>
                  </a:lnTo>
                  <a:lnTo>
                    <a:pt x="3124" y="668"/>
                  </a:lnTo>
                  <a:lnTo>
                    <a:pt x="3108" y="681"/>
                  </a:lnTo>
                  <a:lnTo>
                    <a:pt x="3098" y="698"/>
                  </a:lnTo>
                  <a:lnTo>
                    <a:pt x="3091" y="717"/>
                  </a:lnTo>
                  <a:lnTo>
                    <a:pt x="3031" y="996"/>
                  </a:lnTo>
                  <a:lnTo>
                    <a:pt x="3030" y="1016"/>
                  </a:lnTo>
                  <a:lnTo>
                    <a:pt x="3034" y="1036"/>
                  </a:lnTo>
                  <a:lnTo>
                    <a:pt x="3042" y="1054"/>
                  </a:lnTo>
                  <a:lnTo>
                    <a:pt x="3055" y="1070"/>
                  </a:lnTo>
                  <a:lnTo>
                    <a:pt x="3072" y="1080"/>
                  </a:lnTo>
                  <a:lnTo>
                    <a:pt x="3091" y="1087"/>
                  </a:lnTo>
                  <a:lnTo>
                    <a:pt x="3370" y="1147"/>
                  </a:lnTo>
                  <a:lnTo>
                    <a:pt x="3390" y="1148"/>
                  </a:lnTo>
                  <a:lnTo>
                    <a:pt x="3410" y="1144"/>
                  </a:lnTo>
                  <a:lnTo>
                    <a:pt x="3428" y="1136"/>
                  </a:lnTo>
                  <a:lnTo>
                    <a:pt x="3443" y="1123"/>
                  </a:lnTo>
                  <a:lnTo>
                    <a:pt x="3455" y="1106"/>
                  </a:lnTo>
                  <a:lnTo>
                    <a:pt x="3461" y="1087"/>
                  </a:lnTo>
                  <a:lnTo>
                    <a:pt x="3520" y="808"/>
                  </a:lnTo>
                  <a:lnTo>
                    <a:pt x="3522" y="787"/>
                  </a:lnTo>
                  <a:lnTo>
                    <a:pt x="3518" y="768"/>
                  </a:lnTo>
                  <a:lnTo>
                    <a:pt x="3510" y="750"/>
                  </a:lnTo>
                  <a:lnTo>
                    <a:pt x="3497" y="735"/>
                  </a:lnTo>
                  <a:lnTo>
                    <a:pt x="3480" y="723"/>
                  </a:lnTo>
                  <a:lnTo>
                    <a:pt x="3461" y="716"/>
                  </a:lnTo>
                  <a:lnTo>
                    <a:pt x="3182" y="657"/>
                  </a:lnTo>
                  <a:lnTo>
                    <a:pt x="3162" y="655"/>
                  </a:lnTo>
                  <a:close/>
                  <a:moveTo>
                    <a:pt x="2572" y="250"/>
                  </a:moveTo>
                  <a:lnTo>
                    <a:pt x="2568" y="250"/>
                  </a:lnTo>
                  <a:lnTo>
                    <a:pt x="2564" y="251"/>
                  </a:lnTo>
                  <a:lnTo>
                    <a:pt x="2396" y="297"/>
                  </a:lnTo>
                  <a:lnTo>
                    <a:pt x="840" y="730"/>
                  </a:lnTo>
                  <a:lnTo>
                    <a:pt x="179" y="913"/>
                  </a:lnTo>
                  <a:lnTo>
                    <a:pt x="168" y="920"/>
                  </a:lnTo>
                  <a:lnTo>
                    <a:pt x="159" y="929"/>
                  </a:lnTo>
                  <a:lnTo>
                    <a:pt x="155" y="942"/>
                  </a:lnTo>
                  <a:lnTo>
                    <a:pt x="156" y="957"/>
                  </a:lnTo>
                  <a:lnTo>
                    <a:pt x="236" y="1249"/>
                  </a:lnTo>
                  <a:lnTo>
                    <a:pt x="2688" y="568"/>
                  </a:lnTo>
                  <a:lnTo>
                    <a:pt x="2626" y="346"/>
                  </a:lnTo>
                  <a:lnTo>
                    <a:pt x="2606" y="276"/>
                  </a:lnTo>
                  <a:lnTo>
                    <a:pt x="2602" y="264"/>
                  </a:lnTo>
                  <a:lnTo>
                    <a:pt x="2593" y="257"/>
                  </a:lnTo>
                  <a:lnTo>
                    <a:pt x="2583" y="252"/>
                  </a:lnTo>
                  <a:lnTo>
                    <a:pt x="2572" y="250"/>
                  </a:lnTo>
                  <a:close/>
                  <a:moveTo>
                    <a:pt x="994" y="0"/>
                  </a:moveTo>
                  <a:lnTo>
                    <a:pt x="2067" y="228"/>
                  </a:lnTo>
                  <a:lnTo>
                    <a:pt x="2522" y="101"/>
                  </a:lnTo>
                  <a:lnTo>
                    <a:pt x="2555" y="95"/>
                  </a:lnTo>
                  <a:lnTo>
                    <a:pt x="2588" y="95"/>
                  </a:lnTo>
                  <a:lnTo>
                    <a:pt x="2622" y="101"/>
                  </a:lnTo>
                  <a:lnTo>
                    <a:pt x="2651" y="112"/>
                  </a:lnTo>
                  <a:lnTo>
                    <a:pt x="2680" y="129"/>
                  </a:lnTo>
                  <a:lnTo>
                    <a:pt x="2705" y="149"/>
                  </a:lnTo>
                  <a:lnTo>
                    <a:pt x="2727" y="174"/>
                  </a:lnTo>
                  <a:lnTo>
                    <a:pt x="2744" y="202"/>
                  </a:lnTo>
                  <a:lnTo>
                    <a:pt x="2756" y="234"/>
                  </a:lnTo>
                  <a:lnTo>
                    <a:pt x="2797" y="383"/>
                  </a:lnTo>
                  <a:lnTo>
                    <a:pt x="3760" y="586"/>
                  </a:lnTo>
                  <a:lnTo>
                    <a:pt x="3591" y="1387"/>
                  </a:lnTo>
                  <a:lnTo>
                    <a:pt x="3581" y="1419"/>
                  </a:lnTo>
                  <a:lnTo>
                    <a:pt x="3566" y="1449"/>
                  </a:lnTo>
                  <a:lnTo>
                    <a:pt x="3547" y="1474"/>
                  </a:lnTo>
                  <a:lnTo>
                    <a:pt x="3523" y="1496"/>
                  </a:lnTo>
                  <a:lnTo>
                    <a:pt x="3496" y="1514"/>
                  </a:lnTo>
                  <a:lnTo>
                    <a:pt x="3466" y="1526"/>
                  </a:lnTo>
                  <a:lnTo>
                    <a:pt x="3434" y="1534"/>
                  </a:lnTo>
                  <a:lnTo>
                    <a:pt x="3402" y="1535"/>
                  </a:lnTo>
                  <a:lnTo>
                    <a:pt x="3367" y="1532"/>
                  </a:lnTo>
                  <a:lnTo>
                    <a:pt x="3100" y="1475"/>
                  </a:lnTo>
                  <a:lnTo>
                    <a:pt x="3171" y="1733"/>
                  </a:lnTo>
                  <a:lnTo>
                    <a:pt x="3177" y="1766"/>
                  </a:lnTo>
                  <a:lnTo>
                    <a:pt x="3177" y="1799"/>
                  </a:lnTo>
                  <a:lnTo>
                    <a:pt x="3173" y="1832"/>
                  </a:lnTo>
                  <a:lnTo>
                    <a:pt x="3161" y="1862"/>
                  </a:lnTo>
                  <a:lnTo>
                    <a:pt x="3145" y="1891"/>
                  </a:lnTo>
                  <a:lnTo>
                    <a:pt x="3124" y="1916"/>
                  </a:lnTo>
                  <a:lnTo>
                    <a:pt x="3100" y="1938"/>
                  </a:lnTo>
                  <a:lnTo>
                    <a:pt x="3072" y="1955"/>
                  </a:lnTo>
                  <a:lnTo>
                    <a:pt x="3040" y="1967"/>
                  </a:lnTo>
                  <a:lnTo>
                    <a:pt x="656" y="2629"/>
                  </a:lnTo>
                  <a:lnTo>
                    <a:pt x="622" y="2636"/>
                  </a:lnTo>
                  <a:lnTo>
                    <a:pt x="589" y="2636"/>
                  </a:lnTo>
                  <a:lnTo>
                    <a:pt x="556" y="2630"/>
                  </a:lnTo>
                  <a:lnTo>
                    <a:pt x="526" y="2618"/>
                  </a:lnTo>
                  <a:lnTo>
                    <a:pt x="498" y="2602"/>
                  </a:lnTo>
                  <a:lnTo>
                    <a:pt x="473" y="2582"/>
                  </a:lnTo>
                  <a:lnTo>
                    <a:pt x="450" y="2557"/>
                  </a:lnTo>
                  <a:lnTo>
                    <a:pt x="434" y="2529"/>
                  </a:lnTo>
                  <a:lnTo>
                    <a:pt x="422" y="2497"/>
                  </a:lnTo>
                  <a:lnTo>
                    <a:pt x="6" y="998"/>
                  </a:lnTo>
                  <a:lnTo>
                    <a:pt x="0" y="964"/>
                  </a:lnTo>
                  <a:lnTo>
                    <a:pt x="0" y="931"/>
                  </a:lnTo>
                  <a:lnTo>
                    <a:pt x="5" y="899"/>
                  </a:lnTo>
                  <a:lnTo>
                    <a:pt x="17" y="868"/>
                  </a:lnTo>
                  <a:lnTo>
                    <a:pt x="32" y="839"/>
                  </a:lnTo>
                  <a:lnTo>
                    <a:pt x="52" y="814"/>
                  </a:lnTo>
                  <a:lnTo>
                    <a:pt x="77" y="793"/>
                  </a:lnTo>
                  <a:lnTo>
                    <a:pt x="106" y="776"/>
                  </a:lnTo>
                  <a:lnTo>
                    <a:pt x="138" y="763"/>
                  </a:lnTo>
                  <a:lnTo>
                    <a:pt x="875" y="559"/>
                  </a:lnTo>
                  <a:lnTo>
                    <a:pt x="9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396">
              <a:extLst>
                <a:ext uri="{FF2B5EF4-FFF2-40B4-BE49-F238E27FC236}">
                  <a16:creationId xmlns:a16="http://schemas.microsoft.com/office/drawing/2014/main" id="{BE69A7EF-AAF7-4B95-8275-49A8ADECEFCD}"/>
                </a:ext>
              </a:extLst>
            </p:cNvPr>
            <p:cNvSpPr>
              <a:spLocks/>
            </p:cNvSpPr>
            <p:nvPr/>
          </p:nvSpPr>
          <p:spPr bwMode="auto">
            <a:xfrm>
              <a:off x="3353" y="2776"/>
              <a:ext cx="510" cy="511"/>
            </a:xfrm>
            <a:custGeom>
              <a:avLst/>
              <a:gdLst>
                <a:gd name="T0" fmla="*/ 355 w 510"/>
                <a:gd name="T1" fmla="*/ 0 h 511"/>
                <a:gd name="T2" fmla="*/ 375 w 510"/>
                <a:gd name="T3" fmla="*/ 3 h 511"/>
                <a:gd name="T4" fmla="*/ 394 w 510"/>
                <a:gd name="T5" fmla="*/ 10 h 511"/>
                <a:gd name="T6" fmla="*/ 410 w 510"/>
                <a:gd name="T7" fmla="*/ 22 h 511"/>
                <a:gd name="T8" fmla="*/ 423 w 510"/>
                <a:gd name="T9" fmla="*/ 38 h 511"/>
                <a:gd name="T10" fmla="*/ 431 w 510"/>
                <a:gd name="T11" fmla="*/ 57 h 511"/>
                <a:gd name="T12" fmla="*/ 508 w 510"/>
                <a:gd name="T13" fmla="*/ 336 h 511"/>
                <a:gd name="T14" fmla="*/ 510 w 510"/>
                <a:gd name="T15" fmla="*/ 356 h 511"/>
                <a:gd name="T16" fmla="*/ 508 w 510"/>
                <a:gd name="T17" fmla="*/ 376 h 511"/>
                <a:gd name="T18" fmla="*/ 500 w 510"/>
                <a:gd name="T19" fmla="*/ 394 h 511"/>
                <a:gd name="T20" fmla="*/ 488 w 510"/>
                <a:gd name="T21" fmla="*/ 411 h 511"/>
                <a:gd name="T22" fmla="*/ 472 w 510"/>
                <a:gd name="T23" fmla="*/ 423 h 511"/>
                <a:gd name="T24" fmla="*/ 453 w 510"/>
                <a:gd name="T25" fmla="*/ 431 h 511"/>
                <a:gd name="T26" fmla="*/ 176 w 510"/>
                <a:gd name="T27" fmla="*/ 508 h 511"/>
                <a:gd name="T28" fmla="*/ 154 w 510"/>
                <a:gd name="T29" fmla="*/ 511 h 511"/>
                <a:gd name="T30" fmla="*/ 135 w 510"/>
                <a:gd name="T31" fmla="*/ 508 h 511"/>
                <a:gd name="T32" fmla="*/ 116 w 510"/>
                <a:gd name="T33" fmla="*/ 501 h 511"/>
                <a:gd name="T34" fmla="*/ 101 w 510"/>
                <a:gd name="T35" fmla="*/ 489 h 511"/>
                <a:gd name="T36" fmla="*/ 88 w 510"/>
                <a:gd name="T37" fmla="*/ 474 h 511"/>
                <a:gd name="T38" fmla="*/ 79 w 510"/>
                <a:gd name="T39" fmla="*/ 455 h 511"/>
                <a:gd name="T40" fmla="*/ 2 w 510"/>
                <a:gd name="T41" fmla="*/ 175 h 511"/>
                <a:gd name="T42" fmla="*/ 0 w 510"/>
                <a:gd name="T43" fmla="*/ 155 h 511"/>
                <a:gd name="T44" fmla="*/ 2 w 510"/>
                <a:gd name="T45" fmla="*/ 135 h 511"/>
                <a:gd name="T46" fmla="*/ 9 w 510"/>
                <a:gd name="T47" fmla="*/ 117 h 511"/>
                <a:gd name="T48" fmla="*/ 21 w 510"/>
                <a:gd name="T49" fmla="*/ 101 h 511"/>
                <a:gd name="T50" fmla="*/ 38 w 510"/>
                <a:gd name="T51" fmla="*/ 89 h 511"/>
                <a:gd name="T52" fmla="*/ 57 w 510"/>
                <a:gd name="T53" fmla="*/ 80 h 511"/>
                <a:gd name="T54" fmla="*/ 335 w 510"/>
                <a:gd name="T55" fmla="*/ 3 h 511"/>
                <a:gd name="T56" fmla="*/ 355 w 510"/>
                <a:gd name="T57" fmla="*/ 0 h 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0" h="511">
                  <a:moveTo>
                    <a:pt x="355" y="0"/>
                  </a:moveTo>
                  <a:lnTo>
                    <a:pt x="375" y="3"/>
                  </a:lnTo>
                  <a:lnTo>
                    <a:pt x="394" y="10"/>
                  </a:lnTo>
                  <a:lnTo>
                    <a:pt x="410" y="22"/>
                  </a:lnTo>
                  <a:lnTo>
                    <a:pt x="423" y="38"/>
                  </a:lnTo>
                  <a:lnTo>
                    <a:pt x="431" y="57"/>
                  </a:lnTo>
                  <a:lnTo>
                    <a:pt x="508" y="336"/>
                  </a:lnTo>
                  <a:lnTo>
                    <a:pt x="510" y="356"/>
                  </a:lnTo>
                  <a:lnTo>
                    <a:pt x="508" y="376"/>
                  </a:lnTo>
                  <a:lnTo>
                    <a:pt x="500" y="394"/>
                  </a:lnTo>
                  <a:lnTo>
                    <a:pt x="488" y="411"/>
                  </a:lnTo>
                  <a:lnTo>
                    <a:pt x="472" y="423"/>
                  </a:lnTo>
                  <a:lnTo>
                    <a:pt x="453" y="431"/>
                  </a:lnTo>
                  <a:lnTo>
                    <a:pt x="176" y="508"/>
                  </a:lnTo>
                  <a:lnTo>
                    <a:pt x="154" y="511"/>
                  </a:lnTo>
                  <a:lnTo>
                    <a:pt x="135" y="508"/>
                  </a:lnTo>
                  <a:lnTo>
                    <a:pt x="116" y="501"/>
                  </a:lnTo>
                  <a:lnTo>
                    <a:pt x="101" y="489"/>
                  </a:lnTo>
                  <a:lnTo>
                    <a:pt x="88" y="474"/>
                  </a:lnTo>
                  <a:lnTo>
                    <a:pt x="79" y="455"/>
                  </a:lnTo>
                  <a:lnTo>
                    <a:pt x="2" y="175"/>
                  </a:lnTo>
                  <a:lnTo>
                    <a:pt x="0" y="155"/>
                  </a:lnTo>
                  <a:lnTo>
                    <a:pt x="2" y="135"/>
                  </a:lnTo>
                  <a:lnTo>
                    <a:pt x="9" y="117"/>
                  </a:lnTo>
                  <a:lnTo>
                    <a:pt x="21" y="101"/>
                  </a:lnTo>
                  <a:lnTo>
                    <a:pt x="38" y="89"/>
                  </a:lnTo>
                  <a:lnTo>
                    <a:pt x="57" y="80"/>
                  </a:lnTo>
                  <a:lnTo>
                    <a:pt x="335" y="3"/>
                  </a:lnTo>
                  <a:lnTo>
                    <a:pt x="3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3" name="Rectangle 22">
            <a:extLst>
              <a:ext uri="{FF2B5EF4-FFF2-40B4-BE49-F238E27FC236}">
                <a16:creationId xmlns:a16="http://schemas.microsoft.com/office/drawing/2014/main" id="{BD424CD8-DCB8-4032-8AC9-1946FC81B38C}"/>
              </a:ext>
            </a:extLst>
          </p:cNvPr>
          <p:cNvSpPr/>
          <p:nvPr/>
        </p:nvSpPr>
        <p:spPr>
          <a:xfrm>
            <a:off x="8362160" y="3139021"/>
            <a:ext cx="2755747" cy="894732"/>
          </a:xfrm>
          <a:prstGeom prst="rect">
            <a:avLst/>
          </a:prstGeom>
          <a:noFill/>
        </p:spPr>
        <p:txBody>
          <a:bodyPr wrap="square" rtlCol="0">
            <a:spAutoFit/>
          </a:bodyPr>
          <a:lstStyle/>
          <a:p>
            <a:pPr algn="just">
              <a:lnSpc>
                <a:spcPct val="110000"/>
              </a:lnSpc>
            </a:pPr>
            <a:r>
              <a:rPr lang="en-US" sz="1200" dirty="0">
                <a:solidFill>
                  <a:schemeClr val="tx2">
                    <a:lumMod val="50000"/>
                  </a:schemeClr>
                </a:solidFill>
              </a:rPr>
              <a:t>Trendy will show you The easiest and fastest way to go the place that you want to go Whether you're on foot public transport or in a car use trendy to </a:t>
            </a:r>
          </a:p>
        </p:txBody>
      </p:sp>
      <p:sp>
        <p:nvSpPr>
          <p:cNvPr id="24" name="Текст 11">
            <a:extLst>
              <a:ext uri="{FF2B5EF4-FFF2-40B4-BE49-F238E27FC236}">
                <a16:creationId xmlns:a16="http://schemas.microsoft.com/office/drawing/2014/main" id="{DFD3DBF0-406D-458C-8738-D167A71AD47C}"/>
              </a:ext>
            </a:extLst>
          </p:cNvPr>
          <p:cNvSpPr txBox="1">
            <a:spLocks/>
          </p:cNvSpPr>
          <p:nvPr/>
        </p:nvSpPr>
        <p:spPr>
          <a:xfrm>
            <a:off x="8386687" y="2716431"/>
            <a:ext cx="1807672" cy="397551"/>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chemeClr val="tx2">
                    <a:lumMod val="50000"/>
                  </a:schemeClr>
                </a:solidFill>
                <a:cs typeface="Poppins SemiBold" panose="02000000000000000000" pitchFamily="2" charset="0"/>
              </a:rPr>
              <a:t>Payment</a:t>
            </a:r>
            <a:r>
              <a:rPr lang="id-ID" sz="1800" b="1" dirty="0">
                <a:solidFill>
                  <a:schemeClr val="tx2">
                    <a:lumMod val="50000"/>
                  </a:schemeClr>
                </a:solidFill>
                <a:cs typeface="Poppins SemiBold" panose="02000000000000000000" pitchFamily="2" charset="0"/>
              </a:rPr>
              <a:t> </a:t>
            </a:r>
            <a:r>
              <a:rPr lang="id-ID" sz="1800" b="1" dirty="0">
                <a:solidFill>
                  <a:schemeClr val="accent4"/>
                </a:solidFill>
                <a:cs typeface="Poppins SemiBold" panose="02000000000000000000" pitchFamily="2" charset="0"/>
              </a:rPr>
              <a:t>Here</a:t>
            </a:r>
            <a:endParaRPr lang="en-US" sz="1800" b="1" dirty="0">
              <a:solidFill>
                <a:schemeClr val="accent4"/>
              </a:solidFill>
              <a:cs typeface="Poppins SemiBold" panose="02000000000000000000" pitchFamily="2" charset="0"/>
            </a:endParaRPr>
          </a:p>
        </p:txBody>
      </p:sp>
      <p:sp>
        <p:nvSpPr>
          <p:cNvPr id="25" name="Rectangle: Rounded Corners 24">
            <a:extLst>
              <a:ext uri="{FF2B5EF4-FFF2-40B4-BE49-F238E27FC236}">
                <a16:creationId xmlns:a16="http://schemas.microsoft.com/office/drawing/2014/main" id="{9D6C325D-60A8-454F-8500-4D5604925722}"/>
              </a:ext>
            </a:extLst>
          </p:cNvPr>
          <p:cNvSpPr/>
          <p:nvPr/>
        </p:nvSpPr>
        <p:spPr>
          <a:xfrm>
            <a:off x="7384599" y="4910809"/>
            <a:ext cx="731592" cy="73159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EC348D3-D5A1-4410-8E05-F7D654E47979}"/>
              </a:ext>
            </a:extLst>
          </p:cNvPr>
          <p:cNvSpPr/>
          <p:nvPr/>
        </p:nvSpPr>
        <p:spPr>
          <a:xfrm>
            <a:off x="8392942" y="4910635"/>
            <a:ext cx="2755747" cy="894732"/>
          </a:xfrm>
          <a:prstGeom prst="rect">
            <a:avLst/>
          </a:prstGeom>
          <a:noFill/>
        </p:spPr>
        <p:txBody>
          <a:bodyPr wrap="square" rtlCol="0">
            <a:spAutoFit/>
          </a:bodyPr>
          <a:lstStyle/>
          <a:p>
            <a:pPr algn="just">
              <a:lnSpc>
                <a:spcPct val="110000"/>
              </a:lnSpc>
            </a:pPr>
            <a:r>
              <a:rPr lang="en-US" sz="1200" dirty="0">
                <a:solidFill>
                  <a:schemeClr val="tx2">
                    <a:lumMod val="50000"/>
                  </a:schemeClr>
                </a:solidFill>
              </a:rPr>
              <a:t>Trendy will show you The easiest and fastest way to go the place that you want to go Whether you're on foot public transport or in a car use trendy to </a:t>
            </a:r>
          </a:p>
        </p:txBody>
      </p:sp>
      <p:sp>
        <p:nvSpPr>
          <p:cNvPr id="27" name="Текст 11">
            <a:extLst>
              <a:ext uri="{FF2B5EF4-FFF2-40B4-BE49-F238E27FC236}">
                <a16:creationId xmlns:a16="http://schemas.microsoft.com/office/drawing/2014/main" id="{6E4F1924-7D15-4119-B633-55BC23F2502C}"/>
              </a:ext>
            </a:extLst>
          </p:cNvPr>
          <p:cNvSpPr txBox="1">
            <a:spLocks/>
          </p:cNvSpPr>
          <p:nvPr/>
        </p:nvSpPr>
        <p:spPr>
          <a:xfrm>
            <a:off x="8430340" y="4493538"/>
            <a:ext cx="1807672" cy="397551"/>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solidFill>
                  <a:schemeClr val="tx2">
                    <a:lumMod val="50000"/>
                  </a:schemeClr>
                </a:solidFill>
                <a:cs typeface="Poppins SemiBold" panose="02000000000000000000" pitchFamily="2" charset="0"/>
              </a:rPr>
              <a:t>Group</a:t>
            </a:r>
            <a:r>
              <a:rPr lang="id-ID" sz="1800" b="1" dirty="0">
                <a:solidFill>
                  <a:schemeClr val="tx2">
                    <a:lumMod val="50000"/>
                  </a:schemeClr>
                </a:solidFill>
                <a:cs typeface="Poppins SemiBold" panose="02000000000000000000" pitchFamily="2" charset="0"/>
              </a:rPr>
              <a:t> </a:t>
            </a:r>
            <a:r>
              <a:rPr lang="id-ID" sz="1800" b="1" dirty="0">
                <a:solidFill>
                  <a:schemeClr val="accent4"/>
                </a:solidFill>
                <a:cs typeface="Poppins SemiBold" panose="02000000000000000000" pitchFamily="2" charset="0"/>
              </a:rPr>
              <a:t>Here</a:t>
            </a:r>
            <a:endParaRPr lang="en-US" sz="1800" b="1" dirty="0">
              <a:solidFill>
                <a:schemeClr val="accent4"/>
              </a:solidFill>
              <a:cs typeface="Poppins SemiBold" panose="02000000000000000000" pitchFamily="2" charset="0"/>
            </a:endParaRPr>
          </a:p>
        </p:txBody>
      </p:sp>
      <p:grpSp>
        <p:nvGrpSpPr>
          <p:cNvPr id="28" name="Group 377">
            <a:extLst>
              <a:ext uri="{FF2B5EF4-FFF2-40B4-BE49-F238E27FC236}">
                <a16:creationId xmlns:a16="http://schemas.microsoft.com/office/drawing/2014/main" id="{4D61978D-C4BF-4790-82C4-10029229EA7A}"/>
              </a:ext>
            </a:extLst>
          </p:cNvPr>
          <p:cNvGrpSpPr>
            <a:grpSpLocks noChangeAspect="1"/>
          </p:cNvGrpSpPr>
          <p:nvPr/>
        </p:nvGrpSpPr>
        <p:grpSpPr bwMode="auto">
          <a:xfrm>
            <a:off x="7514900" y="5093934"/>
            <a:ext cx="410122" cy="410644"/>
            <a:chOff x="2649" y="3117"/>
            <a:chExt cx="785" cy="786"/>
          </a:xfrm>
          <a:solidFill>
            <a:schemeClr val="bg1"/>
          </a:solidFill>
        </p:grpSpPr>
        <p:sp>
          <p:nvSpPr>
            <p:cNvPr id="29" name="Freeform 379">
              <a:extLst>
                <a:ext uri="{FF2B5EF4-FFF2-40B4-BE49-F238E27FC236}">
                  <a16:creationId xmlns:a16="http://schemas.microsoft.com/office/drawing/2014/main" id="{83DCDC55-65F1-406F-BC7C-BAC2DCD989A8}"/>
                </a:ext>
              </a:extLst>
            </p:cNvPr>
            <p:cNvSpPr>
              <a:spLocks/>
            </p:cNvSpPr>
            <p:nvPr/>
          </p:nvSpPr>
          <p:spPr bwMode="auto">
            <a:xfrm>
              <a:off x="2696" y="3117"/>
              <a:ext cx="155" cy="155"/>
            </a:xfrm>
            <a:custGeom>
              <a:avLst/>
              <a:gdLst>
                <a:gd name="T0" fmla="*/ 388 w 776"/>
                <a:gd name="T1" fmla="*/ 0 h 776"/>
                <a:gd name="T2" fmla="*/ 441 w 776"/>
                <a:gd name="T3" fmla="*/ 4 h 776"/>
                <a:gd name="T4" fmla="*/ 491 w 776"/>
                <a:gd name="T5" fmla="*/ 13 h 776"/>
                <a:gd name="T6" fmla="*/ 539 w 776"/>
                <a:gd name="T7" fmla="*/ 30 h 776"/>
                <a:gd name="T8" fmla="*/ 584 w 776"/>
                <a:gd name="T9" fmla="*/ 53 h 776"/>
                <a:gd name="T10" fmla="*/ 624 w 776"/>
                <a:gd name="T11" fmla="*/ 81 h 776"/>
                <a:gd name="T12" fmla="*/ 662 w 776"/>
                <a:gd name="T13" fmla="*/ 113 h 776"/>
                <a:gd name="T14" fmla="*/ 694 w 776"/>
                <a:gd name="T15" fmla="*/ 150 h 776"/>
                <a:gd name="T16" fmla="*/ 723 w 776"/>
                <a:gd name="T17" fmla="*/ 191 h 776"/>
                <a:gd name="T18" fmla="*/ 744 w 776"/>
                <a:gd name="T19" fmla="*/ 237 h 776"/>
                <a:gd name="T20" fmla="*/ 761 w 776"/>
                <a:gd name="T21" fmla="*/ 285 h 776"/>
                <a:gd name="T22" fmla="*/ 772 w 776"/>
                <a:gd name="T23" fmla="*/ 336 h 776"/>
                <a:gd name="T24" fmla="*/ 776 w 776"/>
                <a:gd name="T25" fmla="*/ 387 h 776"/>
                <a:gd name="T26" fmla="*/ 772 w 776"/>
                <a:gd name="T27" fmla="*/ 440 h 776"/>
                <a:gd name="T28" fmla="*/ 761 w 776"/>
                <a:gd name="T29" fmla="*/ 491 h 776"/>
                <a:gd name="T30" fmla="*/ 744 w 776"/>
                <a:gd name="T31" fmla="*/ 539 h 776"/>
                <a:gd name="T32" fmla="*/ 723 w 776"/>
                <a:gd name="T33" fmla="*/ 584 h 776"/>
                <a:gd name="T34" fmla="*/ 694 w 776"/>
                <a:gd name="T35" fmla="*/ 626 h 776"/>
                <a:gd name="T36" fmla="*/ 662 w 776"/>
                <a:gd name="T37" fmla="*/ 662 h 776"/>
                <a:gd name="T38" fmla="*/ 624 w 776"/>
                <a:gd name="T39" fmla="*/ 696 h 776"/>
                <a:gd name="T40" fmla="*/ 584 w 776"/>
                <a:gd name="T41" fmla="*/ 723 h 776"/>
                <a:gd name="T42" fmla="*/ 539 w 776"/>
                <a:gd name="T43" fmla="*/ 746 h 776"/>
                <a:gd name="T44" fmla="*/ 491 w 776"/>
                <a:gd name="T45" fmla="*/ 762 h 776"/>
                <a:gd name="T46" fmla="*/ 441 w 776"/>
                <a:gd name="T47" fmla="*/ 773 h 776"/>
                <a:gd name="T48" fmla="*/ 388 w 776"/>
                <a:gd name="T49" fmla="*/ 776 h 776"/>
                <a:gd name="T50" fmla="*/ 335 w 776"/>
                <a:gd name="T51" fmla="*/ 773 h 776"/>
                <a:gd name="T52" fmla="*/ 285 w 776"/>
                <a:gd name="T53" fmla="*/ 762 h 776"/>
                <a:gd name="T54" fmla="*/ 237 w 776"/>
                <a:gd name="T55" fmla="*/ 746 h 776"/>
                <a:gd name="T56" fmla="*/ 192 w 776"/>
                <a:gd name="T57" fmla="*/ 723 h 776"/>
                <a:gd name="T58" fmla="*/ 152 w 776"/>
                <a:gd name="T59" fmla="*/ 696 h 776"/>
                <a:gd name="T60" fmla="*/ 114 w 776"/>
                <a:gd name="T61" fmla="*/ 662 h 776"/>
                <a:gd name="T62" fmla="*/ 82 w 776"/>
                <a:gd name="T63" fmla="*/ 626 h 776"/>
                <a:gd name="T64" fmla="*/ 53 w 776"/>
                <a:gd name="T65" fmla="*/ 584 h 776"/>
                <a:gd name="T66" fmla="*/ 31 w 776"/>
                <a:gd name="T67" fmla="*/ 539 h 776"/>
                <a:gd name="T68" fmla="*/ 15 w 776"/>
                <a:gd name="T69" fmla="*/ 491 h 776"/>
                <a:gd name="T70" fmla="*/ 4 w 776"/>
                <a:gd name="T71" fmla="*/ 440 h 776"/>
                <a:gd name="T72" fmla="*/ 0 w 776"/>
                <a:gd name="T73" fmla="*/ 387 h 776"/>
                <a:gd name="T74" fmla="*/ 4 w 776"/>
                <a:gd name="T75" fmla="*/ 336 h 776"/>
                <a:gd name="T76" fmla="*/ 15 w 776"/>
                <a:gd name="T77" fmla="*/ 285 h 776"/>
                <a:gd name="T78" fmla="*/ 31 w 776"/>
                <a:gd name="T79" fmla="*/ 237 h 776"/>
                <a:gd name="T80" fmla="*/ 53 w 776"/>
                <a:gd name="T81" fmla="*/ 191 h 776"/>
                <a:gd name="T82" fmla="*/ 82 w 776"/>
                <a:gd name="T83" fmla="*/ 150 h 776"/>
                <a:gd name="T84" fmla="*/ 114 w 776"/>
                <a:gd name="T85" fmla="*/ 113 h 776"/>
                <a:gd name="T86" fmla="*/ 152 w 776"/>
                <a:gd name="T87" fmla="*/ 81 h 776"/>
                <a:gd name="T88" fmla="*/ 192 w 776"/>
                <a:gd name="T89" fmla="*/ 53 h 776"/>
                <a:gd name="T90" fmla="*/ 237 w 776"/>
                <a:gd name="T91" fmla="*/ 30 h 776"/>
                <a:gd name="T92" fmla="*/ 285 w 776"/>
                <a:gd name="T93" fmla="*/ 13 h 776"/>
                <a:gd name="T94" fmla="*/ 335 w 776"/>
                <a:gd name="T95" fmla="*/ 4 h 776"/>
                <a:gd name="T96" fmla="*/ 388 w 776"/>
                <a:gd name="T97" fmla="*/ 0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76" h="776">
                  <a:moveTo>
                    <a:pt x="388" y="0"/>
                  </a:moveTo>
                  <a:lnTo>
                    <a:pt x="441" y="4"/>
                  </a:lnTo>
                  <a:lnTo>
                    <a:pt x="491" y="13"/>
                  </a:lnTo>
                  <a:lnTo>
                    <a:pt x="539" y="30"/>
                  </a:lnTo>
                  <a:lnTo>
                    <a:pt x="584" y="53"/>
                  </a:lnTo>
                  <a:lnTo>
                    <a:pt x="624" y="81"/>
                  </a:lnTo>
                  <a:lnTo>
                    <a:pt x="662" y="113"/>
                  </a:lnTo>
                  <a:lnTo>
                    <a:pt x="694" y="150"/>
                  </a:lnTo>
                  <a:lnTo>
                    <a:pt x="723" y="191"/>
                  </a:lnTo>
                  <a:lnTo>
                    <a:pt x="744" y="237"/>
                  </a:lnTo>
                  <a:lnTo>
                    <a:pt x="761" y="285"/>
                  </a:lnTo>
                  <a:lnTo>
                    <a:pt x="772" y="336"/>
                  </a:lnTo>
                  <a:lnTo>
                    <a:pt x="776" y="387"/>
                  </a:lnTo>
                  <a:lnTo>
                    <a:pt x="772" y="440"/>
                  </a:lnTo>
                  <a:lnTo>
                    <a:pt x="761" y="491"/>
                  </a:lnTo>
                  <a:lnTo>
                    <a:pt x="744" y="539"/>
                  </a:lnTo>
                  <a:lnTo>
                    <a:pt x="723" y="584"/>
                  </a:lnTo>
                  <a:lnTo>
                    <a:pt x="694" y="626"/>
                  </a:lnTo>
                  <a:lnTo>
                    <a:pt x="662" y="662"/>
                  </a:lnTo>
                  <a:lnTo>
                    <a:pt x="624" y="696"/>
                  </a:lnTo>
                  <a:lnTo>
                    <a:pt x="584" y="723"/>
                  </a:lnTo>
                  <a:lnTo>
                    <a:pt x="539" y="746"/>
                  </a:lnTo>
                  <a:lnTo>
                    <a:pt x="491" y="762"/>
                  </a:lnTo>
                  <a:lnTo>
                    <a:pt x="441" y="773"/>
                  </a:lnTo>
                  <a:lnTo>
                    <a:pt x="388" y="776"/>
                  </a:lnTo>
                  <a:lnTo>
                    <a:pt x="335" y="773"/>
                  </a:lnTo>
                  <a:lnTo>
                    <a:pt x="285" y="762"/>
                  </a:lnTo>
                  <a:lnTo>
                    <a:pt x="237" y="746"/>
                  </a:lnTo>
                  <a:lnTo>
                    <a:pt x="192" y="723"/>
                  </a:lnTo>
                  <a:lnTo>
                    <a:pt x="152" y="696"/>
                  </a:lnTo>
                  <a:lnTo>
                    <a:pt x="114" y="662"/>
                  </a:lnTo>
                  <a:lnTo>
                    <a:pt x="82" y="626"/>
                  </a:lnTo>
                  <a:lnTo>
                    <a:pt x="53" y="584"/>
                  </a:lnTo>
                  <a:lnTo>
                    <a:pt x="31" y="539"/>
                  </a:lnTo>
                  <a:lnTo>
                    <a:pt x="15" y="491"/>
                  </a:lnTo>
                  <a:lnTo>
                    <a:pt x="4" y="440"/>
                  </a:lnTo>
                  <a:lnTo>
                    <a:pt x="0" y="387"/>
                  </a:lnTo>
                  <a:lnTo>
                    <a:pt x="4" y="336"/>
                  </a:lnTo>
                  <a:lnTo>
                    <a:pt x="15" y="285"/>
                  </a:lnTo>
                  <a:lnTo>
                    <a:pt x="31" y="237"/>
                  </a:lnTo>
                  <a:lnTo>
                    <a:pt x="53" y="191"/>
                  </a:lnTo>
                  <a:lnTo>
                    <a:pt x="82" y="150"/>
                  </a:lnTo>
                  <a:lnTo>
                    <a:pt x="114" y="113"/>
                  </a:lnTo>
                  <a:lnTo>
                    <a:pt x="152" y="81"/>
                  </a:lnTo>
                  <a:lnTo>
                    <a:pt x="192" y="53"/>
                  </a:lnTo>
                  <a:lnTo>
                    <a:pt x="237" y="30"/>
                  </a:lnTo>
                  <a:lnTo>
                    <a:pt x="285" y="13"/>
                  </a:lnTo>
                  <a:lnTo>
                    <a:pt x="335" y="4"/>
                  </a:lnTo>
                  <a:lnTo>
                    <a:pt x="38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80">
              <a:extLst>
                <a:ext uri="{FF2B5EF4-FFF2-40B4-BE49-F238E27FC236}">
                  <a16:creationId xmlns:a16="http://schemas.microsoft.com/office/drawing/2014/main" id="{4E7557FB-6481-485B-8C00-CA8D22F04EBF}"/>
                </a:ext>
              </a:extLst>
            </p:cNvPr>
            <p:cNvSpPr>
              <a:spLocks/>
            </p:cNvSpPr>
            <p:nvPr/>
          </p:nvSpPr>
          <p:spPr bwMode="auto">
            <a:xfrm>
              <a:off x="2649" y="3301"/>
              <a:ext cx="249" cy="436"/>
            </a:xfrm>
            <a:custGeom>
              <a:avLst/>
              <a:gdLst>
                <a:gd name="T0" fmla="*/ 1056 w 1248"/>
                <a:gd name="T1" fmla="*/ 0 h 2179"/>
                <a:gd name="T2" fmla="*/ 1123 w 1248"/>
                <a:gd name="T3" fmla="*/ 12 h 2179"/>
                <a:gd name="T4" fmla="*/ 1180 w 1248"/>
                <a:gd name="T5" fmla="*/ 45 h 2179"/>
                <a:gd name="T6" fmla="*/ 1222 w 1248"/>
                <a:gd name="T7" fmla="*/ 95 h 2179"/>
                <a:gd name="T8" fmla="*/ 1245 w 1248"/>
                <a:gd name="T9" fmla="*/ 157 h 2179"/>
                <a:gd name="T10" fmla="*/ 1248 w 1248"/>
                <a:gd name="T11" fmla="*/ 269 h 2179"/>
                <a:gd name="T12" fmla="*/ 1153 w 1248"/>
                <a:gd name="T13" fmla="*/ 324 h 2179"/>
                <a:gd name="T14" fmla="*/ 1073 w 1248"/>
                <a:gd name="T15" fmla="*/ 399 h 2179"/>
                <a:gd name="T16" fmla="*/ 1013 w 1248"/>
                <a:gd name="T17" fmla="*/ 490 h 2179"/>
                <a:gd name="T18" fmla="*/ 973 w 1248"/>
                <a:gd name="T19" fmla="*/ 595 h 2179"/>
                <a:gd name="T20" fmla="*/ 960 w 1248"/>
                <a:gd name="T21" fmla="*/ 708 h 2179"/>
                <a:gd name="T22" fmla="*/ 962 w 1248"/>
                <a:gd name="T23" fmla="*/ 1764 h 2179"/>
                <a:gd name="T24" fmla="*/ 982 w 1248"/>
                <a:gd name="T25" fmla="*/ 1856 h 2179"/>
                <a:gd name="T26" fmla="*/ 1018 w 1248"/>
                <a:gd name="T27" fmla="*/ 1940 h 2179"/>
                <a:gd name="T28" fmla="*/ 1014 w 1248"/>
                <a:gd name="T29" fmla="*/ 2020 h 2179"/>
                <a:gd name="T30" fmla="*/ 991 w 1248"/>
                <a:gd name="T31" fmla="*/ 2082 h 2179"/>
                <a:gd name="T32" fmla="*/ 949 w 1248"/>
                <a:gd name="T33" fmla="*/ 2133 h 2179"/>
                <a:gd name="T34" fmla="*/ 893 w 1248"/>
                <a:gd name="T35" fmla="*/ 2167 h 2179"/>
                <a:gd name="T36" fmla="*/ 826 w 1248"/>
                <a:gd name="T37" fmla="*/ 2179 h 2179"/>
                <a:gd name="T38" fmla="*/ 388 w 1248"/>
                <a:gd name="T39" fmla="*/ 2175 h 2179"/>
                <a:gd name="T40" fmla="*/ 325 w 1248"/>
                <a:gd name="T41" fmla="*/ 2152 h 2179"/>
                <a:gd name="T42" fmla="*/ 276 w 1248"/>
                <a:gd name="T43" fmla="*/ 2110 h 2179"/>
                <a:gd name="T44" fmla="*/ 242 w 1248"/>
                <a:gd name="T45" fmla="*/ 2052 h 2179"/>
                <a:gd name="T46" fmla="*/ 230 w 1248"/>
                <a:gd name="T47" fmla="*/ 1986 h 2179"/>
                <a:gd name="T48" fmla="*/ 192 w 1248"/>
                <a:gd name="T49" fmla="*/ 1216 h 2179"/>
                <a:gd name="T50" fmla="*/ 123 w 1248"/>
                <a:gd name="T51" fmla="*/ 1204 h 2179"/>
                <a:gd name="T52" fmla="*/ 67 w 1248"/>
                <a:gd name="T53" fmla="*/ 1170 h 2179"/>
                <a:gd name="T54" fmla="*/ 25 w 1248"/>
                <a:gd name="T55" fmla="*/ 1120 h 2179"/>
                <a:gd name="T56" fmla="*/ 2 w 1248"/>
                <a:gd name="T57" fmla="*/ 1057 h 2179"/>
                <a:gd name="T58" fmla="*/ 0 w 1248"/>
                <a:gd name="T59" fmla="*/ 192 h 2179"/>
                <a:gd name="T60" fmla="*/ 12 w 1248"/>
                <a:gd name="T61" fmla="*/ 125 h 2179"/>
                <a:gd name="T62" fmla="*/ 45 w 1248"/>
                <a:gd name="T63" fmla="*/ 68 h 2179"/>
                <a:gd name="T64" fmla="*/ 95 w 1248"/>
                <a:gd name="T65" fmla="*/ 26 h 2179"/>
                <a:gd name="T66" fmla="*/ 157 w 1248"/>
                <a:gd name="T67" fmla="*/ 3 h 2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48" h="2179">
                  <a:moveTo>
                    <a:pt x="192" y="0"/>
                  </a:moveTo>
                  <a:lnTo>
                    <a:pt x="1056" y="0"/>
                  </a:lnTo>
                  <a:lnTo>
                    <a:pt x="1091" y="3"/>
                  </a:lnTo>
                  <a:lnTo>
                    <a:pt x="1123" y="12"/>
                  </a:lnTo>
                  <a:lnTo>
                    <a:pt x="1153" y="26"/>
                  </a:lnTo>
                  <a:lnTo>
                    <a:pt x="1180" y="45"/>
                  </a:lnTo>
                  <a:lnTo>
                    <a:pt x="1203" y="68"/>
                  </a:lnTo>
                  <a:lnTo>
                    <a:pt x="1222" y="95"/>
                  </a:lnTo>
                  <a:lnTo>
                    <a:pt x="1236" y="125"/>
                  </a:lnTo>
                  <a:lnTo>
                    <a:pt x="1245" y="157"/>
                  </a:lnTo>
                  <a:lnTo>
                    <a:pt x="1248" y="192"/>
                  </a:lnTo>
                  <a:lnTo>
                    <a:pt x="1248" y="269"/>
                  </a:lnTo>
                  <a:lnTo>
                    <a:pt x="1199" y="294"/>
                  </a:lnTo>
                  <a:lnTo>
                    <a:pt x="1153" y="324"/>
                  </a:lnTo>
                  <a:lnTo>
                    <a:pt x="1111" y="359"/>
                  </a:lnTo>
                  <a:lnTo>
                    <a:pt x="1073" y="399"/>
                  </a:lnTo>
                  <a:lnTo>
                    <a:pt x="1041" y="444"/>
                  </a:lnTo>
                  <a:lnTo>
                    <a:pt x="1013" y="490"/>
                  </a:lnTo>
                  <a:lnTo>
                    <a:pt x="990" y="541"/>
                  </a:lnTo>
                  <a:lnTo>
                    <a:pt x="973" y="595"/>
                  </a:lnTo>
                  <a:lnTo>
                    <a:pt x="964" y="651"/>
                  </a:lnTo>
                  <a:lnTo>
                    <a:pt x="960" y="708"/>
                  </a:lnTo>
                  <a:lnTo>
                    <a:pt x="960" y="1717"/>
                  </a:lnTo>
                  <a:lnTo>
                    <a:pt x="962" y="1764"/>
                  </a:lnTo>
                  <a:lnTo>
                    <a:pt x="970" y="1811"/>
                  </a:lnTo>
                  <a:lnTo>
                    <a:pt x="982" y="1856"/>
                  </a:lnTo>
                  <a:lnTo>
                    <a:pt x="999" y="1900"/>
                  </a:lnTo>
                  <a:lnTo>
                    <a:pt x="1018" y="1940"/>
                  </a:lnTo>
                  <a:lnTo>
                    <a:pt x="1018" y="1986"/>
                  </a:lnTo>
                  <a:lnTo>
                    <a:pt x="1014" y="2020"/>
                  </a:lnTo>
                  <a:lnTo>
                    <a:pt x="1006" y="2052"/>
                  </a:lnTo>
                  <a:lnTo>
                    <a:pt x="991" y="2082"/>
                  </a:lnTo>
                  <a:lnTo>
                    <a:pt x="972" y="2110"/>
                  </a:lnTo>
                  <a:lnTo>
                    <a:pt x="949" y="2133"/>
                  </a:lnTo>
                  <a:lnTo>
                    <a:pt x="923" y="2152"/>
                  </a:lnTo>
                  <a:lnTo>
                    <a:pt x="893" y="2167"/>
                  </a:lnTo>
                  <a:lnTo>
                    <a:pt x="860" y="2175"/>
                  </a:lnTo>
                  <a:lnTo>
                    <a:pt x="826" y="2179"/>
                  </a:lnTo>
                  <a:lnTo>
                    <a:pt x="422" y="2179"/>
                  </a:lnTo>
                  <a:lnTo>
                    <a:pt x="388" y="2175"/>
                  </a:lnTo>
                  <a:lnTo>
                    <a:pt x="355" y="2167"/>
                  </a:lnTo>
                  <a:lnTo>
                    <a:pt x="325" y="2152"/>
                  </a:lnTo>
                  <a:lnTo>
                    <a:pt x="299" y="2133"/>
                  </a:lnTo>
                  <a:lnTo>
                    <a:pt x="276" y="2110"/>
                  </a:lnTo>
                  <a:lnTo>
                    <a:pt x="257" y="2082"/>
                  </a:lnTo>
                  <a:lnTo>
                    <a:pt x="242" y="2052"/>
                  </a:lnTo>
                  <a:lnTo>
                    <a:pt x="234" y="2020"/>
                  </a:lnTo>
                  <a:lnTo>
                    <a:pt x="230" y="1986"/>
                  </a:lnTo>
                  <a:lnTo>
                    <a:pt x="230" y="1216"/>
                  </a:lnTo>
                  <a:lnTo>
                    <a:pt x="192" y="1216"/>
                  </a:lnTo>
                  <a:lnTo>
                    <a:pt x="157" y="1212"/>
                  </a:lnTo>
                  <a:lnTo>
                    <a:pt x="123" y="1204"/>
                  </a:lnTo>
                  <a:lnTo>
                    <a:pt x="93" y="1190"/>
                  </a:lnTo>
                  <a:lnTo>
                    <a:pt x="67" y="1170"/>
                  </a:lnTo>
                  <a:lnTo>
                    <a:pt x="44" y="1147"/>
                  </a:lnTo>
                  <a:lnTo>
                    <a:pt x="25" y="1120"/>
                  </a:lnTo>
                  <a:lnTo>
                    <a:pt x="12" y="1090"/>
                  </a:lnTo>
                  <a:lnTo>
                    <a:pt x="2" y="1057"/>
                  </a:lnTo>
                  <a:lnTo>
                    <a:pt x="0" y="1024"/>
                  </a:lnTo>
                  <a:lnTo>
                    <a:pt x="0" y="192"/>
                  </a:lnTo>
                  <a:lnTo>
                    <a:pt x="3" y="157"/>
                  </a:lnTo>
                  <a:lnTo>
                    <a:pt x="12" y="125"/>
                  </a:lnTo>
                  <a:lnTo>
                    <a:pt x="26" y="95"/>
                  </a:lnTo>
                  <a:lnTo>
                    <a:pt x="45" y="68"/>
                  </a:lnTo>
                  <a:lnTo>
                    <a:pt x="68" y="45"/>
                  </a:lnTo>
                  <a:lnTo>
                    <a:pt x="95" y="26"/>
                  </a:lnTo>
                  <a:lnTo>
                    <a:pt x="125" y="12"/>
                  </a:lnTo>
                  <a:lnTo>
                    <a:pt x="157" y="3"/>
                  </a:lnTo>
                  <a:lnTo>
                    <a:pt x="1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81">
              <a:extLst>
                <a:ext uri="{FF2B5EF4-FFF2-40B4-BE49-F238E27FC236}">
                  <a16:creationId xmlns:a16="http://schemas.microsoft.com/office/drawing/2014/main" id="{11777993-9464-4DE2-8AE3-2EB211B823A9}"/>
                </a:ext>
              </a:extLst>
            </p:cNvPr>
            <p:cNvSpPr>
              <a:spLocks/>
            </p:cNvSpPr>
            <p:nvPr/>
          </p:nvSpPr>
          <p:spPr bwMode="auto">
            <a:xfrm>
              <a:off x="3233" y="3117"/>
              <a:ext cx="154" cy="155"/>
            </a:xfrm>
            <a:custGeom>
              <a:avLst/>
              <a:gdLst>
                <a:gd name="T0" fmla="*/ 388 w 774"/>
                <a:gd name="T1" fmla="*/ 0 h 776"/>
                <a:gd name="T2" fmla="*/ 439 w 774"/>
                <a:gd name="T3" fmla="*/ 4 h 776"/>
                <a:gd name="T4" fmla="*/ 490 w 774"/>
                <a:gd name="T5" fmla="*/ 13 h 776"/>
                <a:gd name="T6" fmla="*/ 538 w 774"/>
                <a:gd name="T7" fmla="*/ 30 h 776"/>
                <a:gd name="T8" fmla="*/ 583 w 774"/>
                <a:gd name="T9" fmla="*/ 53 h 776"/>
                <a:gd name="T10" fmla="*/ 624 w 774"/>
                <a:gd name="T11" fmla="*/ 81 h 776"/>
                <a:gd name="T12" fmla="*/ 661 w 774"/>
                <a:gd name="T13" fmla="*/ 113 h 776"/>
                <a:gd name="T14" fmla="*/ 694 w 774"/>
                <a:gd name="T15" fmla="*/ 150 h 776"/>
                <a:gd name="T16" fmla="*/ 722 w 774"/>
                <a:gd name="T17" fmla="*/ 191 h 776"/>
                <a:gd name="T18" fmla="*/ 744 w 774"/>
                <a:gd name="T19" fmla="*/ 237 h 776"/>
                <a:gd name="T20" fmla="*/ 761 w 774"/>
                <a:gd name="T21" fmla="*/ 285 h 776"/>
                <a:gd name="T22" fmla="*/ 771 w 774"/>
                <a:gd name="T23" fmla="*/ 336 h 776"/>
                <a:gd name="T24" fmla="*/ 774 w 774"/>
                <a:gd name="T25" fmla="*/ 387 h 776"/>
                <a:gd name="T26" fmla="*/ 771 w 774"/>
                <a:gd name="T27" fmla="*/ 440 h 776"/>
                <a:gd name="T28" fmla="*/ 761 w 774"/>
                <a:gd name="T29" fmla="*/ 491 h 776"/>
                <a:gd name="T30" fmla="*/ 744 w 774"/>
                <a:gd name="T31" fmla="*/ 539 h 776"/>
                <a:gd name="T32" fmla="*/ 722 w 774"/>
                <a:gd name="T33" fmla="*/ 584 h 776"/>
                <a:gd name="T34" fmla="*/ 694 w 774"/>
                <a:gd name="T35" fmla="*/ 626 h 776"/>
                <a:gd name="T36" fmla="*/ 661 w 774"/>
                <a:gd name="T37" fmla="*/ 662 h 776"/>
                <a:gd name="T38" fmla="*/ 624 w 774"/>
                <a:gd name="T39" fmla="*/ 696 h 776"/>
                <a:gd name="T40" fmla="*/ 583 w 774"/>
                <a:gd name="T41" fmla="*/ 723 h 776"/>
                <a:gd name="T42" fmla="*/ 538 w 774"/>
                <a:gd name="T43" fmla="*/ 746 h 776"/>
                <a:gd name="T44" fmla="*/ 490 w 774"/>
                <a:gd name="T45" fmla="*/ 762 h 776"/>
                <a:gd name="T46" fmla="*/ 439 w 774"/>
                <a:gd name="T47" fmla="*/ 773 h 776"/>
                <a:gd name="T48" fmla="*/ 388 w 774"/>
                <a:gd name="T49" fmla="*/ 776 h 776"/>
                <a:gd name="T50" fmla="*/ 335 w 774"/>
                <a:gd name="T51" fmla="*/ 773 h 776"/>
                <a:gd name="T52" fmla="*/ 285 w 774"/>
                <a:gd name="T53" fmla="*/ 762 h 776"/>
                <a:gd name="T54" fmla="*/ 237 w 774"/>
                <a:gd name="T55" fmla="*/ 746 h 776"/>
                <a:gd name="T56" fmla="*/ 192 w 774"/>
                <a:gd name="T57" fmla="*/ 723 h 776"/>
                <a:gd name="T58" fmla="*/ 151 w 774"/>
                <a:gd name="T59" fmla="*/ 696 h 776"/>
                <a:gd name="T60" fmla="*/ 114 w 774"/>
                <a:gd name="T61" fmla="*/ 662 h 776"/>
                <a:gd name="T62" fmla="*/ 81 w 774"/>
                <a:gd name="T63" fmla="*/ 626 h 776"/>
                <a:gd name="T64" fmla="*/ 53 w 774"/>
                <a:gd name="T65" fmla="*/ 584 h 776"/>
                <a:gd name="T66" fmla="*/ 30 w 774"/>
                <a:gd name="T67" fmla="*/ 539 h 776"/>
                <a:gd name="T68" fmla="*/ 14 w 774"/>
                <a:gd name="T69" fmla="*/ 491 h 776"/>
                <a:gd name="T70" fmla="*/ 4 w 774"/>
                <a:gd name="T71" fmla="*/ 440 h 776"/>
                <a:gd name="T72" fmla="*/ 0 w 774"/>
                <a:gd name="T73" fmla="*/ 387 h 776"/>
                <a:gd name="T74" fmla="*/ 4 w 774"/>
                <a:gd name="T75" fmla="*/ 336 h 776"/>
                <a:gd name="T76" fmla="*/ 14 w 774"/>
                <a:gd name="T77" fmla="*/ 285 h 776"/>
                <a:gd name="T78" fmla="*/ 30 w 774"/>
                <a:gd name="T79" fmla="*/ 237 h 776"/>
                <a:gd name="T80" fmla="*/ 53 w 774"/>
                <a:gd name="T81" fmla="*/ 191 h 776"/>
                <a:gd name="T82" fmla="*/ 81 w 774"/>
                <a:gd name="T83" fmla="*/ 150 h 776"/>
                <a:gd name="T84" fmla="*/ 114 w 774"/>
                <a:gd name="T85" fmla="*/ 113 h 776"/>
                <a:gd name="T86" fmla="*/ 151 w 774"/>
                <a:gd name="T87" fmla="*/ 81 h 776"/>
                <a:gd name="T88" fmla="*/ 192 w 774"/>
                <a:gd name="T89" fmla="*/ 53 h 776"/>
                <a:gd name="T90" fmla="*/ 237 w 774"/>
                <a:gd name="T91" fmla="*/ 30 h 776"/>
                <a:gd name="T92" fmla="*/ 285 w 774"/>
                <a:gd name="T93" fmla="*/ 13 h 776"/>
                <a:gd name="T94" fmla="*/ 335 w 774"/>
                <a:gd name="T95" fmla="*/ 4 h 776"/>
                <a:gd name="T96" fmla="*/ 388 w 774"/>
                <a:gd name="T97" fmla="*/ 0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74" h="776">
                  <a:moveTo>
                    <a:pt x="388" y="0"/>
                  </a:moveTo>
                  <a:lnTo>
                    <a:pt x="439" y="4"/>
                  </a:lnTo>
                  <a:lnTo>
                    <a:pt x="490" y="13"/>
                  </a:lnTo>
                  <a:lnTo>
                    <a:pt x="538" y="30"/>
                  </a:lnTo>
                  <a:lnTo>
                    <a:pt x="583" y="53"/>
                  </a:lnTo>
                  <a:lnTo>
                    <a:pt x="624" y="81"/>
                  </a:lnTo>
                  <a:lnTo>
                    <a:pt x="661" y="113"/>
                  </a:lnTo>
                  <a:lnTo>
                    <a:pt x="694" y="150"/>
                  </a:lnTo>
                  <a:lnTo>
                    <a:pt x="722" y="191"/>
                  </a:lnTo>
                  <a:lnTo>
                    <a:pt x="744" y="237"/>
                  </a:lnTo>
                  <a:lnTo>
                    <a:pt x="761" y="285"/>
                  </a:lnTo>
                  <a:lnTo>
                    <a:pt x="771" y="336"/>
                  </a:lnTo>
                  <a:lnTo>
                    <a:pt x="774" y="387"/>
                  </a:lnTo>
                  <a:lnTo>
                    <a:pt x="771" y="440"/>
                  </a:lnTo>
                  <a:lnTo>
                    <a:pt x="761" y="491"/>
                  </a:lnTo>
                  <a:lnTo>
                    <a:pt x="744" y="539"/>
                  </a:lnTo>
                  <a:lnTo>
                    <a:pt x="722" y="584"/>
                  </a:lnTo>
                  <a:lnTo>
                    <a:pt x="694" y="626"/>
                  </a:lnTo>
                  <a:lnTo>
                    <a:pt x="661" y="662"/>
                  </a:lnTo>
                  <a:lnTo>
                    <a:pt x="624" y="696"/>
                  </a:lnTo>
                  <a:lnTo>
                    <a:pt x="583" y="723"/>
                  </a:lnTo>
                  <a:lnTo>
                    <a:pt x="538" y="746"/>
                  </a:lnTo>
                  <a:lnTo>
                    <a:pt x="490" y="762"/>
                  </a:lnTo>
                  <a:lnTo>
                    <a:pt x="439" y="773"/>
                  </a:lnTo>
                  <a:lnTo>
                    <a:pt x="388" y="776"/>
                  </a:lnTo>
                  <a:lnTo>
                    <a:pt x="335" y="773"/>
                  </a:lnTo>
                  <a:lnTo>
                    <a:pt x="285" y="762"/>
                  </a:lnTo>
                  <a:lnTo>
                    <a:pt x="237" y="746"/>
                  </a:lnTo>
                  <a:lnTo>
                    <a:pt x="192" y="723"/>
                  </a:lnTo>
                  <a:lnTo>
                    <a:pt x="151" y="696"/>
                  </a:lnTo>
                  <a:lnTo>
                    <a:pt x="114" y="662"/>
                  </a:lnTo>
                  <a:lnTo>
                    <a:pt x="81" y="626"/>
                  </a:lnTo>
                  <a:lnTo>
                    <a:pt x="53" y="584"/>
                  </a:lnTo>
                  <a:lnTo>
                    <a:pt x="30" y="539"/>
                  </a:lnTo>
                  <a:lnTo>
                    <a:pt x="14" y="491"/>
                  </a:lnTo>
                  <a:lnTo>
                    <a:pt x="4" y="440"/>
                  </a:lnTo>
                  <a:lnTo>
                    <a:pt x="0" y="387"/>
                  </a:lnTo>
                  <a:lnTo>
                    <a:pt x="4" y="336"/>
                  </a:lnTo>
                  <a:lnTo>
                    <a:pt x="14" y="285"/>
                  </a:lnTo>
                  <a:lnTo>
                    <a:pt x="30" y="237"/>
                  </a:lnTo>
                  <a:lnTo>
                    <a:pt x="53" y="191"/>
                  </a:lnTo>
                  <a:lnTo>
                    <a:pt x="81" y="150"/>
                  </a:lnTo>
                  <a:lnTo>
                    <a:pt x="114" y="113"/>
                  </a:lnTo>
                  <a:lnTo>
                    <a:pt x="151" y="81"/>
                  </a:lnTo>
                  <a:lnTo>
                    <a:pt x="192" y="53"/>
                  </a:lnTo>
                  <a:lnTo>
                    <a:pt x="237" y="30"/>
                  </a:lnTo>
                  <a:lnTo>
                    <a:pt x="285" y="13"/>
                  </a:lnTo>
                  <a:lnTo>
                    <a:pt x="335" y="4"/>
                  </a:lnTo>
                  <a:lnTo>
                    <a:pt x="38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82">
              <a:extLst>
                <a:ext uri="{FF2B5EF4-FFF2-40B4-BE49-F238E27FC236}">
                  <a16:creationId xmlns:a16="http://schemas.microsoft.com/office/drawing/2014/main" id="{51DA0249-03C8-43D8-BB5D-B64EA086A4DA}"/>
                </a:ext>
              </a:extLst>
            </p:cNvPr>
            <p:cNvSpPr>
              <a:spLocks/>
            </p:cNvSpPr>
            <p:nvPr/>
          </p:nvSpPr>
          <p:spPr bwMode="auto">
            <a:xfrm>
              <a:off x="3185" y="3300"/>
              <a:ext cx="249" cy="435"/>
            </a:xfrm>
            <a:custGeom>
              <a:avLst/>
              <a:gdLst>
                <a:gd name="T0" fmla="*/ 1056 w 1248"/>
                <a:gd name="T1" fmla="*/ 0 h 2175"/>
                <a:gd name="T2" fmla="*/ 1124 w 1248"/>
                <a:gd name="T3" fmla="*/ 12 h 2175"/>
                <a:gd name="T4" fmla="*/ 1180 w 1248"/>
                <a:gd name="T5" fmla="*/ 46 h 2175"/>
                <a:gd name="T6" fmla="*/ 1222 w 1248"/>
                <a:gd name="T7" fmla="*/ 96 h 2175"/>
                <a:gd name="T8" fmla="*/ 1245 w 1248"/>
                <a:gd name="T9" fmla="*/ 159 h 2175"/>
                <a:gd name="T10" fmla="*/ 1248 w 1248"/>
                <a:gd name="T11" fmla="*/ 1020 h 2175"/>
                <a:gd name="T12" fmla="*/ 1236 w 1248"/>
                <a:gd name="T13" fmla="*/ 1088 h 2175"/>
                <a:gd name="T14" fmla="*/ 1203 w 1248"/>
                <a:gd name="T15" fmla="*/ 1144 h 2175"/>
                <a:gd name="T16" fmla="*/ 1154 w 1248"/>
                <a:gd name="T17" fmla="*/ 1186 h 2175"/>
                <a:gd name="T18" fmla="*/ 1091 w 1248"/>
                <a:gd name="T19" fmla="*/ 1210 h 2175"/>
                <a:gd name="T20" fmla="*/ 1018 w 1248"/>
                <a:gd name="T21" fmla="*/ 1213 h 2175"/>
                <a:gd name="T22" fmla="*/ 1014 w 1248"/>
                <a:gd name="T23" fmla="*/ 2018 h 2175"/>
                <a:gd name="T24" fmla="*/ 992 w 1248"/>
                <a:gd name="T25" fmla="*/ 2080 h 2175"/>
                <a:gd name="T26" fmla="*/ 949 w 1248"/>
                <a:gd name="T27" fmla="*/ 2131 h 2175"/>
                <a:gd name="T28" fmla="*/ 893 w 1248"/>
                <a:gd name="T29" fmla="*/ 2163 h 2175"/>
                <a:gd name="T30" fmla="*/ 826 w 1248"/>
                <a:gd name="T31" fmla="*/ 2175 h 2175"/>
                <a:gd name="T32" fmla="*/ 388 w 1248"/>
                <a:gd name="T33" fmla="*/ 2173 h 2175"/>
                <a:gd name="T34" fmla="*/ 325 w 1248"/>
                <a:gd name="T35" fmla="*/ 2149 h 2175"/>
                <a:gd name="T36" fmla="*/ 276 w 1248"/>
                <a:gd name="T37" fmla="*/ 2107 h 2175"/>
                <a:gd name="T38" fmla="*/ 242 w 1248"/>
                <a:gd name="T39" fmla="*/ 2050 h 2175"/>
                <a:gd name="T40" fmla="*/ 230 w 1248"/>
                <a:gd name="T41" fmla="*/ 1983 h 2175"/>
                <a:gd name="T42" fmla="*/ 251 w 1248"/>
                <a:gd name="T43" fmla="*/ 1896 h 2175"/>
                <a:gd name="T44" fmla="*/ 278 w 1248"/>
                <a:gd name="T45" fmla="*/ 1808 h 2175"/>
                <a:gd name="T46" fmla="*/ 288 w 1248"/>
                <a:gd name="T47" fmla="*/ 1713 h 2175"/>
                <a:gd name="T48" fmla="*/ 284 w 1248"/>
                <a:gd name="T49" fmla="*/ 652 h 2175"/>
                <a:gd name="T50" fmla="*/ 258 w 1248"/>
                <a:gd name="T51" fmla="*/ 543 h 2175"/>
                <a:gd name="T52" fmla="*/ 208 w 1248"/>
                <a:gd name="T53" fmla="*/ 444 h 2175"/>
                <a:gd name="T54" fmla="*/ 137 w 1248"/>
                <a:gd name="T55" fmla="*/ 361 h 2175"/>
                <a:gd name="T56" fmla="*/ 49 w 1248"/>
                <a:gd name="T57" fmla="*/ 295 h 2175"/>
                <a:gd name="T58" fmla="*/ 0 w 1248"/>
                <a:gd name="T59" fmla="*/ 192 h 2175"/>
                <a:gd name="T60" fmla="*/ 12 w 1248"/>
                <a:gd name="T61" fmla="*/ 126 h 2175"/>
                <a:gd name="T62" fmla="*/ 46 w 1248"/>
                <a:gd name="T63" fmla="*/ 69 h 2175"/>
                <a:gd name="T64" fmla="*/ 95 w 1248"/>
                <a:gd name="T65" fmla="*/ 26 h 2175"/>
                <a:gd name="T66" fmla="*/ 157 w 1248"/>
                <a:gd name="T67" fmla="*/ 4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48" h="2175">
                  <a:moveTo>
                    <a:pt x="192" y="0"/>
                  </a:moveTo>
                  <a:lnTo>
                    <a:pt x="1056" y="0"/>
                  </a:lnTo>
                  <a:lnTo>
                    <a:pt x="1091" y="4"/>
                  </a:lnTo>
                  <a:lnTo>
                    <a:pt x="1124" y="12"/>
                  </a:lnTo>
                  <a:lnTo>
                    <a:pt x="1154" y="26"/>
                  </a:lnTo>
                  <a:lnTo>
                    <a:pt x="1180" y="46"/>
                  </a:lnTo>
                  <a:lnTo>
                    <a:pt x="1203" y="69"/>
                  </a:lnTo>
                  <a:lnTo>
                    <a:pt x="1222" y="96"/>
                  </a:lnTo>
                  <a:lnTo>
                    <a:pt x="1236" y="126"/>
                  </a:lnTo>
                  <a:lnTo>
                    <a:pt x="1245" y="159"/>
                  </a:lnTo>
                  <a:lnTo>
                    <a:pt x="1248" y="192"/>
                  </a:lnTo>
                  <a:lnTo>
                    <a:pt x="1248" y="1020"/>
                  </a:lnTo>
                  <a:lnTo>
                    <a:pt x="1245" y="1055"/>
                  </a:lnTo>
                  <a:lnTo>
                    <a:pt x="1236" y="1088"/>
                  </a:lnTo>
                  <a:lnTo>
                    <a:pt x="1222" y="1118"/>
                  </a:lnTo>
                  <a:lnTo>
                    <a:pt x="1203" y="1144"/>
                  </a:lnTo>
                  <a:lnTo>
                    <a:pt x="1180" y="1168"/>
                  </a:lnTo>
                  <a:lnTo>
                    <a:pt x="1154" y="1186"/>
                  </a:lnTo>
                  <a:lnTo>
                    <a:pt x="1124" y="1201"/>
                  </a:lnTo>
                  <a:lnTo>
                    <a:pt x="1091" y="1210"/>
                  </a:lnTo>
                  <a:lnTo>
                    <a:pt x="1056" y="1213"/>
                  </a:lnTo>
                  <a:lnTo>
                    <a:pt x="1018" y="1213"/>
                  </a:lnTo>
                  <a:lnTo>
                    <a:pt x="1018" y="1983"/>
                  </a:lnTo>
                  <a:lnTo>
                    <a:pt x="1014" y="2018"/>
                  </a:lnTo>
                  <a:lnTo>
                    <a:pt x="1006" y="2050"/>
                  </a:lnTo>
                  <a:lnTo>
                    <a:pt x="992" y="2080"/>
                  </a:lnTo>
                  <a:lnTo>
                    <a:pt x="972" y="2107"/>
                  </a:lnTo>
                  <a:lnTo>
                    <a:pt x="949" y="2131"/>
                  </a:lnTo>
                  <a:lnTo>
                    <a:pt x="923" y="2149"/>
                  </a:lnTo>
                  <a:lnTo>
                    <a:pt x="893" y="2163"/>
                  </a:lnTo>
                  <a:lnTo>
                    <a:pt x="861" y="2173"/>
                  </a:lnTo>
                  <a:lnTo>
                    <a:pt x="826" y="2175"/>
                  </a:lnTo>
                  <a:lnTo>
                    <a:pt x="423" y="2175"/>
                  </a:lnTo>
                  <a:lnTo>
                    <a:pt x="388" y="2173"/>
                  </a:lnTo>
                  <a:lnTo>
                    <a:pt x="355" y="2163"/>
                  </a:lnTo>
                  <a:lnTo>
                    <a:pt x="325" y="2149"/>
                  </a:lnTo>
                  <a:lnTo>
                    <a:pt x="299" y="2131"/>
                  </a:lnTo>
                  <a:lnTo>
                    <a:pt x="276" y="2107"/>
                  </a:lnTo>
                  <a:lnTo>
                    <a:pt x="257" y="2080"/>
                  </a:lnTo>
                  <a:lnTo>
                    <a:pt x="242" y="2050"/>
                  </a:lnTo>
                  <a:lnTo>
                    <a:pt x="234" y="2018"/>
                  </a:lnTo>
                  <a:lnTo>
                    <a:pt x="230" y="1983"/>
                  </a:lnTo>
                  <a:lnTo>
                    <a:pt x="230" y="1938"/>
                  </a:lnTo>
                  <a:lnTo>
                    <a:pt x="251" y="1896"/>
                  </a:lnTo>
                  <a:lnTo>
                    <a:pt x="268" y="1853"/>
                  </a:lnTo>
                  <a:lnTo>
                    <a:pt x="278" y="1808"/>
                  </a:lnTo>
                  <a:lnTo>
                    <a:pt x="286" y="1762"/>
                  </a:lnTo>
                  <a:lnTo>
                    <a:pt x="288" y="1713"/>
                  </a:lnTo>
                  <a:lnTo>
                    <a:pt x="288" y="710"/>
                  </a:lnTo>
                  <a:lnTo>
                    <a:pt x="284" y="652"/>
                  </a:lnTo>
                  <a:lnTo>
                    <a:pt x="275" y="596"/>
                  </a:lnTo>
                  <a:lnTo>
                    <a:pt x="258" y="543"/>
                  </a:lnTo>
                  <a:lnTo>
                    <a:pt x="235" y="491"/>
                  </a:lnTo>
                  <a:lnTo>
                    <a:pt x="208" y="444"/>
                  </a:lnTo>
                  <a:lnTo>
                    <a:pt x="175" y="401"/>
                  </a:lnTo>
                  <a:lnTo>
                    <a:pt x="137" y="361"/>
                  </a:lnTo>
                  <a:lnTo>
                    <a:pt x="95" y="325"/>
                  </a:lnTo>
                  <a:lnTo>
                    <a:pt x="49" y="295"/>
                  </a:lnTo>
                  <a:lnTo>
                    <a:pt x="0" y="269"/>
                  </a:lnTo>
                  <a:lnTo>
                    <a:pt x="0" y="192"/>
                  </a:lnTo>
                  <a:lnTo>
                    <a:pt x="4" y="159"/>
                  </a:lnTo>
                  <a:lnTo>
                    <a:pt x="12" y="126"/>
                  </a:lnTo>
                  <a:lnTo>
                    <a:pt x="26" y="96"/>
                  </a:lnTo>
                  <a:lnTo>
                    <a:pt x="46" y="69"/>
                  </a:lnTo>
                  <a:lnTo>
                    <a:pt x="68" y="46"/>
                  </a:lnTo>
                  <a:lnTo>
                    <a:pt x="95" y="26"/>
                  </a:lnTo>
                  <a:lnTo>
                    <a:pt x="125" y="12"/>
                  </a:lnTo>
                  <a:lnTo>
                    <a:pt x="157" y="4"/>
                  </a:lnTo>
                  <a:lnTo>
                    <a:pt x="1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83">
              <a:extLst>
                <a:ext uri="{FF2B5EF4-FFF2-40B4-BE49-F238E27FC236}">
                  <a16:creationId xmlns:a16="http://schemas.microsoft.com/office/drawing/2014/main" id="{EC755102-5DFE-4F19-81E2-82E21ED1D350}"/>
                </a:ext>
              </a:extLst>
            </p:cNvPr>
            <p:cNvSpPr>
              <a:spLocks/>
            </p:cNvSpPr>
            <p:nvPr/>
          </p:nvSpPr>
          <p:spPr bwMode="auto">
            <a:xfrm>
              <a:off x="2899" y="3404"/>
              <a:ext cx="286" cy="499"/>
            </a:xfrm>
            <a:custGeom>
              <a:avLst/>
              <a:gdLst>
                <a:gd name="T0" fmla="*/ 192 w 1431"/>
                <a:gd name="T1" fmla="*/ 0 h 2493"/>
                <a:gd name="T2" fmla="*/ 1239 w 1431"/>
                <a:gd name="T3" fmla="*/ 0 h 2493"/>
                <a:gd name="T4" fmla="*/ 1272 w 1431"/>
                <a:gd name="T5" fmla="*/ 3 h 2493"/>
                <a:gd name="T6" fmla="*/ 1305 w 1431"/>
                <a:gd name="T7" fmla="*/ 12 h 2493"/>
                <a:gd name="T8" fmla="*/ 1335 w 1431"/>
                <a:gd name="T9" fmla="*/ 26 h 2493"/>
                <a:gd name="T10" fmla="*/ 1362 w 1431"/>
                <a:gd name="T11" fmla="*/ 45 h 2493"/>
                <a:gd name="T12" fmla="*/ 1385 w 1431"/>
                <a:gd name="T13" fmla="*/ 68 h 2493"/>
                <a:gd name="T14" fmla="*/ 1404 w 1431"/>
                <a:gd name="T15" fmla="*/ 96 h 2493"/>
                <a:gd name="T16" fmla="*/ 1419 w 1431"/>
                <a:gd name="T17" fmla="*/ 126 h 2493"/>
                <a:gd name="T18" fmla="*/ 1427 w 1431"/>
                <a:gd name="T19" fmla="*/ 159 h 2493"/>
                <a:gd name="T20" fmla="*/ 1431 w 1431"/>
                <a:gd name="T21" fmla="*/ 192 h 2493"/>
                <a:gd name="T22" fmla="*/ 1431 w 1431"/>
                <a:gd name="T23" fmla="*/ 1197 h 2493"/>
                <a:gd name="T24" fmla="*/ 1427 w 1431"/>
                <a:gd name="T25" fmla="*/ 1232 h 2493"/>
                <a:gd name="T26" fmla="*/ 1419 w 1431"/>
                <a:gd name="T27" fmla="*/ 1264 h 2493"/>
                <a:gd name="T28" fmla="*/ 1404 w 1431"/>
                <a:gd name="T29" fmla="*/ 1295 h 2493"/>
                <a:gd name="T30" fmla="*/ 1385 w 1431"/>
                <a:gd name="T31" fmla="*/ 1321 h 2493"/>
                <a:gd name="T32" fmla="*/ 1362 w 1431"/>
                <a:gd name="T33" fmla="*/ 1344 h 2493"/>
                <a:gd name="T34" fmla="*/ 1335 w 1431"/>
                <a:gd name="T35" fmla="*/ 1363 h 2493"/>
                <a:gd name="T36" fmla="*/ 1305 w 1431"/>
                <a:gd name="T37" fmla="*/ 1378 h 2493"/>
                <a:gd name="T38" fmla="*/ 1272 w 1431"/>
                <a:gd name="T39" fmla="*/ 1386 h 2493"/>
                <a:gd name="T40" fmla="*/ 1239 w 1431"/>
                <a:gd name="T41" fmla="*/ 1390 h 2493"/>
                <a:gd name="T42" fmla="*/ 1164 w 1431"/>
                <a:gd name="T43" fmla="*/ 1390 h 2493"/>
                <a:gd name="T44" fmla="*/ 1164 w 1431"/>
                <a:gd name="T45" fmla="*/ 2300 h 2493"/>
                <a:gd name="T46" fmla="*/ 1162 w 1431"/>
                <a:gd name="T47" fmla="*/ 2335 h 2493"/>
                <a:gd name="T48" fmla="*/ 1152 w 1431"/>
                <a:gd name="T49" fmla="*/ 2368 h 2493"/>
                <a:gd name="T50" fmla="*/ 1138 w 1431"/>
                <a:gd name="T51" fmla="*/ 2398 h 2493"/>
                <a:gd name="T52" fmla="*/ 1120 w 1431"/>
                <a:gd name="T53" fmla="*/ 2424 h 2493"/>
                <a:gd name="T54" fmla="*/ 1096 w 1431"/>
                <a:gd name="T55" fmla="*/ 2448 h 2493"/>
                <a:gd name="T56" fmla="*/ 1069 w 1431"/>
                <a:gd name="T57" fmla="*/ 2467 h 2493"/>
                <a:gd name="T58" fmla="*/ 1039 w 1431"/>
                <a:gd name="T59" fmla="*/ 2481 h 2493"/>
                <a:gd name="T60" fmla="*/ 1007 w 1431"/>
                <a:gd name="T61" fmla="*/ 2491 h 2493"/>
                <a:gd name="T62" fmla="*/ 972 w 1431"/>
                <a:gd name="T63" fmla="*/ 2493 h 2493"/>
                <a:gd name="T64" fmla="*/ 457 w 1431"/>
                <a:gd name="T65" fmla="*/ 2493 h 2493"/>
                <a:gd name="T66" fmla="*/ 422 w 1431"/>
                <a:gd name="T67" fmla="*/ 2491 h 2493"/>
                <a:gd name="T68" fmla="*/ 390 w 1431"/>
                <a:gd name="T69" fmla="*/ 2481 h 2493"/>
                <a:gd name="T70" fmla="*/ 360 w 1431"/>
                <a:gd name="T71" fmla="*/ 2467 h 2493"/>
                <a:gd name="T72" fmla="*/ 333 w 1431"/>
                <a:gd name="T73" fmla="*/ 2448 h 2493"/>
                <a:gd name="T74" fmla="*/ 311 w 1431"/>
                <a:gd name="T75" fmla="*/ 2424 h 2493"/>
                <a:gd name="T76" fmla="*/ 291 w 1431"/>
                <a:gd name="T77" fmla="*/ 2398 h 2493"/>
                <a:gd name="T78" fmla="*/ 277 w 1431"/>
                <a:gd name="T79" fmla="*/ 2368 h 2493"/>
                <a:gd name="T80" fmla="*/ 269 w 1431"/>
                <a:gd name="T81" fmla="*/ 2335 h 2493"/>
                <a:gd name="T82" fmla="*/ 265 w 1431"/>
                <a:gd name="T83" fmla="*/ 2300 h 2493"/>
                <a:gd name="T84" fmla="*/ 265 w 1431"/>
                <a:gd name="T85" fmla="*/ 1393 h 2493"/>
                <a:gd name="T86" fmla="*/ 192 w 1431"/>
                <a:gd name="T87" fmla="*/ 1393 h 2493"/>
                <a:gd name="T88" fmla="*/ 157 w 1431"/>
                <a:gd name="T89" fmla="*/ 1390 h 2493"/>
                <a:gd name="T90" fmla="*/ 125 w 1431"/>
                <a:gd name="T91" fmla="*/ 1381 h 2493"/>
                <a:gd name="T92" fmla="*/ 95 w 1431"/>
                <a:gd name="T93" fmla="*/ 1367 h 2493"/>
                <a:gd name="T94" fmla="*/ 68 w 1431"/>
                <a:gd name="T95" fmla="*/ 1347 h 2493"/>
                <a:gd name="T96" fmla="*/ 44 w 1431"/>
                <a:gd name="T97" fmla="*/ 1325 h 2493"/>
                <a:gd name="T98" fmla="*/ 26 w 1431"/>
                <a:gd name="T99" fmla="*/ 1297 h 2493"/>
                <a:gd name="T100" fmla="*/ 12 w 1431"/>
                <a:gd name="T101" fmla="*/ 1267 h 2493"/>
                <a:gd name="T102" fmla="*/ 2 w 1431"/>
                <a:gd name="T103" fmla="*/ 1234 h 2493"/>
                <a:gd name="T104" fmla="*/ 0 w 1431"/>
                <a:gd name="T105" fmla="*/ 1201 h 2493"/>
                <a:gd name="T106" fmla="*/ 0 w 1431"/>
                <a:gd name="T107" fmla="*/ 192 h 2493"/>
                <a:gd name="T108" fmla="*/ 2 w 1431"/>
                <a:gd name="T109" fmla="*/ 159 h 2493"/>
                <a:gd name="T110" fmla="*/ 11 w 1431"/>
                <a:gd name="T111" fmla="*/ 126 h 2493"/>
                <a:gd name="T112" fmla="*/ 25 w 1431"/>
                <a:gd name="T113" fmla="*/ 96 h 2493"/>
                <a:gd name="T114" fmla="*/ 44 w 1431"/>
                <a:gd name="T115" fmla="*/ 68 h 2493"/>
                <a:gd name="T116" fmla="*/ 67 w 1431"/>
                <a:gd name="T117" fmla="*/ 45 h 2493"/>
                <a:gd name="T118" fmla="*/ 93 w 1431"/>
                <a:gd name="T119" fmla="*/ 26 h 2493"/>
                <a:gd name="T120" fmla="*/ 123 w 1431"/>
                <a:gd name="T121" fmla="*/ 12 h 2493"/>
                <a:gd name="T122" fmla="*/ 156 w 1431"/>
                <a:gd name="T123" fmla="*/ 3 h 2493"/>
                <a:gd name="T124" fmla="*/ 192 w 1431"/>
                <a:gd name="T125" fmla="*/ 0 h 2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31" h="2493">
                  <a:moveTo>
                    <a:pt x="192" y="0"/>
                  </a:moveTo>
                  <a:lnTo>
                    <a:pt x="1239" y="0"/>
                  </a:lnTo>
                  <a:lnTo>
                    <a:pt x="1272" y="3"/>
                  </a:lnTo>
                  <a:lnTo>
                    <a:pt x="1305" y="12"/>
                  </a:lnTo>
                  <a:lnTo>
                    <a:pt x="1335" y="26"/>
                  </a:lnTo>
                  <a:lnTo>
                    <a:pt x="1362" y="45"/>
                  </a:lnTo>
                  <a:lnTo>
                    <a:pt x="1385" y="68"/>
                  </a:lnTo>
                  <a:lnTo>
                    <a:pt x="1404" y="96"/>
                  </a:lnTo>
                  <a:lnTo>
                    <a:pt x="1419" y="126"/>
                  </a:lnTo>
                  <a:lnTo>
                    <a:pt x="1427" y="159"/>
                  </a:lnTo>
                  <a:lnTo>
                    <a:pt x="1431" y="192"/>
                  </a:lnTo>
                  <a:lnTo>
                    <a:pt x="1431" y="1197"/>
                  </a:lnTo>
                  <a:lnTo>
                    <a:pt x="1427" y="1232"/>
                  </a:lnTo>
                  <a:lnTo>
                    <a:pt x="1419" y="1264"/>
                  </a:lnTo>
                  <a:lnTo>
                    <a:pt x="1404" y="1295"/>
                  </a:lnTo>
                  <a:lnTo>
                    <a:pt x="1385" y="1321"/>
                  </a:lnTo>
                  <a:lnTo>
                    <a:pt x="1362" y="1344"/>
                  </a:lnTo>
                  <a:lnTo>
                    <a:pt x="1335" y="1363"/>
                  </a:lnTo>
                  <a:lnTo>
                    <a:pt x="1305" y="1378"/>
                  </a:lnTo>
                  <a:lnTo>
                    <a:pt x="1272" y="1386"/>
                  </a:lnTo>
                  <a:lnTo>
                    <a:pt x="1239" y="1390"/>
                  </a:lnTo>
                  <a:lnTo>
                    <a:pt x="1164" y="1390"/>
                  </a:lnTo>
                  <a:lnTo>
                    <a:pt x="1164" y="2300"/>
                  </a:lnTo>
                  <a:lnTo>
                    <a:pt x="1162" y="2335"/>
                  </a:lnTo>
                  <a:lnTo>
                    <a:pt x="1152" y="2368"/>
                  </a:lnTo>
                  <a:lnTo>
                    <a:pt x="1138" y="2398"/>
                  </a:lnTo>
                  <a:lnTo>
                    <a:pt x="1120" y="2424"/>
                  </a:lnTo>
                  <a:lnTo>
                    <a:pt x="1096" y="2448"/>
                  </a:lnTo>
                  <a:lnTo>
                    <a:pt x="1069" y="2467"/>
                  </a:lnTo>
                  <a:lnTo>
                    <a:pt x="1039" y="2481"/>
                  </a:lnTo>
                  <a:lnTo>
                    <a:pt x="1007" y="2491"/>
                  </a:lnTo>
                  <a:lnTo>
                    <a:pt x="972" y="2493"/>
                  </a:lnTo>
                  <a:lnTo>
                    <a:pt x="457" y="2493"/>
                  </a:lnTo>
                  <a:lnTo>
                    <a:pt x="422" y="2491"/>
                  </a:lnTo>
                  <a:lnTo>
                    <a:pt x="390" y="2481"/>
                  </a:lnTo>
                  <a:lnTo>
                    <a:pt x="360" y="2467"/>
                  </a:lnTo>
                  <a:lnTo>
                    <a:pt x="333" y="2448"/>
                  </a:lnTo>
                  <a:lnTo>
                    <a:pt x="311" y="2424"/>
                  </a:lnTo>
                  <a:lnTo>
                    <a:pt x="291" y="2398"/>
                  </a:lnTo>
                  <a:lnTo>
                    <a:pt x="277" y="2368"/>
                  </a:lnTo>
                  <a:lnTo>
                    <a:pt x="269" y="2335"/>
                  </a:lnTo>
                  <a:lnTo>
                    <a:pt x="265" y="2300"/>
                  </a:lnTo>
                  <a:lnTo>
                    <a:pt x="265" y="1393"/>
                  </a:lnTo>
                  <a:lnTo>
                    <a:pt x="192" y="1393"/>
                  </a:lnTo>
                  <a:lnTo>
                    <a:pt x="157" y="1390"/>
                  </a:lnTo>
                  <a:lnTo>
                    <a:pt x="125" y="1381"/>
                  </a:lnTo>
                  <a:lnTo>
                    <a:pt x="95" y="1367"/>
                  </a:lnTo>
                  <a:lnTo>
                    <a:pt x="68" y="1347"/>
                  </a:lnTo>
                  <a:lnTo>
                    <a:pt x="44" y="1325"/>
                  </a:lnTo>
                  <a:lnTo>
                    <a:pt x="26" y="1297"/>
                  </a:lnTo>
                  <a:lnTo>
                    <a:pt x="12" y="1267"/>
                  </a:lnTo>
                  <a:lnTo>
                    <a:pt x="2" y="1234"/>
                  </a:lnTo>
                  <a:lnTo>
                    <a:pt x="0" y="1201"/>
                  </a:lnTo>
                  <a:lnTo>
                    <a:pt x="0" y="192"/>
                  </a:lnTo>
                  <a:lnTo>
                    <a:pt x="2" y="159"/>
                  </a:lnTo>
                  <a:lnTo>
                    <a:pt x="11" y="126"/>
                  </a:lnTo>
                  <a:lnTo>
                    <a:pt x="25" y="96"/>
                  </a:lnTo>
                  <a:lnTo>
                    <a:pt x="44" y="68"/>
                  </a:lnTo>
                  <a:lnTo>
                    <a:pt x="67" y="45"/>
                  </a:lnTo>
                  <a:lnTo>
                    <a:pt x="93" y="26"/>
                  </a:lnTo>
                  <a:lnTo>
                    <a:pt x="123" y="12"/>
                  </a:lnTo>
                  <a:lnTo>
                    <a:pt x="156" y="3"/>
                  </a:lnTo>
                  <a:lnTo>
                    <a:pt x="1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84">
              <a:extLst>
                <a:ext uri="{FF2B5EF4-FFF2-40B4-BE49-F238E27FC236}">
                  <a16:creationId xmlns:a16="http://schemas.microsoft.com/office/drawing/2014/main" id="{8D48D253-5A99-4613-9BDC-2A88A03724CC}"/>
                </a:ext>
              </a:extLst>
            </p:cNvPr>
            <p:cNvSpPr>
              <a:spLocks/>
            </p:cNvSpPr>
            <p:nvPr/>
          </p:nvSpPr>
          <p:spPr bwMode="auto">
            <a:xfrm>
              <a:off x="2953" y="3194"/>
              <a:ext cx="178" cy="178"/>
            </a:xfrm>
            <a:custGeom>
              <a:avLst/>
              <a:gdLst>
                <a:gd name="T0" fmla="*/ 444 w 889"/>
                <a:gd name="T1" fmla="*/ 0 h 892"/>
                <a:gd name="T2" fmla="*/ 500 w 889"/>
                <a:gd name="T3" fmla="*/ 4 h 892"/>
                <a:gd name="T4" fmla="*/ 554 w 889"/>
                <a:gd name="T5" fmla="*/ 13 h 892"/>
                <a:gd name="T6" fmla="*/ 605 w 889"/>
                <a:gd name="T7" fmla="*/ 30 h 892"/>
                <a:gd name="T8" fmla="*/ 654 w 889"/>
                <a:gd name="T9" fmla="*/ 52 h 892"/>
                <a:gd name="T10" fmla="*/ 698 w 889"/>
                <a:gd name="T11" fmla="*/ 79 h 892"/>
                <a:gd name="T12" fmla="*/ 739 w 889"/>
                <a:gd name="T13" fmla="*/ 112 h 892"/>
                <a:gd name="T14" fmla="*/ 776 w 889"/>
                <a:gd name="T15" fmla="*/ 149 h 892"/>
                <a:gd name="T16" fmla="*/ 810 w 889"/>
                <a:gd name="T17" fmla="*/ 191 h 892"/>
                <a:gd name="T18" fmla="*/ 838 w 889"/>
                <a:gd name="T19" fmla="*/ 236 h 892"/>
                <a:gd name="T20" fmla="*/ 859 w 889"/>
                <a:gd name="T21" fmla="*/ 284 h 892"/>
                <a:gd name="T22" fmla="*/ 876 w 889"/>
                <a:gd name="T23" fmla="*/ 336 h 892"/>
                <a:gd name="T24" fmla="*/ 886 w 889"/>
                <a:gd name="T25" fmla="*/ 390 h 892"/>
                <a:gd name="T26" fmla="*/ 889 w 889"/>
                <a:gd name="T27" fmla="*/ 445 h 892"/>
                <a:gd name="T28" fmla="*/ 886 w 889"/>
                <a:gd name="T29" fmla="*/ 502 h 892"/>
                <a:gd name="T30" fmla="*/ 876 w 889"/>
                <a:gd name="T31" fmla="*/ 556 h 892"/>
                <a:gd name="T32" fmla="*/ 859 w 889"/>
                <a:gd name="T33" fmla="*/ 607 h 892"/>
                <a:gd name="T34" fmla="*/ 838 w 889"/>
                <a:gd name="T35" fmla="*/ 656 h 892"/>
                <a:gd name="T36" fmla="*/ 810 w 889"/>
                <a:gd name="T37" fmla="*/ 700 h 892"/>
                <a:gd name="T38" fmla="*/ 776 w 889"/>
                <a:gd name="T39" fmla="*/ 742 h 892"/>
                <a:gd name="T40" fmla="*/ 739 w 889"/>
                <a:gd name="T41" fmla="*/ 779 h 892"/>
                <a:gd name="T42" fmla="*/ 698 w 889"/>
                <a:gd name="T43" fmla="*/ 812 h 892"/>
                <a:gd name="T44" fmla="*/ 654 w 889"/>
                <a:gd name="T45" fmla="*/ 840 h 892"/>
                <a:gd name="T46" fmla="*/ 605 w 889"/>
                <a:gd name="T47" fmla="*/ 862 h 892"/>
                <a:gd name="T48" fmla="*/ 554 w 889"/>
                <a:gd name="T49" fmla="*/ 878 h 892"/>
                <a:gd name="T50" fmla="*/ 500 w 889"/>
                <a:gd name="T51" fmla="*/ 888 h 892"/>
                <a:gd name="T52" fmla="*/ 444 w 889"/>
                <a:gd name="T53" fmla="*/ 892 h 892"/>
                <a:gd name="T54" fmla="*/ 389 w 889"/>
                <a:gd name="T55" fmla="*/ 888 h 892"/>
                <a:gd name="T56" fmla="*/ 335 w 889"/>
                <a:gd name="T57" fmla="*/ 878 h 892"/>
                <a:gd name="T58" fmla="*/ 283 w 889"/>
                <a:gd name="T59" fmla="*/ 862 h 892"/>
                <a:gd name="T60" fmla="*/ 235 w 889"/>
                <a:gd name="T61" fmla="*/ 840 h 892"/>
                <a:gd name="T62" fmla="*/ 191 w 889"/>
                <a:gd name="T63" fmla="*/ 812 h 892"/>
                <a:gd name="T64" fmla="*/ 149 w 889"/>
                <a:gd name="T65" fmla="*/ 779 h 892"/>
                <a:gd name="T66" fmla="*/ 111 w 889"/>
                <a:gd name="T67" fmla="*/ 742 h 892"/>
                <a:gd name="T68" fmla="*/ 79 w 889"/>
                <a:gd name="T69" fmla="*/ 700 h 892"/>
                <a:gd name="T70" fmla="*/ 51 w 889"/>
                <a:gd name="T71" fmla="*/ 656 h 892"/>
                <a:gd name="T72" fmla="*/ 30 w 889"/>
                <a:gd name="T73" fmla="*/ 607 h 892"/>
                <a:gd name="T74" fmla="*/ 13 w 889"/>
                <a:gd name="T75" fmla="*/ 556 h 892"/>
                <a:gd name="T76" fmla="*/ 3 w 889"/>
                <a:gd name="T77" fmla="*/ 502 h 892"/>
                <a:gd name="T78" fmla="*/ 0 w 889"/>
                <a:gd name="T79" fmla="*/ 445 h 892"/>
                <a:gd name="T80" fmla="*/ 3 w 889"/>
                <a:gd name="T81" fmla="*/ 390 h 892"/>
                <a:gd name="T82" fmla="*/ 13 w 889"/>
                <a:gd name="T83" fmla="*/ 336 h 892"/>
                <a:gd name="T84" fmla="*/ 30 w 889"/>
                <a:gd name="T85" fmla="*/ 284 h 892"/>
                <a:gd name="T86" fmla="*/ 51 w 889"/>
                <a:gd name="T87" fmla="*/ 236 h 892"/>
                <a:gd name="T88" fmla="*/ 79 w 889"/>
                <a:gd name="T89" fmla="*/ 191 h 892"/>
                <a:gd name="T90" fmla="*/ 111 w 889"/>
                <a:gd name="T91" fmla="*/ 149 h 892"/>
                <a:gd name="T92" fmla="*/ 149 w 889"/>
                <a:gd name="T93" fmla="*/ 112 h 892"/>
                <a:gd name="T94" fmla="*/ 191 w 889"/>
                <a:gd name="T95" fmla="*/ 79 h 892"/>
                <a:gd name="T96" fmla="*/ 235 w 889"/>
                <a:gd name="T97" fmla="*/ 52 h 892"/>
                <a:gd name="T98" fmla="*/ 283 w 889"/>
                <a:gd name="T99" fmla="*/ 30 h 892"/>
                <a:gd name="T100" fmla="*/ 335 w 889"/>
                <a:gd name="T101" fmla="*/ 13 h 892"/>
                <a:gd name="T102" fmla="*/ 389 w 889"/>
                <a:gd name="T103" fmla="*/ 4 h 892"/>
                <a:gd name="T104" fmla="*/ 444 w 889"/>
                <a:gd name="T105" fmla="*/ 0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89" h="892">
                  <a:moveTo>
                    <a:pt x="444" y="0"/>
                  </a:moveTo>
                  <a:lnTo>
                    <a:pt x="500" y="4"/>
                  </a:lnTo>
                  <a:lnTo>
                    <a:pt x="554" y="13"/>
                  </a:lnTo>
                  <a:lnTo>
                    <a:pt x="605" y="30"/>
                  </a:lnTo>
                  <a:lnTo>
                    <a:pt x="654" y="52"/>
                  </a:lnTo>
                  <a:lnTo>
                    <a:pt x="698" y="79"/>
                  </a:lnTo>
                  <a:lnTo>
                    <a:pt x="739" y="112"/>
                  </a:lnTo>
                  <a:lnTo>
                    <a:pt x="776" y="149"/>
                  </a:lnTo>
                  <a:lnTo>
                    <a:pt x="810" y="191"/>
                  </a:lnTo>
                  <a:lnTo>
                    <a:pt x="838" y="236"/>
                  </a:lnTo>
                  <a:lnTo>
                    <a:pt x="859" y="284"/>
                  </a:lnTo>
                  <a:lnTo>
                    <a:pt x="876" y="336"/>
                  </a:lnTo>
                  <a:lnTo>
                    <a:pt x="886" y="390"/>
                  </a:lnTo>
                  <a:lnTo>
                    <a:pt x="889" y="445"/>
                  </a:lnTo>
                  <a:lnTo>
                    <a:pt x="886" y="502"/>
                  </a:lnTo>
                  <a:lnTo>
                    <a:pt x="876" y="556"/>
                  </a:lnTo>
                  <a:lnTo>
                    <a:pt x="859" y="607"/>
                  </a:lnTo>
                  <a:lnTo>
                    <a:pt x="838" y="656"/>
                  </a:lnTo>
                  <a:lnTo>
                    <a:pt x="810" y="700"/>
                  </a:lnTo>
                  <a:lnTo>
                    <a:pt x="776" y="742"/>
                  </a:lnTo>
                  <a:lnTo>
                    <a:pt x="739" y="779"/>
                  </a:lnTo>
                  <a:lnTo>
                    <a:pt x="698" y="812"/>
                  </a:lnTo>
                  <a:lnTo>
                    <a:pt x="654" y="840"/>
                  </a:lnTo>
                  <a:lnTo>
                    <a:pt x="605" y="862"/>
                  </a:lnTo>
                  <a:lnTo>
                    <a:pt x="554" y="878"/>
                  </a:lnTo>
                  <a:lnTo>
                    <a:pt x="500" y="888"/>
                  </a:lnTo>
                  <a:lnTo>
                    <a:pt x="444" y="892"/>
                  </a:lnTo>
                  <a:lnTo>
                    <a:pt x="389" y="888"/>
                  </a:lnTo>
                  <a:lnTo>
                    <a:pt x="335" y="878"/>
                  </a:lnTo>
                  <a:lnTo>
                    <a:pt x="283" y="862"/>
                  </a:lnTo>
                  <a:lnTo>
                    <a:pt x="235" y="840"/>
                  </a:lnTo>
                  <a:lnTo>
                    <a:pt x="191" y="812"/>
                  </a:lnTo>
                  <a:lnTo>
                    <a:pt x="149" y="779"/>
                  </a:lnTo>
                  <a:lnTo>
                    <a:pt x="111" y="742"/>
                  </a:lnTo>
                  <a:lnTo>
                    <a:pt x="79" y="700"/>
                  </a:lnTo>
                  <a:lnTo>
                    <a:pt x="51" y="656"/>
                  </a:lnTo>
                  <a:lnTo>
                    <a:pt x="30" y="607"/>
                  </a:lnTo>
                  <a:lnTo>
                    <a:pt x="13" y="556"/>
                  </a:lnTo>
                  <a:lnTo>
                    <a:pt x="3" y="502"/>
                  </a:lnTo>
                  <a:lnTo>
                    <a:pt x="0" y="445"/>
                  </a:lnTo>
                  <a:lnTo>
                    <a:pt x="3" y="390"/>
                  </a:lnTo>
                  <a:lnTo>
                    <a:pt x="13" y="336"/>
                  </a:lnTo>
                  <a:lnTo>
                    <a:pt x="30" y="284"/>
                  </a:lnTo>
                  <a:lnTo>
                    <a:pt x="51" y="236"/>
                  </a:lnTo>
                  <a:lnTo>
                    <a:pt x="79" y="191"/>
                  </a:lnTo>
                  <a:lnTo>
                    <a:pt x="111" y="149"/>
                  </a:lnTo>
                  <a:lnTo>
                    <a:pt x="149" y="112"/>
                  </a:lnTo>
                  <a:lnTo>
                    <a:pt x="191" y="79"/>
                  </a:lnTo>
                  <a:lnTo>
                    <a:pt x="235" y="52"/>
                  </a:lnTo>
                  <a:lnTo>
                    <a:pt x="283" y="30"/>
                  </a:lnTo>
                  <a:lnTo>
                    <a:pt x="335" y="13"/>
                  </a:lnTo>
                  <a:lnTo>
                    <a:pt x="389" y="4"/>
                  </a:lnTo>
                  <a:lnTo>
                    <a:pt x="4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a:extLst>
              <a:ext uri="{FF2B5EF4-FFF2-40B4-BE49-F238E27FC236}">
                <a16:creationId xmlns:a16="http://schemas.microsoft.com/office/drawing/2014/main" id="{DCBF7856-A8C4-49D4-89D2-D0B0D1871E2E}"/>
              </a:ext>
            </a:extLst>
          </p:cNvPr>
          <p:cNvSpPr>
            <a:spLocks noGrp="1"/>
          </p:cNvSpPr>
          <p:nvPr>
            <p:ph type="pic" sz="quarter" idx="10"/>
          </p:nvPr>
        </p:nvSpPr>
        <p:spPr/>
      </p:sp>
    </p:spTree>
    <p:extLst>
      <p:ext uri="{BB962C8B-B14F-4D97-AF65-F5344CB8AC3E}">
        <p14:creationId xmlns:p14="http://schemas.microsoft.com/office/powerpoint/2010/main" val="1774699440"/>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Triangle 6">
            <a:extLst>
              <a:ext uri="{FF2B5EF4-FFF2-40B4-BE49-F238E27FC236}">
                <a16:creationId xmlns:a16="http://schemas.microsoft.com/office/drawing/2014/main" id="{FCA58759-157B-4BF7-A790-DF24C033608C}"/>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A7E363EA-1C30-46BE-9F21-7CF38D7BD2DD}"/>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Block Arc 8">
            <a:extLst>
              <a:ext uri="{FF2B5EF4-FFF2-40B4-BE49-F238E27FC236}">
                <a16:creationId xmlns:a16="http://schemas.microsoft.com/office/drawing/2014/main" id="{1E44E6AF-2BD4-42ED-B840-2D47802B45BA}"/>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0" name="TextBox 9">
            <a:extLst>
              <a:ext uri="{FF2B5EF4-FFF2-40B4-BE49-F238E27FC236}">
                <a16:creationId xmlns:a16="http://schemas.microsoft.com/office/drawing/2014/main" id="{053C9FA2-576A-4849-92F3-0E9983020619}"/>
              </a:ext>
            </a:extLst>
          </p:cNvPr>
          <p:cNvSpPr txBox="1"/>
          <p:nvPr/>
        </p:nvSpPr>
        <p:spPr>
          <a:xfrm>
            <a:off x="1010706" y="1054462"/>
            <a:ext cx="3858831" cy="1200329"/>
          </a:xfrm>
          <a:prstGeom prst="rect">
            <a:avLst/>
          </a:prstGeom>
          <a:noFill/>
        </p:spPr>
        <p:txBody>
          <a:bodyPr wrap="square" rtlCol="0">
            <a:spAutoFit/>
          </a:bodyPr>
          <a:lstStyle/>
          <a:p>
            <a:r>
              <a:rPr lang="en-US" sz="3600" dirty="0">
                <a:latin typeface="Aharoni" panose="02010803020104030203" pitchFamily="2" charset="-79"/>
                <a:cs typeface="Aharoni" panose="02010803020104030203" pitchFamily="2" charset="-79"/>
              </a:rPr>
              <a:t>FOR CELEBRATE</a:t>
            </a:r>
            <a:endParaRPr lang="id-ID" sz="3600" dirty="0">
              <a:latin typeface="Aharoni" panose="02010803020104030203" pitchFamily="2" charset="-79"/>
              <a:cs typeface="Aharoni" panose="02010803020104030203" pitchFamily="2" charset="-79"/>
            </a:endParaRPr>
          </a:p>
          <a:p>
            <a:r>
              <a:rPr lang="en-US" sz="3600" dirty="0">
                <a:solidFill>
                  <a:schemeClr val="accent4"/>
                </a:solidFill>
                <a:latin typeface="Aharoni" panose="02010803020104030203" pitchFamily="2" charset="-79"/>
                <a:cs typeface="Aharoni" panose="02010803020104030203" pitchFamily="2" charset="-79"/>
              </a:rPr>
              <a:t>SPECIAL PARTY</a:t>
            </a:r>
            <a:endParaRPr lang="id-ID" sz="3600" dirty="0">
              <a:solidFill>
                <a:schemeClr val="accent4"/>
              </a:solidFill>
              <a:latin typeface="Aharoni" panose="02010803020104030203" pitchFamily="2" charset="-79"/>
              <a:cs typeface="Aharoni" panose="02010803020104030203" pitchFamily="2" charset="-79"/>
            </a:endParaRPr>
          </a:p>
        </p:txBody>
      </p:sp>
      <p:sp>
        <p:nvSpPr>
          <p:cNvPr id="11" name="Half Frame 10">
            <a:extLst>
              <a:ext uri="{FF2B5EF4-FFF2-40B4-BE49-F238E27FC236}">
                <a16:creationId xmlns:a16="http://schemas.microsoft.com/office/drawing/2014/main" id="{B294D17E-2C4A-4189-B8F0-AE9C9C0AEDD8}"/>
              </a:ext>
            </a:extLst>
          </p:cNvPr>
          <p:cNvSpPr/>
          <p:nvPr/>
        </p:nvSpPr>
        <p:spPr>
          <a:xfrm rot="5400000">
            <a:off x="4396281" y="981892"/>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8" name="Подзаголовок 2">
            <a:extLst>
              <a:ext uri="{FF2B5EF4-FFF2-40B4-BE49-F238E27FC236}">
                <a16:creationId xmlns:a16="http://schemas.microsoft.com/office/drawing/2014/main" id="{A73E4879-DF3B-42E3-AEC3-82C90423FDF8}"/>
              </a:ext>
            </a:extLst>
          </p:cNvPr>
          <p:cNvSpPr txBox="1">
            <a:spLocks/>
          </p:cNvSpPr>
          <p:nvPr/>
        </p:nvSpPr>
        <p:spPr>
          <a:xfrm>
            <a:off x="796971" y="2788984"/>
            <a:ext cx="4014947" cy="1167653"/>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Char char="Ø"/>
            </a:pPr>
            <a:r>
              <a:rPr lang="en-US" sz="1200" kern="0" dirty="0">
                <a:solidFill>
                  <a:schemeClr val="accent4"/>
                </a:solidFill>
                <a:ea typeface="Karla" pitchFamily="2" charset="0"/>
                <a:cs typeface="Poppins" panose="02000000000000000000" pitchFamily="2" charset="0"/>
              </a:rPr>
              <a:t>Etiam vitae dui </a:t>
            </a:r>
            <a:r>
              <a:rPr lang="en-US" sz="1200" kern="0" dirty="0">
                <a:solidFill>
                  <a:schemeClr val="tx2">
                    <a:lumMod val="50000"/>
                  </a:schemeClr>
                </a:solidFill>
                <a:ea typeface="Karla" pitchFamily="2" charset="0"/>
                <a:cs typeface="Poppins" panose="02000000000000000000" pitchFamily="2" charset="0"/>
              </a:rPr>
              <a:t>congue, semper quam vitae, luctus ligula. Sed posuere nunc in leo commod else cuprum less</a:t>
            </a:r>
            <a:r>
              <a:rPr lang="en-US" sz="1200" dirty="0">
                <a:solidFill>
                  <a:schemeClr val="tx2">
                    <a:lumMod val="50000"/>
                  </a:schemeClr>
                </a:solidFill>
                <a:ea typeface="Karla" pitchFamily="2" charset="0"/>
                <a:cs typeface="Poppins" panose="02000000000000000000" pitchFamily="2" charset="0"/>
              </a:rPr>
              <a:t>. Etiam vitae dui congue, </a:t>
            </a:r>
            <a:r>
              <a:rPr lang="en-US" sz="1200" kern="0" dirty="0">
                <a:solidFill>
                  <a:schemeClr val="tx2">
                    <a:lumMod val="50000"/>
                  </a:schemeClr>
                </a:solidFill>
                <a:ea typeface="Karla" pitchFamily="2" charset="0"/>
                <a:cs typeface="Poppins" panose="02000000000000000000" pitchFamily="2" charset="0"/>
              </a:rPr>
              <a:t>else cuprum less</a:t>
            </a:r>
            <a:endParaRPr lang="en-US" sz="1200" dirty="0">
              <a:solidFill>
                <a:schemeClr val="tx2">
                  <a:lumMod val="50000"/>
                </a:schemeClr>
              </a:solidFill>
              <a:ea typeface="Karla" pitchFamily="2" charset="0"/>
              <a:cs typeface="Poppins" panose="02000000000000000000" pitchFamily="2" charset="0"/>
            </a:endParaRPr>
          </a:p>
        </p:txBody>
      </p:sp>
      <p:sp>
        <p:nvSpPr>
          <p:cNvPr id="19" name="Подзаголовок 2">
            <a:extLst>
              <a:ext uri="{FF2B5EF4-FFF2-40B4-BE49-F238E27FC236}">
                <a16:creationId xmlns:a16="http://schemas.microsoft.com/office/drawing/2014/main" id="{24258006-1371-4B35-BB80-E2065B5D1208}"/>
              </a:ext>
            </a:extLst>
          </p:cNvPr>
          <p:cNvSpPr txBox="1">
            <a:spLocks/>
          </p:cNvSpPr>
          <p:nvPr/>
        </p:nvSpPr>
        <p:spPr>
          <a:xfrm>
            <a:off x="796971" y="3956637"/>
            <a:ext cx="4014947" cy="1167653"/>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Char char="Ø"/>
            </a:pPr>
            <a:r>
              <a:rPr lang="en-US" sz="1200" b="1" kern="0" dirty="0">
                <a:solidFill>
                  <a:schemeClr val="accent4"/>
                </a:solidFill>
                <a:ea typeface="Karla" pitchFamily="2" charset="0"/>
                <a:cs typeface="Poppins" panose="02000000000000000000" pitchFamily="2" charset="0"/>
              </a:rPr>
              <a:t>Etiam vitae dui </a:t>
            </a:r>
            <a:r>
              <a:rPr lang="en-US" sz="1200" kern="0" dirty="0">
                <a:solidFill>
                  <a:schemeClr val="tx2">
                    <a:lumMod val="50000"/>
                  </a:schemeClr>
                </a:solidFill>
                <a:ea typeface="Karla" pitchFamily="2" charset="0"/>
                <a:cs typeface="Poppins" panose="02000000000000000000" pitchFamily="2" charset="0"/>
              </a:rPr>
              <a:t>congue, semper quam vitae, luctus ligula. Sed posuere nunc in leo commod else cuprum less</a:t>
            </a:r>
            <a:r>
              <a:rPr lang="en-US" sz="1200" dirty="0">
                <a:solidFill>
                  <a:schemeClr val="tx2">
                    <a:lumMod val="50000"/>
                  </a:schemeClr>
                </a:solidFill>
                <a:ea typeface="Karla" pitchFamily="2" charset="0"/>
                <a:cs typeface="Poppins" panose="02000000000000000000" pitchFamily="2" charset="0"/>
              </a:rPr>
              <a:t>. Etiam vitae dui congue, </a:t>
            </a:r>
            <a:r>
              <a:rPr lang="en-US" sz="1200" kern="0" dirty="0">
                <a:solidFill>
                  <a:schemeClr val="tx2">
                    <a:lumMod val="50000"/>
                  </a:schemeClr>
                </a:solidFill>
                <a:ea typeface="Karla" pitchFamily="2" charset="0"/>
                <a:cs typeface="Poppins" panose="02000000000000000000" pitchFamily="2" charset="0"/>
              </a:rPr>
              <a:t>else cuprum less</a:t>
            </a:r>
            <a:endParaRPr lang="en-US" sz="1200" dirty="0">
              <a:solidFill>
                <a:schemeClr val="tx2">
                  <a:lumMod val="50000"/>
                </a:schemeClr>
              </a:solidFill>
              <a:ea typeface="Karla" pitchFamily="2" charset="0"/>
              <a:cs typeface="Poppins" panose="02000000000000000000" pitchFamily="2" charset="0"/>
            </a:endParaRPr>
          </a:p>
        </p:txBody>
      </p:sp>
      <p:sp>
        <p:nvSpPr>
          <p:cNvPr id="20" name="Подзаголовок 2">
            <a:extLst>
              <a:ext uri="{FF2B5EF4-FFF2-40B4-BE49-F238E27FC236}">
                <a16:creationId xmlns:a16="http://schemas.microsoft.com/office/drawing/2014/main" id="{930BCDF7-411C-472C-A4DF-FA7C16882195}"/>
              </a:ext>
            </a:extLst>
          </p:cNvPr>
          <p:cNvSpPr txBox="1">
            <a:spLocks/>
          </p:cNvSpPr>
          <p:nvPr/>
        </p:nvSpPr>
        <p:spPr>
          <a:xfrm>
            <a:off x="796971" y="5124290"/>
            <a:ext cx="4014947" cy="1167653"/>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Char char="Ø"/>
            </a:pPr>
            <a:r>
              <a:rPr lang="en-US" sz="1200" b="1" kern="0" dirty="0">
                <a:solidFill>
                  <a:schemeClr val="accent4"/>
                </a:solidFill>
                <a:ea typeface="Karla" pitchFamily="2" charset="0"/>
                <a:cs typeface="Poppins" panose="02000000000000000000" pitchFamily="2" charset="0"/>
              </a:rPr>
              <a:t>Etiam vitae dui </a:t>
            </a:r>
            <a:r>
              <a:rPr lang="en-US" sz="1200" kern="0" dirty="0">
                <a:solidFill>
                  <a:schemeClr val="tx2">
                    <a:lumMod val="50000"/>
                  </a:schemeClr>
                </a:solidFill>
                <a:ea typeface="Karla" pitchFamily="2" charset="0"/>
                <a:cs typeface="Poppins" panose="02000000000000000000" pitchFamily="2" charset="0"/>
              </a:rPr>
              <a:t>congue, semper quam vitae, luctus ligula. Sed posuere nunc in leo commod else cuprum less</a:t>
            </a:r>
            <a:r>
              <a:rPr lang="en-US" sz="1200" dirty="0">
                <a:solidFill>
                  <a:schemeClr val="tx2">
                    <a:lumMod val="50000"/>
                  </a:schemeClr>
                </a:solidFill>
                <a:ea typeface="Karla" pitchFamily="2" charset="0"/>
                <a:cs typeface="Poppins" panose="02000000000000000000" pitchFamily="2" charset="0"/>
              </a:rPr>
              <a:t>. Etiam vitae dui congue, </a:t>
            </a:r>
            <a:r>
              <a:rPr lang="en-US" sz="1200" kern="0" dirty="0">
                <a:solidFill>
                  <a:schemeClr val="tx2">
                    <a:lumMod val="50000"/>
                  </a:schemeClr>
                </a:solidFill>
                <a:ea typeface="Karla" pitchFamily="2" charset="0"/>
                <a:cs typeface="Poppins" panose="02000000000000000000" pitchFamily="2" charset="0"/>
              </a:rPr>
              <a:t>else cuprum less</a:t>
            </a:r>
            <a:endParaRPr lang="en-US" sz="1200" dirty="0">
              <a:solidFill>
                <a:schemeClr val="tx2">
                  <a:lumMod val="50000"/>
                </a:schemeClr>
              </a:solidFill>
              <a:ea typeface="Karla" pitchFamily="2" charset="0"/>
              <a:cs typeface="Poppins" panose="02000000000000000000" pitchFamily="2" charset="0"/>
            </a:endParaRPr>
          </a:p>
        </p:txBody>
      </p:sp>
      <p:sp>
        <p:nvSpPr>
          <p:cNvPr id="3" name="Picture Placeholder 2">
            <a:extLst>
              <a:ext uri="{FF2B5EF4-FFF2-40B4-BE49-F238E27FC236}">
                <a16:creationId xmlns:a16="http://schemas.microsoft.com/office/drawing/2014/main" id="{F897E4F6-2C11-4B18-87CF-E4A2DDEB1D7B}"/>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BC1817B5-9DB8-4F65-8BEB-9AB64BE7C751}"/>
              </a:ext>
            </a:extLst>
          </p:cNvPr>
          <p:cNvSpPr>
            <a:spLocks noGrp="1"/>
          </p:cNvSpPr>
          <p:nvPr>
            <p:ph type="pic" sz="quarter" idx="11"/>
          </p:nvPr>
        </p:nvSpPr>
        <p:spPr/>
      </p:sp>
      <p:sp>
        <p:nvSpPr>
          <p:cNvPr id="14" name="Picture Placeholder 13">
            <a:extLst>
              <a:ext uri="{FF2B5EF4-FFF2-40B4-BE49-F238E27FC236}">
                <a16:creationId xmlns:a16="http://schemas.microsoft.com/office/drawing/2014/main" id="{959514CF-CCB4-4516-BC54-EFC333D720B4}"/>
              </a:ext>
            </a:extLst>
          </p:cNvPr>
          <p:cNvSpPr>
            <a:spLocks noGrp="1"/>
          </p:cNvSpPr>
          <p:nvPr>
            <p:ph type="pic" sz="quarter" idx="12"/>
          </p:nvPr>
        </p:nvSpPr>
        <p:spPr/>
      </p:sp>
    </p:spTree>
    <p:extLst>
      <p:ext uri="{BB962C8B-B14F-4D97-AF65-F5344CB8AC3E}">
        <p14:creationId xmlns:p14="http://schemas.microsoft.com/office/powerpoint/2010/main" val="155738593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6421F5-4DBD-47BA-9233-91428560335B}"/>
              </a:ext>
            </a:extLst>
          </p:cNvPr>
          <p:cNvSpPr/>
          <p:nvPr/>
        </p:nvSpPr>
        <p:spPr>
          <a:xfrm>
            <a:off x="0" y="505587"/>
            <a:ext cx="580572" cy="59048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2B3D698-C6BA-4893-BA2F-65D90BC386CF}"/>
              </a:ext>
            </a:extLst>
          </p:cNvPr>
          <p:cNvSpPr/>
          <p:nvPr/>
        </p:nvSpPr>
        <p:spPr>
          <a:xfrm>
            <a:off x="5167087" y="3730317"/>
            <a:ext cx="2423883" cy="2680154"/>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39422ABF-E909-4424-ACC5-3829D9A5B36A}"/>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0B6B0B6B-88AA-4CCF-8F9F-013C759035E6}"/>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lock Arc 10">
            <a:extLst>
              <a:ext uri="{FF2B5EF4-FFF2-40B4-BE49-F238E27FC236}">
                <a16:creationId xmlns:a16="http://schemas.microsoft.com/office/drawing/2014/main" id="{B312B601-3DDD-4483-A983-36AE49E9CBC7}"/>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2" name="TextBox 11">
            <a:extLst>
              <a:ext uri="{FF2B5EF4-FFF2-40B4-BE49-F238E27FC236}">
                <a16:creationId xmlns:a16="http://schemas.microsoft.com/office/drawing/2014/main" id="{A35CD593-5CAC-473B-8AE8-D7AA229B6EC6}"/>
              </a:ext>
            </a:extLst>
          </p:cNvPr>
          <p:cNvSpPr txBox="1"/>
          <p:nvPr/>
        </p:nvSpPr>
        <p:spPr>
          <a:xfrm>
            <a:off x="5369383" y="902129"/>
            <a:ext cx="3858831" cy="1200329"/>
          </a:xfrm>
          <a:prstGeom prst="rect">
            <a:avLst/>
          </a:prstGeom>
          <a:noFill/>
        </p:spPr>
        <p:txBody>
          <a:bodyPr wrap="square" rtlCol="0">
            <a:spAutoFit/>
          </a:bodyPr>
          <a:lstStyle/>
          <a:p>
            <a:r>
              <a:rPr lang="en-US" sz="3600" dirty="0">
                <a:latin typeface="Aharoni" panose="02010803020104030203" pitchFamily="2" charset="-79"/>
                <a:cs typeface="Aharoni" panose="02010803020104030203" pitchFamily="2" charset="-79"/>
              </a:rPr>
              <a:t>NIGHT PICTURE</a:t>
            </a:r>
            <a:endParaRPr lang="id-ID" sz="3600" dirty="0">
              <a:latin typeface="Aharoni" panose="02010803020104030203" pitchFamily="2" charset="-79"/>
              <a:cs typeface="Aharoni" panose="02010803020104030203" pitchFamily="2" charset="-79"/>
            </a:endParaRPr>
          </a:p>
          <a:p>
            <a:r>
              <a:rPr lang="en-US" sz="3600" dirty="0">
                <a:solidFill>
                  <a:schemeClr val="accent4"/>
                </a:solidFill>
                <a:latin typeface="Aharoni" panose="02010803020104030203" pitchFamily="2" charset="-79"/>
                <a:cs typeface="Aharoni" panose="02010803020104030203" pitchFamily="2" charset="-79"/>
              </a:rPr>
              <a:t>FRESH HOLIDAY </a:t>
            </a:r>
            <a:endParaRPr lang="id-ID" sz="3600" dirty="0">
              <a:solidFill>
                <a:schemeClr val="accent4"/>
              </a:solidFill>
              <a:latin typeface="Aharoni" panose="02010803020104030203" pitchFamily="2" charset="-79"/>
              <a:cs typeface="Aharoni" panose="02010803020104030203" pitchFamily="2" charset="-79"/>
            </a:endParaRPr>
          </a:p>
        </p:txBody>
      </p:sp>
      <p:sp>
        <p:nvSpPr>
          <p:cNvPr id="13" name="Half Frame 12">
            <a:extLst>
              <a:ext uri="{FF2B5EF4-FFF2-40B4-BE49-F238E27FC236}">
                <a16:creationId xmlns:a16="http://schemas.microsoft.com/office/drawing/2014/main" id="{D88CF200-EDBF-4CAF-83E7-0C4BC6C4F022}"/>
              </a:ext>
            </a:extLst>
          </p:cNvPr>
          <p:cNvSpPr/>
          <p:nvPr/>
        </p:nvSpPr>
        <p:spPr>
          <a:xfrm rot="5400000">
            <a:off x="8813014" y="800531"/>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9" name="Rectangle 18">
            <a:extLst>
              <a:ext uri="{FF2B5EF4-FFF2-40B4-BE49-F238E27FC236}">
                <a16:creationId xmlns:a16="http://schemas.microsoft.com/office/drawing/2014/main" id="{61BC5E02-AD65-4FA9-90B8-39F0C49681AC}"/>
              </a:ext>
            </a:extLst>
          </p:cNvPr>
          <p:cNvSpPr/>
          <p:nvPr/>
        </p:nvSpPr>
        <p:spPr>
          <a:xfrm>
            <a:off x="5369383" y="2351868"/>
            <a:ext cx="2923370" cy="691600"/>
          </a:xfrm>
          <a:prstGeom prst="rect">
            <a:avLst/>
          </a:prstGeom>
          <a:noFill/>
        </p:spPr>
        <p:txBody>
          <a:bodyPr wrap="square" rtlCol="0">
            <a:spAutoFit/>
          </a:bodyPr>
          <a:lstStyle/>
          <a:p>
            <a:pPr>
              <a:lnSpc>
                <a:spcPct val="110000"/>
              </a:lnSpc>
            </a:pPr>
            <a:r>
              <a:rPr lang="en-US" sz="1200" b="1" dirty="0">
                <a:solidFill>
                  <a:schemeClr val="accent4"/>
                </a:solidFill>
              </a:rPr>
              <a:t>Trendy will show you </a:t>
            </a:r>
            <a:r>
              <a:rPr lang="en-US" sz="1200" dirty="0"/>
              <a:t>The easiest and fastest way to go the place that you want to go Whether you're on foot public</a:t>
            </a:r>
          </a:p>
        </p:txBody>
      </p:sp>
      <p:sp>
        <p:nvSpPr>
          <p:cNvPr id="20" name="Rectangle 19">
            <a:extLst>
              <a:ext uri="{FF2B5EF4-FFF2-40B4-BE49-F238E27FC236}">
                <a16:creationId xmlns:a16="http://schemas.microsoft.com/office/drawing/2014/main" id="{6477EB01-9750-40CD-8A16-5C964F3793EF}"/>
              </a:ext>
            </a:extLst>
          </p:cNvPr>
          <p:cNvSpPr/>
          <p:nvPr/>
        </p:nvSpPr>
        <p:spPr>
          <a:xfrm>
            <a:off x="8774464" y="2351868"/>
            <a:ext cx="2807936" cy="691600"/>
          </a:xfrm>
          <a:prstGeom prst="rect">
            <a:avLst/>
          </a:prstGeom>
          <a:noFill/>
        </p:spPr>
        <p:txBody>
          <a:bodyPr wrap="square" rtlCol="0">
            <a:spAutoFit/>
          </a:bodyPr>
          <a:lstStyle/>
          <a:p>
            <a:pPr>
              <a:lnSpc>
                <a:spcPct val="110000"/>
              </a:lnSpc>
            </a:pPr>
            <a:r>
              <a:rPr lang="en-US" sz="1200" b="1" dirty="0">
                <a:solidFill>
                  <a:schemeClr val="accent4"/>
                </a:solidFill>
              </a:rPr>
              <a:t>Trendy will show you </a:t>
            </a:r>
            <a:r>
              <a:rPr lang="en-US" sz="1200" dirty="0"/>
              <a:t>The easiest and fastest way to go the place that you want to go Whether you're on foot public</a:t>
            </a:r>
          </a:p>
        </p:txBody>
      </p:sp>
      <p:sp>
        <p:nvSpPr>
          <p:cNvPr id="3" name="Picture Placeholder 2">
            <a:extLst>
              <a:ext uri="{FF2B5EF4-FFF2-40B4-BE49-F238E27FC236}">
                <a16:creationId xmlns:a16="http://schemas.microsoft.com/office/drawing/2014/main" id="{0D8D02AE-7349-43C2-8031-F1C8F6065391}"/>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19623257-C7BB-4D17-BB5A-4DDCB72554FD}"/>
              </a:ext>
            </a:extLst>
          </p:cNvPr>
          <p:cNvSpPr>
            <a:spLocks noGrp="1"/>
          </p:cNvSpPr>
          <p:nvPr>
            <p:ph type="pic" sz="quarter" idx="11"/>
          </p:nvPr>
        </p:nvSpPr>
        <p:spPr/>
      </p:sp>
    </p:spTree>
    <p:extLst>
      <p:ext uri="{BB962C8B-B14F-4D97-AF65-F5344CB8AC3E}">
        <p14:creationId xmlns:p14="http://schemas.microsoft.com/office/powerpoint/2010/main" val="973443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B31AC60-C57D-4C37-874B-DE008CACF40B}"/>
              </a:ext>
            </a:extLst>
          </p:cNvPr>
          <p:cNvSpPr>
            <a:spLocks noGrp="1"/>
          </p:cNvSpPr>
          <p:nvPr>
            <p:ph type="pic" sz="quarter" idx="10"/>
          </p:nvPr>
        </p:nvSpPr>
        <p:spPr/>
      </p:sp>
      <p:sp>
        <p:nvSpPr>
          <p:cNvPr id="5" name="Rectangle 4">
            <a:extLst>
              <a:ext uri="{FF2B5EF4-FFF2-40B4-BE49-F238E27FC236}">
                <a16:creationId xmlns:a16="http://schemas.microsoft.com/office/drawing/2014/main" id="{79789B84-01A0-4777-B902-BB4A3CF20592}"/>
              </a:ext>
            </a:extLst>
          </p:cNvPr>
          <p:cNvSpPr/>
          <p:nvPr/>
        </p:nvSpPr>
        <p:spPr>
          <a:xfrm flipH="1">
            <a:off x="10371785" y="2053772"/>
            <a:ext cx="136558" cy="44486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16EAFC8-AA77-40F0-8946-1A37CA3E8DEA}"/>
              </a:ext>
            </a:extLst>
          </p:cNvPr>
          <p:cNvSpPr/>
          <p:nvPr/>
        </p:nvSpPr>
        <p:spPr>
          <a:xfrm flipH="1">
            <a:off x="10045214" y="2409372"/>
            <a:ext cx="136558" cy="444862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FD120BAF-1A5B-4BCA-A7B1-7FA623BF97A6}"/>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76E14716-490C-4449-828F-DA21594A1BE6}"/>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lock Arc 10">
            <a:extLst>
              <a:ext uri="{FF2B5EF4-FFF2-40B4-BE49-F238E27FC236}">
                <a16:creationId xmlns:a16="http://schemas.microsoft.com/office/drawing/2014/main" id="{A94B06B0-1051-42A4-A47D-3A2433BC62CC}"/>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7" name="TextBox 6">
            <a:extLst>
              <a:ext uri="{FF2B5EF4-FFF2-40B4-BE49-F238E27FC236}">
                <a16:creationId xmlns:a16="http://schemas.microsoft.com/office/drawing/2014/main" id="{3FDD2ADE-466D-45EE-99D3-8292CF9AFD07}"/>
              </a:ext>
            </a:extLst>
          </p:cNvPr>
          <p:cNvSpPr txBox="1"/>
          <p:nvPr/>
        </p:nvSpPr>
        <p:spPr>
          <a:xfrm>
            <a:off x="1110218" y="972378"/>
            <a:ext cx="3858831" cy="1200329"/>
          </a:xfrm>
          <a:prstGeom prst="rect">
            <a:avLst/>
          </a:prstGeom>
          <a:noFill/>
        </p:spPr>
        <p:txBody>
          <a:bodyPr wrap="square" rtlCol="0">
            <a:spAutoFit/>
          </a:bodyPr>
          <a:lstStyle/>
          <a:p>
            <a:r>
              <a:rPr lang="en-US" sz="3600" dirty="0">
                <a:solidFill>
                  <a:schemeClr val="bg1"/>
                </a:solidFill>
                <a:latin typeface="Aharoni" panose="02010803020104030203" pitchFamily="2" charset="-79"/>
                <a:cs typeface="Aharoni" panose="02010803020104030203" pitchFamily="2" charset="-79"/>
              </a:rPr>
              <a:t>SWEET NIGHT</a:t>
            </a:r>
            <a:endParaRPr lang="id-ID" sz="3600" dirty="0">
              <a:solidFill>
                <a:schemeClr val="bg1"/>
              </a:solidFill>
              <a:latin typeface="Aharoni" panose="02010803020104030203" pitchFamily="2" charset="-79"/>
              <a:cs typeface="Aharoni" panose="02010803020104030203" pitchFamily="2" charset="-79"/>
            </a:endParaRPr>
          </a:p>
          <a:p>
            <a:r>
              <a:rPr lang="en-US" sz="3600" dirty="0">
                <a:solidFill>
                  <a:schemeClr val="accent4"/>
                </a:solidFill>
                <a:latin typeface="Aharoni" panose="02010803020104030203" pitchFamily="2" charset="-79"/>
                <a:cs typeface="Aharoni" panose="02010803020104030203" pitchFamily="2" charset="-79"/>
              </a:rPr>
              <a:t>SWEET MOMENT</a:t>
            </a:r>
            <a:endParaRPr lang="id-ID" sz="3600" dirty="0">
              <a:solidFill>
                <a:schemeClr val="accent4"/>
              </a:solidFill>
              <a:latin typeface="Aharoni" panose="02010803020104030203" pitchFamily="2" charset="-79"/>
              <a:cs typeface="Aharoni" panose="02010803020104030203" pitchFamily="2" charset="-79"/>
            </a:endParaRPr>
          </a:p>
        </p:txBody>
      </p:sp>
      <p:sp>
        <p:nvSpPr>
          <p:cNvPr id="8" name="Half Frame 7">
            <a:extLst>
              <a:ext uri="{FF2B5EF4-FFF2-40B4-BE49-F238E27FC236}">
                <a16:creationId xmlns:a16="http://schemas.microsoft.com/office/drawing/2014/main" id="{9DEEF9A9-2FF4-4B4C-9B36-91020F0BF014}"/>
              </a:ext>
            </a:extLst>
          </p:cNvPr>
          <p:cNvSpPr/>
          <p:nvPr/>
        </p:nvSpPr>
        <p:spPr>
          <a:xfrm rot="5400000">
            <a:off x="4495793" y="972378"/>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23" name="TextBox 22">
            <a:extLst>
              <a:ext uri="{FF2B5EF4-FFF2-40B4-BE49-F238E27FC236}">
                <a16:creationId xmlns:a16="http://schemas.microsoft.com/office/drawing/2014/main" id="{1E67B4AB-DBC7-47A5-95C7-05FA00494D08}"/>
              </a:ext>
            </a:extLst>
          </p:cNvPr>
          <p:cNvSpPr txBox="1"/>
          <p:nvPr/>
        </p:nvSpPr>
        <p:spPr>
          <a:xfrm>
            <a:off x="1788276" y="2659979"/>
            <a:ext cx="3521116" cy="573940"/>
          </a:xfrm>
          <a:prstGeom prst="rect">
            <a:avLst/>
          </a:prstGeom>
          <a:noFill/>
        </p:spPr>
        <p:txBody>
          <a:bodyPr wrap="square" rtlCol="0">
            <a:spAutoFit/>
          </a:bodyPr>
          <a:lstStyle/>
          <a:p>
            <a:pPr>
              <a:lnSpc>
                <a:spcPct val="150000"/>
              </a:lnSpc>
            </a:pPr>
            <a:r>
              <a:rPr lang="en-US" sz="1100" dirty="0">
                <a:solidFill>
                  <a:schemeClr val="bg1"/>
                </a:solidFill>
              </a:rPr>
              <a:t>Lorem Ipsum is simply dummy text of printing and now is simply dummy text </a:t>
            </a:r>
            <a:r>
              <a:rPr lang="en-US" sz="1100" dirty="0" err="1">
                <a:solidFill>
                  <a:schemeClr val="bg1"/>
                </a:solidFill>
              </a:rPr>
              <a:t>text</a:t>
            </a:r>
            <a:r>
              <a:rPr lang="en-US" sz="1100" dirty="0">
                <a:solidFill>
                  <a:schemeClr val="bg1"/>
                </a:solidFill>
              </a:rPr>
              <a:t> of printing </a:t>
            </a:r>
            <a:endParaRPr lang="id-ID" sz="1100" dirty="0">
              <a:solidFill>
                <a:schemeClr val="bg1"/>
              </a:solidFill>
            </a:endParaRPr>
          </a:p>
        </p:txBody>
      </p:sp>
      <p:grpSp>
        <p:nvGrpSpPr>
          <p:cNvPr id="24" name="Group 23">
            <a:extLst>
              <a:ext uri="{FF2B5EF4-FFF2-40B4-BE49-F238E27FC236}">
                <a16:creationId xmlns:a16="http://schemas.microsoft.com/office/drawing/2014/main" id="{07412D5E-0A6A-4A8F-B767-8CC96DBF02CD}"/>
              </a:ext>
            </a:extLst>
          </p:cNvPr>
          <p:cNvGrpSpPr/>
          <p:nvPr/>
        </p:nvGrpSpPr>
        <p:grpSpPr>
          <a:xfrm>
            <a:off x="1183730" y="2757284"/>
            <a:ext cx="485834" cy="485832"/>
            <a:chOff x="1407149" y="3549662"/>
            <a:chExt cx="413418" cy="413418"/>
          </a:xfrm>
        </p:grpSpPr>
        <p:sp>
          <p:nvSpPr>
            <p:cNvPr id="25" name="Oval 24">
              <a:extLst>
                <a:ext uri="{FF2B5EF4-FFF2-40B4-BE49-F238E27FC236}">
                  <a16:creationId xmlns:a16="http://schemas.microsoft.com/office/drawing/2014/main" id="{E6EC7B73-6F9E-4CBB-853C-796EE8265EFF}"/>
                </a:ext>
              </a:extLst>
            </p:cNvPr>
            <p:cNvSpPr/>
            <p:nvPr/>
          </p:nvSpPr>
          <p:spPr>
            <a:xfrm>
              <a:off x="1407149" y="3549662"/>
              <a:ext cx="413418" cy="413418"/>
            </a:xfrm>
            <a:prstGeom prst="ellips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6" name="Oval 25">
              <a:extLst>
                <a:ext uri="{FF2B5EF4-FFF2-40B4-BE49-F238E27FC236}">
                  <a16:creationId xmlns:a16="http://schemas.microsoft.com/office/drawing/2014/main" id="{8D31411D-9D5F-49BA-BB7A-C26E892AC6B5}"/>
                </a:ext>
              </a:extLst>
            </p:cNvPr>
            <p:cNvSpPr/>
            <p:nvPr/>
          </p:nvSpPr>
          <p:spPr>
            <a:xfrm>
              <a:off x="1452286" y="3594799"/>
              <a:ext cx="323144" cy="32314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7" name="Freeform 229">
              <a:extLst>
                <a:ext uri="{FF2B5EF4-FFF2-40B4-BE49-F238E27FC236}">
                  <a16:creationId xmlns:a16="http://schemas.microsoft.com/office/drawing/2014/main" id="{49B50AC9-6EC1-429A-BFA2-C9CF62A53083}"/>
                </a:ext>
              </a:extLst>
            </p:cNvPr>
            <p:cNvSpPr>
              <a:spLocks/>
            </p:cNvSpPr>
            <p:nvPr/>
          </p:nvSpPr>
          <p:spPr bwMode="auto">
            <a:xfrm>
              <a:off x="1553302" y="3714766"/>
              <a:ext cx="121113" cy="83211"/>
            </a:xfrm>
            <a:custGeom>
              <a:avLst/>
              <a:gdLst>
                <a:gd name="T0" fmla="*/ 124 w 16128"/>
                <a:gd name="T1" fmla="*/ 7223 h 11872"/>
                <a:gd name="T2" fmla="*/ 59 w 16128"/>
                <a:gd name="T3" fmla="*/ 7113 h 11872"/>
                <a:gd name="T4" fmla="*/ 18 w 16128"/>
                <a:gd name="T5" fmla="*/ 6994 h 11872"/>
                <a:gd name="T6" fmla="*/ 1 w 16128"/>
                <a:gd name="T7" fmla="*/ 6871 h 11872"/>
                <a:gd name="T8" fmla="*/ 7 w 16128"/>
                <a:gd name="T9" fmla="*/ 6747 h 11872"/>
                <a:gd name="T10" fmla="*/ 36 w 16128"/>
                <a:gd name="T11" fmla="*/ 6626 h 11872"/>
                <a:gd name="T12" fmla="*/ 90 w 16128"/>
                <a:gd name="T13" fmla="*/ 6512 h 11872"/>
                <a:gd name="T14" fmla="*/ 165 w 16128"/>
                <a:gd name="T15" fmla="*/ 6408 h 11872"/>
                <a:gd name="T16" fmla="*/ 1850 w 16128"/>
                <a:gd name="T17" fmla="*/ 4727 h 11872"/>
                <a:gd name="T18" fmla="*/ 1957 w 16128"/>
                <a:gd name="T19" fmla="*/ 4656 h 11872"/>
                <a:gd name="T20" fmla="*/ 2073 w 16128"/>
                <a:gd name="T21" fmla="*/ 4609 h 11872"/>
                <a:gd name="T22" fmla="*/ 2195 w 16128"/>
                <a:gd name="T23" fmla="*/ 4586 h 11872"/>
                <a:gd name="T24" fmla="*/ 2319 w 16128"/>
                <a:gd name="T25" fmla="*/ 4586 h 11872"/>
                <a:gd name="T26" fmla="*/ 2441 w 16128"/>
                <a:gd name="T27" fmla="*/ 4609 h 11872"/>
                <a:gd name="T28" fmla="*/ 2558 w 16128"/>
                <a:gd name="T29" fmla="*/ 4656 h 11872"/>
                <a:gd name="T30" fmla="*/ 2665 w 16128"/>
                <a:gd name="T31" fmla="*/ 4727 h 11872"/>
                <a:gd name="T32" fmla="*/ 5357 w 16128"/>
                <a:gd name="T33" fmla="*/ 7406 h 11872"/>
                <a:gd name="T34" fmla="*/ 5460 w 16128"/>
                <a:gd name="T35" fmla="*/ 7483 h 11872"/>
                <a:gd name="T36" fmla="*/ 5575 w 16128"/>
                <a:gd name="T37" fmla="*/ 7535 h 11872"/>
                <a:gd name="T38" fmla="*/ 5696 w 16128"/>
                <a:gd name="T39" fmla="*/ 7565 h 11872"/>
                <a:gd name="T40" fmla="*/ 5819 w 16128"/>
                <a:gd name="T41" fmla="*/ 7571 h 11872"/>
                <a:gd name="T42" fmla="*/ 5942 w 16128"/>
                <a:gd name="T43" fmla="*/ 7552 h 11872"/>
                <a:gd name="T44" fmla="*/ 6060 w 16128"/>
                <a:gd name="T45" fmla="*/ 7512 h 11872"/>
                <a:gd name="T46" fmla="*/ 6170 w 16128"/>
                <a:gd name="T47" fmla="*/ 7447 h 11872"/>
                <a:gd name="T48" fmla="*/ 13421 w 16128"/>
                <a:gd name="T49" fmla="*/ 190 h 11872"/>
                <a:gd name="T50" fmla="*/ 13521 w 16128"/>
                <a:gd name="T51" fmla="*/ 107 h 11872"/>
                <a:gd name="T52" fmla="*/ 13634 w 16128"/>
                <a:gd name="T53" fmla="*/ 47 h 11872"/>
                <a:gd name="T54" fmla="*/ 13753 w 16128"/>
                <a:gd name="T55" fmla="*/ 12 h 11872"/>
                <a:gd name="T56" fmla="*/ 13877 w 16128"/>
                <a:gd name="T57" fmla="*/ 0 h 11872"/>
                <a:gd name="T58" fmla="*/ 14000 w 16128"/>
                <a:gd name="T59" fmla="*/ 11 h 11872"/>
                <a:gd name="T60" fmla="*/ 14120 w 16128"/>
                <a:gd name="T61" fmla="*/ 46 h 11872"/>
                <a:gd name="T62" fmla="*/ 14233 w 16128"/>
                <a:gd name="T63" fmla="*/ 105 h 11872"/>
                <a:gd name="T64" fmla="*/ 14334 w 16128"/>
                <a:gd name="T65" fmla="*/ 186 h 11872"/>
                <a:gd name="T66" fmla="*/ 16003 w 16128"/>
                <a:gd name="T67" fmla="*/ 1855 h 11872"/>
                <a:gd name="T68" fmla="*/ 16068 w 16128"/>
                <a:gd name="T69" fmla="*/ 1964 h 11872"/>
                <a:gd name="T70" fmla="*/ 16109 w 16128"/>
                <a:gd name="T71" fmla="*/ 2082 h 11872"/>
                <a:gd name="T72" fmla="*/ 16127 w 16128"/>
                <a:gd name="T73" fmla="*/ 2205 h 11872"/>
                <a:gd name="T74" fmla="*/ 16122 w 16128"/>
                <a:gd name="T75" fmla="*/ 2328 h 11872"/>
                <a:gd name="T76" fmla="*/ 16093 w 16128"/>
                <a:gd name="T77" fmla="*/ 2449 h 11872"/>
                <a:gd name="T78" fmla="*/ 16039 w 16128"/>
                <a:gd name="T79" fmla="*/ 2564 h 11872"/>
                <a:gd name="T80" fmla="*/ 15964 w 16128"/>
                <a:gd name="T81" fmla="*/ 2667 h 11872"/>
                <a:gd name="T82" fmla="*/ 7188 w 16128"/>
                <a:gd name="T83" fmla="*/ 11462 h 11872"/>
                <a:gd name="T84" fmla="*/ 7074 w 16128"/>
                <a:gd name="T85" fmla="*/ 11550 h 11872"/>
                <a:gd name="T86" fmla="*/ 6943 w 16128"/>
                <a:gd name="T87" fmla="*/ 11632 h 11872"/>
                <a:gd name="T88" fmla="*/ 6801 w 16128"/>
                <a:gd name="T89" fmla="*/ 11706 h 11872"/>
                <a:gd name="T90" fmla="*/ 6652 w 16128"/>
                <a:gd name="T91" fmla="*/ 11767 h 11872"/>
                <a:gd name="T92" fmla="*/ 6500 w 16128"/>
                <a:gd name="T93" fmla="*/ 11817 h 11872"/>
                <a:gd name="T94" fmla="*/ 6349 w 16128"/>
                <a:gd name="T95" fmla="*/ 11852 h 11872"/>
                <a:gd name="T96" fmla="*/ 6205 w 16128"/>
                <a:gd name="T97" fmla="*/ 11870 h 11872"/>
                <a:gd name="T98" fmla="*/ 5352 w 16128"/>
                <a:gd name="T99" fmla="*/ 11871 h 11872"/>
                <a:gd name="T100" fmla="*/ 5210 w 16128"/>
                <a:gd name="T101" fmla="*/ 11858 h 11872"/>
                <a:gd name="T102" fmla="*/ 5062 w 16128"/>
                <a:gd name="T103" fmla="*/ 11827 h 11872"/>
                <a:gd name="T104" fmla="*/ 4910 w 16128"/>
                <a:gd name="T105" fmla="*/ 11780 h 11872"/>
                <a:gd name="T106" fmla="*/ 4760 w 16128"/>
                <a:gd name="T107" fmla="*/ 11722 h 11872"/>
                <a:gd name="T108" fmla="*/ 4615 w 16128"/>
                <a:gd name="T109" fmla="*/ 11651 h 11872"/>
                <a:gd name="T110" fmla="*/ 4481 w 16128"/>
                <a:gd name="T111" fmla="*/ 11572 h 11872"/>
                <a:gd name="T112" fmla="*/ 4363 w 16128"/>
                <a:gd name="T113" fmla="*/ 11484 h 11872"/>
                <a:gd name="T114" fmla="*/ 187 w 16128"/>
                <a:gd name="T115" fmla="*/ 7297 h 11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128" h="11872">
                  <a:moveTo>
                    <a:pt x="187" y="7297"/>
                  </a:moveTo>
                  <a:lnTo>
                    <a:pt x="164" y="7273"/>
                  </a:lnTo>
                  <a:lnTo>
                    <a:pt x="143" y="7248"/>
                  </a:lnTo>
                  <a:lnTo>
                    <a:pt x="124" y="7223"/>
                  </a:lnTo>
                  <a:lnTo>
                    <a:pt x="106" y="7196"/>
                  </a:lnTo>
                  <a:lnTo>
                    <a:pt x="89" y="7168"/>
                  </a:lnTo>
                  <a:lnTo>
                    <a:pt x="74" y="7141"/>
                  </a:lnTo>
                  <a:lnTo>
                    <a:pt x="59" y="7113"/>
                  </a:lnTo>
                  <a:lnTo>
                    <a:pt x="46" y="7084"/>
                  </a:lnTo>
                  <a:lnTo>
                    <a:pt x="35" y="7054"/>
                  </a:lnTo>
                  <a:lnTo>
                    <a:pt x="26" y="7024"/>
                  </a:lnTo>
                  <a:lnTo>
                    <a:pt x="18" y="6994"/>
                  </a:lnTo>
                  <a:lnTo>
                    <a:pt x="12" y="6964"/>
                  </a:lnTo>
                  <a:lnTo>
                    <a:pt x="6" y="6933"/>
                  </a:lnTo>
                  <a:lnTo>
                    <a:pt x="3" y="6902"/>
                  </a:lnTo>
                  <a:lnTo>
                    <a:pt x="1" y="6871"/>
                  </a:lnTo>
                  <a:lnTo>
                    <a:pt x="0" y="6841"/>
                  </a:lnTo>
                  <a:lnTo>
                    <a:pt x="1" y="6809"/>
                  </a:lnTo>
                  <a:lnTo>
                    <a:pt x="3" y="6778"/>
                  </a:lnTo>
                  <a:lnTo>
                    <a:pt x="7" y="6747"/>
                  </a:lnTo>
                  <a:lnTo>
                    <a:pt x="12" y="6717"/>
                  </a:lnTo>
                  <a:lnTo>
                    <a:pt x="18" y="6687"/>
                  </a:lnTo>
                  <a:lnTo>
                    <a:pt x="26" y="6656"/>
                  </a:lnTo>
                  <a:lnTo>
                    <a:pt x="36" y="6626"/>
                  </a:lnTo>
                  <a:lnTo>
                    <a:pt x="47" y="6597"/>
                  </a:lnTo>
                  <a:lnTo>
                    <a:pt x="59" y="6569"/>
                  </a:lnTo>
                  <a:lnTo>
                    <a:pt x="74" y="6539"/>
                  </a:lnTo>
                  <a:lnTo>
                    <a:pt x="90" y="6512"/>
                  </a:lnTo>
                  <a:lnTo>
                    <a:pt x="106" y="6485"/>
                  </a:lnTo>
                  <a:lnTo>
                    <a:pt x="125" y="6459"/>
                  </a:lnTo>
                  <a:lnTo>
                    <a:pt x="144" y="6432"/>
                  </a:lnTo>
                  <a:lnTo>
                    <a:pt x="165" y="6408"/>
                  </a:lnTo>
                  <a:lnTo>
                    <a:pt x="188" y="6384"/>
                  </a:lnTo>
                  <a:lnTo>
                    <a:pt x="1801" y="4771"/>
                  </a:lnTo>
                  <a:lnTo>
                    <a:pt x="1824" y="4748"/>
                  </a:lnTo>
                  <a:lnTo>
                    <a:pt x="1850" y="4727"/>
                  </a:lnTo>
                  <a:lnTo>
                    <a:pt x="1876" y="4707"/>
                  </a:lnTo>
                  <a:lnTo>
                    <a:pt x="1902" y="4689"/>
                  </a:lnTo>
                  <a:lnTo>
                    <a:pt x="1929" y="4671"/>
                  </a:lnTo>
                  <a:lnTo>
                    <a:pt x="1957" y="4656"/>
                  </a:lnTo>
                  <a:lnTo>
                    <a:pt x="1985" y="4642"/>
                  </a:lnTo>
                  <a:lnTo>
                    <a:pt x="2014" y="4630"/>
                  </a:lnTo>
                  <a:lnTo>
                    <a:pt x="2043" y="4619"/>
                  </a:lnTo>
                  <a:lnTo>
                    <a:pt x="2073" y="4609"/>
                  </a:lnTo>
                  <a:lnTo>
                    <a:pt x="2104" y="4601"/>
                  </a:lnTo>
                  <a:lnTo>
                    <a:pt x="2134" y="4595"/>
                  </a:lnTo>
                  <a:lnTo>
                    <a:pt x="2164" y="4590"/>
                  </a:lnTo>
                  <a:lnTo>
                    <a:pt x="2195" y="4586"/>
                  </a:lnTo>
                  <a:lnTo>
                    <a:pt x="2227" y="4584"/>
                  </a:lnTo>
                  <a:lnTo>
                    <a:pt x="2257" y="4583"/>
                  </a:lnTo>
                  <a:lnTo>
                    <a:pt x="2288" y="4584"/>
                  </a:lnTo>
                  <a:lnTo>
                    <a:pt x="2319" y="4586"/>
                  </a:lnTo>
                  <a:lnTo>
                    <a:pt x="2350" y="4590"/>
                  </a:lnTo>
                  <a:lnTo>
                    <a:pt x="2381" y="4595"/>
                  </a:lnTo>
                  <a:lnTo>
                    <a:pt x="2411" y="4601"/>
                  </a:lnTo>
                  <a:lnTo>
                    <a:pt x="2441" y="4609"/>
                  </a:lnTo>
                  <a:lnTo>
                    <a:pt x="2472" y="4619"/>
                  </a:lnTo>
                  <a:lnTo>
                    <a:pt x="2501" y="4630"/>
                  </a:lnTo>
                  <a:lnTo>
                    <a:pt x="2529" y="4642"/>
                  </a:lnTo>
                  <a:lnTo>
                    <a:pt x="2558" y="4656"/>
                  </a:lnTo>
                  <a:lnTo>
                    <a:pt x="2586" y="4671"/>
                  </a:lnTo>
                  <a:lnTo>
                    <a:pt x="2613" y="4689"/>
                  </a:lnTo>
                  <a:lnTo>
                    <a:pt x="2639" y="4707"/>
                  </a:lnTo>
                  <a:lnTo>
                    <a:pt x="2665" y="4727"/>
                  </a:lnTo>
                  <a:lnTo>
                    <a:pt x="2689" y="4748"/>
                  </a:lnTo>
                  <a:lnTo>
                    <a:pt x="2714" y="4770"/>
                  </a:lnTo>
                  <a:lnTo>
                    <a:pt x="5332" y="7384"/>
                  </a:lnTo>
                  <a:lnTo>
                    <a:pt x="5357" y="7406"/>
                  </a:lnTo>
                  <a:lnTo>
                    <a:pt x="5382" y="7427"/>
                  </a:lnTo>
                  <a:lnTo>
                    <a:pt x="5407" y="7448"/>
                  </a:lnTo>
                  <a:lnTo>
                    <a:pt x="5433" y="7466"/>
                  </a:lnTo>
                  <a:lnTo>
                    <a:pt x="5460" y="7483"/>
                  </a:lnTo>
                  <a:lnTo>
                    <a:pt x="5489" y="7498"/>
                  </a:lnTo>
                  <a:lnTo>
                    <a:pt x="5517" y="7512"/>
                  </a:lnTo>
                  <a:lnTo>
                    <a:pt x="5546" y="7524"/>
                  </a:lnTo>
                  <a:lnTo>
                    <a:pt x="5575" y="7535"/>
                  </a:lnTo>
                  <a:lnTo>
                    <a:pt x="5604" y="7545"/>
                  </a:lnTo>
                  <a:lnTo>
                    <a:pt x="5635" y="7553"/>
                  </a:lnTo>
                  <a:lnTo>
                    <a:pt x="5665" y="7559"/>
                  </a:lnTo>
                  <a:lnTo>
                    <a:pt x="5696" y="7565"/>
                  </a:lnTo>
                  <a:lnTo>
                    <a:pt x="5726" y="7569"/>
                  </a:lnTo>
                  <a:lnTo>
                    <a:pt x="5758" y="7571"/>
                  </a:lnTo>
                  <a:lnTo>
                    <a:pt x="5789" y="7572"/>
                  </a:lnTo>
                  <a:lnTo>
                    <a:pt x="5819" y="7571"/>
                  </a:lnTo>
                  <a:lnTo>
                    <a:pt x="5850" y="7569"/>
                  </a:lnTo>
                  <a:lnTo>
                    <a:pt x="5882" y="7565"/>
                  </a:lnTo>
                  <a:lnTo>
                    <a:pt x="5912" y="7559"/>
                  </a:lnTo>
                  <a:lnTo>
                    <a:pt x="5942" y="7552"/>
                  </a:lnTo>
                  <a:lnTo>
                    <a:pt x="5972" y="7544"/>
                  </a:lnTo>
                  <a:lnTo>
                    <a:pt x="6003" y="7535"/>
                  </a:lnTo>
                  <a:lnTo>
                    <a:pt x="6032" y="7524"/>
                  </a:lnTo>
                  <a:lnTo>
                    <a:pt x="6060" y="7512"/>
                  </a:lnTo>
                  <a:lnTo>
                    <a:pt x="6089" y="7498"/>
                  </a:lnTo>
                  <a:lnTo>
                    <a:pt x="6117" y="7482"/>
                  </a:lnTo>
                  <a:lnTo>
                    <a:pt x="6144" y="7465"/>
                  </a:lnTo>
                  <a:lnTo>
                    <a:pt x="6170" y="7447"/>
                  </a:lnTo>
                  <a:lnTo>
                    <a:pt x="6196" y="7426"/>
                  </a:lnTo>
                  <a:lnTo>
                    <a:pt x="6220" y="7405"/>
                  </a:lnTo>
                  <a:lnTo>
                    <a:pt x="6245" y="7383"/>
                  </a:lnTo>
                  <a:lnTo>
                    <a:pt x="13421" y="190"/>
                  </a:lnTo>
                  <a:lnTo>
                    <a:pt x="13445" y="166"/>
                  </a:lnTo>
                  <a:lnTo>
                    <a:pt x="13470" y="145"/>
                  </a:lnTo>
                  <a:lnTo>
                    <a:pt x="13495" y="125"/>
                  </a:lnTo>
                  <a:lnTo>
                    <a:pt x="13521" y="107"/>
                  </a:lnTo>
                  <a:lnTo>
                    <a:pt x="13549" y="90"/>
                  </a:lnTo>
                  <a:lnTo>
                    <a:pt x="13577" y="75"/>
                  </a:lnTo>
                  <a:lnTo>
                    <a:pt x="13605" y="60"/>
                  </a:lnTo>
                  <a:lnTo>
                    <a:pt x="13634" y="47"/>
                  </a:lnTo>
                  <a:lnTo>
                    <a:pt x="13663" y="36"/>
                  </a:lnTo>
                  <a:lnTo>
                    <a:pt x="13693" y="27"/>
                  </a:lnTo>
                  <a:lnTo>
                    <a:pt x="13723" y="19"/>
                  </a:lnTo>
                  <a:lnTo>
                    <a:pt x="13753" y="12"/>
                  </a:lnTo>
                  <a:lnTo>
                    <a:pt x="13784" y="7"/>
                  </a:lnTo>
                  <a:lnTo>
                    <a:pt x="13815" y="3"/>
                  </a:lnTo>
                  <a:lnTo>
                    <a:pt x="13846" y="1"/>
                  </a:lnTo>
                  <a:lnTo>
                    <a:pt x="13877" y="0"/>
                  </a:lnTo>
                  <a:lnTo>
                    <a:pt x="13908" y="1"/>
                  </a:lnTo>
                  <a:lnTo>
                    <a:pt x="13939" y="3"/>
                  </a:lnTo>
                  <a:lnTo>
                    <a:pt x="13970" y="6"/>
                  </a:lnTo>
                  <a:lnTo>
                    <a:pt x="14000" y="11"/>
                  </a:lnTo>
                  <a:lnTo>
                    <a:pt x="14031" y="18"/>
                  </a:lnTo>
                  <a:lnTo>
                    <a:pt x="14062" y="26"/>
                  </a:lnTo>
                  <a:lnTo>
                    <a:pt x="14091" y="35"/>
                  </a:lnTo>
                  <a:lnTo>
                    <a:pt x="14120" y="46"/>
                  </a:lnTo>
                  <a:lnTo>
                    <a:pt x="14149" y="58"/>
                  </a:lnTo>
                  <a:lnTo>
                    <a:pt x="14178" y="73"/>
                  </a:lnTo>
                  <a:lnTo>
                    <a:pt x="14206" y="88"/>
                  </a:lnTo>
                  <a:lnTo>
                    <a:pt x="14233" y="105"/>
                  </a:lnTo>
                  <a:lnTo>
                    <a:pt x="14259" y="123"/>
                  </a:lnTo>
                  <a:lnTo>
                    <a:pt x="14285" y="143"/>
                  </a:lnTo>
                  <a:lnTo>
                    <a:pt x="14310" y="164"/>
                  </a:lnTo>
                  <a:lnTo>
                    <a:pt x="14334" y="186"/>
                  </a:lnTo>
                  <a:lnTo>
                    <a:pt x="15938" y="1780"/>
                  </a:lnTo>
                  <a:lnTo>
                    <a:pt x="15962" y="1804"/>
                  </a:lnTo>
                  <a:lnTo>
                    <a:pt x="15983" y="1829"/>
                  </a:lnTo>
                  <a:lnTo>
                    <a:pt x="16003" y="1855"/>
                  </a:lnTo>
                  <a:lnTo>
                    <a:pt x="16021" y="1881"/>
                  </a:lnTo>
                  <a:lnTo>
                    <a:pt x="16038" y="1908"/>
                  </a:lnTo>
                  <a:lnTo>
                    <a:pt x="16053" y="1935"/>
                  </a:lnTo>
                  <a:lnTo>
                    <a:pt x="16068" y="1964"/>
                  </a:lnTo>
                  <a:lnTo>
                    <a:pt x="16081" y="1993"/>
                  </a:lnTo>
                  <a:lnTo>
                    <a:pt x="16092" y="2022"/>
                  </a:lnTo>
                  <a:lnTo>
                    <a:pt x="16101" y="2051"/>
                  </a:lnTo>
                  <a:lnTo>
                    <a:pt x="16109" y="2082"/>
                  </a:lnTo>
                  <a:lnTo>
                    <a:pt x="16116" y="2112"/>
                  </a:lnTo>
                  <a:lnTo>
                    <a:pt x="16121" y="2143"/>
                  </a:lnTo>
                  <a:lnTo>
                    <a:pt x="16125" y="2173"/>
                  </a:lnTo>
                  <a:lnTo>
                    <a:pt x="16127" y="2205"/>
                  </a:lnTo>
                  <a:lnTo>
                    <a:pt x="16128" y="2236"/>
                  </a:lnTo>
                  <a:lnTo>
                    <a:pt x="16127" y="2266"/>
                  </a:lnTo>
                  <a:lnTo>
                    <a:pt x="16125" y="2297"/>
                  </a:lnTo>
                  <a:lnTo>
                    <a:pt x="16122" y="2328"/>
                  </a:lnTo>
                  <a:lnTo>
                    <a:pt x="16117" y="2359"/>
                  </a:lnTo>
                  <a:lnTo>
                    <a:pt x="16110" y="2389"/>
                  </a:lnTo>
                  <a:lnTo>
                    <a:pt x="16102" y="2419"/>
                  </a:lnTo>
                  <a:lnTo>
                    <a:pt x="16093" y="2449"/>
                  </a:lnTo>
                  <a:lnTo>
                    <a:pt x="16082" y="2478"/>
                  </a:lnTo>
                  <a:lnTo>
                    <a:pt x="16069" y="2507"/>
                  </a:lnTo>
                  <a:lnTo>
                    <a:pt x="16055" y="2535"/>
                  </a:lnTo>
                  <a:lnTo>
                    <a:pt x="16039" y="2564"/>
                  </a:lnTo>
                  <a:lnTo>
                    <a:pt x="16023" y="2591"/>
                  </a:lnTo>
                  <a:lnTo>
                    <a:pt x="16004" y="2617"/>
                  </a:lnTo>
                  <a:lnTo>
                    <a:pt x="15985" y="2642"/>
                  </a:lnTo>
                  <a:lnTo>
                    <a:pt x="15964" y="2667"/>
                  </a:lnTo>
                  <a:lnTo>
                    <a:pt x="15941" y="2692"/>
                  </a:lnTo>
                  <a:lnTo>
                    <a:pt x="7238" y="11415"/>
                  </a:lnTo>
                  <a:lnTo>
                    <a:pt x="7214" y="11439"/>
                  </a:lnTo>
                  <a:lnTo>
                    <a:pt x="7188" y="11462"/>
                  </a:lnTo>
                  <a:lnTo>
                    <a:pt x="7162" y="11485"/>
                  </a:lnTo>
                  <a:lnTo>
                    <a:pt x="7134" y="11507"/>
                  </a:lnTo>
                  <a:lnTo>
                    <a:pt x="7104" y="11529"/>
                  </a:lnTo>
                  <a:lnTo>
                    <a:pt x="7074" y="11550"/>
                  </a:lnTo>
                  <a:lnTo>
                    <a:pt x="7043" y="11572"/>
                  </a:lnTo>
                  <a:lnTo>
                    <a:pt x="7011" y="11593"/>
                  </a:lnTo>
                  <a:lnTo>
                    <a:pt x="6977" y="11613"/>
                  </a:lnTo>
                  <a:lnTo>
                    <a:pt x="6943" y="11632"/>
                  </a:lnTo>
                  <a:lnTo>
                    <a:pt x="6909" y="11651"/>
                  </a:lnTo>
                  <a:lnTo>
                    <a:pt x="6874" y="11670"/>
                  </a:lnTo>
                  <a:lnTo>
                    <a:pt x="6837" y="11688"/>
                  </a:lnTo>
                  <a:lnTo>
                    <a:pt x="6801" y="11706"/>
                  </a:lnTo>
                  <a:lnTo>
                    <a:pt x="6765" y="11722"/>
                  </a:lnTo>
                  <a:lnTo>
                    <a:pt x="6727" y="11738"/>
                  </a:lnTo>
                  <a:lnTo>
                    <a:pt x="6689" y="11753"/>
                  </a:lnTo>
                  <a:lnTo>
                    <a:pt x="6652" y="11767"/>
                  </a:lnTo>
                  <a:lnTo>
                    <a:pt x="6613" y="11781"/>
                  </a:lnTo>
                  <a:lnTo>
                    <a:pt x="6576" y="11793"/>
                  </a:lnTo>
                  <a:lnTo>
                    <a:pt x="6538" y="11805"/>
                  </a:lnTo>
                  <a:lnTo>
                    <a:pt x="6500" y="11817"/>
                  </a:lnTo>
                  <a:lnTo>
                    <a:pt x="6461" y="11827"/>
                  </a:lnTo>
                  <a:lnTo>
                    <a:pt x="6424" y="11836"/>
                  </a:lnTo>
                  <a:lnTo>
                    <a:pt x="6387" y="11844"/>
                  </a:lnTo>
                  <a:lnTo>
                    <a:pt x="6349" y="11852"/>
                  </a:lnTo>
                  <a:lnTo>
                    <a:pt x="6313" y="11858"/>
                  </a:lnTo>
                  <a:lnTo>
                    <a:pt x="6277" y="11863"/>
                  </a:lnTo>
                  <a:lnTo>
                    <a:pt x="6241" y="11867"/>
                  </a:lnTo>
                  <a:lnTo>
                    <a:pt x="6205" y="11870"/>
                  </a:lnTo>
                  <a:lnTo>
                    <a:pt x="6171" y="11871"/>
                  </a:lnTo>
                  <a:lnTo>
                    <a:pt x="6138" y="11872"/>
                  </a:lnTo>
                  <a:lnTo>
                    <a:pt x="5386" y="11872"/>
                  </a:lnTo>
                  <a:lnTo>
                    <a:pt x="5352" y="11871"/>
                  </a:lnTo>
                  <a:lnTo>
                    <a:pt x="5318" y="11870"/>
                  </a:lnTo>
                  <a:lnTo>
                    <a:pt x="5283" y="11867"/>
                  </a:lnTo>
                  <a:lnTo>
                    <a:pt x="5247" y="11863"/>
                  </a:lnTo>
                  <a:lnTo>
                    <a:pt x="5210" y="11858"/>
                  </a:lnTo>
                  <a:lnTo>
                    <a:pt x="5174" y="11851"/>
                  </a:lnTo>
                  <a:lnTo>
                    <a:pt x="5137" y="11844"/>
                  </a:lnTo>
                  <a:lnTo>
                    <a:pt x="5099" y="11836"/>
                  </a:lnTo>
                  <a:lnTo>
                    <a:pt x="5062" y="11827"/>
                  </a:lnTo>
                  <a:lnTo>
                    <a:pt x="5024" y="11817"/>
                  </a:lnTo>
                  <a:lnTo>
                    <a:pt x="4986" y="11805"/>
                  </a:lnTo>
                  <a:lnTo>
                    <a:pt x="4948" y="11793"/>
                  </a:lnTo>
                  <a:lnTo>
                    <a:pt x="4910" y="11780"/>
                  </a:lnTo>
                  <a:lnTo>
                    <a:pt x="4872" y="11767"/>
                  </a:lnTo>
                  <a:lnTo>
                    <a:pt x="4834" y="11753"/>
                  </a:lnTo>
                  <a:lnTo>
                    <a:pt x="4796" y="11738"/>
                  </a:lnTo>
                  <a:lnTo>
                    <a:pt x="4760" y="11722"/>
                  </a:lnTo>
                  <a:lnTo>
                    <a:pt x="4722" y="11705"/>
                  </a:lnTo>
                  <a:lnTo>
                    <a:pt x="4686" y="11688"/>
                  </a:lnTo>
                  <a:lnTo>
                    <a:pt x="4650" y="11669"/>
                  </a:lnTo>
                  <a:lnTo>
                    <a:pt x="4615" y="11651"/>
                  </a:lnTo>
                  <a:lnTo>
                    <a:pt x="4580" y="11632"/>
                  </a:lnTo>
                  <a:lnTo>
                    <a:pt x="4546" y="11612"/>
                  </a:lnTo>
                  <a:lnTo>
                    <a:pt x="4513" y="11592"/>
                  </a:lnTo>
                  <a:lnTo>
                    <a:pt x="4481" y="11572"/>
                  </a:lnTo>
                  <a:lnTo>
                    <a:pt x="4449" y="11550"/>
                  </a:lnTo>
                  <a:lnTo>
                    <a:pt x="4419" y="11528"/>
                  </a:lnTo>
                  <a:lnTo>
                    <a:pt x="4390" y="11506"/>
                  </a:lnTo>
                  <a:lnTo>
                    <a:pt x="4363" y="11484"/>
                  </a:lnTo>
                  <a:lnTo>
                    <a:pt x="4335" y="11462"/>
                  </a:lnTo>
                  <a:lnTo>
                    <a:pt x="4310" y="11439"/>
                  </a:lnTo>
                  <a:lnTo>
                    <a:pt x="4286" y="11414"/>
                  </a:lnTo>
                  <a:lnTo>
                    <a:pt x="187" y="7297"/>
                  </a:lnTo>
                  <a:close/>
                </a:path>
              </a:pathLst>
            </a:custGeom>
            <a:solidFill>
              <a:schemeClr val="bg1"/>
            </a:solidFill>
            <a:ln w="19050">
              <a:noFill/>
            </a:ln>
          </p:spPr>
          <p:txBody>
            <a:bodyPr vert="horz" wrap="square" lIns="91440" tIns="45720" rIns="91440" bIns="45720" numCol="1" anchor="t" anchorCtr="0" compatLnSpc="1">
              <a:prstTxWarp prst="textNoShape">
                <a:avLst/>
              </a:prstTxWarp>
            </a:bodyPr>
            <a:lstStyle/>
            <a:p>
              <a:endParaRPr lang="id-ID" sz="2800">
                <a:solidFill>
                  <a:srgbClr val="535761"/>
                </a:solidFill>
                <a:latin typeface="Raleway Light" panose="020B0403030101060003" pitchFamily="34" charset="0"/>
                <a:ea typeface="Open Sans" panose="020B0606030504020204" pitchFamily="34" charset="0"/>
                <a:cs typeface="Open Sans" panose="020B0606030504020204" pitchFamily="34" charset="0"/>
              </a:endParaRPr>
            </a:p>
          </p:txBody>
        </p:sp>
      </p:grpSp>
      <p:sp>
        <p:nvSpPr>
          <p:cNvPr id="28" name="Rectangle 27">
            <a:extLst>
              <a:ext uri="{FF2B5EF4-FFF2-40B4-BE49-F238E27FC236}">
                <a16:creationId xmlns:a16="http://schemas.microsoft.com/office/drawing/2014/main" id="{F691323E-FAD9-496F-A5A7-0E332406E8AE}"/>
              </a:ext>
            </a:extLst>
          </p:cNvPr>
          <p:cNvSpPr/>
          <p:nvPr/>
        </p:nvSpPr>
        <p:spPr>
          <a:xfrm>
            <a:off x="1154885" y="3590791"/>
            <a:ext cx="4192175" cy="1097865"/>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10000"/>
              </a:lnSpc>
            </a:pPr>
            <a:r>
              <a:rPr lang="en-US" sz="1200" b="1" dirty="0">
                <a:solidFill>
                  <a:schemeClr val="accent4"/>
                </a:solidFill>
              </a:rPr>
              <a:t>Trendy will show you The </a:t>
            </a:r>
            <a:r>
              <a:rPr lang="en-US" sz="1200" dirty="0">
                <a:solidFill>
                  <a:schemeClr val="bg1"/>
                </a:solidFill>
              </a:rPr>
              <a:t>easiest and fastest way to go the place that you want to go Whether you're on foot public transport or in a car use trendy show you The easiest and fastest way to go the place that you want to go Whether you're on foot public transport or in a</a:t>
            </a:r>
          </a:p>
        </p:txBody>
      </p:sp>
      <p:sp>
        <p:nvSpPr>
          <p:cNvPr id="29" name="TextBox 28">
            <a:extLst>
              <a:ext uri="{FF2B5EF4-FFF2-40B4-BE49-F238E27FC236}">
                <a16:creationId xmlns:a16="http://schemas.microsoft.com/office/drawing/2014/main" id="{7477AFE7-9199-42EF-80F2-6C3419834BF4}"/>
              </a:ext>
            </a:extLst>
          </p:cNvPr>
          <p:cNvSpPr txBox="1"/>
          <p:nvPr/>
        </p:nvSpPr>
        <p:spPr>
          <a:xfrm>
            <a:off x="1740726" y="4931515"/>
            <a:ext cx="2918573" cy="430851"/>
          </a:xfrm>
          <a:prstGeom prst="rect">
            <a:avLst/>
          </a:prstGeom>
          <a:noFill/>
        </p:spPr>
        <p:txBody>
          <a:bodyPr wrap="square" lIns="182843" tIns="91422" rIns="182843" bIns="91422" rtlCol="0">
            <a:spAutoFit/>
          </a:bodyPr>
          <a:lstStyle/>
          <a:p>
            <a:r>
              <a:rPr lang="en-US" sz="1600" b="1" dirty="0">
                <a:solidFill>
                  <a:schemeClr val="bg1"/>
                </a:solidFill>
                <a:ea typeface="Lato Black" pitchFamily="34" charset="0"/>
                <a:cs typeface="Poppins Light" panose="00000400000000000000" pitchFamily="50" charset="0"/>
              </a:rPr>
              <a:t>Schedule here</a:t>
            </a:r>
            <a:endParaRPr lang="id-ID" sz="1600" b="1" dirty="0">
              <a:solidFill>
                <a:schemeClr val="bg1"/>
              </a:solidFill>
              <a:ea typeface="Lato Black" pitchFamily="34" charset="0"/>
              <a:cs typeface="Poppins Light" panose="00000400000000000000" pitchFamily="50" charset="0"/>
            </a:endParaRPr>
          </a:p>
        </p:txBody>
      </p:sp>
      <p:sp>
        <p:nvSpPr>
          <p:cNvPr id="30" name="TextBox 29">
            <a:extLst>
              <a:ext uri="{FF2B5EF4-FFF2-40B4-BE49-F238E27FC236}">
                <a16:creationId xmlns:a16="http://schemas.microsoft.com/office/drawing/2014/main" id="{372B4968-7F45-49C9-A42D-9F035A96AD4A}"/>
              </a:ext>
            </a:extLst>
          </p:cNvPr>
          <p:cNvSpPr txBox="1"/>
          <p:nvPr/>
        </p:nvSpPr>
        <p:spPr>
          <a:xfrm>
            <a:off x="1864931" y="5257845"/>
            <a:ext cx="3354603" cy="573940"/>
          </a:xfrm>
          <a:prstGeom prst="rect">
            <a:avLst/>
          </a:prstGeom>
          <a:noFill/>
        </p:spPr>
        <p:txBody>
          <a:bodyPr wrap="square" rtlCol="0">
            <a:spAutoFit/>
          </a:bodyPr>
          <a:lstStyle/>
          <a:p>
            <a:pPr>
              <a:lnSpc>
                <a:spcPct val="150000"/>
              </a:lnSpc>
            </a:pPr>
            <a:r>
              <a:rPr lang="en-US" sz="1100" dirty="0">
                <a:solidFill>
                  <a:schemeClr val="bg1"/>
                </a:solidFill>
              </a:rPr>
              <a:t>Lorem Ipsum is simply dummy text of the printing and typesetting is simply dummy text</a:t>
            </a:r>
            <a:endParaRPr lang="id-ID" sz="1100" dirty="0">
              <a:solidFill>
                <a:schemeClr val="bg1"/>
              </a:solidFill>
            </a:endParaRPr>
          </a:p>
        </p:txBody>
      </p:sp>
      <p:sp>
        <p:nvSpPr>
          <p:cNvPr id="31" name="TextBox 30">
            <a:extLst>
              <a:ext uri="{FF2B5EF4-FFF2-40B4-BE49-F238E27FC236}">
                <a16:creationId xmlns:a16="http://schemas.microsoft.com/office/drawing/2014/main" id="{48F4E581-3906-4BA0-8A00-FD602E2B4D62}"/>
              </a:ext>
            </a:extLst>
          </p:cNvPr>
          <p:cNvSpPr txBox="1"/>
          <p:nvPr/>
        </p:nvSpPr>
        <p:spPr>
          <a:xfrm>
            <a:off x="1110218" y="4931515"/>
            <a:ext cx="688103" cy="954107"/>
          </a:xfrm>
          <a:prstGeom prst="rect">
            <a:avLst/>
          </a:prstGeom>
          <a:noFill/>
        </p:spPr>
        <p:txBody>
          <a:bodyPr wrap="square" rtlCol="0">
            <a:spAutoFit/>
          </a:bodyPr>
          <a:lstStyle/>
          <a:p>
            <a:pPr algn="ctr"/>
            <a:r>
              <a:rPr lang="en-US" sz="2800" b="1" dirty="0">
                <a:solidFill>
                  <a:schemeClr val="bg1"/>
                </a:solidFill>
                <a:latin typeface="Montserrat" panose="00000500000000000000" pitchFamily="50" charset="0"/>
              </a:rPr>
              <a:t>2019</a:t>
            </a:r>
          </a:p>
        </p:txBody>
      </p:sp>
    </p:spTree>
    <p:extLst>
      <p:ext uri="{BB962C8B-B14F-4D97-AF65-F5344CB8AC3E}">
        <p14:creationId xmlns:p14="http://schemas.microsoft.com/office/powerpoint/2010/main" val="1362602187"/>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8A2269E-9FA7-4EFC-82D0-4F43C1759254}"/>
              </a:ext>
            </a:extLst>
          </p:cNvPr>
          <p:cNvSpPr>
            <a:spLocks noGrp="1"/>
          </p:cNvSpPr>
          <p:nvPr>
            <p:ph type="pic" sz="quarter" idx="10"/>
          </p:nvPr>
        </p:nvSpPr>
        <p:spPr/>
      </p:sp>
      <p:sp>
        <p:nvSpPr>
          <p:cNvPr id="4" name="Rectangle 3">
            <a:extLst>
              <a:ext uri="{FF2B5EF4-FFF2-40B4-BE49-F238E27FC236}">
                <a16:creationId xmlns:a16="http://schemas.microsoft.com/office/drawing/2014/main" id="{37FCB845-DF59-4827-AB2D-0FFB3E85E5A9}"/>
              </a:ext>
            </a:extLst>
          </p:cNvPr>
          <p:cNvSpPr/>
          <p:nvPr/>
        </p:nvSpPr>
        <p:spPr>
          <a:xfrm>
            <a:off x="754743" y="2496231"/>
            <a:ext cx="6096000" cy="255451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a:extLst>
              <a:ext uri="{FF2B5EF4-FFF2-40B4-BE49-F238E27FC236}">
                <a16:creationId xmlns:a16="http://schemas.microsoft.com/office/drawing/2014/main" id="{D713C401-A803-430E-B0EC-C8E0744FD012}"/>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51E680DB-D13E-486D-8A32-7A40BF0878A9}"/>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Block Arc 6">
            <a:extLst>
              <a:ext uri="{FF2B5EF4-FFF2-40B4-BE49-F238E27FC236}">
                <a16:creationId xmlns:a16="http://schemas.microsoft.com/office/drawing/2014/main" id="{69F5FFDC-57B2-438B-A65E-9CA698D1C5E1}"/>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8" name="TextBox 7">
            <a:extLst>
              <a:ext uri="{FF2B5EF4-FFF2-40B4-BE49-F238E27FC236}">
                <a16:creationId xmlns:a16="http://schemas.microsoft.com/office/drawing/2014/main" id="{740C69B6-5C5E-4314-AE0C-1E5B966D671A}"/>
              </a:ext>
            </a:extLst>
          </p:cNvPr>
          <p:cNvSpPr txBox="1"/>
          <p:nvPr/>
        </p:nvSpPr>
        <p:spPr>
          <a:xfrm>
            <a:off x="1961400" y="3173323"/>
            <a:ext cx="3858831" cy="1200329"/>
          </a:xfrm>
          <a:prstGeom prst="rect">
            <a:avLst/>
          </a:prstGeom>
          <a:noFill/>
        </p:spPr>
        <p:txBody>
          <a:bodyPr wrap="square" rtlCol="0">
            <a:spAutoFit/>
          </a:bodyPr>
          <a:lstStyle/>
          <a:p>
            <a:r>
              <a:rPr lang="en-US" sz="3600" dirty="0">
                <a:solidFill>
                  <a:schemeClr val="bg1"/>
                </a:solidFill>
                <a:latin typeface="Aharoni" panose="02010803020104030203" pitchFamily="2" charset="-79"/>
                <a:cs typeface="Aharoni" panose="02010803020104030203" pitchFamily="2" charset="-79"/>
              </a:rPr>
              <a:t>TREND HOLIDAY</a:t>
            </a:r>
            <a:endParaRPr lang="id-ID" sz="3600" dirty="0">
              <a:solidFill>
                <a:schemeClr val="bg1"/>
              </a:solidFill>
              <a:latin typeface="Aharoni" panose="02010803020104030203" pitchFamily="2" charset="-79"/>
              <a:cs typeface="Aharoni" panose="02010803020104030203" pitchFamily="2" charset="-79"/>
            </a:endParaRPr>
          </a:p>
          <a:p>
            <a:r>
              <a:rPr lang="en-US" sz="3600" dirty="0">
                <a:solidFill>
                  <a:schemeClr val="bg1"/>
                </a:solidFill>
                <a:latin typeface="Aharoni" panose="02010803020104030203" pitchFamily="2" charset="-79"/>
                <a:cs typeface="Aharoni" panose="02010803020104030203" pitchFamily="2" charset="-79"/>
              </a:rPr>
              <a:t>ON NEW YEAR</a:t>
            </a:r>
            <a:endParaRPr lang="id-ID" sz="3600" dirty="0">
              <a:solidFill>
                <a:schemeClr val="bg1"/>
              </a:solidFill>
              <a:latin typeface="Aharoni" panose="02010803020104030203" pitchFamily="2" charset="-79"/>
              <a:cs typeface="Aharoni" panose="02010803020104030203" pitchFamily="2" charset="-79"/>
            </a:endParaRPr>
          </a:p>
        </p:txBody>
      </p:sp>
      <p:sp>
        <p:nvSpPr>
          <p:cNvPr id="9" name="Half Frame 8">
            <a:extLst>
              <a:ext uri="{FF2B5EF4-FFF2-40B4-BE49-F238E27FC236}">
                <a16:creationId xmlns:a16="http://schemas.microsoft.com/office/drawing/2014/main" id="{B8954F9F-AD75-486D-BEFD-7AF12E96DDD5}"/>
              </a:ext>
            </a:extLst>
          </p:cNvPr>
          <p:cNvSpPr/>
          <p:nvPr/>
        </p:nvSpPr>
        <p:spPr>
          <a:xfrm rot="5400000">
            <a:off x="5535661" y="3071722"/>
            <a:ext cx="415637" cy="415637"/>
          </a:xfrm>
          <a:prstGeom prst="halfFram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12" name="Rectangle 11">
            <a:extLst>
              <a:ext uri="{FF2B5EF4-FFF2-40B4-BE49-F238E27FC236}">
                <a16:creationId xmlns:a16="http://schemas.microsoft.com/office/drawing/2014/main" id="{19AD3F95-4C41-45F2-8198-26DE08304506}"/>
              </a:ext>
            </a:extLst>
          </p:cNvPr>
          <p:cNvSpPr/>
          <p:nvPr/>
        </p:nvSpPr>
        <p:spPr>
          <a:xfrm>
            <a:off x="754743" y="5622510"/>
            <a:ext cx="4780918" cy="691600"/>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10000"/>
              </a:lnSpc>
            </a:pPr>
            <a:r>
              <a:rPr lang="en-US" sz="1200" b="1" dirty="0">
                <a:solidFill>
                  <a:schemeClr val="accent4"/>
                </a:solidFill>
              </a:rPr>
              <a:t>Trendy will show you The easiest </a:t>
            </a:r>
            <a:r>
              <a:rPr lang="en-US" sz="1200" dirty="0">
                <a:solidFill>
                  <a:schemeClr val="tx2">
                    <a:lumMod val="50000"/>
                  </a:schemeClr>
                </a:solidFill>
              </a:rPr>
              <a:t>and fastest way to go the place that you want to go Whether you're on foot public transport or in a car use trendy show you The easiest and fastest way to go the </a:t>
            </a:r>
          </a:p>
        </p:txBody>
      </p:sp>
      <p:sp>
        <p:nvSpPr>
          <p:cNvPr id="13" name="Rectangle 12">
            <a:extLst>
              <a:ext uri="{FF2B5EF4-FFF2-40B4-BE49-F238E27FC236}">
                <a16:creationId xmlns:a16="http://schemas.microsoft.com/office/drawing/2014/main" id="{BB514403-4C9F-48B0-9BEB-23BE851A74D6}"/>
              </a:ext>
            </a:extLst>
          </p:cNvPr>
          <p:cNvSpPr/>
          <p:nvPr/>
        </p:nvSpPr>
        <p:spPr>
          <a:xfrm>
            <a:off x="6394268" y="5622510"/>
            <a:ext cx="4780918" cy="691600"/>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10000"/>
              </a:lnSpc>
            </a:pPr>
            <a:r>
              <a:rPr lang="en-US" sz="1200" b="1" dirty="0">
                <a:solidFill>
                  <a:schemeClr val="accent4"/>
                </a:solidFill>
              </a:rPr>
              <a:t>Trendy will show you The easiest </a:t>
            </a:r>
            <a:r>
              <a:rPr lang="en-US" sz="1200" dirty="0">
                <a:solidFill>
                  <a:schemeClr val="tx2">
                    <a:lumMod val="50000"/>
                  </a:schemeClr>
                </a:solidFill>
              </a:rPr>
              <a:t>and fastest way to go the place that you want to go Whether you're on foot public transport or in a car use trendy show you The easiest and fastest way to go the place</a:t>
            </a:r>
          </a:p>
        </p:txBody>
      </p:sp>
      <p:sp>
        <p:nvSpPr>
          <p:cNvPr id="15" name="Rectangle 14">
            <a:extLst>
              <a:ext uri="{FF2B5EF4-FFF2-40B4-BE49-F238E27FC236}">
                <a16:creationId xmlns:a16="http://schemas.microsoft.com/office/drawing/2014/main" id="{FBA3D411-760B-491A-80BA-F9B39F86D68D}"/>
              </a:ext>
            </a:extLst>
          </p:cNvPr>
          <p:cNvSpPr/>
          <p:nvPr/>
        </p:nvSpPr>
        <p:spPr>
          <a:xfrm>
            <a:off x="7113961" y="4276437"/>
            <a:ext cx="4814820" cy="369332"/>
          </a:xfrm>
          <a:prstGeom prst="rect">
            <a:avLst/>
          </a:prstGeom>
        </p:spPr>
        <p:txBody>
          <a:bodyPr wrap="square">
            <a:spAutoFit/>
          </a:bodyPr>
          <a:lstStyle/>
          <a:p>
            <a:pPr algn="ctr"/>
            <a:r>
              <a:rPr lang="en-US" b="1" i="1" dirty="0">
                <a:latin typeface="Montserrat" panose="00000500000000000000" pitchFamily="50" charset="0"/>
              </a:rPr>
              <a:t>People</a:t>
            </a:r>
            <a:r>
              <a:rPr lang="en-US" b="1" i="1" dirty="0">
                <a:effectLst/>
                <a:latin typeface="Montserrat" panose="00000500000000000000" pitchFamily="50" charset="0"/>
              </a:rPr>
              <a:t> on new year party.</a:t>
            </a:r>
            <a:endParaRPr lang="en-US" b="1" i="1" dirty="0">
              <a:latin typeface="Montserrat" panose="00000500000000000000" pitchFamily="50" charset="0"/>
            </a:endParaRPr>
          </a:p>
        </p:txBody>
      </p:sp>
    </p:spTree>
    <p:extLst>
      <p:ext uri="{BB962C8B-B14F-4D97-AF65-F5344CB8AC3E}">
        <p14:creationId xmlns:p14="http://schemas.microsoft.com/office/powerpoint/2010/main" val="361770171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D75CE5D9-9A53-4C1B-ADB7-E16F4320FCAD}"/>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a:extLst>
              <a:ext uri="{FF2B5EF4-FFF2-40B4-BE49-F238E27FC236}">
                <a16:creationId xmlns:a16="http://schemas.microsoft.com/office/drawing/2014/main" id="{7061A993-E8C6-4A5E-8657-831ABC87C7D8}"/>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Block Arc 5">
            <a:extLst>
              <a:ext uri="{FF2B5EF4-FFF2-40B4-BE49-F238E27FC236}">
                <a16:creationId xmlns:a16="http://schemas.microsoft.com/office/drawing/2014/main" id="{016074EC-1E7F-4522-A72C-D7792C783115}"/>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7" name="TextBox 6">
            <a:extLst>
              <a:ext uri="{FF2B5EF4-FFF2-40B4-BE49-F238E27FC236}">
                <a16:creationId xmlns:a16="http://schemas.microsoft.com/office/drawing/2014/main" id="{18124986-C662-4388-8588-42606C422CB5}"/>
              </a:ext>
            </a:extLst>
          </p:cNvPr>
          <p:cNvSpPr txBox="1"/>
          <p:nvPr/>
        </p:nvSpPr>
        <p:spPr>
          <a:xfrm>
            <a:off x="7360779" y="1116121"/>
            <a:ext cx="3858831" cy="1200329"/>
          </a:xfrm>
          <a:prstGeom prst="rect">
            <a:avLst/>
          </a:prstGeom>
          <a:noFill/>
        </p:spPr>
        <p:txBody>
          <a:bodyPr wrap="square" rtlCol="0">
            <a:spAutoFit/>
          </a:bodyPr>
          <a:lstStyle/>
          <a:p>
            <a:r>
              <a:rPr lang="en-US" sz="3600" dirty="0">
                <a:latin typeface="Aharoni" panose="02010803020104030203" pitchFamily="2" charset="-79"/>
                <a:cs typeface="Aharoni" panose="02010803020104030203" pitchFamily="2" charset="-79"/>
              </a:rPr>
              <a:t>NIGHT PICTURE</a:t>
            </a:r>
            <a:endParaRPr lang="id-ID" sz="3600" dirty="0">
              <a:latin typeface="Aharoni" panose="02010803020104030203" pitchFamily="2" charset="-79"/>
              <a:cs typeface="Aharoni" panose="02010803020104030203" pitchFamily="2" charset="-79"/>
            </a:endParaRPr>
          </a:p>
          <a:p>
            <a:r>
              <a:rPr lang="en-US" sz="3600" dirty="0">
                <a:solidFill>
                  <a:schemeClr val="accent4"/>
                </a:solidFill>
                <a:latin typeface="Aharoni" panose="02010803020104030203" pitchFamily="2" charset="-79"/>
                <a:cs typeface="Aharoni" panose="02010803020104030203" pitchFamily="2" charset="-79"/>
              </a:rPr>
              <a:t>PARTY MOMENT</a:t>
            </a:r>
            <a:endParaRPr lang="id-ID" sz="3600" dirty="0">
              <a:solidFill>
                <a:schemeClr val="accent4"/>
              </a:solidFill>
              <a:latin typeface="Aharoni" panose="02010803020104030203" pitchFamily="2" charset="-79"/>
              <a:cs typeface="Aharoni" panose="02010803020104030203" pitchFamily="2" charset="-79"/>
            </a:endParaRPr>
          </a:p>
        </p:txBody>
      </p:sp>
      <p:sp>
        <p:nvSpPr>
          <p:cNvPr id="8" name="Half Frame 7">
            <a:extLst>
              <a:ext uri="{FF2B5EF4-FFF2-40B4-BE49-F238E27FC236}">
                <a16:creationId xmlns:a16="http://schemas.microsoft.com/office/drawing/2014/main" id="{92A0874F-4F7C-4FB1-9E1B-AE7359A9A2EF}"/>
              </a:ext>
            </a:extLst>
          </p:cNvPr>
          <p:cNvSpPr/>
          <p:nvPr/>
        </p:nvSpPr>
        <p:spPr>
          <a:xfrm rot="5400000">
            <a:off x="10746354" y="970980"/>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1" name="Подзаголовок 2">
            <a:extLst>
              <a:ext uri="{FF2B5EF4-FFF2-40B4-BE49-F238E27FC236}">
                <a16:creationId xmlns:a16="http://schemas.microsoft.com/office/drawing/2014/main" id="{61F57912-3035-498E-827D-05D83299BA09}"/>
              </a:ext>
            </a:extLst>
          </p:cNvPr>
          <p:cNvSpPr txBox="1">
            <a:spLocks/>
          </p:cNvSpPr>
          <p:nvPr/>
        </p:nvSpPr>
        <p:spPr>
          <a:xfrm>
            <a:off x="7447864" y="2606238"/>
            <a:ext cx="3855194" cy="89943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None/>
            </a:pPr>
            <a:r>
              <a:rPr lang="en-US" sz="1200" kern="0" dirty="0">
                <a:solidFill>
                  <a:schemeClr val="tx2">
                    <a:lumMod val="50000"/>
                  </a:schemeClr>
                </a:solidFill>
                <a:ea typeface="Karla" pitchFamily="2" charset="0"/>
                <a:cs typeface="Poppins" panose="02000000000000000000" pitchFamily="2" charset="0"/>
              </a:rPr>
              <a:t>Etiam vitae dui congue, semper quam vitae, luctus ligula. Sed posuere nunc in leo commod else cuprum less</a:t>
            </a:r>
            <a:r>
              <a:rPr lang="en-US" sz="1200" dirty="0">
                <a:solidFill>
                  <a:schemeClr val="tx2">
                    <a:lumMod val="50000"/>
                  </a:schemeClr>
                </a:solidFill>
                <a:ea typeface="Karla" pitchFamily="2" charset="0"/>
                <a:cs typeface="Poppins" panose="02000000000000000000" pitchFamily="2" charset="0"/>
              </a:rPr>
              <a:t>. Etiam vitae dui congue, semper </a:t>
            </a:r>
            <a:r>
              <a:rPr lang="en-US" sz="1200" dirty="0" err="1">
                <a:solidFill>
                  <a:schemeClr val="tx2">
                    <a:lumMod val="50000"/>
                  </a:schemeClr>
                </a:solidFill>
                <a:ea typeface="Karla" pitchFamily="2" charset="0"/>
                <a:cs typeface="Poppins" panose="02000000000000000000" pitchFamily="2" charset="0"/>
              </a:rPr>
              <a:t>quam</a:t>
            </a:r>
            <a:endParaRPr lang="en-US" sz="1200" dirty="0">
              <a:solidFill>
                <a:schemeClr val="tx2">
                  <a:lumMod val="50000"/>
                </a:schemeClr>
              </a:solidFill>
              <a:ea typeface="Karla" pitchFamily="2" charset="0"/>
              <a:cs typeface="Poppins" panose="02000000000000000000" pitchFamily="2" charset="0"/>
            </a:endParaRPr>
          </a:p>
        </p:txBody>
      </p:sp>
      <p:grpSp>
        <p:nvGrpSpPr>
          <p:cNvPr id="12" name="Group 11">
            <a:extLst>
              <a:ext uri="{FF2B5EF4-FFF2-40B4-BE49-F238E27FC236}">
                <a16:creationId xmlns:a16="http://schemas.microsoft.com/office/drawing/2014/main" id="{E3EC1264-52B1-4BB5-A6AE-3D13E04301ED}"/>
              </a:ext>
            </a:extLst>
          </p:cNvPr>
          <p:cNvGrpSpPr/>
          <p:nvPr/>
        </p:nvGrpSpPr>
        <p:grpSpPr>
          <a:xfrm>
            <a:off x="7502727" y="3813529"/>
            <a:ext cx="2687781" cy="304800"/>
            <a:chOff x="4752109" y="5444836"/>
            <a:chExt cx="2687781" cy="304800"/>
          </a:xfrm>
        </p:grpSpPr>
        <p:sp>
          <p:nvSpPr>
            <p:cNvPr id="13" name="Rectangle 12">
              <a:extLst>
                <a:ext uri="{FF2B5EF4-FFF2-40B4-BE49-F238E27FC236}">
                  <a16:creationId xmlns:a16="http://schemas.microsoft.com/office/drawing/2014/main" id="{6DC640A7-A948-4DB4-94E6-FBA38D42AC5D}"/>
                </a:ext>
              </a:extLst>
            </p:cNvPr>
            <p:cNvSpPr/>
            <p:nvPr/>
          </p:nvSpPr>
          <p:spPr>
            <a:xfrm>
              <a:off x="4752109" y="5444836"/>
              <a:ext cx="1343891" cy="304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100" dirty="0">
                  <a:latin typeface="Montserrat SemiBold" panose="00000700000000000000" pitchFamily="50" charset="0"/>
                </a:rPr>
                <a:t>Download</a:t>
              </a:r>
            </a:p>
          </p:txBody>
        </p:sp>
        <p:sp>
          <p:nvSpPr>
            <p:cNvPr id="14" name="Rectangle 13">
              <a:extLst>
                <a:ext uri="{FF2B5EF4-FFF2-40B4-BE49-F238E27FC236}">
                  <a16:creationId xmlns:a16="http://schemas.microsoft.com/office/drawing/2014/main" id="{BC86985B-CB64-4DAC-9445-98BAE40969F1}"/>
                </a:ext>
              </a:extLst>
            </p:cNvPr>
            <p:cNvSpPr/>
            <p:nvPr/>
          </p:nvSpPr>
          <p:spPr>
            <a:xfrm>
              <a:off x="6095999" y="5444836"/>
              <a:ext cx="1343891" cy="304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100" dirty="0">
                  <a:latin typeface="Montserrat SemiBold" panose="00000700000000000000" pitchFamily="50" charset="0"/>
                </a:rPr>
                <a:t>Creative</a:t>
              </a:r>
            </a:p>
          </p:txBody>
        </p:sp>
      </p:grpSp>
      <p:sp>
        <p:nvSpPr>
          <p:cNvPr id="15" name="Подзаголовок 2">
            <a:extLst>
              <a:ext uri="{FF2B5EF4-FFF2-40B4-BE49-F238E27FC236}">
                <a16:creationId xmlns:a16="http://schemas.microsoft.com/office/drawing/2014/main" id="{A439F54C-1E73-419D-9187-06E1EE39FD91}"/>
              </a:ext>
            </a:extLst>
          </p:cNvPr>
          <p:cNvSpPr txBox="1">
            <a:spLocks/>
          </p:cNvSpPr>
          <p:nvPr/>
        </p:nvSpPr>
        <p:spPr>
          <a:xfrm>
            <a:off x="7447864" y="4451958"/>
            <a:ext cx="3855194" cy="1019737"/>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None/>
            </a:pPr>
            <a:r>
              <a:rPr lang="en-US" sz="1200" kern="0" dirty="0">
                <a:solidFill>
                  <a:schemeClr val="tx2">
                    <a:lumMod val="50000"/>
                  </a:schemeClr>
                </a:solidFill>
                <a:ea typeface="Karla" pitchFamily="2" charset="0"/>
                <a:cs typeface="Poppins" panose="02000000000000000000" pitchFamily="2" charset="0"/>
              </a:rPr>
              <a:t>Etiam vitae dui congue, semper quam vitae, luctus ligula. Sed posuere nunc in leo commod else cuprum less</a:t>
            </a:r>
            <a:r>
              <a:rPr lang="en-US" sz="1200" dirty="0">
                <a:solidFill>
                  <a:schemeClr val="tx2">
                    <a:lumMod val="50000"/>
                  </a:schemeClr>
                </a:solidFill>
                <a:ea typeface="Karla" pitchFamily="2" charset="0"/>
                <a:cs typeface="Poppins" panose="02000000000000000000" pitchFamily="2" charset="0"/>
              </a:rPr>
              <a:t>. Etiam vitae dui congue, semper quam vitae, luctus. </a:t>
            </a:r>
          </a:p>
        </p:txBody>
      </p:sp>
      <p:grpSp>
        <p:nvGrpSpPr>
          <p:cNvPr id="16" name="Group 15">
            <a:extLst>
              <a:ext uri="{FF2B5EF4-FFF2-40B4-BE49-F238E27FC236}">
                <a16:creationId xmlns:a16="http://schemas.microsoft.com/office/drawing/2014/main" id="{193A9A21-0B12-480F-AAB0-5DF8D4BDFD5E}"/>
              </a:ext>
            </a:extLst>
          </p:cNvPr>
          <p:cNvGrpSpPr/>
          <p:nvPr/>
        </p:nvGrpSpPr>
        <p:grpSpPr>
          <a:xfrm>
            <a:off x="7502727" y="5589841"/>
            <a:ext cx="2687781" cy="304800"/>
            <a:chOff x="4752109" y="5444836"/>
            <a:chExt cx="2687781" cy="304800"/>
          </a:xfrm>
        </p:grpSpPr>
        <p:sp>
          <p:nvSpPr>
            <p:cNvPr id="17" name="Rectangle 16">
              <a:extLst>
                <a:ext uri="{FF2B5EF4-FFF2-40B4-BE49-F238E27FC236}">
                  <a16:creationId xmlns:a16="http://schemas.microsoft.com/office/drawing/2014/main" id="{FC2EFCB3-BE53-4FF3-816C-6D29089A2D6E}"/>
                </a:ext>
              </a:extLst>
            </p:cNvPr>
            <p:cNvSpPr/>
            <p:nvPr/>
          </p:nvSpPr>
          <p:spPr>
            <a:xfrm>
              <a:off x="4752109" y="5444836"/>
              <a:ext cx="1343891" cy="304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100" dirty="0">
                  <a:latin typeface="Montserrat SemiBold" panose="00000700000000000000" pitchFamily="50" charset="0"/>
                </a:rPr>
                <a:t>Download</a:t>
              </a:r>
            </a:p>
          </p:txBody>
        </p:sp>
        <p:sp>
          <p:nvSpPr>
            <p:cNvPr id="18" name="Rectangle 17">
              <a:extLst>
                <a:ext uri="{FF2B5EF4-FFF2-40B4-BE49-F238E27FC236}">
                  <a16:creationId xmlns:a16="http://schemas.microsoft.com/office/drawing/2014/main" id="{5FED5335-01A7-4AE6-8EC9-3B1B2F75DA76}"/>
                </a:ext>
              </a:extLst>
            </p:cNvPr>
            <p:cNvSpPr/>
            <p:nvPr/>
          </p:nvSpPr>
          <p:spPr>
            <a:xfrm>
              <a:off x="6095999" y="5444836"/>
              <a:ext cx="1343891" cy="304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100" dirty="0">
                  <a:latin typeface="Montserrat SemiBold" panose="00000700000000000000" pitchFamily="50" charset="0"/>
                </a:rPr>
                <a:t>Creative</a:t>
              </a:r>
            </a:p>
          </p:txBody>
        </p:sp>
      </p:grpSp>
      <p:sp>
        <p:nvSpPr>
          <p:cNvPr id="9" name="Picture Placeholder 8">
            <a:extLst>
              <a:ext uri="{FF2B5EF4-FFF2-40B4-BE49-F238E27FC236}">
                <a16:creationId xmlns:a16="http://schemas.microsoft.com/office/drawing/2014/main" id="{5AF68FEB-8BE0-4DE8-BDD8-3359311E5644}"/>
              </a:ext>
            </a:extLst>
          </p:cNvPr>
          <p:cNvSpPr>
            <a:spLocks noGrp="1"/>
          </p:cNvSpPr>
          <p:nvPr>
            <p:ph type="pic" sz="quarter" idx="10"/>
          </p:nvPr>
        </p:nvSpPr>
        <p:spPr/>
      </p:sp>
    </p:spTree>
    <p:extLst>
      <p:ext uri="{BB962C8B-B14F-4D97-AF65-F5344CB8AC3E}">
        <p14:creationId xmlns:p14="http://schemas.microsoft.com/office/powerpoint/2010/main" val="418954173"/>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A87CD73-374D-4F9E-9C37-B0AAC7A92C91}"/>
              </a:ext>
            </a:extLst>
          </p:cNvPr>
          <p:cNvSpPr/>
          <p:nvPr/>
        </p:nvSpPr>
        <p:spPr>
          <a:xfrm>
            <a:off x="4521087" y="2049575"/>
            <a:ext cx="3207882" cy="27574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F914946-7310-4035-8EC4-0E65F47AD0A6}"/>
              </a:ext>
            </a:extLst>
          </p:cNvPr>
          <p:cNvSpPr txBox="1"/>
          <p:nvPr/>
        </p:nvSpPr>
        <p:spPr>
          <a:xfrm>
            <a:off x="3155134" y="685545"/>
            <a:ext cx="5881739"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NEW HOLIDAY </a:t>
            </a:r>
            <a:r>
              <a:rPr lang="en-US" sz="3600" dirty="0">
                <a:solidFill>
                  <a:schemeClr val="accent4"/>
                </a:solidFill>
                <a:latin typeface="Aharoni" panose="02010803020104030203" pitchFamily="2" charset="-79"/>
                <a:cs typeface="Aharoni" panose="02010803020104030203" pitchFamily="2" charset="-79"/>
              </a:rPr>
              <a:t>REFERENCE</a:t>
            </a:r>
            <a:endParaRPr lang="id-ID" sz="3600" dirty="0">
              <a:solidFill>
                <a:schemeClr val="accent4"/>
              </a:solidFill>
              <a:latin typeface="Aharoni" panose="02010803020104030203" pitchFamily="2" charset="-79"/>
              <a:cs typeface="Aharoni" panose="02010803020104030203" pitchFamily="2" charset="-79"/>
            </a:endParaRPr>
          </a:p>
        </p:txBody>
      </p:sp>
      <p:sp>
        <p:nvSpPr>
          <p:cNvPr id="7" name="Half Frame 6">
            <a:extLst>
              <a:ext uri="{FF2B5EF4-FFF2-40B4-BE49-F238E27FC236}">
                <a16:creationId xmlns:a16="http://schemas.microsoft.com/office/drawing/2014/main" id="{52673EB4-89B2-4AA5-8D33-32EE3DBBAB5B}"/>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8" name="Right Triangle 7">
            <a:extLst>
              <a:ext uri="{FF2B5EF4-FFF2-40B4-BE49-F238E27FC236}">
                <a16:creationId xmlns:a16="http://schemas.microsoft.com/office/drawing/2014/main" id="{EA8A94C7-B7D5-43D7-A48D-E980D042D0AC}"/>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8E367B68-FA8B-4ED7-89C9-4E033A7D8A0A}"/>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Block Arc 9">
            <a:extLst>
              <a:ext uri="{FF2B5EF4-FFF2-40B4-BE49-F238E27FC236}">
                <a16:creationId xmlns:a16="http://schemas.microsoft.com/office/drawing/2014/main" id="{9762B034-1A59-4719-B3DD-A03BD7320232}"/>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5" name="Подзаголовок 2">
            <a:extLst>
              <a:ext uri="{FF2B5EF4-FFF2-40B4-BE49-F238E27FC236}">
                <a16:creationId xmlns:a16="http://schemas.microsoft.com/office/drawing/2014/main" id="{87C06CB4-558F-4697-8501-70DA227D6A91}"/>
              </a:ext>
            </a:extLst>
          </p:cNvPr>
          <p:cNvSpPr txBox="1">
            <a:spLocks/>
          </p:cNvSpPr>
          <p:nvPr/>
        </p:nvSpPr>
        <p:spPr>
          <a:xfrm>
            <a:off x="1407658" y="5422121"/>
            <a:ext cx="4404006" cy="1019737"/>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None/>
            </a:pPr>
            <a:r>
              <a:rPr lang="en-US" sz="1200" b="1" kern="0" dirty="0">
                <a:solidFill>
                  <a:schemeClr val="accent4"/>
                </a:solidFill>
                <a:ea typeface="Karla" pitchFamily="2" charset="0"/>
                <a:cs typeface="Poppins" panose="02000000000000000000" pitchFamily="2" charset="0"/>
              </a:rPr>
              <a:t>Etiam vitae dui congue</a:t>
            </a:r>
            <a:r>
              <a:rPr lang="en-US" sz="1200" kern="0" dirty="0">
                <a:solidFill>
                  <a:schemeClr val="tx2">
                    <a:lumMod val="50000"/>
                  </a:schemeClr>
                </a:solidFill>
                <a:ea typeface="Karla" pitchFamily="2" charset="0"/>
                <a:cs typeface="Poppins" panose="02000000000000000000" pitchFamily="2" charset="0"/>
              </a:rPr>
              <a:t>, semper quam vitae, luctus ligula. Sed posuere nunc in leo commod else cuprum less</a:t>
            </a:r>
            <a:r>
              <a:rPr lang="en-US" sz="1200" dirty="0">
                <a:solidFill>
                  <a:schemeClr val="tx2">
                    <a:lumMod val="50000"/>
                  </a:schemeClr>
                </a:solidFill>
                <a:ea typeface="Karla" pitchFamily="2" charset="0"/>
                <a:cs typeface="Poppins" panose="02000000000000000000" pitchFamily="2" charset="0"/>
              </a:rPr>
              <a:t>. Etiam vitae dui congue, semper quam vitae, luctus. </a:t>
            </a:r>
          </a:p>
        </p:txBody>
      </p:sp>
      <p:sp>
        <p:nvSpPr>
          <p:cNvPr id="16" name="Подзаголовок 2">
            <a:extLst>
              <a:ext uri="{FF2B5EF4-FFF2-40B4-BE49-F238E27FC236}">
                <a16:creationId xmlns:a16="http://schemas.microsoft.com/office/drawing/2014/main" id="{5123EA3C-0976-4036-8FA8-DE9FB9E218DF}"/>
              </a:ext>
            </a:extLst>
          </p:cNvPr>
          <p:cNvSpPr txBox="1">
            <a:spLocks/>
          </p:cNvSpPr>
          <p:nvPr/>
        </p:nvSpPr>
        <p:spPr>
          <a:xfrm>
            <a:off x="6532845" y="5422120"/>
            <a:ext cx="4404006" cy="1019737"/>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None/>
            </a:pPr>
            <a:r>
              <a:rPr lang="en-US" sz="1200" b="1" kern="0" dirty="0">
                <a:solidFill>
                  <a:schemeClr val="accent4"/>
                </a:solidFill>
                <a:ea typeface="Karla" pitchFamily="2" charset="0"/>
                <a:cs typeface="Poppins" panose="02000000000000000000" pitchFamily="2" charset="0"/>
              </a:rPr>
              <a:t>Etiam vitae dui congue</a:t>
            </a:r>
            <a:r>
              <a:rPr lang="en-US" sz="1200" kern="0" dirty="0">
                <a:solidFill>
                  <a:schemeClr val="tx2">
                    <a:lumMod val="50000"/>
                  </a:schemeClr>
                </a:solidFill>
                <a:ea typeface="Karla" pitchFamily="2" charset="0"/>
                <a:cs typeface="Poppins" panose="02000000000000000000" pitchFamily="2" charset="0"/>
              </a:rPr>
              <a:t>, semper quam vitae, luctus ligula. Sed posuere nunc in leo commod else cuprum less</a:t>
            </a:r>
            <a:r>
              <a:rPr lang="en-US" sz="1200" dirty="0">
                <a:solidFill>
                  <a:schemeClr val="tx2">
                    <a:lumMod val="50000"/>
                  </a:schemeClr>
                </a:solidFill>
                <a:ea typeface="Karla" pitchFamily="2" charset="0"/>
                <a:cs typeface="Poppins" panose="02000000000000000000" pitchFamily="2" charset="0"/>
              </a:rPr>
              <a:t>. Etiam vitae dui congue, semper quam vitae, luctus. </a:t>
            </a:r>
          </a:p>
        </p:txBody>
      </p:sp>
      <p:sp>
        <p:nvSpPr>
          <p:cNvPr id="17" name="Rectangle 16">
            <a:extLst>
              <a:ext uri="{FF2B5EF4-FFF2-40B4-BE49-F238E27FC236}">
                <a16:creationId xmlns:a16="http://schemas.microsoft.com/office/drawing/2014/main" id="{81F128AF-32A9-4950-9E81-DA5BD82E1300}"/>
              </a:ext>
            </a:extLst>
          </p:cNvPr>
          <p:cNvSpPr/>
          <p:nvPr/>
        </p:nvSpPr>
        <p:spPr>
          <a:xfrm>
            <a:off x="4741204" y="2828153"/>
            <a:ext cx="2767648" cy="1200329"/>
          </a:xfrm>
          <a:prstGeom prst="rect">
            <a:avLst/>
          </a:prstGeom>
        </p:spPr>
        <p:txBody>
          <a:bodyPr wrap="square">
            <a:spAutoFit/>
          </a:bodyPr>
          <a:lstStyle/>
          <a:p>
            <a:pPr algn="ctr"/>
            <a:r>
              <a:rPr lang="en-US" sz="2400" b="1" dirty="0">
                <a:solidFill>
                  <a:schemeClr val="bg1"/>
                </a:solidFill>
                <a:effectLst/>
                <a:latin typeface="Montserrat" panose="00000500000000000000" pitchFamily="50" charset="0"/>
              </a:rPr>
              <a:t>Life would be tragic if it weren’t funny.</a:t>
            </a:r>
            <a:endParaRPr lang="en-US" sz="2400" b="1" dirty="0">
              <a:solidFill>
                <a:schemeClr val="bg1"/>
              </a:solidFill>
              <a:latin typeface="Montserrat" panose="00000500000000000000" pitchFamily="50" charset="0"/>
            </a:endParaRPr>
          </a:p>
        </p:txBody>
      </p:sp>
      <p:sp>
        <p:nvSpPr>
          <p:cNvPr id="3" name="Picture Placeholder 2">
            <a:extLst>
              <a:ext uri="{FF2B5EF4-FFF2-40B4-BE49-F238E27FC236}">
                <a16:creationId xmlns:a16="http://schemas.microsoft.com/office/drawing/2014/main" id="{751F086D-E9FB-410D-9D0B-B632919FF4D1}"/>
              </a:ext>
            </a:extLst>
          </p:cNvPr>
          <p:cNvSpPr>
            <a:spLocks noGrp="1"/>
          </p:cNvSpPr>
          <p:nvPr>
            <p:ph type="pic" sz="quarter" idx="10"/>
          </p:nvPr>
        </p:nvSpPr>
        <p:spPr/>
      </p:sp>
      <p:sp>
        <p:nvSpPr>
          <p:cNvPr id="11" name="Picture Placeholder 10">
            <a:extLst>
              <a:ext uri="{FF2B5EF4-FFF2-40B4-BE49-F238E27FC236}">
                <a16:creationId xmlns:a16="http://schemas.microsoft.com/office/drawing/2014/main" id="{A71D562E-93EC-4278-856D-940C6474D710}"/>
              </a:ext>
            </a:extLst>
          </p:cNvPr>
          <p:cNvSpPr>
            <a:spLocks noGrp="1"/>
          </p:cNvSpPr>
          <p:nvPr>
            <p:ph type="pic" sz="quarter" idx="12"/>
          </p:nvPr>
        </p:nvSpPr>
        <p:spPr/>
      </p:sp>
    </p:spTree>
    <p:extLst>
      <p:ext uri="{BB962C8B-B14F-4D97-AF65-F5344CB8AC3E}">
        <p14:creationId xmlns:p14="http://schemas.microsoft.com/office/powerpoint/2010/main" val="158885086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B94C608-6E39-4A6F-A68D-33F9DCEC861E}"/>
              </a:ext>
            </a:extLst>
          </p:cNvPr>
          <p:cNvSpPr>
            <a:spLocks noGrp="1"/>
          </p:cNvSpPr>
          <p:nvPr>
            <p:ph type="pic" sz="quarter" idx="12"/>
          </p:nvPr>
        </p:nvSpPr>
        <p:spPr/>
      </p:sp>
      <p:sp>
        <p:nvSpPr>
          <p:cNvPr id="16" name="Picture Placeholder 15">
            <a:extLst>
              <a:ext uri="{FF2B5EF4-FFF2-40B4-BE49-F238E27FC236}">
                <a16:creationId xmlns:a16="http://schemas.microsoft.com/office/drawing/2014/main" id="{91141717-B3BE-483D-875B-B2B437A3B5D2}"/>
              </a:ext>
            </a:extLst>
          </p:cNvPr>
          <p:cNvSpPr>
            <a:spLocks noGrp="1"/>
          </p:cNvSpPr>
          <p:nvPr>
            <p:ph type="pic" sz="quarter" idx="13"/>
          </p:nvPr>
        </p:nvSpPr>
        <p:spPr/>
      </p:sp>
      <p:sp>
        <p:nvSpPr>
          <p:cNvPr id="8" name="Rectangle 7">
            <a:extLst>
              <a:ext uri="{FF2B5EF4-FFF2-40B4-BE49-F238E27FC236}">
                <a16:creationId xmlns:a16="http://schemas.microsoft.com/office/drawing/2014/main" id="{3091FF1A-2A2F-41C2-A6F2-8B0259FBD65C}"/>
              </a:ext>
            </a:extLst>
          </p:cNvPr>
          <p:cNvSpPr/>
          <p:nvPr/>
        </p:nvSpPr>
        <p:spPr>
          <a:xfrm>
            <a:off x="7362824" y="0"/>
            <a:ext cx="2060812" cy="27295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F75D56B8-DF46-4FAA-BC46-CBBC9E559B21}"/>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F073E598-0536-4313-A621-A166EB7DE312}"/>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lock Arc 10">
            <a:extLst>
              <a:ext uri="{FF2B5EF4-FFF2-40B4-BE49-F238E27FC236}">
                <a16:creationId xmlns:a16="http://schemas.microsoft.com/office/drawing/2014/main" id="{4D72D661-8803-4B0B-882F-6C621C1E569E}"/>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2" name="TextBox 11">
            <a:extLst>
              <a:ext uri="{FF2B5EF4-FFF2-40B4-BE49-F238E27FC236}">
                <a16:creationId xmlns:a16="http://schemas.microsoft.com/office/drawing/2014/main" id="{05CFD96D-213A-468E-A212-065CAA5F8397}"/>
              </a:ext>
            </a:extLst>
          </p:cNvPr>
          <p:cNvSpPr txBox="1"/>
          <p:nvPr/>
        </p:nvSpPr>
        <p:spPr>
          <a:xfrm>
            <a:off x="3596758" y="4444748"/>
            <a:ext cx="4998484"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NEW YEAR </a:t>
            </a:r>
            <a:r>
              <a:rPr lang="en-US" sz="3600" dirty="0">
                <a:solidFill>
                  <a:schemeClr val="accent4"/>
                </a:solidFill>
                <a:latin typeface="Aharoni" panose="02010803020104030203" pitchFamily="2" charset="-79"/>
                <a:cs typeface="Aharoni" panose="02010803020104030203" pitchFamily="2" charset="-79"/>
              </a:rPr>
              <a:t>REFERENCE</a:t>
            </a:r>
            <a:endParaRPr lang="id-ID" sz="3600" dirty="0">
              <a:solidFill>
                <a:schemeClr val="accent4"/>
              </a:solidFill>
              <a:latin typeface="Aharoni" panose="02010803020104030203" pitchFamily="2" charset="-79"/>
              <a:cs typeface="Aharoni" panose="02010803020104030203" pitchFamily="2" charset="-79"/>
            </a:endParaRPr>
          </a:p>
        </p:txBody>
      </p:sp>
      <p:sp>
        <p:nvSpPr>
          <p:cNvPr id="13" name="Half Frame 12">
            <a:extLst>
              <a:ext uri="{FF2B5EF4-FFF2-40B4-BE49-F238E27FC236}">
                <a16:creationId xmlns:a16="http://schemas.microsoft.com/office/drawing/2014/main" id="{B5384F99-4F98-411F-A166-CE0E39849322}"/>
              </a:ext>
            </a:extLst>
          </p:cNvPr>
          <p:cNvSpPr/>
          <p:nvPr/>
        </p:nvSpPr>
        <p:spPr>
          <a:xfrm rot="5400000">
            <a:off x="8334573" y="4294985"/>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23" name="Rectangle 22">
            <a:extLst>
              <a:ext uri="{FF2B5EF4-FFF2-40B4-BE49-F238E27FC236}">
                <a16:creationId xmlns:a16="http://schemas.microsoft.com/office/drawing/2014/main" id="{797A1DEA-1322-44E4-9CAD-693082CDDFE8}"/>
              </a:ext>
            </a:extLst>
          </p:cNvPr>
          <p:cNvSpPr/>
          <p:nvPr/>
        </p:nvSpPr>
        <p:spPr>
          <a:xfrm>
            <a:off x="1529957" y="5336284"/>
            <a:ext cx="2828590" cy="592150"/>
          </a:xfrm>
          <a:prstGeom prst="rect">
            <a:avLst/>
          </a:prstGeom>
        </p:spPr>
        <p:txBody>
          <a:bodyPr wrap="square">
            <a:spAutoFit/>
          </a:bodyPr>
          <a:lstStyle/>
          <a:p>
            <a:pPr algn="ctr">
              <a:lnSpc>
                <a:spcPct val="120000"/>
              </a:lnSpc>
            </a:pPr>
            <a:r>
              <a:rPr lang="en-US" sz="1400" dirty="0">
                <a:solidFill>
                  <a:schemeClr val="tx2">
                    <a:lumMod val="50000"/>
                  </a:schemeClr>
                </a:solidFill>
                <a:cs typeface="Poppins Light" panose="00000400000000000000" pitchFamily="50" charset="0"/>
              </a:rPr>
              <a:t>A wonderful serenity has taken possession of my entire</a:t>
            </a:r>
          </a:p>
        </p:txBody>
      </p:sp>
      <p:sp>
        <p:nvSpPr>
          <p:cNvPr id="24" name="TextBox 23">
            <a:extLst>
              <a:ext uri="{FF2B5EF4-FFF2-40B4-BE49-F238E27FC236}">
                <a16:creationId xmlns:a16="http://schemas.microsoft.com/office/drawing/2014/main" id="{66E78739-6721-41FE-A451-31176EA2D3A3}"/>
              </a:ext>
            </a:extLst>
          </p:cNvPr>
          <p:cNvSpPr txBox="1"/>
          <p:nvPr/>
        </p:nvSpPr>
        <p:spPr>
          <a:xfrm>
            <a:off x="2070746" y="6155076"/>
            <a:ext cx="1747012" cy="276999"/>
          </a:xfrm>
          <a:prstGeom prst="rect">
            <a:avLst/>
          </a:prstGeom>
          <a:solidFill>
            <a:schemeClr val="accent4"/>
          </a:solidFill>
        </p:spPr>
        <p:txBody>
          <a:bodyPr wrap="square" rtlCol="0">
            <a:spAutoFit/>
          </a:bodyPr>
          <a:lstStyle/>
          <a:p>
            <a:pPr algn="ctr"/>
            <a:r>
              <a:rPr lang="id-ID" sz="1200" spc="300" dirty="0">
                <a:solidFill>
                  <a:schemeClr val="bg1"/>
                </a:solidFill>
                <a:latin typeface="Poppins Light" panose="00000400000000000000" pitchFamily="50" charset="0"/>
                <a:ea typeface="Roboto Medium" panose="02000000000000000000" pitchFamily="2" charset="0"/>
                <a:cs typeface="Poppins Light" panose="00000400000000000000" pitchFamily="50" charset="0"/>
              </a:rPr>
              <a:t>Options here</a:t>
            </a:r>
          </a:p>
        </p:txBody>
      </p:sp>
      <p:sp>
        <p:nvSpPr>
          <p:cNvPr id="25" name="Rectangle 24">
            <a:extLst>
              <a:ext uri="{FF2B5EF4-FFF2-40B4-BE49-F238E27FC236}">
                <a16:creationId xmlns:a16="http://schemas.microsoft.com/office/drawing/2014/main" id="{0443FB7E-A726-4CC0-B0B7-E14B3B9CFEFA}"/>
              </a:ext>
            </a:extLst>
          </p:cNvPr>
          <p:cNvSpPr/>
          <p:nvPr/>
        </p:nvSpPr>
        <p:spPr>
          <a:xfrm>
            <a:off x="4716928" y="5331583"/>
            <a:ext cx="2828590" cy="592150"/>
          </a:xfrm>
          <a:prstGeom prst="rect">
            <a:avLst/>
          </a:prstGeom>
        </p:spPr>
        <p:txBody>
          <a:bodyPr wrap="square">
            <a:spAutoFit/>
          </a:bodyPr>
          <a:lstStyle/>
          <a:p>
            <a:pPr algn="ctr">
              <a:lnSpc>
                <a:spcPct val="120000"/>
              </a:lnSpc>
            </a:pPr>
            <a:r>
              <a:rPr lang="en-US" sz="1400" dirty="0">
                <a:solidFill>
                  <a:schemeClr val="tx2">
                    <a:lumMod val="50000"/>
                  </a:schemeClr>
                </a:solidFill>
                <a:cs typeface="Poppins Light" panose="00000400000000000000" pitchFamily="50" charset="0"/>
              </a:rPr>
              <a:t>A wonderful serenity has taken possession of my entire</a:t>
            </a:r>
          </a:p>
        </p:txBody>
      </p:sp>
      <p:sp>
        <p:nvSpPr>
          <p:cNvPr id="26" name="Rectangle 25">
            <a:extLst>
              <a:ext uri="{FF2B5EF4-FFF2-40B4-BE49-F238E27FC236}">
                <a16:creationId xmlns:a16="http://schemas.microsoft.com/office/drawing/2014/main" id="{927FB91A-8193-4E4F-9D94-F6FB521F138F}"/>
              </a:ext>
            </a:extLst>
          </p:cNvPr>
          <p:cNvSpPr/>
          <p:nvPr/>
        </p:nvSpPr>
        <p:spPr>
          <a:xfrm>
            <a:off x="7903899" y="5317934"/>
            <a:ext cx="2828590" cy="592150"/>
          </a:xfrm>
          <a:prstGeom prst="rect">
            <a:avLst/>
          </a:prstGeom>
        </p:spPr>
        <p:txBody>
          <a:bodyPr wrap="square">
            <a:spAutoFit/>
          </a:bodyPr>
          <a:lstStyle/>
          <a:p>
            <a:pPr algn="ctr">
              <a:lnSpc>
                <a:spcPct val="120000"/>
              </a:lnSpc>
            </a:pPr>
            <a:r>
              <a:rPr lang="en-US" sz="1400" dirty="0">
                <a:solidFill>
                  <a:schemeClr val="tx2">
                    <a:lumMod val="50000"/>
                  </a:schemeClr>
                </a:solidFill>
                <a:cs typeface="Poppins Light" panose="00000400000000000000" pitchFamily="50" charset="0"/>
              </a:rPr>
              <a:t>A wonderful serenity has taken possession of my entire</a:t>
            </a:r>
          </a:p>
        </p:txBody>
      </p:sp>
      <p:sp>
        <p:nvSpPr>
          <p:cNvPr id="27" name="TextBox 26">
            <a:extLst>
              <a:ext uri="{FF2B5EF4-FFF2-40B4-BE49-F238E27FC236}">
                <a16:creationId xmlns:a16="http://schemas.microsoft.com/office/drawing/2014/main" id="{8442E199-2C1D-408A-A41E-DDEF857F7A05}"/>
              </a:ext>
            </a:extLst>
          </p:cNvPr>
          <p:cNvSpPr txBox="1"/>
          <p:nvPr/>
        </p:nvSpPr>
        <p:spPr>
          <a:xfrm>
            <a:off x="5257717" y="6155075"/>
            <a:ext cx="1747012" cy="276999"/>
          </a:xfrm>
          <a:prstGeom prst="rect">
            <a:avLst/>
          </a:prstGeom>
          <a:solidFill>
            <a:schemeClr val="accent4"/>
          </a:solidFill>
        </p:spPr>
        <p:txBody>
          <a:bodyPr wrap="square" rtlCol="0">
            <a:spAutoFit/>
          </a:bodyPr>
          <a:lstStyle/>
          <a:p>
            <a:pPr algn="ctr"/>
            <a:r>
              <a:rPr lang="id-ID" sz="1200" spc="300" dirty="0">
                <a:solidFill>
                  <a:schemeClr val="bg1"/>
                </a:solidFill>
                <a:latin typeface="Poppins Light" panose="00000400000000000000" pitchFamily="50" charset="0"/>
                <a:ea typeface="Roboto Medium" panose="02000000000000000000" pitchFamily="2" charset="0"/>
                <a:cs typeface="Poppins Light" panose="00000400000000000000" pitchFamily="50" charset="0"/>
              </a:rPr>
              <a:t>Options here</a:t>
            </a:r>
          </a:p>
        </p:txBody>
      </p:sp>
      <p:sp>
        <p:nvSpPr>
          <p:cNvPr id="28" name="TextBox 27">
            <a:extLst>
              <a:ext uri="{FF2B5EF4-FFF2-40B4-BE49-F238E27FC236}">
                <a16:creationId xmlns:a16="http://schemas.microsoft.com/office/drawing/2014/main" id="{BC9F701F-97C4-4BFE-888B-A5570A64A26D}"/>
              </a:ext>
            </a:extLst>
          </p:cNvPr>
          <p:cNvSpPr txBox="1"/>
          <p:nvPr/>
        </p:nvSpPr>
        <p:spPr>
          <a:xfrm>
            <a:off x="8444688" y="6155075"/>
            <a:ext cx="1747012" cy="276999"/>
          </a:xfrm>
          <a:prstGeom prst="rect">
            <a:avLst/>
          </a:prstGeom>
          <a:solidFill>
            <a:schemeClr val="accent4"/>
          </a:solidFill>
        </p:spPr>
        <p:txBody>
          <a:bodyPr wrap="square" rtlCol="0">
            <a:spAutoFit/>
          </a:bodyPr>
          <a:lstStyle/>
          <a:p>
            <a:pPr algn="ctr"/>
            <a:r>
              <a:rPr lang="id-ID" sz="1200" spc="300" dirty="0">
                <a:solidFill>
                  <a:schemeClr val="bg1"/>
                </a:solidFill>
                <a:latin typeface="Poppins Light" panose="00000400000000000000" pitchFamily="50" charset="0"/>
                <a:ea typeface="Roboto Medium" panose="02000000000000000000" pitchFamily="2" charset="0"/>
                <a:cs typeface="Poppins Light" panose="00000400000000000000" pitchFamily="50" charset="0"/>
              </a:rPr>
              <a:t>Options here</a:t>
            </a:r>
          </a:p>
        </p:txBody>
      </p:sp>
      <p:sp>
        <p:nvSpPr>
          <p:cNvPr id="29" name="Rectangle 28">
            <a:extLst>
              <a:ext uri="{FF2B5EF4-FFF2-40B4-BE49-F238E27FC236}">
                <a16:creationId xmlns:a16="http://schemas.microsoft.com/office/drawing/2014/main" id="{C1FC7484-CE2D-4AEB-AA6C-F35FAB2146A0}"/>
              </a:ext>
            </a:extLst>
          </p:cNvPr>
          <p:cNvSpPr/>
          <p:nvPr/>
        </p:nvSpPr>
        <p:spPr>
          <a:xfrm rot="5400000">
            <a:off x="7365057" y="888191"/>
            <a:ext cx="2031269" cy="954107"/>
          </a:xfrm>
          <a:prstGeom prst="rect">
            <a:avLst/>
          </a:prstGeom>
        </p:spPr>
        <p:txBody>
          <a:bodyPr wrap="square">
            <a:spAutoFit/>
          </a:bodyPr>
          <a:lstStyle/>
          <a:p>
            <a:pPr algn="ctr"/>
            <a:r>
              <a:rPr lang="en-US" sz="2800" b="1" dirty="0">
                <a:solidFill>
                  <a:schemeClr val="bg1"/>
                </a:solidFill>
                <a:latin typeface="Montserrat" panose="00000500000000000000" pitchFamily="50" charset="0"/>
                <a:cs typeface="Poppins Light" panose="00000400000000000000" pitchFamily="50" charset="0"/>
              </a:rPr>
              <a:t>New Year 2020</a:t>
            </a:r>
          </a:p>
        </p:txBody>
      </p:sp>
      <p:sp>
        <p:nvSpPr>
          <p:cNvPr id="3" name="Picture Placeholder 2">
            <a:extLst>
              <a:ext uri="{FF2B5EF4-FFF2-40B4-BE49-F238E27FC236}">
                <a16:creationId xmlns:a16="http://schemas.microsoft.com/office/drawing/2014/main" id="{4507180D-007A-4C89-B906-1EC114B15EEE}"/>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74D18FDD-A8F0-469C-9A32-B9A7CAD6F5F7}"/>
              </a:ext>
            </a:extLst>
          </p:cNvPr>
          <p:cNvSpPr>
            <a:spLocks noGrp="1"/>
          </p:cNvSpPr>
          <p:nvPr>
            <p:ph type="pic" sz="quarter" idx="11"/>
          </p:nvPr>
        </p:nvSpPr>
        <p:spPr/>
      </p:sp>
    </p:spTree>
    <p:extLst>
      <p:ext uri="{BB962C8B-B14F-4D97-AF65-F5344CB8AC3E}">
        <p14:creationId xmlns:p14="http://schemas.microsoft.com/office/powerpoint/2010/main" val="3567375460"/>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3620">
            <a:extLst>
              <a:ext uri="{FF2B5EF4-FFF2-40B4-BE49-F238E27FC236}">
                <a16:creationId xmlns:a16="http://schemas.microsoft.com/office/drawing/2014/main" id="{36812DB5-1BE2-48B7-BA76-AD2F3FEEC153}"/>
              </a:ext>
            </a:extLst>
          </p:cNvPr>
          <p:cNvSpPr/>
          <p:nvPr/>
        </p:nvSpPr>
        <p:spPr>
          <a:xfrm>
            <a:off x="9226577" y="2108240"/>
            <a:ext cx="410797" cy="410797"/>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accent4"/>
          </a:solidFill>
          <a:ln w="12700">
            <a:miter lim="400000"/>
          </a:ln>
        </p:spPr>
        <p:txBody>
          <a:bodyPr lIns="38100" tIns="38100" rIns="38100" bIns="38100" anchor="ctr"/>
          <a:lstStyle/>
          <a:p>
            <a:endParaRPr sz="2400">
              <a:solidFill>
                <a:prstClr val="black"/>
              </a:solidFill>
            </a:endParaRPr>
          </a:p>
        </p:txBody>
      </p:sp>
      <p:sp>
        <p:nvSpPr>
          <p:cNvPr id="10" name="TextBox 9">
            <a:extLst>
              <a:ext uri="{FF2B5EF4-FFF2-40B4-BE49-F238E27FC236}">
                <a16:creationId xmlns:a16="http://schemas.microsoft.com/office/drawing/2014/main" id="{74B31792-CC63-4395-A60C-AFAF4A3351E2}"/>
              </a:ext>
            </a:extLst>
          </p:cNvPr>
          <p:cNvSpPr txBox="1"/>
          <p:nvPr/>
        </p:nvSpPr>
        <p:spPr>
          <a:xfrm>
            <a:off x="8940047" y="2699159"/>
            <a:ext cx="983859" cy="246221"/>
          </a:xfrm>
          <a:prstGeom prst="rect">
            <a:avLst/>
          </a:prstGeom>
          <a:noFill/>
        </p:spPr>
        <p:txBody>
          <a:bodyPr wrap="none" lIns="0" tIns="0" rIns="0" bIns="0" rtlCol="0">
            <a:spAutoFit/>
          </a:bodyPr>
          <a:lstStyle/>
          <a:p>
            <a:pPr algn="ctr"/>
            <a:r>
              <a:rPr lang="en-US" sz="1600" b="1" spc="200" dirty="0">
                <a:ea typeface="Titillium" charset="0"/>
                <a:cs typeface="Titillium" charset="0"/>
              </a:rPr>
              <a:t>SUPPORT</a:t>
            </a:r>
          </a:p>
        </p:txBody>
      </p:sp>
      <p:sp>
        <p:nvSpPr>
          <p:cNvPr id="8" name="TextBox 7">
            <a:extLst>
              <a:ext uri="{FF2B5EF4-FFF2-40B4-BE49-F238E27FC236}">
                <a16:creationId xmlns:a16="http://schemas.microsoft.com/office/drawing/2014/main" id="{15F00B27-A826-43F6-810D-D71A3466300D}"/>
              </a:ext>
            </a:extLst>
          </p:cNvPr>
          <p:cNvSpPr txBox="1"/>
          <p:nvPr/>
        </p:nvSpPr>
        <p:spPr>
          <a:xfrm>
            <a:off x="8166818" y="3027014"/>
            <a:ext cx="2530314" cy="492443"/>
          </a:xfrm>
          <a:prstGeom prst="rect">
            <a:avLst/>
          </a:prstGeom>
          <a:noFill/>
        </p:spPr>
        <p:txBody>
          <a:bodyPr wrap="square" lIns="0" tIns="0" rIns="91440" bIns="0" rtlCol="0">
            <a:spAutoFit/>
          </a:bodyPr>
          <a:lstStyle/>
          <a:p>
            <a:pPr algn="ctr"/>
            <a:r>
              <a:rPr lang="en-US" sz="1600" dirty="0">
                <a:solidFill>
                  <a:schemeClr val="tx2">
                    <a:lumMod val="50000"/>
                    <a:alpha val="60000"/>
                  </a:schemeClr>
                </a:solidFill>
                <a:ea typeface="Titillium" charset="0"/>
                <a:cs typeface="Titillium" charset="0"/>
              </a:rPr>
              <a:t>There are many variations of passages of </a:t>
            </a:r>
            <a:r>
              <a:rPr lang="en-US" sz="1600" dirty="0" err="1">
                <a:solidFill>
                  <a:schemeClr val="tx2">
                    <a:lumMod val="50000"/>
                    <a:alpha val="60000"/>
                  </a:schemeClr>
                </a:solidFill>
                <a:ea typeface="Titillium" charset="0"/>
                <a:cs typeface="Titillium" charset="0"/>
              </a:rPr>
              <a:t>Lorem</a:t>
            </a:r>
            <a:r>
              <a:rPr lang="en-US" sz="1600" dirty="0">
                <a:solidFill>
                  <a:schemeClr val="tx2">
                    <a:lumMod val="50000"/>
                    <a:alpha val="60000"/>
                  </a:schemeClr>
                </a:solidFill>
                <a:ea typeface="Titillium" charset="0"/>
                <a:cs typeface="Titillium" charset="0"/>
              </a:rPr>
              <a:t>.</a:t>
            </a:r>
          </a:p>
        </p:txBody>
      </p:sp>
      <p:sp>
        <p:nvSpPr>
          <p:cNvPr id="12" name="TextBox 11">
            <a:extLst>
              <a:ext uri="{FF2B5EF4-FFF2-40B4-BE49-F238E27FC236}">
                <a16:creationId xmlns:a16="http://schemas.microsoft.com/office/drawing/2014/main" id="{8AF3091A-5AE6-445B-A182-D29D665B560C}"/>
              </a:ext>
            </a:extLst>
          </p:cNvPr>
          <p:cNvSpPr txBox="1"/>
          <p:nvPr/>
        </p:nvSpPr>
        <p:spPr>
          <a:xfrm>
            <a:off x="1878178" y="2690858"/>
            <a:ext cx="1665135" cy="246221"/>
          </a:xfrm>
          <a:prstGeom prst="rect">
            <a:avLst/>
          </a:prstGeom>
          <a:noFill/>
        </p:spPr>
        <p:txBody>
          <a:bodyPr wrap="none" lIns="0" tIns="0" rIns="0" bIns="0" rtlCol="0">
            <a:spAutoFit/>
          </a:bodyPr>
          <a:lstStyle/>
          <a:p>
            <a:pPr algn="ctr"/>
            <a:r>
              <a:rPr lang="en-US" sz="1600" b="1" spc="200" dirty="0">
                <a:ea typeface="Titillium" charset="0"/>
                <a:cs typeface="Titillium" charset="0"/>
              </a:rPr>
              <a:t>BUSINESS PLAN</a:t>
            </a:r>
          </a:p>
        </p:txBody>
      </p:sp>
      <p:sp>
        <p:nvSpPr>
          <p:cNvPr id="13" name="TextBox 12">
            <a:extLst>
              <a:ext uri="{FF2B5EF4-FFF2-40B4-BE49-F238E27FC236}">
                <a16:creationId xmlns:a16="http://schemas.microsoft.com/office/drawing/2014/main" id="{10979FEE-437C-4091-86BB-E79061E3EEDD}"/>
              </a:ext>
            </a:extLst>
          </p:cNvPr>
          <p:cNvSpPr txBox="1"/>
          <p:nvPr/>
        </p:nvSpPr>
        <p:spPr>
          <a:xfrm>
            <a:off x="1442527" y="3018713"/>
            <a:ext cx="2530314" cy="492443"/>
          </a:xfrm>
          <a:prstGeom prst="rect">
            <a:avLst/>
          </a:prstGeom>
          <a:noFill/>
        </p:spPr>
        <p:txBody>
          <a:bodyPr wrap="square" lIns="0" tIns="0" rIns="91440" bIns="0" rtlCol="0">
            <a:spAutoFit/>
          </a:bodyPr>
          <a:lstStyle/>
          <a:p>
            <a:pPr algn="ctr"/>
            <a:r>
              <a:rPr lang="en-US" sz="1600" dirty="0">
                <a:solidFill>
                  <a:schemeClr val="tx2">
                    <a:lumMod val="50000"/>
                    <a:alpha val="60000"/>
                  </a:schemeClr>
                </a:solidFill>
                <a:ea typeface="Titillium" charset="0"/>
                <a:cs typeface="Titillium" charset="0"/>
              </a:rPr>
              <a:t>There are many variations of passages.</a:t>
            </a:r>
          </a:p>
        </p:txBody>
      </p:sp>
      <p:sp>
        <p:nvSpPr>
          <p:cNvPr id="14" name="Shape 3677">
            <a:extLst>
              <a:ext uri="{FF2B5EF4-FFF2-40B4-BE49-F238E27FC236}">
                <a16:creationId xmlns:a16="http://schemas.microsoft.com/office/drawing/2014/main" id="{8EBE2333-2E03-497C-A5AE-BD80969A103D}"/>
              </a:ext>
            </a:extLst>
          </p:cNvPr>
          <p:cNvSpPr/>
          <p:nvPr/>
        </p:nvSpPr>
        <p:spPr>
          <a:xfrm>
            <a:off x="2502285" y="2116540"/>
            <a:ext cx="410797" cy="336106"/>
          </a:xfrm>
          <a:custGeom>
            <a:avLst/>
            <a:gdLst/>
            <a:ahLst/>
            <a:cxnLst>
              <a:cxn ang="0">
                <a:pos x="wd2" y="hd2"/>
              </a:cxn>
              <a:cxn ang="5400000">
                <a:pos x="wd2" y="hd2"/>
              </a:cxn>
              <a:cxn ang="10800000">
                <a:pos x="wd2" y="hd2"/>
              </a:cxn>
              <a:cxn ang="16200000">
                <a:pos x="wd2" y="hd2"/>
              </a:cxn>
            </a:cxnLst>
            <a:rect l="0" t="0" r="r" b="b"/>
            <a:pathLst>
              <a:path w="21600" h="21600" extrusionOk="0">
                <a:moveTo>
                  <a:pt x="20618" y="9600"/>
                </a:moveTo>
                <a:lnTo>
                  <a:pt x="17673" y="9600"/>
                </a:lnTo>
                <a:lnTo>
                  <a:pt x="17673" y="8400"/>
                </a:lnTo>
                <a:cubicBezTo>
                  <a:pt x="17673" y="7738"/>
                  <a:pt x="17233" y="7200"/>
                  <a:pt x="16691" y="7200"/>
                </a:cubicBezTo>
                <a:lnTo>
                  <a:pt x="14727" y="7200"/>
                </a:lnTo>
                <a:cubicBezTo>
                  <a:pt x="14186" y="7200"/>
                  <a:pt x="13745" y="7738"/>
                  <a:pt x="13745" y="8400"/>
                </a:cubicBezTo>
                <a:lnTo>
                  <a:pt x="13745" y="9600"/>
                </a:lnTo>
                <a:lnTo>
                  <a:pt x="7855" y="9600"/>
                </a:lnTo>
                <a:lnTo>
                  <a:pt x="7855" y="8400"/>
                </a:lnTo>
                <a:cubicBezTo>
                  <a:pt x="7855" y="7738"/>
                  <a:pt x="7414" y="7200"/>
                  <a:pt x="6873" y="7200"/>
                </a:cubicBezTo>
                <a:lnTo>
                  <a:pt x="4909" y="7200"/>
                </a:lnTo>
                <a:cubicBezTo>
                  <a:pt x="4367" y="7200"/>
                  <a:pt x="3927" y="7738"/>
                  <a:pt x="3927" y="8400"/>
                </a:cubicBezTo>
                <a:lnTo>
                  <a:pt x="3927" y="9600"/>
                </a:lnTo>
                <a:lnTo>
                  <a:pt x="982" y="9600"/>
                </a:lnTo>
                <a:lnTo>
                  <a:pt x="982" y="3601"/>
                </a:lnTo>
                <a:lnTo>
                  <a:pt x="20618" y="3601"/>
                </a:lnTo>
                <a:cubicBezTo>
                  <a:pt x="20618" y="3601"/>
                  <a:pt x="20618" y="9600"/>
                  <a:pt x="20618" y="9600"/>
                </a:cubicBezTo>
                <a:close/>
                <a:moveTo>
                  <a:pt x="14727" y="8400"/>
                </a:moveTo>
                <a:lnTo>
                  <a:pt x="16691" y="8400"/>
                </a:lnTo>
                <a:lnTo>
                  <a:pt x="16691" y="12001"/>
                </a:lnTo>
                <a:lnTo>
                  <a:pt x="14727" y="12001"/>
                </a:lnTo>
                <a:cubicBezTo>
                  <a:pt x="14727" y="12001"/>
                  <a:pt x="14727" y="8400"/>
                  <a:pt x="14727" y="8400"/>
                </a:cubicBezTo>
                <a:close/>
                <a:moveTo>
                  <a:pt x="4909" y="8400"/>
                </a:moveTo>
                <a:lnTo>
                  <a:pt x="6873" y="8400"/>
                </a:lnTo>
                <a:lnTo>
                  <a:pt x="6873" y="12001"/>
                </a:lnTo>
                <a:lnTo>
                  <a:pt x="4909" y="12001"/>
                </a:lnTo>
                <a:cubicBezTo>
                  <a:pt x="4909" y="12001"/>
                  <a:pt x="4909" y="8400"/>
                  <a:pt x="4909" y="8400"/>
                </a:cubicBezTo>
                <a:close/>
                <a:moveTo>
                  <a:pt x="19636" y="20400"/>
                </a:moveTo>
                <a:lnTo>
                  <a:pt x="1964" y="20400"/>
                </a:lnTo>
                <a:lnTo>
                  <a:pt x="1964" y="10800"/>
                </a:lnTo>
                <a:lnTo>
                  <a:pt x="3927" y="10800"/>
                </a:lnTo>
                <a:lnTo>
                  <a:pt x="3927" y="12001"/>
                </a:lnTo>
                <a:cubicBezTo>
                  <a:pt x="3927" y="12662"/>
                  <a:pt x="4367" y="13200"/>
                  <a:pt x="4909" y="13200"/>
                </a:cubicBezTo>
                <a:lnTo>
                  <a:pt x="6873" y="13200"/>
                </a:lnTo>
                <a:cubicBezTo>
                  <a:pt x="7414" y="13200"/>
                  <a:pt x="7855" y="12662"/>
                  <a:pt x="7855" y="12001"/>
                </a:cubicBezTo>
                <a:lnTo>
                  <a:pt x="7855" y="10800"/>
                </a:lnTo>
                <a:lnTo>
                  <a:pt x="13745" y="10800"/>
                </a:lnTo>
                <a:lnTo>
                  <a:pt x="13745" y="12001"/>
                </a:lnTo>
                <a:cubicBezTo>
                  <a:pt x="13745" y="12662"/>
                  <a:pt x="14186" y="13200"/>
                  <a:pt x="14727" y="13200"/>
                </a:cubicBezTo>
                <a:lnTo>
                  <a:pt x="16691" y="13200"/>
                </a:lnTo>
                <a:cubicBezTo>
                  <a:pt x="17233" y="13200"/>
                  <a:pt x="17673" y="12662"/>
                  <a:pt x="17673" y="12001"/>
                </a:cubicBezTo>
                <a:lnTo>
                  <a:pt x="17673" y="10800"/>
                </a:lnTo>
                <a:lnTo>
                  <a:pt x="19636" y="10800"/>
                </a:lnTo>
                <a:cubicBezTo>
                  <a:pt x="19636" y="10800"/>
                  <a:pt x="19636" y="20400"/>
                  <a:pt x="19636" y="20400"/>
                </a:cubicBezTo>
                <a:close/>
                <a:moveTo>
                  <a:pt x="8836" y="1200"/>
                </a:moveTo>
                <a:lnTo>
                  <a:pt x="12764" y="1200"/>
                </a:lnTo>
                <a:cubicBezTo>
                  <a:pt x="13305" y="1200"/>
                  <a:pt x="13745" y="1738"/>
                  <a:pt x="13745" y="2400"/>
                </a:cubicBezTo>
                <a:lnTo>
                  <a:pt x="7855" y="2400"/>
                </a:lnTo>
                <a:cubicBezTo>
                  <a:pt x="7855" y="1738"/>
                  <a:pt x="8295" y="1200"/>
                  <a:pt x="8836" y="1200"/>
                </a:cubicBezTo>
                <a:moveTo>
                  <a:pt x="20618" y="2400"/>
                </a:moveTo>
                <a:lnTo>
                  <a:pt x="14727" y="2400"/>
                </a:lnTo>
                <a:cubicBezTo>
                  <a:pt x="14727" y="1075"/>
                  <a:pt x="13848" y="0"/>
                  <a:pt x="12764" y="0"/>
                </a:cubicBezTo>
                <a:lnTo>
                  <a:pt x="8836" y="0"/>
                </a:lnTo>
                <a:cubicBezTo>
                  <a:pt x="7752" y="0"/>
                  <a:pt x="6873" y="1075"/>
                  <a:pt x="6873" y="2400"/>
                </a:cubicBezTo>
                <a:lnTo>
                  <a:pt x="982" y="2400"/>
                </a:lnTo>
                <a:cubicBezTo>
                  <a:pt x="440" y="2400"/>
                  <a:pt x="0" y="2938"/>
                  <a:pt x="0" y="3601"/>
                </a:cubicBezTo>
                <a:lnTo>
                  <a:pt x="0" y="9600"/>
                </a:lnTo>
                <a:cubicBezTo>
                  <a:pt x="0" y="10262"/>
                  <a:pt x="440" y="10800"/>
                  <a:pt x="982" y="10800"/>
                </a:cubicBezTo>
                <a:lnTo>
                  <a:pt x="982" y="20400"/>
                </a:lnTo>
                <a:cubicBezTo>
                  <a:pt x="982" y="21062"/>
                  <a:pt x="1422" y="21600"/>
                  <a:pt x="1964" y="21600"/>
                </a:cubicBezTo>
                <a:lnTo>
                  <a:pt x="19636" y="21600"/>
                </a:lnTo>
                <a:cubicBezTo>
                  <a:pt x="20178" y="21600"/>
                  <a:pt x="20618" y="21062"/>
                  <a:pt x="20618" y="20400"/>
                </a:cubicBezTo>
                <a:lnTo>
                  <a:pt x="20618" y="10800"/>
                </a:lnTo>
                <a:cubicBezTo>
                  <a:pt x="21160" y="10800"/>
                  <a:pt x="21600" y="10262"/>
                  <a:pt x="21600" y="9600"/>
                </a:cubicBezTo>
                <a:lnTo>
                  <a:pt x="21600" y="3601"/>
                </a:lnTo>
                <a:cubicBezTo>
                  <a:pt x="21600" y="2938"/>
                  <a:pt x="21160" y="2400"/>
                  <a:pt x="20618" y="2400"/>
                </a:cubicBezTo>
              </a:path>
            </a:pathLst>
          </a:custGeom>
          <a:solidFill>
            <a:schemeClr val="accent4"/>
          </a:solidFill>
          <a:ln w="12700">
            <a:miter lim="400000"/>
          </a:ln>
        </p:spPr>
        <p:txBody>
          <a:bodyPr lIns="38100" tIns="38100" rIns="38100" bIns="38100" anchor="ctr"/>
          <a:lstStyle/>
          <a:p>
            <a:endParaRPr sz="2400">
              <a:solidFill>
                <a:prstClr val="black"/>
              </a:solidFill>
            </a:endParaRPr>
          </a:p>
        </p:txBody>
      </p:sp>
      <p:sp>
        <p:nvSpPr>
          <p:cNvPr id="16" name="TextBox 15">
            <a:extLst>
              <a:ext uri="{FF2B5EF4-FFF2-40B4-BE49-F238E27FC236}">
                <a16:creationId xmlns:a16="http://schemas.microsoft.com/office/drawing/2014/main" id="{0A240AE4-C247-4EC4-8B2F-7F03972E59E6}"/>
              </a:ext>
            </a:extLst>
          </p:cNvPr>
          <p:cNvSpPr txBox="1"/>
          <p:nvPr/>
        </p:nvSpPr>
        <p:spPr>
          <a:xfrm>
            <a:off x="5392340" y="2709531"/>
            <a:ext cx="1354986" cy="246221"/>
          </a:xfrm>
          <a:prstGeom prst="rect">
            <a:avLst/>
          </a:prstGeom>
          <a:noFill/>
        </p:spPr>
        <p:txBody>
          <a:bodyPr wrap="none" lIns="0" tIns="0" rIns="0" bIns="0" rtlCol="0">
            <a:spAutoFit/>
          </a:bodyPr>
          <a:lstStyle/>
          <a:p>
            <a:pPr algn="ctr"/>
            <a:r>
              <a:rPr lang="en-US" sz="1600" b="1" spc="200" dirty="0">
                <a:ea typeface="Titillium" charset="0"/>
                <a:cs typeface="Titillium" charset="0"/>
              </a:rPr>
              <a:t>ECOMMERCE</a:t>
            </a:r>
          </a:p>
        </p:txBody>
      </p:sp>
      <p:sp>
        <p:nvSpPr>
          <p:cNvPr id="17" name="TextBox 16">
            <a:extLst>
              <a:ext uri="{FF2B5EF4-FFF2-40B4-BE49-F238E27FC236}">
                <a16:creationId xmlns:a16="http://schemas.microsoft.com/office/drawing/2014/main" id="{746539DD-3222-4740-9789-4ADB504CDE79}"/>
              </a:ext>
            </a:extLst>
          </p:cNvPr>
          <p:cNvSpPr txBox="1"/>
          <p:nvPr/>
        </p:nvSpPr>
        <p:spPr>
          <a:xfrm>
            <a:off x="4804673" y="3037386"/>
            <a:ext cx="2530314" cy="492443"/>
          </a:xfrm>
          <a:prstGeom prst="rect">
            <a:avLst/>
          </a:prstGeom>
          <a:noFill/>
        </p:spPr>
        <p:txBody>
          <a:bodyPr wrap="square" lIns="0" tIns="0" rIns="91440" bIns="0" rtlCol="0">
            <a:spAutoFit/>
          </a:bodyPr>
          <a:lstStyle/>
          <a:p>
            <a:pPr algn="ctr"/>
            <a:r>
              <a:rPr lang="en-US" sz="1600" dirty="0">
                <a:solidFill>
                  <a:schemeClr val="tx2">
                    <a:lumMod val="50000"/>
                    <a:alpha val="60000"/>
                  </a:schemeClr>
                </a:solidFill>
                <a:ea typeface="Titillium" charset="0"/>
                <a:cs typeface="Titillium" charset="0"/>
              </a:rPr>
              <a:t>There are many variations of passages of </a:t>
            </a:r>
            <a:r>
              <a:rPr lang="en-US" sz="1600" dirty="0" err="1">
                <a:solidFill>
                  <a:schemeClr val="tx2">
                    <a:lumMod val="50000"/>
                    <a:alpha val="60000"/>
                  </a:schemeClr>
                </a:solidFill>
                <a:ea typeface="Titillium" charset="0"/>
                <a:cs typeface="Titillium" charset="0"/>
              </a:rPr>
              <a:t>Lorem</a:t>
            </a:r>
            <a:r>
              <a:rPr lang="en-US" sz="1600" dirty="0">
                <a:solidFill>
                  <a:schemeClr val="tx2">
                    <a:lumMod val="50000"/>
                    <a:alpha val="60000"/>
                  </a:schemeClr>
                </a:solidFill>
                <a:ea typeface="Titillium" charset="0"/>
                <a:cs typeface="Titillium" charset="0"/>
              </a:rPr>
              <a:t>.</a:t>
            </a:r>
          </a:p>
        </p:txBody>
      </p:sp>
      <p:sp>
        <p:nvSpPr>
          <p:cNvPr id="18" name="Shape 3656">
            <a:extLst>
              <a:ext uri="{FF2B5EF4-FFF2-40B4-BE49-F238E27FC236}">
                <a16:creationId xmlns:a16="http://schemas.microsoft.com/office/drawing/2014/main" id="{D095C289-BF72-4639-8C01-2AB90D0A89A0}"/>
              </a:ext>
            </a:extLst>
          </p:cNvPr>
          <p:cNvSpPr/>
          <p:nvPr/>
        </p:nvSpPr>
        <p:spPr>
          <a:xfrm>
            <a:off x="5864432" y="2097867"/>
            <a:ext cx="410797" cy="410797"/>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427" y="17673"/>
                  <a:pt x="11549" y="17618"/>
                  <a:pt x="11638" y="17529"/>
                </a:cubicBezTo>
                <a:lnTo>
                  <a:pt x="14583" y="14583"/>
                </a:lnTo>
                <a:cubicBezTo>
                  <a:pt x="14673" y="14495"/>
                  <a:pt x="14727" y="14372"/>
                  <a:pt x="14727" y="14236"/>
                </a:cubicBezTo>
                <a:cubicBezTo>
                  <a:pt x="14727" y="13966"/>
                  <a:pt x="14508" y="13745"/>
                  <a:pt x="14236" y="13745"/>
                </a:cubicBezTo>
                <a:cubicBezTo>
                  <a:pt x="14101" y="13745"/>
                  <a:pt x="13978" y="13801"/>
                  <a:pt x="13889" y="13889"/>
                </a:cubicBezTo>
                <a:lnTo>
                  <a:pt x="10944" y="16835"/>
                </a:lnTo>
                <a:cubicBezTo>
                  <a:pt x="10855" y="16924"/>
                  <a:pt x="10800" y="17047"/>
                  <a:pt x="10800" y="17183"/>
                </a:cubicBezTo>
                <a:cubicBezTo>
                  <a:pt x="10800" y="17453"/>
                  <a:pt x="11020" y="17673"/>
                  <a:pt x="11291" y="17673"/>
                </a:cubicBezTo>
                <a:moveTo>
                  <a:pt x="8980" y="14871"/>
                </a:moveTo>
                <a:cubicBezTo>
                  <a:pt x="8891" y="14960"/>
                  <a:pt x="8836" y="15083"/>
                  <a:pt x="8836" y="15218"/>
                </a:cubicBezTo>
                <a:cubicBezTo>
                  <a:pt x="8836" y="15490"/>
                  <a:pt x="9056" y="15709"/>
                  <a:pt x="9327" y="15709"/>
                </a:cubicBezTo>
                <a:cubicBezTo>
                  <a:pt x="9463" y="15709"/>
                  <a:pt x="9586" y="15654"/>
                  <a:pt x="9674" y="15565"/>
                </a:cubicBezTo>
                <a:lnTo>
                  <a:pt x="10656" y="14583"/>
                </a:lnTo>
                <a:cubicBezTo>
                  <a:pt x="10745" y="14495"/>
                  <a:pt x="10800" y="14372"/>
                  <a:pt x="10800" y="14236"/>
                </a:cubicBezTo>
                <a:cubicBezTo>
                  <a:pt x="10800" y="13966"/>
                  <a:pt x="10580" y="13745"/>
                  <a:pt x="10309" y="13745"/>
                </a:cubicBezTo>
                <a:cubicBezTo>
                  <a:pt x="10174" y="13745"/>
                  <a:pt x="10051" y="13801"/>
                  <a:pt x="9962" y="13889"/>
                </a:cubicBezTo>
                <a:cubicBezTo>
                  <a:pt x="9962" y="13889"/>
                  <a:pt x="8980" y="14871"/>
                  <a:pt x="8980" y="14871"/>
                </a:cubicBezTo>
                <a:close/>
                <a:moveTo>
                  <a:pt x="11291" y="20415"/>
                </a:moveTo>
                <a:lnTo>
                  <a:pt x="982" y="10106"/>
                </a:lnTo>
                <a:lnTo>
                  <a:pt x="982" y="1473"/>
                </a:lnTo>
                <a:cubicBezTo>
                  <a:pt x="982" y="1202"/>
                  <a:pt x="1201" y="982"/>
                  <a:pt x="1473" y="982"/>
                </a:cubicBezTo>
                <a:lnTo>
                  <a:pt x="10106" y="982"/>
                </a:lnTo>
                <a:lnTo>
                  <a:pt x="20415" y="11291"/>
                </a:lnTo>
                <a:cubicBezTo>
                  <a:pt x="20415" y="11291"/>
                  <a:pt x="11291" y="20415"/>
                  <a:pt x="11291" y="20415"/>
                </a:cubicBezTo>
                <a:close/>
                <a:moveTo>
                  <a:pt x="21456" y="10944"/>
                </a:moveTo>
                <a:lnTo>
                  <a:pt x="10656" y="144"/>
                </a:lnTo>
                <a:cubicBezTo>
                  <a:pt x="10567" y="55"/>
                  <a:pt x="10445" y="0"/>
                  <a:pt x="10309" y="0"/>
                </a:cubicBezTo>
                <a:lnTo>
                  <a:pt x="1473" y="0"/>
                </a:lnTo>
                <a:cubicBezTo>
                  <a:pt x="660" y="0"/>
                  <a:pt x="0" y="660"/>
                  <a:pt x="0" y="1473"/>
                </a:cubicBezTo>
                <a:lnTo>
                  <a:pt x="0" y="10310"/>
                </a:lnTo>
                <a:cubicBezTo>
                  <a:pt x="0" y="10445"/>
                  <a:pt x="55" y="10567"/>
                  <a:pt x="144" y="10656"/>
                </a:cubicBezTo>
                <a:lnTo>
                  <a:pt x="10944" y="21456"/>
                </a:lnTo>
                <a:cubicBezTo>
                  <a:pt x="11033" y="21545"/>
                  <a:pt x="11155" y="21600"/>
                  <a:pt x="11291" y="21600"/>
                </a:cubicBezTo>
                <a:cubicBezTo>
                  <a:pt x="11427" y="21600"/>
                  <a:pt x="11549" y="21545"/>
                  <a:pt x="11638" y="21456"/>
                </a:cubicBezTo>
                <a:lnTo>
                  <a:pt x="21456" y="11638"/>
                </a:lnTo>
                <a:cubicBezTo>
                  <a:pt x="21545" y="11549"/>
                  <a:pt x="21600" y="11427"/>
                  <a:pt x="21600" y="11291"/>
                </a:cubicBezTo>
                <a:cubicBezTo>
                  <a:pt x="21600" y="11156"/>
                  <a:pt x="21545" y="11033"/>
                  <a:pt x="21456" y="10944"/>
                </a:cubicBezTo>
                <a:moveTo>
                  <a:pt x="11782" y="13255"/>
                </a:moveTo>
                <a:cubicBezTo>
                  <a:pt x="11917" y="13255"/>
                  <a:pt x="12040" y="13200"/>
                  <a:pt x="12129" y="13111"/>
                </a:cubicBezTo>
                <a:lnTo>
                  <a:pt x="14093" y="11147"/>
                </a:lnTo>
                <a:cubicBezTo>
                  <a:pt x="14182" y="11058"/>
                  <a:pt x="14236" y="10936"/>
                  <a:pt x="14236" y="10800"/>
                </a:cubicBezTo>
                <a:cubicBezTo>
                  <a:pt x="14236" y="10529"/>
                  <a:pt x="14017" y="10310"/>
                  <a:pt x="13745" y="10310"/>
                </a:cubicBezTo>
                <a:cubicBezTo>
                  <a:pt x="13610" y="10310"/>
                  <a:pt x="13487" y="10364"/>
                  <a:pt x="13398" y="10453"/>
                </a:cubicBezTo>
                <a:lnTo>
                  <a:pt x="11435" y="12417"/>
                </a:lnTo>
                <a:cubicBezTo>
                  <a:pt x="11346" y="12506"/>
                  <a:pt x="11291" y="12628"/>
                  <a:pt x="11291" y="12765"/>
                </a:cubicBezTo>
                <a:cubicBezTo>
                  <a:pt x="11291" y="13035"/>
                  <a:pt x="11510" y="13255"/>
                  <a:pt x="11782" y="13255"/>
                </a:cubicBezTo>
                <a:moveTo>
                  <a:pt x="4418" y="4909"/>
                </a:moveTo>
                <a:cubicBezTo>
                  <a:pt x="4147" y="4909"/>
                  <a:pt x="3927" y="4690"/>
                  <a:pt x="3927" y="4418"/>
                </a:cubicBezTo>
                <a:cubicBezTo>
                  <a:pt x="3927" y="4147"/>
                  <a:pt x="4147" y="3927"/>
                  <a:pt x="4418" y="3927"/>
                </a:cubicBezTo>
                <a:cubicBezTo>
                  <a:pt x="4690" y="3927"/>
                  <a:pt x="4909" y="4147"/>
                  <a:pt x="4909" y="4418"/>
                </a:cubicBezTo>
                <a:cubicBezTo>
                  <a:pt x="4909" y="4690"/>
                  <a:pt x="4690" y="4909"/>
                  <a:pt x="4418" y="4909"/>
                </a:cubicBezTo>
                <a:moveTo>
                  <a:pt x="4418" y="2945"/>
                </a:moveTo>
                <a:cubicBezTo>
                  <a:pt x="3605" y="2945"/>
                  <a:pt x="2945" y="3605"/>
                  <a:pt x="2945" y="4418"/>
                </a:cubicBezTo>
                <a:cubicBezTo>
                  <a:pt x="2945" y="5232"/>
                  <a:pt x="3605" y="5891"/>
                  <a:pt x="4418" y="5891"/>
                </a:cubicBezTo>
                <a:cubicBezTo>
                  <a:pt x="5231" y="5891"/>
                  <a:pt x="5891" y="5232"/>
                  <a:pt x="5891" y="4418"/>
                </a:cubicBezTo>
                <a:cubicBezTo>
                  <a:pt x="5891" y="3605"/>
                  <a:pt x="5231" y="2945"/>
                  <a:pt x="4418" y="2945"/>
                </a:cubicBezTo>
              </a:path>
            </a:pathLst>
          </a:custGeom>
          <a:solidFill>
            <a:schemeClr val="accent4"/>
          </a:solidFill>
          <a:ln w="12700">
            <a:miter lim="400000"/>
          </a:ln>
        </p:spPr>
        <p:txBody>
          <a:bodyPr lIns="38100" tIns="38100" rIns="38100" bIns="38100" anchor="ctr"/>
          <a:lstStyle/>
          <a:p>
            <a:endParaRPr sz="2400">
              <a:solidFill>
                <a:prstClr val="black"/>
              </a:solidFill>
            </a:endParaRPr>
          </a:p>
        </p:txBody>
      </p:sp>
      <p:sp>
        <p:nvSpPr>
          <p:cNvPr id="35" name="Shape 3620">
            <a:extLst>
              <a:ext uri="{FF2B5EF4-FFF2-40B4-BE49-F238E27FC236}">
                <a16:creationId xmlns:a16="http://schemas.microsoft.com/office/drawing/2014/main" id="{2FA90A42-2E79-43DF-AAF8-01C7E20D6B07}"/>
              </a:ext>
            </a:extLst>
          </p:cNvPr>
          <p:cNvSpPr/>
          <p:nvPr/>
        </p:nvSpPr>
        <p:spPr>
          <a:xfrm>
            <a:off x="9226577" y="4073606"/>
            <a:ext cx="410797" cy="410797"/>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accent4"/>
          </a:solidFill>
          <a:ln w="12700">
            <a:miter lim="400000"/>
          </a:ln>
        </p:spPr>
        <p:txBody>
          <a:bodyPr lIns="38100" tIns="38100" rIns="38100" bIns="38100" anchor="ctr"/>
          <a:lstStyle/>
          <a:p>
            <a:endParaRPr sz="2400">
              <a:solidFill>
                <a:prstClr val="black"/>
              </a:solidFill>
            </a:endParaRPr>
          </a:p>
        </p:txBody>
      </p:sp>
      <p:sp>
        <p:nvSpPr>
          <p:cNvPr id="36" name="TextBox 35">
            <a:extLst>
              <a:ext uri="{FF2B5EF4-FFF2-40B4-BE49-F238E27FC236}">
                <a16:creationId xmlns:a16="http://schemas.microsoft.com/office/drawing/2014/main" id="{B15E9DDB-5216-4436-AA54-E6DE975D1101}"/>
              </a:ext>
            </a:extLst>
          </p:cNvPr>
          <p:cNvSpPr txBox="1"/>
          <p:nvPr/>
        </p:nvSpPr>
        <p:spPr>
          <a:xfrm>
            <a:off x="8940047" y="4664525"/>
            <a:ext cx="983859" cy="246221"/>
          </a:xfrm>
          <a:prstGeom prst="rect">
            <a:avLst/>
          </a:prstGeom>
          <a:noFill/>
        </p:spPr>
        <p:txBody>
          <a:bodyPr wrap="none" lIns="0" tIns="0" rIns="0" bIns="0" rtlCol="0">
            <a:spAutoFit/>
          </a:bodyPr>
          <a:lstStyle/>
          <a:p>
            <a:pPr algn="ctr"/>
            <a:r>
              <a:rPr lang="en-US" sz="1600" b="1" spc="200" dirty="0">
                <a:ea typeface="Titillium" charset="0"/>
                <a:cs typeface="Titillium" charset="0"/>
              </a:rPr>
              <a:t>SUPPORT</a:t>
            </a:r>
          </a:p>
        </p:txBody>
      </p:sp>
      <p:sp>
        <p:nvSpPr>
          <p:cNvPr id="34" name="TextBox 33">
            <a:extLst>
              <a:ext uri="{FF2B5EF4-FFF2-40B4-BE49-F238E27FC236}">
                <a16:creationId xmlns:a16="http://schemas.microsoft.com/office/drawing/2014/main" id="{6BC16E51-461C-4104-8A81-53774D601CE6}"/>
              </a:ext>
            </a:extLst>
          </p:cNvPr>
          <p:cNvSpPr txBox="1"/>
          <p:nvPr/>
        </p:nvSpPr>
        <p:spPr>
          <a:xfrm>
            <a:off x="8166818" y="4992380"/>
            <a:ext cx="2530314" cy="492443"/>
          </a:xfrm>
          <a:prstGeom prst="rect">
            <a:avLst/>
          </a:prstGeom>
          <a:noFill/>
        </p:spPr>
        <p:txBody>
          <a:bodyPr wrap="square" lIns="0" tIns="0" rIns="91440" bIns="0" rtlCol="0">
            <a:spAutoFit/>
          </a:bodyPr>
          <a:lstStyle/>
          <a:p>
            <a:pPr algn="ctr"/>
            <a:r>
              <a:rPr lang="en-US" sz="1600" dirty="0">
                <a:solidFill>
                  <a:schemeClr val="tx2">
                    <a:lumMod val="50000"/>
                    <a:alpha val="60000"/>
                  </a:schemeClr>
                </a:solidFill>
                <a:ea typeface="Titillium" charset="0"/>
                <a:cs typeface="Titillium" charset="0"/>
              </a:rPr>
              <a:t>There are many variations of passages of </a:t>
            </a:r>
            <a:r>
              <a:rPr lang="en-US" sz="1600" dirty="0" err="1">
                <a:solidFill>
                  <a:schemeClr val="tx2">
                    <a:lumMod val="50000"/>
                    <a:alpha val="60000"/>
                  </a:schemeClr>
                </a:solidFill>
                <a:ea typeface="Titillium" charset="0"/>
                <a:cs typeface="Titillium" charset="0"/>
              </a:rPr>
              <a:t>Lorem</a:t>
            </a:r>
            <a:r>
              <a:rPr lang="en-US" sz="1600" dirty="0">
                <a:solidFill>
                  <a:schemeClr val="tx2">
                    <a:lumMod val="50000"/>
                    <a:alpha val="60000"/>
                  </a:schemeClr>
                </a:solidFill>
                <a:ea typeface="Titillium" charset="0"/>
                <a:cs typeface="Titillium" charset="0"/>
              </a:rPr>
              <a:t>.</a:t>
            </a:r>
          </a:p>
        </p:txBody>
      </p:sp>
      <p:sp>
        <p:nvSpPr>
          <p:cNvPr id="38" name="TextBox 37">
            <a:extLst>
              <a:ext uri="{FF2B5EF4-FFF2-40B4-BE49-F238E27FC236}">
                <a16:creationId xmlns:a16="http://schemas.microsoft.com/office/drawing/2014/main" id="{4E2A1572-F825-4A66-8544-6B225C536923}"/>
              </a:ext>
            </a:extLst>
          </p:cNvPr>
          <p:cNvSpPr txBox="1"/>
          <p:nvPr/>
        </p:nvSpPr>
        <p:spPr>
          <a:xfrm>
            <a:off x="1878178" y="4656224"/>
            <a:ext cx="1665135" cy="246221"/>
          </a:xfrm>
          <a:prstGeom prst="rect">
            <a:avLst/>
          </a:prstGeom>
          <a:noFill/>
        </p:spPr>
        <p:txBody>
          <a:bodyPr wrap="none" lIns="0" tIns="0" rIns="0" bIns="0" rtlCol="0">
            <a:spAutoFit/>
          </a:bodyPr>
          <a:lstStyle/>
          <a:p>
            <a:pPr algn="ctr"/>
            <a:r>
              <a:rPr lang="en-US" sz="1600" b="1" spc="200" dirty="0">
                <a:ea typeface="Titillium" charset="0"/>
                <a:cs typeface="Titillium" charset="0"/>
              </a:rPr>
              <a:t>BUSINESS PLAN</a:t>
            </a:r>
          </a:p>
        </p:txBody>
      </p:sp>
      <p:sp>
        <p:nvSpPr>
          <p:cNvPr id="39" name="TextBox 38">
            <a:extLst>
              <a:ext uri="{FF2B5EF4-FFF2-40B4-BE49-F238E27FC236}">
                <a16:creationId xmlns:a16="http://schemas.microsoft.com/office/drawing/2014/main" id="{D0165F4E-BB6E-403F-BCC8-4EDDD64AEC17}"/>
              </a:ext>
            </a:extLst>
          </p:cNvPr>
          <p:cNvSpPr txBox="1"/>
          <p:nvPr/>
        </p:nvSpPr>
        <p:spPr>
          <a:xfrm>
            <a:off x="1442527" y="4984079"/>
            <a:ext cx="2530314" cy="492443"/>
          </a:xfrm>
          <a:prstGeom prst="rect">
            <a:avLst/>
          </a:prstGeom>
          <a:noFill/>
        </p:spPr>
        <p:txBody>
          <a:bodyPr wrap="square" lIns="0" tIns="0" rIns="91440" bIns="0" rtlCol="0">
            <a:spAutoFit/>
          </a:bodyPr>
          <a:lstStyle/>
          <a:p>
            <a:pPr algn="ctr"/>
            <a:r>
              <a:rPr lang="en-US" sz="1600" dirty="0">
                <a:solidFill>
                  <a:schemeClr val="tx2">
                    <a:lumMod val="50000"/>
                    <a:alpha val="60000"/>
                  </a:schemeClr>
                </a:solidFill>
                <a:ea typeface="Titillium" charset="0"/>
                <a:cs typeface="Titillium" charset="0"/>
              </a:rPr>
              <a:t>There are many variations of passages.</a:t>
            </a:r>
          </a:p>
        </p:txBody>
      </p:sp>
      <p:sp>
        <p:nvSpPr>
          <p:cNvPr id="40" name="Shape 3677">
            <a:extLst>
              <a:ext uri="{FF2B5EF4-FFF2-40B4-BE49-F238E27FC236}">
                <a16:creationId xmlns:a16="http://schemas.microsoft.com/office/drawing/2014/main" id="{C61F8B17-0F86-42EC-84DD-3768B92BB328}"/>
              </a:ext>
            </a:extLst>
          </p:cNvPr>
          <p:cNvSpPr/>
          <p:nvPr/>
        </p:nvSpPr>
        <p:spPr>
          <a:xfrm>
            <a:off x="2502285" y="4081906"/>
            <a:ext cx="410797" cy="336106"/>
          </a:xfrm>
          <a:custGeom>
            <a:avLst/>
            <a:gdLst/>
            <a:ahLst/>
            <a:cxnLst>
              <a:cxn ang="0">
                <a:pos x="wd2" y="hd2"/>
              </a:cxn>
              <a:cxn ang="5400000">
                <a:pos x="wd2" y="hd2"/>
              </a:cxn>
              <a:cxn ang="10800000">
                <a:pos x="wd2" y="hd2"/>
              </a:cxn>
              <a:cxn ang="16200000">
                <a:pos x="wd2" y="hd2"/>
              </a:cxn>
            </a:cxnLst>
            <a:rect l="0" t="0" r="r" b="b"/>
            <a:pathLst>
              <a:path w="21600" h="21600" extrusionOk="0">
                <a:moveTo>
                  <a:pt x="20618" y="9600"/>
                </a:moveTo>
                <a:lnTo>
                  <a:pt x="17673" y="9600"/>
                </a:lnTo>
                <a:lnTo>
                  <a:pt x="17673" y="8400"/>
                </a:lnTo>
                <a:cubicBezTo>
                  <a:pt x="17673" y="7738"/>
                  <a:pt x="17233" y="7200"/>
                  <a:pt x="16691" y="7200"/>
                </a:cubicBezTo>
                <a:lnTo>
                  <a:pt x="14727" y="7200"/>
                </a:lnTo>
                <a:cubicBezTo>
                  <a:pt x="14186" y="7200"/>
                  <a:pt x="13745" y="7738"/>
                  <a:pt x="13745" y="8400"/>
                </a:cubicBezTo>
                <a:lnTo>
                  <a:pt x="13745" y="9600"/>
                </a:lnTo>
                <a:lnTo>
                  <a:pt x="7855" y="9600"/>
                </a:lnTo>
                <a:lnTo>
                  <a:pt x="7855" y="8400"/>
                </a:lnTo>
                <a:cubicBezTo>
                  <a:pt x="7855" y="7738"/>
                  <a:pt x="7414" y="7200"/>
                  <a:pt x="6873" y="7200"/>
                </a:cubicBezTo>
                <a:lnTo>
                  <a:pt x="4909" y="7200"/>
                </a:lnTo>
                <a:cubicBezTo>
                  <a:pt x="4367" y="7200"/>
                  <a:pt x="3927" y="7738"/>
                  <a:pt x="3927" y="8400"/>
                </a:cubicBezTo>
                <a:lnTo>
                  <a:pt x="3927" y="9600"/>
                </a:lnTo>
                <a:lnTo>
                  <a:pt x="982" y="9600"/>
                </a:lnTo>
                <a:lnTo>
                  <a:pt x="982" y="3601"/>
                </a:lnTo>
                <a:lnTo>
                  <a:pt x="20618" y="3601"/>
                </a:lnTo>
                <a:cubicBezTo>
                  <a:pt x="20618" y="3601"/>
                  <a:pt x="20618" y="9600"/>
                  <a:pt x="20618" y="9600"/>
                </a:cubicBezTo>
                <a:close/>
                <a:moveTo>
                  <a:pt x="14727" y="8400"/>
                </a:moveTo>
                <a:lnTo>
                  <a:pt x="16691" y="8400"/>
                </a:lnTo>
                <a:lnTo>
                  <a:pt x="16691" y="12001"/>
                </a:lnTo>
                <a:lnTo>
                  <a:pt x="14727" y="12001"/>
                </a:lnTo>
                <a:cubicBezTo>
                  <a:pt x="14727" y="12001"/>
                  <a:pt x="14727" y="8400"/>
                  <a:pt x="14727" y="8400"/>
                </a:cubicBezTo>
                <a:close/>
                <a:moveTo>
                  <a:pt x="4909" y="8400"/>
                </a:moveTo>
                <a:lnTo>
                  <a:pt x="6873" y="8400"/>
                </a:lnTo>
                <a:lnTo>
                  <a:pt x="6873" y="12001"/>
                </a:lnTo>
                <a:lnTo>
                  <a:pt x="4909" y="12001"/>
                </a:lnTo>
                <a:cubicBezTo>
                  <a:pt x="4909" y="12001"/>
                  <a:pt x="4909" y="8400"/>
                  <a:pt x="4909" y="8400"/>
                </a:cubicBezTo>
                <a:close/>
                <a:moveTo>
                  <a:pt x="19636" y="20400"/>
                </a:moveTo>
                <a:lnTo>
                  <a:pt x="1964" y="20400"/>
                </a:lnTo>
                <a:lnTo>
                  <a:pt x="1964" y="10800"/>
                </a:lnTo>
                <a:lnTo>
                  <a:pt x="3927" y="10800"/>
                </a:lnTo>
                <a:lnTo>
                  <a:pt x="3927" y="12001"/>
                </a:lnTo>
                <a:cubicBezTo>
                  <a:pt x="3927" y="12662"/>
                  <a:pt x="4367" y="13200"/>
                  <a:pt x="4909" y="13200"/>
                </a:cubicBezTo>
                <a:lnTo>
                  <a:pt x="6873" y="13200"/>
                </a:lnTo>
                <a:cubicBezTo>
                  <a:pt x="7414" y="13200"/>
                  <a:pt x="7855" y="12662"/>
                  <a:pt x="7855" y="12001"/>
                </a:cubicBezTo>
                <a:lnTo>
                  <a:pt x="7855" y="10800"/>
                </a:lnTo>
                <a:lnTo>
                  <a:pt x="13745" y="10800"/>
                </a:lnTo>
                <a:lnTo>
                  <a:pt x="13745" y="12001"/>
                </a:lnTo>
                <a:cubicBezTo>
                  <a:pt x="13745" y="12662"/>
                  <a:pt x="14186" y="13200"/>
                  <a:pt x="14727" y="13200"/>
                </a:cubicBezTo>
                <a:lnTo>
                  <a:pt x="16691" y="13200"/>
                </a:lnTo>
                <a:cubicBezTo>
                  <a:pt x="17233" y="13200"/>
                  <a:pt x="17673" y="12662"/>
                  <a:pt x="17673" y="12001"/>
                </a:cubicBezTo>
                <a:lnTo>
                  <a:pt x="17673" y="10800"/>
                </a:lnTo>
                <a:lnTo>
                  <a:pt x="19636" y="10800"/>
                </a:lnTo>
                <a:cubicBezTo>
                  <a:pt x="19636" y="10800"/>
                  <a:pt x="19636" y="20400"/>
                  <a:pt x="19636" y="20400"/>
                </a:cubicBezTo>
                <a:close/>
                <a:moveTo>
                  <a:pt x="8836" y="1200"/>
                </a:moveTo>
                <a:lnTo>
                  <a:pt x="12764" y="1200"/>
                </a:lnTo>
                <a:cubicBezTo>
                  <a:pt x="13305" y="1200"/>
                  <a:pt x="13745" y="1738"/>
                  <a:pt x="13745" y="2400"/>
                </a:cubicBezTo>
                <a:lnTo>
                  <a:pt x="7855" y="2400"/>
                </a:lnTo>
                <a:cubicBezTo>
                  <a:pt x="7855" y="1738"/>
                  <a:pt x="8295" y="1200"/>
                  <a:pt x="8836" y="1200"/>
                </a:cubicBezTo>
                <a:moveTo>
                  <a:pt x="20618" y="2400"/>
                </a:moveTo>
                <a:lnTo>
                  <a:pt x="14727" y="2400"/>
                </a:lnTo>
                <a:cubicBezTo>
                  <a:pt x="14727" y="1075"/>
                  <a:pt x="13848" y="0"/>
                  <a:pt x="12764" y="0"/>
                </a:cubicBezTo>
                <a:lnTo>
                  <a:pt x="8836" y="0"/>
                </a:lnTo>
                <a:cubicBezTo>
                  <a:pt x="7752" y="0"/>
                  <a:pt x="6873" y="1075"/>
                  <a:pt x="6873" y="2400"/>
                </a:cubicBezTo>
                <a:lnTo>
                  <a:pt x="982" y="2400"/>
                </a:lnTo>
                <a:cubicBezTo>
                  <a:pt x="440" y="2400"/>
                  <a:pt x="0" y="2938"/>
                  <a:pt x="0" y="3601"/>
                </a:cubicBezTo>
                <a:lnTo>
                  <a:pt x="0" y="9600"/>
                </a:lnTo>
                <a:cubicBezTo>
                  <a:pt x="0" y="10262"/>
                  <a:pt x="440" y="10800"/>
                  <a:pt x="982" y="10800"/>
                </a:cubicBezTo>
                <a:lnTo>
                  <a:pt x="982" y="20400"/>
                </a:lnTo>
                <a:cubicBezTo>
                  <a:pt x="982" y="21062"/>
                  <a:pt x="1422" y="21600"/>
                  <a:pt x="1964" y="21600"/>
                </a:cubicBezTo>
                <a:lnTo>
                  <a:pt x="19636" y="21600"/>
                </a:lnTo>
                <a:cubicBezTo>
                  <a:pt x="20178" y="21600"/>
                  <a:pt x="20618" y="21062"/>
                  <a:pt x="20618" y="20400"/>
                </a:cubicBezTo>
                <a:lnTo>
                  <a:pt x="20618" y="10800"/>
                </a:lnTo>
                <a:cubicBezTo>
                  <a:pt x="21160" y="10800"/>
                  <a:pt x="21600" y="10262"/>
                  <a:pt x="21600" y="9600"/>
                </a:cubicBezTo>
                <a:lnTo>
                  <a:pt x="21600" y="3601"/>
                </a:lnTo>
                <a:cubicBezTo>
                  <a:pt x="21600" y="2938"/>
                  <a:pt x="21160" y="2400"/>
                  <a:pt x="20618" y="2400"/>
                </a:cubicBezTo>
              </a:path>
            </a:pathLst>
          </a:custGeom>
          <a:solidFill>
            <a:schemeClr val="accent4"/>
          </a:solidFill>
          <a:ln w="12700">
            <a:miter lim="400000"/>
          </a:ln>
        </p:spPr>
        <p:txBody>
          <a:bodyPr lIns="38100" tIns="38100" rIns="38100" bIns="38100" anchor="ctr"/>
          <a:lstStyle/>
          <a:p>
            <a:endParaRPr sz="2400">
              <a:solidFill>
                <a:prstClr val="black"/>
              </a:solidFill>
            </a:endParaRPr>
          </a:p>
        </p:txBody>
      </p:sp>
      <p:sp>
        <p:nvSpPr>
          <p:cNvPr id="42" name="TextBox 41">
            <a:extLst>
              <a:ext uri="{FF2B5EF4-FFF2-40B4-BE49-F238E27FC236}">
                <a16:creationId xmlns:a16="http://schemas.microsoft.com/office/drawing/2014/main" id="{D6017F99-30A5-486F-80C1-0AF7BB59BC25}"/>
              </a:ext>
            </a:extLst>
          </p:cNvPr>
          <p:cNvSpPr txBox="1"/>
          <p:nvPr/>
        </p:nvSpPr>
        <p:spPr>
          <a:xfrm>
            <a:off x="5392340" y="4674897"/>
            <a:ext cx="1354986" cy="246221"/>
          </a:xfrm>
          <a:prstGeom prst="rect">
            <a:avLst/>
          </a:prstGeom>
          <a:noFill/>
        </p:spPr>
        <p:txBody>
          <a:bodyPr wrap="none" lIns="0" tIns="0" rIns="0" bIns="0" rtlCol="0">
            <a:spAutoFit/>
          </a:bodyPr>
          <a:lstStyle/>
          <a:p>
            <a:pPr algn="ctr"/>
            <a:r>
              <a:rPr lang="en-US" sz="1600" b="1" spc="200" dirty="0">
                <a:ea typeface="Titillium" charset="0"/>
                <a:cs typeface="Titillium" charset="0"/>
              </a:rPr>
              <a:t>ECOMMERCE</a:t>
            </a:r>
          </a:p>
        </p:txBody>
      </p:sp>
      <p:sp>
        <p:nvSpPr>
          <p:cNvPr id="43" name="TextBox 42">
            <a:extLst>
              <a:ext uri="{FF2B5EF4-FFF2-40B4-BE49-F238E27FC236}">
                <a16:creationId xmlns:a16="http://schemas.microsoft.com/office/drawing/2014/main" id="{8A66FEFF-B95E-4992-B834-A5300BF6302C}"/>
              </a:ext>
            </a:extLst>
          </p:cNvPr>
          <p:cNvSpPr txBox="1"/>
          <p:nvPr/>
        </p:nvSpPr>
        <p:spPr>
          <a:xfrm>
            <a:off x="4804673" y="5002752"/>
            <a:ext cx="2530314" cy="492443"/>
          </a:xfrm>
          <a:prstGeom prst="rect">
            <a:avLst/>
          </a:prstGeom>
          <a:noFill/>
        </p:spPr>
        <p:txBody>
          <a:bodyPr wrap="square" lIns="0" tIns="0" rIns="91440" bIns="0" rtlCol="0">
            <a:spAutoFit/>
          </a:bodyPr>
          <a:lstStyle/>
          <a:p>
            <a:pPr algn="ctr"/>
            <a:r>
              <a:rPr lang="en-US" sz="1600" dirty="0">
                <a:solidFill>
                  <a:schemeClr val="tx2">
                    <a:lumMod val="50000"/>
                    <a:alpha val="60000"/>
                  </a:schemeClr>
                </a:solidFill>
                <a:ea typeface="Titillium" charset="0"/>
                <a:cs typeface="Titillium" charset="0"/>
              </a:rPr>
              <a:t>There are many variations of passages of </a:t>
            </a:r>
            <a:r>
              <a:rPr lang="en-US" sz="1600" dirty="0" err="1">
                <a:solidFill>
                  <a:schemeClr val="tx2">
                    <a:lumMod val="50000"/>
                    <a:alpha val="60000"/>
                  </a:schemeClr>
                </a:solidFill>
                <a:ea typeface="Titillium" charset="0"/>
                <a:cs typeface="Titillium" charset="0"/>
              </a:rPr>
              <a:t>Lorem</a:t>
            </a:r>
            <a:r>
              <a:rPr lang="en-US" sz="1600" dirty="0">
                <a:solidFill>
                  <a:schemeClr val="tx2">
                    <a:lumMod val="50000"/>
                    <a:alpha val="60000"/>
                  </a:schemeClr>
                </a:solidFill>
                <a:ea typeface="Titillium" charset="0"/>
                <a:cs typeface="Titillium" charset="0"/>
              </a:rPr>
              <a:t>.</a:t>
            </a:r>
          </a:p>
        </p:txBody>
      </p:sp>
      <p:sp>
        <p:nvSpPr>
          <p:cNvPr id="44" name="Shape 3656">
            <a:extLst>
              <a:ext uri="{FF2B5EF4-FFF2-40B4-BE49-F238E27FC236}">
                <a16:creationId xmlns:a16="http://schemas.microsoft.com/office/drawing/2014/main" id="{D83A5AF8-2F4D-4C1A-967A-A9F1A9E3E6EC}"/>
              </a:ext>
            </a:extLst>
          </p:cNvPr>
          <p:cNvSpPr/>
          <p:nvPr/>
        </p:nvSpPr>
        <p:spPr>
          <a:xfrm>
            <a:off x="5864432" y="4063233"/>
            <a:ext cx="410797" cy="410797"/>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427" y="17673"/>
                  <a:pt x="11549" y="17618"/>
                  <a:pt x="11638" y="17529"/>
                </a:cubicBezTo>
                <a:lnTo>
                  <a:pt x="14583" y="14583"/>
                </a:lnTo>
                <a:cubicBezTo>
                  <a:pt x="14673" y="14495"/>
                  <a:pt x="14727" y="14372"/>
                  <a:pt x="14727" y="14236"/>
                </a:cubicBezTo>
                <a:cubicBezTo>
                  <a:pt x="14727" y="13966"/>
                  <a:pt x="14508" y="13745"/>
                  <a:pt x="14236" y="13745"/>
                </a:cubicBezTo>
                <a:cubicBezTo>
                  <a:pt x="14101" y="13745"/>
                  <a:pt x="13978" y="13801"/>
                  <a:pt x="13889" y="13889"/>
                </a:cubicBezTo>
                <a:lnTo>
                  <a:pt x="10944" y="16835"/>
                </a:lnTo>
                <a:cubicBezTo>
                  <a:pt x="10855" y="16924"/>
                  <a:pt x="10800" y="17047"/>
                  <a:pt x="10800" y="17183"/>
                </a:cubicBezTo>
                <a:cubicBezTo>
                  <a:pt x="10800" y="17453"/>
                  <a:pt x="11020" y="17673"/>
                  <a:pt x="11291" y="17673"/>
                </a:cubicBezTo>
                <a:moveTo>
                  <a:pt x="8980" y="14871"/>
                </a:moveTo>
                <a:cubicBezTo>
                  <a:pt x="8891" y="14960"/>
                  <a:pt x="8836" y="15083"/>
                  <a:pt x="8836" y="15218"/>
                </a:cubicBezTo>
                <a:cubicBezTo>
                  <a:pt x="8836" y="15490"/>
                  <a:pt x="9056" y="15709"/>
                  <a:pt x="9327" y="15709"/>
                </a:cubicBezTo>
                <a:cubicBezTo>
                  <a:pt x="9463" y="15709"/>
                  <a:pt x="9586" y="15654"/>
                  <a:pt x="9674" y="15565"/>
                </a:cubicBezTo>
                <a:lnTo>
                  <a:pt x="10656" y="14583"/>
                </a:lnTo>
                <a:cubicBezTo>
                  <a:pt x="10745" y="14495"/>
                  <a:pt x="10800" y="14372"/>
                  <a:pt x="10800" y="14236"/>
                </a:cubicBezTo>
                <a:cubicBezTo>
                  <a:pt x="10800" y="13966"/>
                  <a:pt x="10580" y="13745"/>
                  <a:pt x="10309" y="13745"/>
                </a:cubicBezTo>
                <a:cubicBezTo>
                  <a:pt x="10174" y="13745"/>
                  <a:pt x="10051" y="13801"/>
                  <a:pt x="9962" y="13889"/>
                </a:cubicBezTo>
                <a:cubicBezTo>
                  <a:pt x="9962" y="13889"/>
                  <a:pt x="8980" y="14871"/>
                  <a:pt x="8980" y="14871"/>
                </a:cubicBezTo>
                <a:close/>
                <a:moveTo>
                  <a:pt x="11291" y="20415"/>
                </a:moveTo>
                <a:lnTo>
                  <a:pt x="982" y="10106"/>
                </a:lnTo>
                <a:lnTo>
                  <a:pt x="982" y="1473"/>
                </a:lnTo>
                <a:cubicBezTo>
                  <a:pt x="982" y="1202"/>
                  <a:pt x="1201" y="982"/>
                  <a:pt x="1473" y="982"/>
                </a:cubicBezTo>
                <a:lnTo>
                  <a:pt x="10106" y="982"/>
                </a:lnTo>
                <a:lnTo>
                  <a:pt x="20415" y="11291"/>
                </a:lnTo>
                <a:cubicBezTo>
                  <a:pt x="20415" y="11291"/>
                  <a:pt x="11291" y="20415"/>
                  <a:pt x="11291" y="20415"/>
                </a:cubicBezTo>
                <a:close/>
                <a:moveTo>
                  <a:pt x="21456" y="10944"/>
                </a:moveTo>
                <a:lnTo>
                  <a:pt x="10656" y="144"/>
                </a:lnTo>
                <a:cubicBezTo>
                  <a:pt x="10567" y="55"/>
                  <a:pt x="10445" y="0"/>
                  <a:pt x="10309" y="0"/>
                </a:cubicBezTo>
                <a:lnTo>
                  <a:pt x="1473" y="0"/>
                </a:lnTo>
                <a:cubicBezTo>
                  <a:pt x="660" y="0"/>
                  <a:pt x="0" y="660"/>
                  <a:pt x="0" y="1473"/>
                </a:cubicBezTo>
                <a:lnTo>
                  <a:pt x="0" y="10310"/>
                </a:lnTo>
                <a:cubicBezTo>
                  <a:pt x="0" y="10445"/>
                  <a:pt x="55" y="10567"/>
                  <a:pt x="144" y="10656"/>
                </a:cubicBezTo>
                <a:lnTo>
                  <a:pt x="10944" y="21456"/>
                </a:lnTo>
                <a:cubicBezTo>
                  <a:pt x="11033" y="21545"/>
                  <a:pt x="11155" y="21600"/>
                  <a:pt x="11291" y="21600"/>
                </a:cubicBezTo>
                <a:cubicBezTo>
                  <a:pt x="11427" y="21600"/>
                  <a:pt x="11549" y="21545"/>
                  <a:pt x="11638" y="21456"/>
                </a:cubicBezTo>
                <a:lnTo>
                  <a:pt x="21456" y="11638"/>
                </a:lnTo>
                <a:cubicBezTo>
                  <a:pt x="21545" y="11549"/>
                  <a:pt x="21600" y="11427"/>
                  <a:pt x="21600" y="11291"/>
                </a:cubicBezTo>
                <a:cubicBezTo>
                  <a:pt x="21600" y="11156"/>
                  <a:pt x="21545" y="11033"/>
                  <a:pt x="21456" y="10944"/>
                </a:cubicBezTo>
                <a:moveTo>
                  <a:pt x="11782" y="13255"/>
                </a:moveTo>
                <a:cubicBezTo>
                  <a:pt x="11917" y="13255"/>
                  <a:pt x="12040" y="13200"/>
                  <a:pt x="12129" y="13111"/>
                </a:cubicBezTo>
                <a:lnTo>
                  <a:pt x="14093" y="11147"/>
                </a:lnTo>
                <a:cubicBezTo>
                  <a:pt x="14182" y="11058"/>
                  <a:pt x="14236" y="10936"/>
                  <a:pt x="14236" y="10800"/>
                </a:cubicBezTo>
                <a:cubicBezTo>
                  <a:pt x="14236" y="10529"/>
                  <a:pt x="14017" y="10310"/>
                  <a:pt x="13745" y="10310"/>
                </a:cubicBezTo>
                <a:cubicBezTo>
                  <a:pt x="13610" y="10310"/>
                  <a:pt x="13487" y="10364"/>
                  <a:pt x="13398" y="10453"/>
                </a:cubicBezTo>
                <a:lnTo>
                  <a:pt x="11435" y="12417"/>
                </a:lnTo>
                <a:cubicBezTo>
                  <a:pt x="11346" y="12506"/>
                  <a:pt x="11291" y="12628"/>
                  <a:pt x="11291" y="12765"/>
                </a:cubicBezTo>
                <a:cubicBezTo>
                  <a:pt x="11291" y="13035"/>
                  <a:pt x="11510" y="13255"/>
                  <a:pt x="11782" y="13255"/>
                </a:cubicBezTo>
                <a:moveTo>
                  <a:pt x="4418" y="4909"/>
                </a:moveTo>
                <a:cubicBezTo>
                  <a:pt x="4147" y="4909"/>
                  <a:pt x="3927" y="4690"/>
                  <a:pt x="3927" y="4418"/>
                </a:cubicBezTo>
                <a:cubicBezTo>
                  <a:pt x="3927" y="4147"/>
                  <a:pt x="4147" y="3927"/>
                  <a:pt x="4418" y="3927"/>
                </a:cubicBezTo>
                <a:cubicBezTo>
                  <a:pt x="4690" y="3927"/>
                  <a:pt x="4909" y="4147"/>
                  <a:pt x="4909" y="4418"/>
                </a:cubicBezTo>
                <a:cubicBezTo>
                  <a:pt x="4909" y="4690"/>
                  <a:pt x="4690" y="4909"/>
                  <a:pt x="4418" y="4909"/>
                </a:cubicBezTo>
                <a:moveTo>
                  <a:pt x="4418" y="2945"/>
                </a:moveTo>
                <a:cubicBezTo>
                  <a:pt x="3605" y="2945"/>
                  <a:pt x="2945" y="3605"/>
                  <a:pt x="2945" y="4418"/>
                </a:cubicBezTo>
                <a:cubicBezTo>
                  <a:pt x="2945" y="5232"/>
                  <a:pt x="3605" y="5891"/>
                  <a:pt x="4418" y="5891"/>
                </a:cubicBezTo>
                <a:cubicBezTo>
                  <a:pt x="5231" y="5891"/>
                  <a:pt x="5891" y="5232"/>
                  <a:pt x="5891" y="4418"/>
                </a:cubicBezTo>
                <a:cubicBezTo>
                  <a:pt x="5891" y="3605"/>
                  <a:pt x="5231" y="2945"/>
                  <a:pt x="4418" y="2945"/>
                </a:cubicBezTo>
              </a:path>
            </a:pathLst>
          </a:custGeom>
          <a:solidFill>
            <a:schemeClr val="accent4"/>
          </a:solidFill>
          <a:ln w="12700">
            <a:miter lim="400000"/>
          </a:ln>
        </p:spPr>
        <p:txBody>
          <a:bodyPr lIns="38100" tIns="38100" rIns="38100" bIns="38100" anchor="ctr"/>
          <a:lstStyle/>
          <a:p>
            <a:endParaRPr sz="2400">
              <a:solidFill>
                <a:prstClr val="black"/>
              </a:solidFill>
            </a:endParaRPr>
          </a:p>
        </p:txBody>
      </p:sp>
      <p:sp>
        <p:nvSpPr>
          <p:cNvPr id="20" name="TextBox 19">
            <a:extLst>
              <a:ext uri="{FF2B5EF4-FFF2-40B4-BE49-F238E27FC236}">
                <a16:creationId xmlns:a16="http://schemas.microsoft.com/office/drawing/2014/main" id="{5EAB0A9B-9882-467C-AA17-03FD37B32D92}"/>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21" name="Half Frame 20">
            <a:extLst>
              <a:ext uri="{FF2B5EF4-FFF2-40B4-BE49-F238E27FC236}">
                <a16:creationId xmlns:a16="http://schemas.microsoft.com/office/drawing/2014/main" id="{E6EF5AEB-931A-497B-8DAB-3D7571A32784}"/>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22" name="Right Triangle 21">
            <a:extLst>
              <a:ext uri="{FF2B5EF4-FFF2-40B4-BE49-F238E27FC236}">
                <a16:creationId xmlns:a16="http://schemas.microsoft.com/office/drawing/2014/main" id="{E7514CCF-6675-432E-A97D-658DCE70A9E0}"/>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Triangle 22">
            <a:extLst>
              <a:ext uri="{FF2B5EF4-FFF2-40B4-BE49-F238E27FC236}">
                <a16:creationId xmlns:a16="http://schemas.microsoft.com/office/drawing/2014/main" id="{EF3FEC37-CADE-4B3F-9887-8E6C84E96BD3}"/>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Block Arc 23">
            <a:extLst>
              <a:ext uri="{FF2B5EF4-FFF2-40B4-BE49-F238E27FC236}">
                <a16:creationId xmlns:a16="http://schemas.microsoft.com/office/drawing/2014/main" id="{CF9E1462-62C0-4255-B63A-2A98638ADE32}"/>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2029033476"/>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D033BB8-094E-40B8-8839-FCA21AC915A8}"/>
              </a:ext>
            </a:extLst>
          </p:cNvPr>
          <p:cNvSpPr txBox="1"/>
          <p:nvPr/>
        </p:nvSpPr>
        <p:spPr>
          <a:xfrm>
            <a:off x="970520" y="3572244"/>
            <a:ext cx="2119491" cy="1200329"/>
          </a:xfrm>
          <a:prstGeom prst="rect">
            <a:avLst/>
          </a:prstGeom>
          <a:noFill/>
        </p:spPr>
        <p:txBody>
          <a:bodyPr wrap="none" rtlCol="0">
            <a:spAutoFit/>
          </a:bodyPr>
          <a:lstStyle/>
          <a:p>
            <a:pPr algn="ctr"/>
            <a:r>
              <a:rPr lang="en-US" sz="7200" dirty="0">
                <a:solidFill>
                  <a:schemeClr val="accent4"/>
                </a:solidFill>
              </a:rPr>
              <a:t>2913</a:t>
            </a:r>
          </a:p>
        </p:txBody>
      </p:sp>
      <p:sp>
        <p:nvSpPr>
          <p:cNvPr id="7" name="TextBox 6">
            <a:extLst>
              <a:ext uri="{FF2B5EF4-FFF2-40B4-BE49-F238E27FC236}">
                <a16:creationId xmlns:a16="http://schemas.microsoft.com/office/drawing/2014/main" id="{930D0EF0-0FDE-4A57-A15D-132A38069119}"/>
              </a:ext>
            </a:extLst>
          </p:cNvPr>
          <p:cNvSpPr txBox="1"/>
          <p:nvPr/>
        </p:nvSpPr>
        <p:spPr>
          <a:xfrm>
            <a:off x="1504288" y="4617810"/>
            <a:ext cx="1051955" cy="369332"/>
          </a:xfrm>
          <a:prstGeom prst="rect">
            <a:avLst/>
          </a:prstGeom>
          <a:noFill/>
        </p:spPr>
        <p:txBody>
          <a:bodyPr wrap="none" rtlCol="0">
            <a:spAutoFit/>
          </a:bodyPr>
          <a:lstStyle/>
          <a:p>
            <a:pPr algn="ctr"/>
            <a:r>
              <a:rPr lang="en-US" dirty="0">
                <a:solidFill>
                  <a:schemeClr val="tx1">
                    <a:lumMod val="65000"/>
                    <a:lumOff val="35000"/>
                  </a:schemeClr>
                </a:solidFill>
                <a:latin typeface="Raleway" panose="020B0503030101060003" pitchFamily="34" charset="0"/>
              </a:rPr>
              <a:t>Mail App</a:t>
            </a:r>
          </a:p>
        </p:txBody>
      </p:sp>
      <p:sp>
        <p:nvSpPr>
          <p:cNvPr id="8" name="TextBox 7">
            <a:extLst>
              <a:ext uri="{FF2B5EF4-FFF2-40B4-BE49-F238E27FC236}">
                <a16:creationId xmlns:a16="http://schemas.microsoft.com/office/drawing/2014/main" id="{6DA0B081-D235-4E39-8937-BFE0571799D9}"/>
              </a:ext>
            </a:extLst>
          </p:cNvPr>
          <p:cNvSpPr txBox="1"/>
          <p:nvPr/>
        </p:nvSpPr>
        <p:spPr>
          <a:xfrm>
            <a:off x="3925957" y="3572244"/>
            <a:ext cx="1588897" cy="1200329"/>
          </a:xfrm>
          <a:prstGeom prst="rect">
            <a:avLst/>
          </a:prstGeom>
          <a:noFill/>
        </p:spPr>
        <p:txBody>
          <a:bodyPr wrap="none" rtlCol="0">
            <a:spAutoFit/>
          </a:bodyPr>
          <a:lstStyle/>
          <a:p>
            <a:pPr algn="ctr"/>
            <a:r>
              <a:rPr lang="en-US" sz="7200" dirty="0">
                <a:solidFill>
                  <a:schemeClr val="accent4"/>
                </a:solidFill>
              </a:rPr>
              <a:t>625</a:t>
            </a:r>
          </a:p>
        </p:txBody>
      </p:sp>
      <p:sp>
        <p:nvSpPr>
          <p:cNvPr id="9" name="TextBox 8">
            <a:extLst>
              <a:ext uri="{FF2B5EF4-FFF2-40B4-BE49-F238E27FC236}">
                <a16:creationId xmlns:a16="http://schemas.microsoft.com/office/drawing/2014/main" id="{5291C389-8C44-4CD4-966F-ECEDD728CC3A}"/>
              </a:ext>
            </a:extLst>
          </p:cNvPr>
          <p:cNvSpPr txBox="1"/>
          <p:nvPr/>
        </p:nvSpPr>
        <p:spPr>
          <a:xfrm>
            <a:off x="3995687" y="4617810"/>
            <a:ext cx="1449436" cy="369332"/>
          </a:xfrm>
          <a:prstGeom prst="rect">
            <a:avLst/>
          </a:prstGeom>
          <a:noFill/>
        </p:spPr>
        <p:txBody>
          <a:bodyPr wrap="none" rtlCol="0">
            <a:spAutoFit/>
          </a:bodyPr>
          <a:lstStyle/>
          <a:p>
            <a:pPr algn="ctr"/>
            <a:r>
              <a:rPr lang="en-US" dirty="0">
                <a:solidFill>
                  <a:schemeClr val="tx1">
                    <a:lumMod val="65000"/>
                    <a:lumOff val="35000"/>
                  </a:schemeClr>
                </a:solidFill>
                <a:latin typeface="Raleway" panose="020B0503030101060003" pitchFamily="34" charset="0"/>
              </a:rPr>
              <a:t>Music/Audio</a:t>
            </a:r>
          </a:p>
        </p:txBody>
      </p:sp>
      <p:sp>
        <p:nvSpPr>
          <p:cNvPr id="10" name="TextBox 9">
            <a:extLst>
              <a:ext uri="{FF2B5EF4-FFF2-40B4-BE49-F238E27FC236}">
                <a16:creationId xmlns:a16="http://schemas.microsoft.com/office/drawing/2014/main" id="{4C366F44-8E67-43A3-916C-07AB76C36C3A}"/>
              </a:ext>
            </a:extLst>
          </p:cNvPr>
          <p:cNvSpPr txBox="1"/>
          <p:nvPr/>
        </p:nvSpPr>
        <p:spPr>
          <a:xfrm>
            <a:off x="6446179" y="3572244"/>
            <a:ext cx="1588897" cy="1200329"/>
          </a:xfrm>
          <a:prstGeom prst="rect">
            <a:avLst/>
          </a:prstGeom>
          <a:noFill/>
        </p:spPr>
        <p:txBody>
          <a:bodyPr wrap="none" rtlCol="0">
            <a:spAutoFit/>
          </a:bodyPr>
          <a:lstStyle/>
          <a:p>
            <a:pPr algn="ctr"/>
            <a:r>
              <a:rPr lang="en-US" sz="7200" dirty="0">
                <a:solidFill>
                  <a:schemeClr val="accent4"/>
                </a:solidFill>
              </a:rPr>
              <a:t>327</a:t>
            </a:r>
          </a:p>
        </p:txBody>
      </p:sp>
      <p:sp>
        <p:nvSpPr>
          <p:cNvPr id="11" name="TextBox 10">
            <a:extLst>
              <a:ext uri="{FF2B5EF4-FFF2-40B4-BE49-F238E27FC236}">
                <a16:creationId xmlns:a16="http://schemas.microsoft.com/office/drawing/2014/main" id="{9541664F-A8D6-47F4-8016-1A94821EBF00}"/>
              </a:ext>
            </a:extLst>
          </p:cNvPr>
          <p:cNvSpPr txBox="1"/>
          <p:nvPr/>
        </p:nvSpPr>
        <p:spPr>
          <a:xfrm>
            <a:off x="6492666" y="4617810"/>
            <a:ext cx="1495922" cy="369332"/>
          </a:xfrm>
          <a:prstGeom prst="rect">
            <a:avLst/>
          </a:prstGeom>
          <a:noFill/>
        </p:spPr>
        <p:txBody>
          <a:bodyPr wrap="none" rtlCol="0">
            <a:spAutoFit/>
          </a:bodyPr>
          <a:lstStyle/>
          <a:p>
            <a:pPr algn="ctr"/>
            <a:r>
              <a:rPr lang="en-US" dirty="0">
                <a:solidFill>
                  <a:schemeClr val="tx1">
                    <a:lumMod val="65000"/>
                    <a:lumOff val="35000"/>
                  </a:schemeClr>
                </a:solidFill>
                <a:latin typeface="Raleway" panose="020B0503030101060003" pitchFamily="34" charset="0"/>
              </a:rPr>
              <a:t>E-Commerce</a:t>
            </a:r>
          </a:p>
        </p:txBody>
      </p:sp>
      <p:sp>
        <p:nvSpPr>
          <p:cNvPr id="12" name="TextBox 11">
            <a:extLst>
              <a:ext uri="{FF2B5EF4-FFF2-40B4-BE49-F238E27FC236}">
                <a16:creationId xmlns:a16="http://schemas.microsoft.com/office/drawing/2014/main" id="{5F4002EC-3769-42F9-A34F-0F8EFED491BF}"/>
              </a:ext>
            </a:extLst>
          </p:cNvPr>
          <p:cNvSpPr txBox="1"/>
          <p:nvPr/>
        </p:nvSpPr>
        <p:spPr>
          <a:xfrm>
            <a:off x="8970408" y="3572244"/>
            <a:ext cx="2056973" cy="1200329"/>
          </a:xfrm>
          <a:prstGeom prst="rect">
            <a:avLst/>
          </a:prstGeom>
          <a:noFill/>
        </p:spPr>
        <p:txBody>
          <a:bodyPr wrap="none" rtlCol="0">
            <a:spAutoFit/>
          </a:bodyPr>
          <a:lstStyle/>
          <a:p>
            <a:pPr algn="ctr"/>
            <a:r>
              <a:rPr lang="en-US" sz="7200" dirty="0">
                <a:solidFill>
                  <a:schemeClr val="accent4"/>
                </a:solidFill>
              </a:rPr>
              <a:t>6237</a:t>
            </a:r>
          </a:p>
        </p:txBody>
      </p:sp>
      <p:sp>
        <p:nvSpPr>
          <p:cNvPr id="13" name="TextBox 12">
            <a:extLst>
              <a:ext uri="{FF2B5EF4-FFF2-40B4-BE49-F238E27FC236}">
                <a16:creationId xmlns:a16="http://schemas.microsoft.com/office/drawing/2014/main" id="{6C002D57-060A-4F7E-87FE-01D584C5D418}"/>
              </a:ext>
            </a:extLst>
          </p:cNvPr>
          <p:cNvSpPr txBox="1"/>
          <p:nvPr/>
        </p:nvSpPr>
        <p:spPr>
          <a:xfrm>
            <a:off x="8982430" y="4617810"/>
            <a:ext cx="2032928" cy="369332"/>
          </a:xfrm>
          <a:prstGeom prst="rect">
            <a:avLst/>
          </a:prstGeom>
          <a:noFill/>
        </p:spPr>
        <p:txBody>
          <a:bodyPr wrap="none" rtlCol="0">
            <a:spAutoFit/>
          </a:bodyPr>
          <a:lstStyle/>
          <a:p>
            <a:pPr algn="ctr"/>
            <a:r>
              <a:rPr lang="en-US" dirty="0">
                <a:solidFill>
                  <a:schemeClr val="tx1">
                    <a:lumMod val="65000"/>
                    <a:lumOff val="35000"/>
                  </a:schemeClr>
                </a:solidFill>
                <a:latin typeface="Raleway" panose="020B0503030101060003" pitchFamily="34" charset="0"/>
              </a:rPr>
              <a:t>Customer Support</a:t>
            </a:r>
          </a:p>
        </p:txBody>
      </p:sp>
      <p:sp>
        <p:nvSpPr>
          <p:cNvPr id="14" name="Freeform 1120">
            <a:extLst>
              <a:ext uri="{FF2B5EF4-FFF2-40B4-BE49-F238E27FC236}">
                <a16:creationId xmlns:a16="http://schemas.microsoft.com/office/drawing/2014/main" id="{E60F05B2-97BC-429B-9E09-38EA0ED0F927}"/>
              </a:ext>
            </a:extLst>
          </p:cNvPr>
          <p:cNvSpPr>
            <a:spLocks noEditPoints="1"/>
          </p:cNvSpPr>
          <p:nvPr/>
        </p:nvSpPr>
        <p:spPr bwMode="auto">
          <a:xfrm>
            <a:off x="9816913" y="2905405"/>
            <a:ext cx="363962" cy="288112"/>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grpSp>
        <p:nvGrpSpPr>
          <p:cNvPr id="15" name="Group 1271">
            <a:extLst>
              <a:ext uri="{FF2B5EF4-FFF2-40B4-BE49-F238E27FC236}">
                <a16:creationId xmlns:a16="http://schemas.microsoft.com/office/drawing/2014/main" id="{D841DCEE-A519-4463-AD4D-0490A9AE28A0}"/>
              </a:ext>
            </a:extLst>
          </p:cNvPr>
          <p:cNvGrpSpPr>
            <a:grpSpLocks noChangeAspect="1"/>
          </p:cNvGrpSpPr>
          <p:nvPr/>
        </p:nvGrpSpPr>
        <p:grpSpPr bwMode="auto">
          <a:xfrm>
            <a:off x="7097244" y="2902584"/>
            <a:ext cx="286766" cy="286478"/>
            <a:chOff x="5516" y="3626"/>
            <a:chExt cx="1981" cy="1979"/>
          </a:xfrm>
          <a:solidFill>
            <a:schemeClr val="accent4"/>
          </a:solidFill>
        </p:grpSpPr>
        <p:sp>
          <p:nvSpPr>
            <p:cNvPr id="16" name="Freeform 1273">
              <a:extLst>
                <a:ext uri="{FF2B5EF4-FFF2-40B4-BE49-F238E27FC236}">
                  <a16:creationId xmlns:a16="http://schemas.microsoft.com/office/drawing/2014/main" id="{FA5C4375-1CA5-489E-B46E-CC38834E2717}"/>
                </a:ext>
              </a:extLst>
            </p:cNvPr>
            <p:cNvSpPr>
              <a:spLocks/>
            </p:cNvSpPr>
            <p:nvPr/>
          </p:nvSpPr>
          <p:spPr bwMode="auto">
            <a:xfrm>
              <a:off x="5524" y="4270"/>
              <a:ext cx="491" cy="498"/>
            </a:xfrm>
            <a:custGeom>
              <a:avLst/>
              <a:gdLst>
                <a:gd name="T0" fmla="*/ 980 w 980"/>
                <a:gd name="T1" fmla="*/ 0 h 996"/>
                <a:gd name="T2" fmla="*/ 952 w 980"/>
                <a:gd name="T3" fmla="*/ 46 h 996"/>
                <a:gd name="T4" fmla="*/ 921 w 980"/>
                <a:gd name="T5" fmla="*/ 94 h 996"/>
                <a:gd name="T6" fmla="*/ 890 w 980"/>
                <a:gd name="T7" fmla="*/ 145 h 996"/>
                <a:gd name="T8" fmla="*/ 856 w 980"/>
                <a:gd name="T9" fmla="*/ 198 h 996"/>
                <a:gd name="T10" fmla="*/ 819 w 980"/>
                <a:gd name="T11" fmla="*/ 255 h 996"/>
                <a:gd name="T12" fmla="*/ 781 w 980"/>
                <a:gd name="T13" fmla="*/ 314 h 996"/>
                <a:gd name="T14" fmla="*/ 740 w 980"/>
                <a:gd name="T15" fmla="*/ 376 h 996"/>
                <a:gd name="T16" fmla="*/ 696 w 980"/>
                <a:gd name="T17" fmla="*/ 444 h 996"/>
                <a:gd name="T18" fmla="*/ 649 w 980"/>
                <a:gd name="T19" fmla="*/ 514 h 996"/>
                <a:gd name="T20" fmla="*/ 599 w 980"/>
                <a:gd name="T21" fmla="*/ 588 h 996"/>
                <a:gd name="T22" fmla="*/ 546 w 980"/>
                <a:gd name="T23" fmla="*/ 665 h 996"/>
                <a:gd name="T24" fmla="*/ 491 w 980"/>
                <a:gd name="T25" fmla="*/ 748 h 996"/>
                <a:gd name="T26" fmla="*/ 431 w 980"/>
                <a:gd name="T27" fmla="*/ 834 h 996"/>
                <a:gd name="T28" fmla="*/ 369 w 980"/>
                <a:gd name="T29" fmla="*/ 926 h 996"/>
                <a:gd name="T30" fmla="*/ 347 w 980"/>
                <a:gd name="T31" fmla="*/ 960 h 996"/>
                <a:gd name="T32" fmla="*/ 331 w 980"/>
                <a:gd name="T33" fmla="*/ 996 h 996"/>
                <a:gd name="T34" fmla="*/ 0 w 980"/>
                <a:gd name="T35" fmla="*/ 666 h 996"/>
                <a:gd name="T36" fmla="*/ 2 w 980"/>
                <a:gd name="T37" fmla="*/ 664 h 996"/>
                <a:gd name="T38" fmla="*/ 8 w 980"/>
                <a:gd name="T39" fmla="*/ 657 h 996"/>
                <a:gd name="T40" fmla="*/ 18 w 980"/>
                <a:gd name="T41" fmla="*/ 645 h 996"/>
                <a:gd name="T42" fmla="*/ 30 w 980"/>
                <a:gd name="T43" fmla="*/ 629 h 996"/>
                <a:gd name="T44" fmla="*/ 47 w 980"/>
                <a:gd name="T45" fmla="*/ 609 h 996"/>
                <a:gd name="T46" fmla="*/ 66 w 980"/>
                <a:gd name="T47" fmla="*/ 588 h 996"/>
                <a:gd name="T48" fmla="*/ 89 w 980"/>
                <a:gd name="T49" fmla="*/ 561 h 996"/>
                <a:gd name="T50" fmla="*/ 115 w 980"/>
                <a:gd name="T51" fmla="*/ 533 h 996"/>
                <a:gd name="T52" fmla="*/ 144 w 980"/>
                <a:gd name="T53" fmla="*/ 503 h 996"/>
                <a:gd name="T54" fmla="*/ 174 w 980"/>
                <a:gd name="T55" fmla="*/ 471 h 996"/>
                <a:gd name="T56" fmla="*/ 208 w 980"/>
                <a:gd name="T57" fmla="*/ 438 h 996"/>
                <a:gd name="T58" fmla="*/ 244 w 980"/>
                <a:gd name="T59" fmla="*/ 403 h 996"/>
                <a:gd name="T60" fmla="*/ 283 w 980"/>
                <a:gd name="T61" fmla="*/ 368 h 996"/>
                <a:gd name="T62" fmla="*/ 324 w 980"/>
                <a:gd name="T63" fmla="*/ 332 h 996"/>
                <a:gd name="T64" fmla="*/ 366 w 980"/>
                <a:gd name="T65" fmla="*/ 296 h 996"/>
                <a:gd name="T66" fmla="*/ 410 w 980"/>
                <a:gd name="T67" fmla="*/ 261 h 996"/>
                <a:gd name="T68" fmla="*/ 457 w 980"/>
                <a:gd name="T69" fmla="*/ 226 h 996"/>
                <a:gd name="T70" fmla="*/ 504 w 980"/>
                <a:gd name="T71" fmla="*/ 192 h 996"/>
                <a:gd name="T72" fmla="*/ 554 w 980"/>
                <a:gd name="T73" fmla="*/ 160 h 996"/>
                <a:gd name="T74" fmla="*/ 603 w 980"/>
                <a:gd name="T75" fmla="*/ 130 h 996"/>
                <a:gd name="T76" fmla="*/ 655 w 980"/>
                <a:gd name="T77" fmla="*/ 102 h 996"/>
                <a:gd name="T78" fmla="*/ 707 w 980"/>
                <a:gd name="T79" fmla="*/ 76 h 996"/>
                <a:gd name="T80" fmla="*/ 761 w 980"/>
                <a:gd name="T81" fmla="*/ 54 h 996"/>
                <a:gd name="T82" fmla="*/ 815 w 980"/>
                <a:gd name="T83" fmla="*/ 35 h 996"/>
                <a:gd name="T84" fmla="*/ 870 w 980"/>
                <a:gd name="T85" fmla="*/ 19 h 996"/>
                <a:gd name="T86" fmla="*/ 925 w 980"/>
                <a:gd name="T87" fmla="*/ 7 h 996"/>
                <a:gd name="T88" fmla="*/ 980 w 980"/>
                <a:gd name="T89" fmla="*/ 0 h 9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80" h="996">
                  <a:moveTo>
                    <a:pt x="980" y="0"/>
                  </a:moveTo>
                  <a:lnTo>
                    <a:pt x="952" y="46"/>
                  </a:lnTo>
                  <a:lnTo>
                    <a:pt x="921" y="94"/>
                  </a:lnTo>
                  <a:lnTo>
                    <a:pt x="890" y="145"/>
                  </a:lnTo>
                  <a:lnTo>
                    <a:pt x="856" y="198"/>
                  </a:lnTo>
                  <a:lnTo>
                    <a:pt x="819" y="255"/>
                  </a:lnTo>
                  <a:lnTo>
                    <a:pt x="781" y="314"/>
                  </a:lnTo>
                  <a:lnTo>
                    <a:pt x="740" y="376"/>
                  </a:lnTo>
                  <a:lnTo>
                    <a:pt x="696" y="444"/>
                  </a:lnTo>
                  <a:lnTo>
                    <a:pt x="649" y="514"/>
                  </a:lnTo>
                  <a:lnTo>
                    <a:pt x="599" y="588"/>
                  </a:lnTo>
                  <a:lnTo>
                    <a:pt x="546" y="665"/>
                  </a:lnTo>
                  <a:lnTo>
                    <a:pt x="491" y="748"/>
                  </a:lnTo>
                  <a:lnTo>
                    <a:pt x="431" y="834"/>
                  </a:lnTo>
                  <a:lnTo>
                    <a:pt x="369" y="926"/>
                  </a:lnTo>
                  <a:lnTo>
                    <a:pt x="347" y="960"/>
                  </a:lnTo>
                  <a:lnTo>
                    <a:pt x="331" y="996"/>
                  </a:lnTo>
                  <a:lnTo>
                    <a:pt x="0" y="666"/>
                  </a:lnTo>
                  <a:lnTo>
                    <a:pt x="2" y="664"/>
                  </a:lnTo>
                  <a:lnTo>
                    <a:pt x="8" y="657"/>
                  </a:lnTo>
                  <a:lnTo>
                    <a:pt x="18" y="645"/>
                  </a:lnTo>
                  <a:lnTo>
                    <a:pt x="30" y="629"/>
                  </a:lnTo>
                  <a:lnTo>
                    <a:pt x="47" y="609"/>
                  </a:lnTo>
                  <a:lnTo>
                    <a:pt x="66" y="588"/>
                  </a:lnTo>
                  <a:lnTo>
                    <a:pt x="89" y="561"/>
                  </a:lnTo>
                  <a:lnTo>
                    <a:pt x="115" y="533"/>
                  </a:lnTo>
                  <a:lnTo>
                    <a:pt x="144" y="503"/>
                  </a:lnTo>
                  <a:lnTo>
                    <a:pt x="174" y="471"/>
                  </a:lnTo>
                  <a:lnTo>
                    <a:pt x="208" y="438"/>
                  </a:lnTo>
                  <a:lnTo>
                    <a:pt x="244" y="403"/>
                  </a:lnTo>
                  <a:lnTo>
                    <a:pt x="283" y="368"/>
                  </a:lnTo>
                  <a:lnTo>
                    <a:pt x="324" y="332"/>
                  </a:lnTo>
                  <a:lnTo>
                    <a:pt x="366" y="296"/>
                  </a:lnTo>
                  <a:lnTo>
                    <a:pt x="410" y="261"/>
                  </a:lnTo>
                  <a:lnTo>
                    <a:pt x="457" y="226"/>
                  </a:lnTo>
                  <a:lnTo>
                    <a:pt x="504" y="192"/>
                  </a:lnTo>
                  <a:lnTo>
                    <a:pt x="554" y="160"/>
                  </a:lnTo>
                  <a:lnTo>
                    <a:pt x="603" y="130"/>
                  </a:lnTo>
                  <a:lnTo>
                    <a:pt x="655" y="102"/>
                  </a:lnTo>
                  <a:lnTo>
                    <a:pt x="707" y="76"/>
                  </a:lnTo>
                  <a:lnTo>
                    <a:pt x="761" y="54"/>
                  </a:lnTo>
                  <a:lnTo>
                    <a:pt x="815" y="35"/>
                  </a:lnTo>
                  <a:lnTo>
                    <a:pt x="870" y="19"/>
                  </a:lnTo>
                  <a:lnTo>
                    <a:pt x="925" y="7"/>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17" name="Freeform 1274">
              <a:extLst>
                <a:ext uri="{FF2B5EF4-FFF2-40B4-BE49-F238E27FC236}">
                  <a16:creationId xmlns:a16="http://schemas.microsoft.com/office/drawing/2014/main" id="{16092637-475C-4BB6-BCC4-40318FC04482}"/>
                </a:ext>
              </a:extLst>
            </p:cNvPr>
            <p:cNvSpPr>
              <a:spLocks/>
            </p:cNvSpPr>
            <p:nvPr/>
          </p:nvSpPr>
          <p:spPr bwMode="auto">
            <a:xfrm>
              <a:off x="6354" y="5106"/>
              <a:ext cx="498" cy="489"/>
            </a:xfrm>
            <a:custGeom>
              <a:avLst/>
              <a:gdLst>
                <a:gd name="T0" fmla="*/ 998 w 998"/>
                <a:gd name="T1" fmla="*/ 0 h 979"/>
                <a:gd name="T2" fmla="*/ 990 w 998"/>
                <a:gd name="T3" fmla="*/ 55 h 979"/>
                <a:gd name="T4" fmla="*/ 978 w 998"/>
                <a:gd name="T5" fmla="*/ 111 h 979"/>
                <a:gd name="T6" fmla="*/ 963 w 998"/>
                <a:gd name="T7" fmla="*/ 165 h 979"/>
                <a:gd name="T8" fmla="*/ 943 w 998"/>
                <a:gd name="T9" fmla="*/ 220 h 979"/>
                <a:gd name="T10" fmla="*/ 920 w 998"/>
                <a:gd name="T11" fmla="*/ 273 h 979"/>
                <a:gd name="T12" fmla="*/ 895 w 998"/>
                <a:gd name="T13" fmla="*/ 326 h 979"/>
                <a:gd name="T14" fmla="*/ 867 w 998"/>
                <a:gd name="T15" fmla="*/ 377 h 979"/>
                <a:gd name="T16" fmla="*/ 837 w 998"/>
                <a:gd name="T17" fmla="*/ 427 h 979"/>
                <a:gd name="T18" fmla="*/ 804 w 998"/>
                <a:gd name="T19" fmla="*/ 477 h 979"/>
                <a:gd name="T20" fmla="*/ 770 w 998"/>
                <a:gd name="T21" fmla="*/ 524 h 979"/>
                <a:gd name="T22" fmla="*/ 736 w 998"/>
                <a:gd name="T23" fmla="*/ 570 h 979"/>
                <a:gd name="T24" fmla="*/ 700 w 998"/>
                <a:gd name="T25" fmla="*/ 614 h 979"/>
                <a:gd name="T26" fmla="*/ 665 w 998"/>
                <a:gd name="T27" fmla="*/ 657 h 979"/>
                <a:gd name="T28" fmla="*/ 629 w 998"/>
                <a:gd name="T29" fmla="*/ 698 h 979"/>
                <a:gd name="T30" fmla="*/ 594 w 998"/>
                <a:gd name="T31" fmla="*/ 736 h 979"/>
                <a:gd name="T32" fmla="*/ 559 w 998"/>
                <a:gd name="T33" fmla="*/ 771 h 979"/>
                <a:gd name="T34" fmla="*/ 525 w 998"/>
                <a:gd name="T35" fmla="*/ 805 h 979"/>
                <a:gd name="T36" fmla="*/ 494 w 998"/>
                <a:gd name="T37" fmla="*/ 837 h 979"/>
                <a:gd name="T38" fmla="*/ 463 w 998"/>
                <a:gd name="T39" fmla="*/ 866 h 979"/>
                <a:gd name="T40" fmla="*/ 434 w 998"/>
                <a:gd name="T41" fmla="*/ 891 h 979"/>
                <a:gd name="T42" fmla="*/ 409 w 998"/>
                <a:gd name="T43" fmla="*/ 914 h 979"/>
                <a:gd name="T44" fmla="*/ 386 w 998"/>
                <a:gd name="T45" fmla="*/ 933 h 979"/>
                <a:gd name="T46" fmla="*/ 367 w 998"/>
                <a:gd name="T47" fmla="*/ 949 h 979"/>
                <a:gd name="T48" fmla="*/ 351 w 998"/>
                <a:gd name="T49" fmla="*/ 962 h 979"/>
                <a:gd name="T50" fmla="*/ 340 w 998"/>
                <a:gd name="T51" fmla="*/ 972 h 979"/>
                <a:gd name="T52" fmla="*/ 333 w 998"/>
                <a:gd name="T53" fmla="*/ 978 h 979"/>
                <a:gd name="T54" fmla="*/ 330 w 998"/>
                <a:gd name="T55" fmla="*/ 979 h 979"/>
                <a:gd name="T56" fmla="*/ 0 w 998"/>
                <a:gd name="T57" fmla="*/ 649 h 979"/>
                <a:gd name="T58" fmla="*/ 35 w 998"/>
                <a:gd name="T59" fmla="*/ 633 h 979"/>
                <a:gd name="T60" fmla="*/ 70 w 998"/>
                <a:gd name="T61" fmla="*/ 612 h 979"/>
                <a:gd name="T62" fmla="*/ 161 w 998"/>
                <a:gd name="T63" fmla="*/ 549 h 979"/>
                <a:gd name="T64" fmla="*/ 248 w 998"/>
                <a:gd name="T65" fmla="*/ 490 h 979"/>
                <a:gd name="T66" fmla="*/ 330 w 998"/>
                <a:gd name="T67" fmla="*/ 433 h 979"/>
                <a:gd name="T68" fmla="*/ 409 w 998"/>
                <a:gd name="T69" fmla="*/ 381 h 979"/>
                <a:gd name="T70" fmla="*/ 483 w 998"/>
                <a:gd name="T71" fmla="*/ 332 h 979"/>
                <a:gd name="T72" fmla="*/ 553 w 998"/>
                <a:gd name="T73" fmla="*/ 285 h 979"/>
                <a:gd name="T74" fmla="*/ 619 w 998"/>
                <a:gd name="T75" fmla="*/ 241 h 979"/>
                <a:gd name="T76" fmla="*/ 682 w 998"/>
                <a:gd name="T77" fmla="*/ 200 h 979"/>
                <a:gd name="T78" fmla="*/ 743 w 998"/>
                <a:gd name="T79" fmla="*/ 162 h 979"/>
                <a:gd name="T80" fmla="*/ 799 w 998"/>
                <a:gd name="T81" fmla="*/ 125 h 979"/>
                <a:gd name="T82" fmla="*/ 853 w 998"/>
                <a:gd name="T83" fmla="*/ 92 h 979"/>
                <a:gd name="T84" fmla="*/ 903 w 998"/>
                <a:gd name="T85" fmla="*/ 59 h 979"/>
                <a:gd name="T86" fmla="*/ 952 w 998"/>
                <a:gd name="T87" fmla="*/ 29 h 979"/>
                <a:gd name="T88" fmla="*/ 998 w 998"/>
                <a:gd name="T89" fmla="*/ 0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98" h="979">
                  <a:moveTo>
                    <a:pt x="998" y="0"/>
                  </a:moveTo>
                  <a:lnTo>
                    <a:pt x="990" y="55"/>
                  </a:lnTo>
                  <a:lnTo>
                    <a:pt x="978" y="111"/>
                  </a:lnTo>
                  <a:lnTo>
                    <a:pt x="963" y="165"/>
                  </a:lnTo>
                  <a:lnTo>
                    <a:pt x="943" y="220"/>
                  </a:lnTo>
                  <a:lnTo>
                    <a:pt x="920" y="273"/>
                  </a:lnTo>
                  <a:lnTo>
                    <a:pt x="895" y="326"/>
                  </a:lnTo>
                  <a:lnTo>
                    <a:pt x="867" y="377"/>
                  </a:lnTo>
                  <a:lnTo>
                    <a:pt x="837" y="427"/>
                  </a:lnTo>
                  <a:lnTo>
                    <a:pt x="804" y="477"/>
                  </a:lnTo>
                  <a:lnTo>
                    <a:pt x="770" y="524"/>
                  </a:lnTo>
                  <a:lnTo>
                    <a:pt x="736" y="570"/>
                  </a:lnTo>
                  <a:lnTo>
                    <a:pt x="700" y="614"/>
                  </a:lnTo>
                  <a:lnTo>
                    <a:pt x="665" y="657"/>
                  </a:lnTo>
                  <a:lnTo>
                    <a:pt x="629" y="698"/>
                  </a:lnTo>
                  <a:lnTo>
                    <a:pt x="594" y="736"/>
                  </a:lnTo>
                  <a:lnTo>
                    <a:pt x="559" y="771"/>
                  </a:lnTo>
                  <a:lnTo>
                    <a:pt x="525" y="805"/>
                  </a:lnTo>
                  <a:lnTo>
                    <a:pt x="494" y="837"/>
                  </a:lnTo>
                  <a:lnTo>
                    <a:pt x="463" y="866"/>
                  </a:lnTo>
                  <a:lnTo>
                    <a:pt x="434" y="891"/>
                  </a:lnTo>
                  <a:lnTo>
                    <a:pt x="409" y="914"/>
                  </a:lnTo>
                  <a:lnTo>
                    <a:pt x="386" y="933"/>
                  </a:lnTo>
                  <a:lnTo>
                    <a:pt x="367" y="949"/>
                  </a:lnTo>
                  <a:lnTo>
                    <a:pt x="351" y="962"/>
                  </a:lnTo>
                  <a:lnTo>
                    <a:pt x="340" y="972"/>
                  </a:lnTo>
                  <a:lnTo>
                    <a:pt x="333" y="978"/>
                  </a:lnTo>
                  <a:lnTo>
                    <a:pt x="330" y="979"/>
                  </a:lnTo>
                  <a:lnTo>
                    <a:pt x="0" y="649"/>
                  </a:lnTo>
                  <a:lnTo>
                    <a:pt x="35" y="633"/>
                  </a:lnTo>
                  <a:lnTo>
                    <a:pt x="70" y="612"/>
                  </a:lnTo>
                  <a:lnTo>
                    <a:pt x="161" y="549"/>
                  </a:lnTo>
                  <a:lnTo>
                    <a:pt x="248" y="490"/>
                  </a:lnTo>
                  <a:lnTo>
                    <a:pt x="330" y="433"/>
                  </a:lnTo>
                  <a:lnTo>
                    <a:pt x="409" y="381"/>
                  </a:lnTo>
                  <a:lnTo>
                    <a:pt x="483" y="332"/>
                  </a:lnTo>
                  <a:lnTo>
                    <a:pt x="553" y="285"/>
                  </a:lnTo>
                  <a:lnTo>
                    <a:pt x="619" y="241"/>
                  </a:lnTo>
                  <a:lnTo>
                    <a:pt x="682" y="200"/>
                  </a:lnTo>
                  <a:lnTo>
                    <a:pt x="743" y="162"/>
                  </a:lnTo>
                  <a:lnTo>
                    <a:pt x="799" y="125"/>
                  </a:lnTo>
                  <a:lnTo>
                    <a:pt x="853" y="92"/>
                  </a:lnTo>
                  <a:lnTo>
                    <a:pt x="903" y="59"/>
                  </a:lnTo>
                  <a:lnTo>
                    <a:pt x="952" y="29"/>
                  </a:lnTo>
                  <a:lnTo>
                    <a:pt x="9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18" name="Freeform 1275">
              <a:extLst>
                <a:ext uri="{FF2B5EF4-FFF2-40B4-BE49-F238E27FC236}">
                  <a16:creationId xmlns:a16="http://schemas.microsoft.com/office/drawing/2014/main" id="{44D1147F-898C-4A95-B6C9-0E153E6E83E6}"/>
                </a:ext>
              </a:extLst>
            </p:cNvPr>
            <p:cNvSpPr>
              <a:spLocks/>
            </p:cNvSpPr>
            <p:nvPr/>
          </p:nvSpPr>
          <p:spPr bwMode="auto">
            <a:xfrm>
              <a:off x="5516" y="4987"/>
              <a:ext cx="618" cy="618"/>
            </a:xfrm>
            <a:custGeom>
              <a:avLst/>
              <a:gdLst>
                <a:gd name="T0" fmla="*/ 496 w 1237"/>
                <a:gd name="T1" fmla="*/ 0 h 1235"/>
                <a:gd name="T2" fmla="*/ 532 w 1237"/>
                <a:gd name="T3" fmla="*/ 36 h 1235"/>
                <a:gd name="T4" fmla="*/ 502 w 1237"/>
                <a:gd name="T5" fmla="*/ 104 h 1235"/>
                <a:gd name="T6" fmla="*/ 474 w 1237"/>
                <a:gd name="T7" fmla="*/ 173 h 1235"/>
                <a:gd name="T8" fmla="*/ 447 w 1237"/>
                <a:gd name="T9" fmla="*/ 248 h 1235"/>
                <a:gd name="T10" fmla="*/ 423 w 1237"/>
                <a:gd name="T11" fmla="*/ 324 h 1235"/>
                <a:gd name="T12" fmla="*/ 403 w 1237"/>
                <a:gd name="T13" fmla="*/ 401 h 1235"/>
                <a:gd name="T14" fmla="*/ 375 w 1237"/>
                <a:gd name="T15" fmla="*/ 522 h 1235"/>
                <a:gd name="T16" fmla="*/ 353 w 1237"/>
                <a:gd name="T17" fmla="*/ 644 h 1235"/>
                <a:gd name="T18" fmla="*/ 335 w 1237"/>
                <a:gd name="T19" fmla="*/ 767 h 1235"/>
                <a:gd name="T20" fmla="*/ 323 w 1237"/>
                <a:gd name="T21" fmla="*/ 890 h 1235"/>
                <a:gd name="T22" fmla="*/ 320 w 1237"/>
                <a:gd name="T23" fmla="*/ 915 h 1235"/>
                <a:gd name="T24" fmla="*/ 423 w 1237"/>
                <a:gd name="T25" fmla="*/ 906 h 1235"/>
                <a:gd name="T26" fmla="*/ 526 w 1237"/>
                <a:gd name="T27" fmla="*/ 893 h 1235"/>
                <a:gd name="T28" fmla="*/ 647 w 1237"/>
                <a:gd name="T29" fmla="*/ 874 h 1235"/>
                <a:gd name="T30" fmla="*/ 766 w 1237"/>
                <a:gd name="T31" fmla="*/ 849 h 1235"/>
                <a:gd name="T32" fmla="*/ 885 w 1237"/>
                <a:gd name="T33" fmla="*/ 820 h 1235"/>
                <a:gd name="T34" fmla="*/ 1002 w 1237"/>
                <a:gd name="T35" fmla="*/ 784 h 1235"/>
                <a:gd name="T36" fmla="*/ 1060 w 1237"/>
                <a:gd name="T37" fmla="*/ 763 h 1235"/>
                <a:gd name="T38" fmla="*/ 1117 w 1237"/>
                <a:gd name="T39" fmla="*/ 740 h 1235"/>
                <a:gd name="T40" fmla="*/ 1173 w 1237"/>
                <a:gd name="T41" fmla="*/ 717 h 1235"/>
                <a:gd name="T42" fmla="*/ 1200 w 1237"/>
                <a:gd name="T43" fmla="*/ 704 h 1235"/>
                <a:gd name="T44" fmla="*/ 1237 w 1237"/>
                <a:gd name="T45" fmla="*/ 740 h 1235"/>
                <a:gd name="T46" fmla="*/ 1194 w 1237"/>
                <a:gd name="T47" fmla="*/ 797 h 1235"/>
                <a:gd name="T48" fmla="*/ 1147 w 1237"/>
                <a:gd name="T49" fmla="*/ 851 h 1235"/>
                <a:gd name="T50" fmla="*/ 1095 w 1237"/>
                <a:gd name="T51" fmla="*/ 901 h 1235"/>
                <a:gd name="T52" fmla="*/ 1041 w 1237"/>
                <a:gd name="T53" fmla="*/ 947 h 1235"/>
                <a:gd name="T54" fmla="*/ 983 w 1237"/>
                <a:gd name="T55" fmla="*/ 989 h 1235"/>
                <a:gd name="T56" fmla="*/ 922 w 1237"/>
                <a:gd name="T57" fmla="*/ 1027 h 1235"/>
                <a:gd name="T58" fmla="*/ 858 w 1237"/>
                <a:gd name="T59" fmla="*/ 1062 h 1235"/>
                <a:gd name="T60" fmla="*/ 794 w 1237"/>
                <a:gd name="T61" fmla="*/ 1094 h 1235"/>
                <a:gd name="T62" fmla="*/ 728 w 1237"/>
                <a:gd name="T63" fmla="*/ 1123 h 1235"/>
                <a:gd name="T64" fmla="*/ 661 w 1237"/>
                <a:gd name="T65" fmla="*/ 1147 h 1235"/>
                <a:gd name="T66" fmla="*/ 594 w 1237"/>
                <a:gd name="T67" fmla="*/ 1169 h 1235"/>
                <a:gd name="T68" fmla="*/ 491 w 1237"/>
                <a:gd name="T69" fmla="*/ 1196 h 1235"/>
                <a:gd name="T70" fmla="*/ 386 w 1237"/>
                <a:gd name="T71" fmla="*/ 1217 h 1235"/>
                <a:gd name="T72" fmla="*/ 280 w 1237"/>
                <a:gd name="T73" fmla="*/ 1229 h 1235"/>
                <a:gd name="T74" fmla="*/ 174 w 1237"/>
                <a:gd name="T75" fmla="*/ 1235 h 1235"/>
                <a:gd name="T76" fmla="*/ 151 w 1237"/>
                <a:gd name="T77" fmla="*/ 1235 h 1235"/>
                <a:gd name="T78" fmla="*/ 128 w 1237"/>
                <a:gd name="T79" fmla="*/ 1233 h 1235"/>
                <a:gd name="T80" fmla="*/ 106 w 1237"/>
                <a:gd name="T81" fmla="*/ 1228 h 1235"/>
                <a:gd name="T82" fmla="*/ 80 w 1237"/>
                <a:gd name="T83" fmla="*/ 1217 h 1235"/>
                <a:gd name="T84" fmla="*/ 57 w 1237"/>
                <a:gd name="T85" fmla="*/ 1201 h 1235"/>
                <a:gd name="T86" fmla="*/ 36 w 1237"/>
                <a:gd name="T87" fmla="*/ 1182 h 1235"/>
                <a:gd name="T88" fmla="*/ 21 w 1237"/>
                <a:gd name="T89" fmla="*/ 1159 h 1235"/>
                <a:gd name="T90" fmla="*/ 8 w 1237"/>
                <a:gd name="T91" fmla="*/ 1134 h 1235"/>
                <a:gd name="T92" fmla="*/ 1 w 1237"/>
                <a:gd name="T93" fmla="*/ 1106 h 1235"/>
                <a:gd name="T94" fmla="*/ 0 w 1237"/>
                <a:gd name="T95" fmla="*/ 1073 h 1235"/>
                <a:gd name="T96" fmla="*/ 0 w 1237"/>
                <a:gd name="T97" fmla="*/ 1041 h 1235"/>
                <a:gd name="T98" fmla="*/ 6 w 1237"/>
                <a:gd name="T99" fmla="*/ 947 h 1235"/>
                <a:gd name="T100" fmla="*/ 18 w 1237"/>
                <a:gd name="T101" fmla="*/ 855 h 1235"/>
                <a:gd name="T102" fmla="*/ 35 w 1237"/>
                <a:gd name="T103" fmla="*/ 762 h 1235"/>
                <a:gd name="T104" fmla="*/ 57 w 1237"/>
                <a:gd name="T105" fmla="*/ 671 h 1235"/>
                <a:gd name="T106" fmla="*/ 85 w 1237"/>
                <a:gd name="T107" fmla="*/ 582 h 1235"/>
                <a:gd name="T108" fmla="*/ 115 w 1237"/>
                <a:gd name="T109" fmla="*/ 501 h 1235"/>
                <a:gd name="T110" fmla="*/ 150 w 1237"/>
                <a:gd name="T111" fmla="*/ 421 h 1235"/>
                <a:gd name="T112" fmla="*/ 190 w 1237"/>
                <a:gd name="T113" fmla="*/ 345 h 1235"/>
                <a:gd name="T114" fmla="*/ 235 w 1237"/>
                <a:gd name="T115" fmla="*/ 270 h 1235"/>
                <a:gd name="T116" fmla="*/ 285 w 1237"/>
                <a:gd name="T117" fmla="*/ 200 h 1235"/>
                <a:gd name="T118" fmla="*/ 331 w 1237"/>
                <a:gd name="T119" fmla="*/ 144 h 1235"/>
                <a:gd name="T120" fmla="*/ 382 w 1237"/>
                <a:gd name="T121" fmla="*/ 92 h 1235"/>
                <a:gd name="T122" fmla="*/ 438 w 1237"/>
                <a:gd name="T123" fmla="*/ 44 h 1235"/>
                <a:gd name="T124" fmla="*/ 496 w 1237"/>
                <a:gd name="T125" fmla="*/ 0 h 1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7" h="1235">
                  <a:moveTo>
                    <a:pt x="496" y="0"/>
                  </a:moveTo>
                  <a:lnTo>
                    <a:pt x="532" y="36"/>
                  </a:lnTo>
                  <a:lnTo>
                    <a:pt x="502" y="104"/>
                  </a:lnTo>
                  <a:lnTo>
                    <a:pt x="474" y="173"/>
                  </a:lnTo>
                  <a:lnTo>
                    <a:pt x="447" y="248"/>
                  </a:lnTo>
                  <a:lnTo>
                    <a:pt x="423" y="324"/>
                  </a:lnTo>
                  <a:lnTo>
                    <a:pt x="403" y="401"/>
                  </a:lnTo>
                  <a:lnTo>
                    <a:pt x="375" y="522"/>
                  </a:lnTo>
                  <a:lnTo>
                    <a:pt x="353" y="644"/>
                  </a:lnTo>
                  <a:lnTo>
                    <a:pt x="335" y="767"/>
                  </a:lnTo>
                  <a:lnTo>
                    <a:pt x="323" y="890"/>
                  </a:lnTo>
                  <a:lnTo>
                    <a:pt x="320" y="915"/>
                  </a:lnTo>
                  <a:lnTo>
                    <a:pt x="423" y="906"/>
                  </a:lnTo>
                  <a:lnTo>
                    <a:pt x="526" y="893"/>
                  </a:lnTo>
                  <a:lnTo>
                    <a:pt x="647" y="874"/>
                  </a:lnTo>
                  <a:lnTo>
                    <a:pt x="766" y="849"/>
                  </a:lnTo>
                  <a:lnTo>
                    <a:pt x="885" y="820"/>
                  </a:lnTo>
                  <a:lnTo>
                    <a:pt x="1002" y="784"/>
                  </a:lnTo>
                  <a:lnTo>
                    <a:pt x="1060" y="763"/>
                  </a:lnTo>
                  <a:lnTo>
                    <a:pt x="1117" y="740"/>
                  </a:lnTo>
                  <a:lnTo>
                    <a:pt x="1173" y="717"/>
                  </a:lnTo>
                  <a:lnTo>
                    <a:pt x="1200" y="704"/>
                  </a:lnTo>
                  <a:lnTo>
                    <a:pt x="1237" y="740"/>
                  </a:lnTo>
                  <a:lnTo>
                    <a:pt x="1194" y="797"/>
                  </a:lnTo>
                  <a:lnTo>
                    <a:pt x="1147" y="851"/>
                  </a:lnTo>
                  <a:lnTo>
                    <a:pt x="1095" y="901"/>
                  </a:lnTo>
                  <a:lnTo>
                    <a:pt x="1041" y="947"/>
                  </a:lnTo>
                  <a:lnTo>
                    <a:pt x="983" y="989"/>
                  </a:lnTo>
                  <a:lnTo>
                    <a:pt x="922" y="1027"/>
                  </a:lnTo>
                  <a:lnTo>
                    <a:pt x="858" y="1062"/>
                  </a:lnTo>
                  <a:lnTo>
                    <a:pt x="794" y="1094"/>
                  </a:lnTo>
                  <a:lnTo>
                    <a:pt x="728" y="1123"/>
                  </a:lnTo>
                  <a:lnTo>
                    <a:pt x="661" y="1147"/>
                  </a:lnTo>
                  <a:lnTo>
                    <a:pt x="594" y="1169"/>
                  </a:lnTo>
                  <a:lnTo>
                    <a:pt x="491" y="1196"/>
                  </a:lnTo>
                  <a:lnTo>
                    <a:pt x="386" y="1217"/>
                  </a:lnTo>
                  <a:lnTo>
                    <a:pt x="280" y="1229"/>
                  </a:lnTo>
                  <a:lnTo>
                    <a:pt x="174" y="1235"/>
                  </a:lnTo>
                  <a:lnTo>
                    <a:pt x="151" y="1235"/>
                  </a:lnTo>
                  <a:lnTo>
                    <a:pt x="128" y="1233"/>
                  </a:lnTo>
                  <a:lnTo>
                    <a:pt x="106" y="1228"/>
                  </a:lnTo>
                  <a:lnTo>
                    <a:pt x="80" y="1217"/>
                  </a:lnTo>
                  <a:lnTo>
                    <a:pt x="57" y="1201"/>
                  </a:lnTo>
                  <a:lnTo>
                    <a:pt x="36" y="1182"/>
                  </a:lnTo>
                  <a:lnTo>
                    <a:pt x="21" y="1159"/>
                  </a:lnTo>
                  <a:lnTo>
                    <a:pt x="8" y="1134"/>
                  </a:lnTo>
                  <a:lnTo>
                    <a:pt x="1" y="1106"/>
                  </a:lnTo>
                  <a:lnTo>
                    <a:pt x="0" y="1073"/>
                  </a:lnTo>
                  <a:lnTo>
                    <a:pt x="0" y="1041"/>
                  </a:lnTo>
                  <a:lnTo>
                    <a:pt x="6" y="947"/>
                  </a:lnTo>
                  <a:lnTo>
                    <a:pt x="18" y="855"/>
                  </a:lnTo>
                  <a:lnTo>
                    <a:pt x="35" y="762"/>
                  </a:lnTo>
                  <a:lnTo>
                    <a:pt x="57" y="671"/>
                  </a:lnTo>
                  <a:lnTo>
                    <a:pt x="85" y="582"/>
                  </a:lnTo>
                  <a:lnTo>
                    <a:pt x="115" y="501"/>
                  </a:lnTo>
                  <a:lnTo>
                    <a:pt x="150" y="421"/>
                  </a:lnTo>
                  <a:lnTo>
                    <a:pt x="190" y="345"/>
                  </a:lnTo>
                  <a:lnTo>
                    <a:pt x="235" y="270"/>
                  </a:lnTo>
                  <a:lnTo>
                    <a:pt x="285" y="200"/>
                  </a:lnTo>
                  <a:lnTo>
                    <a:pt x="331" y="144"/>
                  </a:lnTo>
                  <a:lnTo>
                    <a:pt x="382" y="92"/>
                  </a:lnTo>
                  <a:lnTo>
                    <a:pt x="438" y="44"/>
                  </a:lnTo>
                  <a:lnTo>
                    <a:pt x="4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19" name="Freeform 1276">
              <a:extLst>
                <a:ext uri="{FF2B5EF4-FFF2-40B4-BE49-F238E27FC236}">
                  <a16:creationId xmlns:a16="http://schemas.microsoft.com/office/drawing/2014/main" id="{02C54063-9CD0-41C1-A86A-EA90E895D5A6}"/>
                </a:ext>
              </a:extLst>
            </p:cNvPr>
            <p:cNvSpPr>
              <a:spLocks noEditPoints="1"/>
            </p:cNvSpPr>
            <p:nvPr/>
          </p:nvSpPr>
          <p:spPr bwMode="auto">
            <a:xfrm>
              <a:off x="5766" y="3626"/>
              <a:ext cx="1731" cy="1729"/>
            </a:xfrm>
            <a:custGeom>
              <a:avLst/>
              <a:gdLst>
                <a:gd name="T0" fmla="*/ 1977 w 3461"/>
                <a:gd name="T1" fmla="*/ 939 h 3456"/>
                <a:gd name="T2" fmla="*/ 1837 w 3461"/>
                <a:gd name="T3" fmla="*/ 996 h 3456"/>
                <a:gd name="T4" fmla="*/ 1719 w 3461"/>
                <a:gd name="T5" fmla="*/ 1101 h 3456"/>
                <a:gd name="T6" fmla="*/ 1646 w 3461"/>
                <a:gd name="T7" fmla="*/ 1235 h 3456"/>
                <a:gd name="T8" fmla="*/ 1621 w 3461"/>
                <a:gd name="T9" fmla="*/ 1382 h 3456"/>
                <a:gd name="T10" fmla="*/ 1646 w 3461"/>
                <a:gd name="T11" fmla="*/ 1529 h 3456"/>
                <a:gd name="T12" fmla="*/ 1719 w 3461"/>
                <a:gd name="T13" fmla="*/ 1665 h 3456"/>
                <a:gd name="T14" fmla="*/ 1837 w 3461"/>
                <a:gd name="T15" fmla="*/ 1770 h 3456"/>
                <a:gd name="T16" fmla="*/ 1977 w 3461"/>
                <a:gd name="T17" fmla="*/ 1826 h 3456"/>
                <a:gd name="T18" fmla="*/ 2127 w 3461"/>
                <a:gd name="T19" fmla="*/ 1835 h 3456"/>
                <a:gd name="T20" fmla="*/ 2270 w 3461"/>
                <a:gd name="T21" fmla="*/ 1794 h 3456"/>
                <a:gd name="T22" fmla="*/ 2399 w 3461"/>
                <a:gd name="T23" fmla="*/ 1705 h 3456"/>
                <a:gd name="T24" fmla="*/ 2488 w 3461"/>
                <a:gd name="T25" fmla="*/ 1577 h 3456"/>
                <a:gd name="T26" fmla="*/ 2529 w 3461"/>
                <a:gd name="T27" fmla="*/ 1433 h 3456"/>
                <a:gd name="T28" fmla="*/ 2521 w 3461"/>
                <a:gd name="T29" fmla="*/ 1283 h 3456"/>
                <a:gd name="T30" fmla="*/ 2464 w 3461"/>
                <a:gd name="T31" fmla="*/ 1143 h 3456"/>
                <a:gd name="T32" fmla="*/ 2359 w 3461"/>
                <a:gd name="T33" fmla="*/ 1026 h 3456"/>
                <a:gd name="T34" fmla="*/ 2225 w 3461"/>
                <a:gd name="T35" fmla="*/ 952 h 3456"/>
                <a:gd name="T36" fmla="*/ 2076 w 3461"/>
                <a:gd name="T37" fmla="*/ 928 h 3456"/>
                <a:gd name="T38" fmla="*/ 3351 w 3461"/>
                <a:gd name="T39" fmla="*/ 2 h 3456"/>
                <a:gd name="T40" fmla="*/ 3421 w 3461"/>
                <a:gd name="T41" fmla="*/ 40 h 3456"/>
                <a:gd name="T42" fmla="*/ 3459 w 3461"/>
                <a:gd name="T43" fmla="*/ 111 h 3456"/>
                <a:gd name="T44" fmla="*/ 3457 w 3461"/>
                <a:gd name="T45" fmla="*/ 256 h 3456"/>
                <a:gd name="T46" fmla="*/ 3444 w 3461"/>
                <a:gd name="T47" fmla="*/ 471 h 3456"/>
                <a:gd name="T48" fmla="*/ 3416 w 3461"/>
                <a:gd name="T49" fmla="*/ 722 h 3456"/>
                <a:gd name="T50" fmla="*/ 3372 w 3461"/>
                <a:gd name="T51" fmla="*/ 997 h 3456"/>
                <a:gd name="T52" fmla="*/ 3304 w 3461"/>
                <a:gd name="T53" fmla="*/ 1283 h 3456"/>
                <a:gd name="T54" fmla="*/ 3210 w 3461"/>
                <a:gd name="T55" fmla="*/ 1569 h 3456"/>
                <a:gd name="T56" fmla="*/ 3083 w 3461"/>
                <a:gd name="T57" fmla="*/ 1845 h 3456"/>
                <a:gd name="T58" fmla="*/ 2922 w 3461"/>
                <a:gd name="T59" fmla="*/ 2094 h 3456"/>
                <a:gd name="T60" fmla="*/ 2738 w 3461"/>
                <a:gd name="T61" fmla="*/ 2296 h 3456"/>
                <a:gd name="T62" fmla="*/ 2592 w 3461"/>
                <a:gd name="T63" fmla="*/ 2431 h 3456"/>
                <a:gd name="T64" fmla="*/ 2457 w 3461"/>
                <a:gd name="T65" fmla="*/ 2538 h 3456"/>
                <a:gd name="T66" fmla="*/ 2318 w 3461"/>
                <a:gd name="T67" fmla="*/ 2635 h 3456"/>
                <a:gd name="T68" fmla="*/ 2156 w 3461"/>
                <a:gd name="T69" fmla="*/ 2738 h 3456"/>
                <a:gd name="T70" fmla="*/ 2003 w 3461"/>
                <a:gd name="T71" fmla="*/ 2833 h 3456"/>
                <a:gd name="T72" fmla="*/ 1849 w 3461"/>
                <a:gd name="T73" fmla="*/ 2931 h 3456"/>
                <a:gd name="T74" fmla="*/ 1665 w 3461"/>
                <a:gd name="T75" fmla="*/ 3049 h 3456"/>
                <a:gd name="T76" fmla="*/ 1449 w 3461"/>
                <a:gd name="T77" fmla="*/ 3193 h 3456"/>
                <a:gd name="T78" fmla="*/ 1193 w 3461"/>
                <a:gd name="T79" fmla="*/ 3366 h 3456"/>
                <a:gd name="T80" fmla="*/ 1048 w 3461"/>
                <a:gd name="T81" fmla="*/ 3453 h 3456"/>
                <a:gd name="T82" fmla="*/ 969 w 3461"/>
                <a:gd name="T83" fmla="*/ 3445 h 3456"/>
                <a:gd name="T84" fmla="*/ 40 w 3461"/>
                <a:gd name="T85" fmla="*/ 2534 h 3456"/>
                <a:gd name="T86" fmla="*/ 3 w 3461"/>
                <a:gd name="T87" fmla="*/ 2463 h 3456"/>
                <a:gd name="T88" fmla="*/ 11 w 3461"/>
                <a:gd name="T89" fmla="*/ 2383 h 3456"/>
                <a:gd name="T90" fmla="*/ 152 w 3461"/>
                <a:gd name="T91" fmla="*/ 2175 h 3456"/>
                <a:gd name="T92" fmla="*/ 315 w 3461"/>
                <a:gd name="T93" fmla="*/ 1934 h 3456"/>
                <a:gd name="T94" fmla="*/ 449 w 3461"/>
                <a:gd name="T95" fmla="*/ 1729 h 3456"/>
                <a:gd name="T96" fmla="*/ 560 w 3461"/>
                <a:gd name="T97" fmla="*/ 1556 h 3456"/>
                <a:gd name="T98" fmla="*/ 653 w 3461"/>
                <a:gd name="T99" fmla="*/ 1409 h 3456"/>
                <a:gd name="T100" fmla="*/ 755 w 3461"/>
                <a:gd name="T101" fmla="*/ 1246 h 3456"/>
                <a:gd name="T102" fmla="*/ 855 w 3461"/>
                <a:gd name="T103" fmla="*/ 1094 h 3456"/>
                <a:gd name="T104" fmla="*/ 953 w 3461"/>
                <a:gd name="T105" fmla="*/ 957 h 3456"/>
                <a:gd name="T106" fmla="*/ 1068 w 3461"/>
                <a:gd name="T107" fmla="*/ 822 h 3456"/>
                <a:gd name="T108" fmla="*/ 1215 w 3461"/>
                <a:gd name="T109" fmla="*/ 667 h 3456"/>
                <a:gd name="T110" fmla="*/ 1442 w 3461"/>
                <a:gd name="T111" fmla="*/ 480 h 3456"/>
                <a:gd name="T112" fmla="*/ 1704 w 3461"/>
                <a:gd name="T113" fmla="*/ 332 h 3456"/>
                <a:gd name="T114" fmla="*/ 1983 w 3461"/>
                <a:gd name="T115" fmla="*/ 217 h 3456"/>
                <a:gd name="T116" fmla="*/ 2272 w 3461"/>
                <a:gd name="T117" fmla="*/ 131 h 3456"/>
                <a:gd name="T118" fmla="*/ 2556 w 3461"/>
                <a:gd name="T119" fmla="*/ 72 h 3456"/>
                <a:gd name="T120" fmla="*/ 2824 w 3461"/>
                <a:gd name="T121" fmla="*/ 34 h 3456"/>
                <a:gd name="T122" fmla="*/ 3065 w 3461"/>
                <a:gd name="T123" fmla="*/ 11 h 3456"/>
                <a:gd name="T124" fmla="*/ 3265 w 3461"/>
                <a:gd name="T125" fmla="*/ 1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61" h="3456">
                  <a:moveTo>
                    <a:pt x="2076" y="928"/>
                  </a:moveTo>
                  <a:lnTo>
                    <a:pt x="2026" y="931"/>
                  </a:lnTo>
                  <a:lnTo>
                    <a:pt x="1977" y="939"/>
                  </a:lnTo>
                  <a:lnTo>
                    <a:pt x="1928" y="952"/>
                  </a:lnTo>
                  <a:lnTo>
                    <a:pt x="1881" y="972"/>
                  </a:lnTo>
                  <a:lnTo>
                    <a:pt x="1837" y="996"/>
                  </a:lnTo>
                  <a:lnTo>
                    <a:pt x="1794" y="1026"/>
                  </a:lnTo>
                  <a:lnTo>
                    <a:pt x="1754" y="1061"/>
                  </a:lnTo>
                  <a:lnTo>
                    <a:pt x="1719" y="1101"/>
                  </a:lnTo>
                  <a:lnTo>
                    <a:pt x="1689" y="1143"/>
                  </a:lnTo>
                  <a:lnTo>
                    <a:pt x="1665" y="1188"/>
                  </a:lnTo>
                  <a:lnTo>
                    <a:pt x="1646" y="1235"/>
                  </a:lnTo>
                  <a:lnTo>
                    <a:pt x="1632" y="1283"/>
                  </a:lnTo>
                  <a:lnTo>
                    <a:pt x="1624" y="1333"/>
                  </a:lnTo>
                  <a:lnTo>
                    <a:pt x="1621" y="1382"/>
                  </a:lnTo>
                  <a:lnTo>
                    <a:pt x="1624" y="1433"/>
                  </a:lnTo>
                  <a:lnTo>
                    <a:pt x="1632" y="1481"/>
                  </a:lnTo>
                  <a:lnTo>
                    <a:pt x="1646" y="1529"/>
                  </a:lnTo>
                  <a:lnTo>
                    <a:pt x="1665" y="1577"/>
                  </a:lnTo>
                  <a:lnTo>
                    <a:pt x="1689" y="1622"/>
                  </a:lnTo>
                  <a:lnTo>
                    <a:pt x="1719" y="1665"/>
                  </a:lnTo>
                  <a:lnTo>
                    <a:pt x="1754" y="1705"/>
                  </a:lnTo>
                  <a:lnTo>
                    <a:pt x="1794" y="1740"/>
                  </a:lnTo>
                  <a:lnTo>
                    <a:pt x="1837" y="1770"/>
                  </a:lnTo>
                  <a:lnTo>
                    <a:pt x="1881" y="1794"/>
                  </a:lnTo>
                  <a:lnTo>
                    <a:pt x="1928" y="1813"/>
                  </a:lnTo>
                  <a:lnTo>
                    <a:pt x="1977" y="1826"/>
                  </a:lnTo>
                  <a:lnTo>
                    <a:pt x="2026" y="1835"/>
                  </a:lnTo>
                  <a:lnTo>
                    <a:pt x="2076" y="1837"/>
                  </a:lnTo>
                  <a:lnTo>
                    <a:pt x="2127" y="1835"/>
                  </a:lnTo>
                  <a:lnTo>
                    <a:pt x="2175" y="1826"/>
                  </a:lnTo>
                  <a:lnTo>
                    <a:pt x="2225" y="1813"/>
                  </a:lnTo>
                  <a:lnTo>
                    <a:pt x="2270" y="1794"/>
                  </a:lnTo>
                  <a:lnTo>
                    <a:pt x="2316" y="1770"/>
                  </a:lnTo>
                  <a:lnTo>
                    <a:pt x="2359" y="1740"/>
                  </a:lnTo>
                  <a:lnTo>
                    <a:pt x="2399" y="1705"/>
                  </a:lnTo>
                  <a:lnTo>
                    <a:pt x="2434" y="1665"/>
                  </a:lnTo>
                  <a:lnTo>
                    <a:pt x="2464" y="1622"/>
                  </a:lnTo>
                  <a:lnTo>
                    <a:pt x="2488" y="1577"/>
                  </a:lnTo>
                  <a:lnTo>
                    <a:pt x="2507" y="1529"/>
                  </a:lnTo>
                  <a:lnTo>
                    <a:pt x="2521" y="1481"/>
                  </a:lnTo>
                  <a:lnTo>
                    <a:pt x="2529" y="1433"/>
                  </a:lnTo>
                  <a:lnTo>
                    <a:pt x="2532" y="1382"/>
                  </a:lnTo>
                  <a:lnTo>
                    <a:pt x="2529" y="1333"/>
                  </a:lnTo>
                  <a:lnTo>
                    <a:pt x="2521" y="1283"/>
                  </a:lnTo>
                  <a:lnTo>
                    <a:pt x="2507" y="1235"/>
                  </a:lnTo>
                  <a:lnTo>
                    <a:pt x="2488" y="1188"/>
                  </a:lnTo>
                  <a:lnTo>
                    <a:pt x="2464" y="1143"/>
                  </a:lnTo>
                  <a:lnTo>
                    <a:pt x="2434" y="1101"/>
                  </a:lnTo>
                  <a:lnTo>
                    <a:pt x="2399" y="1061"/>
                  </a:lnTo>
                  <a:lnTo>
                    <a:pt x="2359" y="1026"/>
                  </a:lnTo>
                  <a:lnTo>
                    <a:pt x="2316" y="996"/>
                  </a:lnTo>
                  <a:lnTo>
                    <a:pt x="2270" y="972"/>
                  </a:lnTo>
                  <a:lnTo>
                    <a:pt x="2225" y="952"/>
                  </a:lnTo>
                  <a:lnTo>
                    <a:pt x="2175" y="939"/>
                  </a:lnTo>
                  <a:lnTo>
                    <a:pt x="2127" y="931"/>
                  </a:lnTo>
                  <a:lnTo>
                    <a:pt x="2076" y="928"/>
                  </a:lnTo>
                  <a:close/>
                  <a:moveTo>
                    <a:pt x="3322" y="0"/>
                  </a:moveTo>
                  <a:lnTo>
                    <a:pt x="3325" y="0"/>
                  </a:lnTo>
                  <a:lnTo>
                    <a:pt x="3351" y="2"/>
                  </a:lnTo>
                  <a:lnTo>
                    <a:pt x="3377" y="10"/>
                  </a:lnTo>
                  <a:lnTo>
                    <a:pt x="3401" y="23"/>
                  </a:lnTo>
                  <a:lnTo>
                    <a:pt x="3421" y="40"/>
                  </a:lnTo>
                  <a:lnTo>
                    <a:pt x="3438" y="60"/>
                  </a:lnTo>
                  <a:lnTo>
                    <a:pt x="3451" y="86"/>
                  </a:lnTo>
                  <a:lnTo>
                    <a:pt x="3459" y="111"/>
                  </a:lnTo>
                  <a:lnTo>
                    <a:pt x="3461" y="139"/>
                  </a:lnTo>
                  <a:lnTo>
                    <a:pt x="3460" y="194"/>
                  </a:lnTo>
                  <a:lnTo>
                    <a:pt x="3457" y="256"/>
                  </a:lnTo>
                  <a:lnTo>
                    <a:pt x="3454" y="323"/>
                  </a:lnTo>
                  <a:lnTo>
                    <a:pt x="3450" y="395"/>
                  </a:lnTo>
                  <a:lnTo>
                    <a:pt x="3444" y="471"/>
                  </a:lnTo>
                  <a:lnTo>
                    <a:pt x="3437" y="552"/>
                  </a:lnTo>
                  <a:lnTo>
                    <a:pt x="3427" y="635"/>
                  </a:lnTo>
                  <a:lnTo>
                    <a:pt x="3416" y="722"/>
                  </a:lnTo>
                  <a:lnTo>
                    <a:pt x="3404" y="811"/>
                  </a:lnTo>
                  <a:lnTo>
                    <a:pt x="3389" y="903"/>
                  </a:lnTo>
                  <a:lnTo>
                    <a:pt x="3372" y="997"/>
                  </a:lnTo>
                  <a:lnTo>
                    <a:pt x="3351" y="1091"/>
                  </a:lnTo>
                  <a:lnTo>
                    <a:pt x="3329" y="1187"/>
                  </a:lnTo>
                  <a:lnTo>
                    <a:pt x="3304" y="1283"/>
                  </a:lnTo>
                  <a:lnTo>
                    <a:pt x="3275" y="1380"/>
                  </a:lnTo>
                  <a:lnTo>
                    <a:pt x="3244" y="1475"/>
                  </a:lnTo>
                  <a:lnTo>
                    <a:pt x="3210" y="1569"/>
                  </a:lnTo>
                  <a:lnTo>
                    <a:pt x="3171" y="1663"/>
                  </a:lnTo>
                  <a:lnTo>
                    <a:pt x="3129" y="1755"/>
                  </a:lnTo>
                  <a:lnTo>
                    <a:pt x="3083" y="1845"/>
                  </a:lnTo>
                  <a:lnTo>
                    <a:pt x="3033" y="1932"/>
                  </a:lnTo>
                  <a:lnTo>
                    <a:pt x="2980" y="2015"/>
                  </a:lnTo>
                  <a:lnTo>
                    <a:pt x="2922" y="2094"/>
                  </a:lnTo>
                  <a:lnTo>
                    <a:pt x="2859" y="2172"/>
                  </a:lnTo>
                  <a:lnTo>
                    <a:pt x="2793" y="2243"/>
                  </a:lnTo>
                  <a:lnTo>
                    <a:pt x="2738" y="2296"/>
                  </a:lnTo>
                  <a:lnTo>
                    <a:pt x="2686" y="2346"/>
                  </a:lnTo>
                  <a:lnTo>
                    <a:pt x="2638" y="2390"/>
                  </a:lnTo>
                  <a:lnTo>
                    <a:pt x="2592" y="2431"/>
                  </a:lnTo>
                  <a:lnTo>
                    <a:pt x="2546" y="2469"/>
                  </a:lnTo>
                  <a:lnTo>
                    <a:pt x="2501" y="2504"/>
                  </a:lnTo>
                  <a:lnTo>
                    <a:pt x="2457" y="2538"/>
                  </a:lnTo>
                  <a:lnTo>
                    <a:pt x="2412" y="2571"/>
                  </a:lnTo>
                  <a:lnTo>
                    <a:pt x="2366" y="2603"/>
                  </a:lnTo>
                  <a:lnTo>
                    <a:pt x="2318" y="2635"/>
                  </a:lnTo>
                  <a:lnTo>
                    <a:pt x="2267" y="2668"/>
                  </a:lnTo>
                  <a:lnTo>
                    <a:pt x="2214" y="2702"/>
                  </a:lnTo>
                  <a:lnTo>
                    <a:pt x="2156" y="2738"/>
                  </a:lnTo>
                  <a:lnTo>
                    <a:pt x="2094" y="2777"/>
                  </a:lnTo>
                  <a:lnTo>
                    <a:pt x="2050" y="2804"/>
                  </a:lnTo>
                  <a:lnTo>
                    <a:pt x="2003" y="2833"/>
                  </a:lnTo>
                  <a:lnTo>
                    <a:pt x="1955" y="2865"/>
                  </a:lnTo>
                  <a:lnTo>
                    <a:pt x="1903" y="2897"/>
                  </a:lnTo>
                  <a:lnTo>
                    <a:pt x="1849" y="2931"/>
                  </a:lnTo>
                  <a:lnTo>
                    <a:pt x="1791" y="2969"/>
                  </a:lnTo>
                  <a:lnTo>
                    <a:pt x="1729" y="3007"/>
                  </a:lnTo>
                  <a:lnTo>
                    <a:pt x="1665" y="3049"/>
                  </a:lnTo>
                  <a:lnTo>
                    <a:pt x="1597" y="3094"/>
                  </a:lnTo>
                  <a:lnTo>
                    <a:pt x="1525" y="3142"/>
                  </a:lnTo>
                  <a:lnTo>
                    <a:pt x="1449" y="3193"/>
                  </a:lnTo>
                  <a:lnTo>
                    <a:pt x="1368" y="3247"/>
                  </a:lnTo>
                  <a:lnTo>
                    <a:pt x="1283" y="3304"/>
                  </a:lnTo>
                  <a:lnTo>
                    <a:pt x="1193" y="3366"/>
                  </a:lnTo>
                  <a:lnTo>
                    <a:pt x="1099" y="3431"/>
                  </a:lnTo>
                  <a:lnTo>
                    <a:pt x="1074" y="3445"/>
                  </a:lnTo>
                  <a:lnTo>
                    <a:pt x="1048" y="3453"/>
                  </a:lnTo>
                  <a:lnTo>
                    <a:pt x="1021" y="3456"/>
                  </a:lnTo>
                  <a:lnTo>
                    <a:pt x="994" y="3454"/>
                  </a:lnTo>
                  <a:lnTo>
                    <a:pt x="969" y="3445"/>
                  </a:lnTo>
                  <a:lnTo>
                    <a:pt x="946" y="3433"/>
                  </a:lnTo>
                  <a:lnTo>
                    <a:pt x="924" y="3415"/>
                  </a:lnTo>
                  <a:lnTo>
                    <a:pt x="40" y="2534"/>
                  </a:lnTo>
                  <a:lnTo>
                    <a:pt x="23" y="2512"/>
                  </a:lnTo>
                  <a:lnTo>
                    <a:pt x="10" y="2488"/>
                  </a:lnTo>
                  <a:lnTo>
                    <a:pt x="3" y="2463"/>
                  </a:lnTo>
                  <a:lnTo>
                    <a:pt x="0" y="2436"/>
                  </a:lnTo>
                  <a:lnTo>
                    <a:pt x="3" y="2408"/>
                  </a:lnTo>
                  <a:lnTo>
                    <a:pt x="11" y="2383"/>
                  </a:lnTo>
                  <a:lnTo>
                    <a:pt x="25" y="2359"/>
                  </a:lnTo>
                  <a:lnTo>
                    <a:pt x="90" y="2265"/>
                  </a:lnTo>
                  <a:lnTo>
                    <a:pt x="152" y="2175"/>
                  </a:lnTo>
                  <a:lnTo>
                    <a:pt x="210" y="2090"/>
                  </a:lnTo>
                  <a:lnTo>
                    <a:pt x="264" y="2010"/>
                  </a:lnTo>
                  <a:lnTo>
                    <a:pt x="315" y="1934"/>
                  </a:lnTo>
                  <a:lnTo>
                    <a:pt x="362" y="1861"/>
                  </a:lnTo>
                  <a:lnTo>
                    <a:pt x="407" y="1794"/>
                  </a:lnTo>
                  <a:lnTo>
                    <a:pt x="449" y="1729"/>
                  </a:lnTo>
                  <a:lnTo>
                    <a:pt x="489" y="1668"/>
                  </a:lnTo>
                  <a:lnTo>
                    <a:pt x="525" y="1610"/>
                  </a:lnTo>
                  <a:lnTo>
                    <a:pt x="560" y="1556"/>
                  </a:lnTo>
                  <a:lnTo>
                    <a:pt x="593" y="1504"/>
                  </a:lnTo>
                  <a:lnTo>
                    <a:pt x="624" y="1456"/>
                  </a:lnTo>
                  <a:lnTo>
                    <a:pt x="653" y="1409"/>
                  </a:lnTo>
                  <a:lnTo>
                    <a:pt x="681" y="1365"/>
                  </a:lnTo>
                  <a:lnTo>
                    <a:pt x="718" y="1303"/>
                  </a:lnTo>
                  <a:lnTo>
                    <a:pt x="755" y="1246"/>
                  </a:lnTo>
                  <a:lnTo>
                    <a:pt x="790" y="1193"/>
                  </a:lnTo>
                  <a:lnTo>
                    <a:pt x="822" y="1142"/>
                  </a:lnTo>
                  <a:lnTo>
                    <a:pt x="855" y="1094"/>
                  </a:lnTo>
                  <a:lnTo>
                    <a:pt x="886" y="1048"/>
                  </a:lnTo>
                  <a:lnTo>
                    <a:pt x="919" y="1002"/>
                  </a:lnTo>
                  <a:lnTo>
                    <a:pt x="953" y="957"/>
                  </a:lnTo>
                  <a:lnTo>
                    <a:pt x="989" y="914"/>
                  </a:lnTo>
                  <a:lnTo>
                    <a:pt x="1027" y="868"/>
                  </a:lnTo>
                  <a:lnTo>
                    <a:pt x="1068" y="822"/>
                  </a:lnTo>
                  <a:lnTo>
                    <a:pt x="1112" y="773"/>
                  </a:lnTo>
                  <a:lnTo>
                    <a:pt x="1161" y="722"/>
                  </a:lnTo>
                  <a:lnTo>
                    <a:pt x="1215" y="667"/>
                  </a:lnTo>
                  <a:lnTo>
                    <a:pt x="1287" y="601"/>
                  </a:lnTo>
                  <a:lnTo>
                    <a:pt x="1363" y="538"/>
                  </a:lnTo>
                  <a:lnTo>
                    <a:pt x="1442" y="480"/>
                  </a:lnTo>
                  <a:lnTo>
                    <a:pt x="1527" y="427"/>
                  </a:lnTo>
                  <a:lnTo>
                    <a:pt x="1613" y="378"/>
                  </a:lnTo>
                  <a:lnTo>
                    <a:pt x="1704" y="332"/>
                  </a:lnTo>
                  <a:lnTo>
                    <a:pt x="1794" y="290"/>
                  </a:lnTo>
                  <a:lnTo>
                    <a:pt x="1889" y="252"/>
                  </a:lnTo>
                  <a:lnTo>
                    <a:pt x="1983" y="217"/>
                  </a:lnTo>
                  <a:lnTo>
                    <a:pt x="2080" y="186"/>
                  </a:lnTo>
                  <a:lnTo>
                    <a:pt x="2175" y="157"/>
                  </a:lnTo>
                  <a:lnTo>
                    <a:pt x="2272" y="131"/>
                  </a:lnTo>
                  <a:lnTo>
                    <a:pt x="2367" y="110"/>
                  </a:lnTo>
                  <a:lnTo>
                    <a:pt x="2463" y="89"/>
                  </a:lnTo>
                  <a:lnTo>
                    <a:pt x="2556" y="72"/>
                  </a:lnTo>
                  <a:lnTo>
                    <a:pt x="2648" y="57"/>
                  </a:lnTo>
                  <a:lnTo>
                    <a:pt x="2737" y="45"/>
                  </a:lnTo>
                  <a:lnTo>
                    <a:pt x="2824" y="34"/>
                  </a:lnTo>
                  <a:lnTo>
                    <a:pt x="2909" y="24"/>
                  </a:lnTo>
                  <a:lnTo>
                    <a:pt x="2988" y="17"/>
                  </a:lnTo>
                  <a:lnTo>
                    <a:pt x="3065" y="11"/>
                  </a:lnTo>
                  <a:lnTo>
                    <a:pt x="3137" y="6"/>
                  </a:lnTo>
                  <a:lnTo>
                    <a:pt x="3204" y="3"/>
                  </a:lnTo>
                  <a:lnTo>
                    <a:pt x="3265" y="1"/>
                  </a:lnTo>
                  <a:lnTo>
                    <a:pt x="33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grpSp>
      <p:grpSp>
        <p:nvGrpSpPr>
          <p:cNvPr id="20" name="Group 1036">
            <a:extLst>
              <a:ext uri="{FF2B5EF4-FFF2-40B4-BE49-F238E27FC236}">
                <a16:creationId xmlns:a16="http://schemas.microsoft.com/office/drawing/2014/main" id="{EA060764-EC33-4084-AEDB-C70D2198C3AB}"/>
              </a:ext>
            </a:extLst>
          </p:cNvPr>
          <p:cNvGrpSpPr>
            <a:grpSpLocks noChangeAspect="1"/>
          </p:cNvGrpSpPr>
          <p:nvPr/>
        </p:nvGrpSpPr>
        <p:grpSpPr bwMode="auto">
          <a:xfrm>
            <a:off x="1882488" y="2902584"/>
            <a:ext cx="295554" cy="293755"/>
            <a:chOff x="9876" y="-1946"/>
            <a:chExt cx="822" cy="817"/>
          </a:xfrm>
          <a:solidFill>
            <a:schemeClr val="accent4"/>
          </a:solidFill>
        </p:grpSpPr>
        <p:sp>
          <p:nvSpPr>
            <p:cNvPr id="21" name="Freeform 1038">
              <a:extLst>
                <a:ext uri="{FF2B5EF4-FFF2-40B4-BE49-F238E27FC236}">
                  <a16:creationId xmlns:a16="http://schemas.microsoft.com/office/drawing/2014/main" id="{5552A441-DD7A-4E1B-B4E5-0259C3EDF946}"/>
                </a:ext>
              </a:extLst>
            </p:cNvPr>
            <p:cNvSpPr>
              <a:spLocks/>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2" name="Freeform 1039">
              <a:extLst>
                <a:ext uri="{FF2B5EF4-FFF2-40B4-BE49-F238E27FC236}">
                  <a16:creationId xmlns:a16="http://schemas.microsoft.com/office/drawing/2014/main" id="{0D9F95B8-386B-4B0D-B604-8B8B40EE1C93}"/>
                </a:ext>
              </a:extLst>
            </p:cNvPr>
            <p:cNvSpPr>
              <a:spLocks/>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3" name="Freeform 1040">
              <a:extLst>
                <a:ext uri="{FF2B5EF4-FFF2-40B4-BE49-F238E27FC236}">
                  <a16:creationId xmlns:a16="http://schemas.microsoft.com/office/drawing/2014/main" id="{DC695756-C118-4E1E-B0D1-563379F1720C}"/>
                </a:ext>
              </a:extLst>
            </p:cNvPr>
            <p:cNvSpPr>
              <a:spLocks/>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4" name="Freeform 1041">
              <a:extLst>
                <a:ext uri="{FF2B5EF4-FFF2-40B4-BE49-F238E27FC236}">
                  <a16:creationId xmlns:a16="http://schemas.microsoft.com/office/drawing/2014/main" id="{5FA50C86-BB85-436D-A29A-18465D4CDB3F}"/>
                </a:ext>
              </a:extLst>
            </p:cNvPr>
            <p:cNvSpPr>
              <a:spLocks/>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dirty="0">
                <a:solidFill>
                  <a:schemeClr val="tx1">
                    <a:lumMod val="65000"/>
                    <a:lumOff val="35000"/>
                  </a:schemeClr>
                </a:solidFill>
              </a:endParaRPr>
            </a:p>
          </p:txBody>
        </p:sp>
        <p:sp>
          <p:nvSpPr>
            <p:cNvPr id="25" name="Freeform 1042">
              <a:extLst>
                <a:ext uri="{FF2B5EF4-FFF2-40B4-BE49-F238E27FC236}">
                  <a16:creationId xmlns:a16="http://schemas.microsoft.com/office/drawing/2014/main" id="{2B2D566F-9BBA-4BCD-9B6B-59D8658E8571}"/>
                </a:ext>
              </a:extLst>
            </p:cNvPr>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6" name="Freeform 1043">
              <a:extLst>
                <a:ext uri="{FF2B5EF4-FFF2-40B4-BE49-F238E27FC236}">
                  <a16:creationId xmlns:a16="http://schemas.microsoft.com/office/drawing/2014/main" id="{33A6E75F-8CA3-43D7-BCCF-D70384932D5B}"/>
                </a:ext>
              </a:extLst>
            </p:cNvPr>
            <p:cNvSpPr>
              <a:spLocks/>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grpSp>
      <p:sp>
        <p:nvSpPr>
          <p:cNvPr id="27" name="Freeform 1171">
            <a:extLst>
              <a:ext uri="{FF2B5EF4-FFF2-40B4-BE49-F238E27FC236}">
                <a16:creationId xmlns:a16="http://schemas.microsoft.com/office/drawing/2014/main" id="{9B4BFE36-412D-4AE3-8F3C-19204AA579CA}"/>
              </a:ext>
            </a:extLst>
          </p:cNvPr>
          <p:cNvSpPr>
            <a:spLocks/>
          </p:cNvSpPr>
          <p:nvPr/>
        </p:nvSpPr>
        <p:spPr bwMode="auto">
          <a:xfrm>
            <a:off x="4534106" y="2909751"/>
            <a:ext cx="372599" cy="279420"/>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8" name="TextBox 27">
            <a:extLst>
              <a:ext uri="{FF2B5EF4-FFF2-40B4-BE49-F238E27FC236}">
                <a16:creationId xmlns:a16="http://schemas.microsoft.com/office/drawing/2014/main" id="{331853EE-85F2-41E2-99F7-C8C2BE83D9B7}"/>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29" name="Half Frame 28">
            <a:extLst>
              <a:ext uri="{FF2B5EF4-FFF2-40B4-BE49-F238E27FC236}">
                <a16:creationId xmlns:a16="http://schemas.microsoft.com/office/drawing/2014/main" id="{2B556A8D-9A32-42DD-AEAB-2CE8DD9B01BC}"/>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30" name="Right Triangle 29">
            <a:extLst>
              <a:ext uri="{FF2B5EF4-FFF2-40B4-BE49-F238E27FC236}">
                <a16:creationId xmlns:a16="http://schemas.microsoft.com/office/drawing/2014/main" id="{A5186FDD-15A0-4D43-B916-B6B5CBBC3B24}"/>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a:extLst>
              <a:ext uri="{FF2B5EF4-FFF2-40B4-BE49-F238E27FC236}">
                <a16:creationId xmlns:a16="http://schemas.microsoft.com/office/drawing/2014/main" id="{182D5876-96F0-4A67-A6B4-66E6E1CD9FDD}"/>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Block Arc 31">
            <a:extLst>
              <a:ext uri="{FF2B5EF4-FFF2-40B4-BE49-F238E27FC236}">
                <a16:creationId xmlns:a16="http://schemas.microsoft.com/office/drawing/2014/main" id="{CF441EEB-12CA-41F5-8CDB-C3474DDD5AD2}"/>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4070770521"/>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718C181-F3E5-49DE-800F-6104354FCD9D}"/>
              </a:ext>
            </a:extLst>
          </p:cNvPr>
          <p:cNvSpPr txBox="1"/>
          <p:nvPr/>
        </p:nvSpPr>
        <p:spPr>
          <a:xfrm>
            <a:off x="1790289" y="2289819"/>
            <a:ext cx="1152560" cy="172355"/>
          </a:xfrm>
          <a:prstGeom prst="rect">
            <a:avLst/>
          </a:prstGeom>
          <a:noFill/>
        </p:spPr>
        <p:txBody>
          <a:bodyPr wrap="none" lIns="0" tIns="0" rIns="0" bIns="0" rtlCol="0">
            <a:spAutoFit/>
          </a:bodyPr>
          <a:lstStyle/>
          <a:p>
            <a:pPr>
              <a:lnSpc>
                <a:spcPct val="80000"/>
              </a:lnSpc>
            </a:pPr>
            <a:r>
              <a:rPr lang="en-US" sz="1400" b="1" spc="200" dirty="0">
                <a:ea typeface="Titillium" charset="0"/>
                <a:cs typeface="Titillium" charset="0"/>
              </a:rPr>
              <a:t>MARKETING</a:t>
            </a:r>
          </a:p>
        </p:txBody>
      </p:sp>
      <p:sp>
        <p:nvSpPr>
          <p:cNvPr id="8" name="TextBox 7">
            <a:extLst>
              <a:ext uri="{FF2B5EF4-FFF2-40B4-BE49-F238E27FC236}">
                <a16:creationId xmlns:a16="http://schemas.microsoft.com/office/drawing/2014/main" id="{9C9AC88B-87BF-4E45-9DAE-58FE1427552F}"/>
              </a:ext>
            </a:extLst>
          </p:cNvPr>
          <p:cNvSpPr txBox="1"/>
          <p:nvPr/>
        </p:nvSpPr>
        <p:spPr>
          <a:xfrm>
            <a:off x="1790288" y="2538737"/>
            <a:ext cx="4143151" cy="241285"/>
          </a:xfrm>
          <a:prstGeom prst="rect">
            <a:avLst/>
          </a:prstGeom>
          <a:noFill/>
        </p:spPr>
        <p:txBody>
          <a:bodyPr wrap="square" lIns="0" tIns="0" rIns="91440" bIns="0" rtlCol="0">
            <a:spAutoFit/>
          </a:bodyPr>
          <a:lstStyle/>
          <a:p>
            <a:pPr>
              <a:lnSpc>
                <a:spcPct val="120000"/>
              </a:lnSpc>
            </a:pPr>
            <a:r>
              <a:rPr lang="en-US" sz="1400" dirty="0">
                <a:solidFill>
                  <a:schemeClr val="tx2">
                    <a:lumMod val="50000"/>
                    <a:alpha val="60000"/>
                  </a:schemeClr>
                </a:solidFill>
                <a:ea typeface="Titillium" charset="0"/>
                <a:cs typeface="Titillium" charset="0"/>
              </a:rPr>
              <a:t>There are many variations of passages of </a:t>
            </a:r>
            <a:r>
              <a:rPr lang="en-US" sz="1400" dirty="0" err="1">
                <a:solidFill>
                  <a:schemeClr val="tx2">
                    <a:lumMod val="50000"/>
                    <a:alpha val="60000"/>
                  </a:schemeClr>
                </a:solidFill>
                <a:ea typeface="Titillium" charset="0"/>
                <a:cs typeface="Titillium" charset="0"/>
              </a:rPr>
              <a:t>Lorem</a:t>
            </a:r>
            <a:r>
              <a:rPr lang="en-US" sz="1400" dirty="0">
                <a:solidFill>
                  <a:schemeClr val="tx2">
                    <a:lumMod val="50000"/>
                    <a:alpha val="60000"/>
                  </a:schemeClr>
                </a:solidFill>
                <a:ea typeface="Titillium" charset="0"/>
                <a:cs typeface="Titillium" charset="0"/>
              </a:rPr>
              <a:t>.</a:t>
            </a:r>
          </a:p>
        </p:txBody>
      </p:sp>
      <p:sp>
        <p:nvSpPr>
          <p:cNvPr id="9" name="Oval 8">
            <a:extLst>
              <a:ext uri="{FF2B5EF4-FFF2-40B4-BE49-F238E27FC236}">
                <a16:creationId xmlns:a16="http://schemas.microsoft.com/office/drawing/2014/main" id="{92722CD0-FBD6-4315-898A-A772C77205E0}"/>
              </a:ext>
            </a:extLst>
          </p:cNvPr>
          <p:cNvSpPr/>
          <p:nvPr/>
        </p:nvSpPr>
        <p:spPr>
          <a:xfrm>
            <a:off x="931830" y="2178059"/>
            <a:ext cx="637953" cy="637953"/>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0" name="Shape 3624">
            <a:extLst>
              <a:ext uri="{FF2B5EF4-FFF2-40B4-BE49-F238E27FC236}">
                <a16:creationId xmlns:a16="http://schemas.microsoft.com/office/drawing/2014/main" id="{B7C151B2-444B-4FF8-8E39-FDF9A2CEA345}"/>
              </a:ext>
            </a:extLst>
          </p:cNvPr>
          <p:cNvSpPr/>
          <p:nvPr/>
        </p:nvSpPr>
        <p:spPr>
          <a:xfrm>
            <a:off x="1081055" y="2327284"/>
            <a:ext cx="339502" cy="339502"/>
          </a:xfrm>
          <a:custGeom>
            <a:avLst/>
            <a:gdLst/>
            <a:ahLst/>
            <a:cxnLst>
              <a:cxn ang="0">
                <a:pos x="wd2" y="hd2"/>
              </a:cxn>
              <a:cxn ang="5400000">
                <a:pos x="wd2" y="hd2"/>
              </a:cxn>
              <a:cxn ang="10800000">
                <a:pos x="wd2" y="hd2"/>
              </a:cxn>
              <a:cxn ang="16200000">
                <a:pos x="wd2" y="hd2"/>
              </a:cxn>
            </a:cxnLst>
            <a:rect l="0" t="0" r="r" b="b"/>
            <a:pathLst>
              <a:path w="21600" h="21600" extrusionOk="0">
                <a:moveTo>
                  <a:pt x="19755" y="6010"/>
                </a:moveTo>
                <a:lnTo>
                  <a:pt x="18630" y="7136"/>
                </a:lnTo>
                <a:lnTo>
                  <a:pt x="14465" y="2970"/>
                </a:lnTo>
                <a:lnTo>
                  <a:pt x="15590" y="1845"/>
                </a:lnTo>
                <a:cubicBezTo>
                  <a:pt x="15590" y="1845"/>
                  <a:pt x="16391" y="982"/>
                  <a:pt x="17673" y="982"/>
                </a:cubicBezTo>
                <a:cubicBezTo>
                  <a:pt x="19300" y="982"/>
                  <a:pt x="20618" y="2300"/>
                  <a:pt x="20618" y="3927"/>
                </a:cubicBezTo>
                <a:cubicBezTo>
                  <a:pt x="20618" y="4741"/>
                  <a:pt x="20288" y="5477"/>
                  <a:pt x="19755" y="6010"/>
                </a:cubicBezTo>
                <a:moveTo>
                  <a:pt x="7364" y="18402"/>
                </a:moveTo>
                <a:lnTo>
                  <a:pt x="7364" y="14727"/>
                </a:lnTo>
                <a:cubicBezTo>
                  <a:pt x="7364" y="14456"/>
                  <a:pt x="7144" y="14236"/>
                  <a:pt x="6873" y="14236"/>
                </a:cubicBezTo>
                <a:lnTo>
                  <a:pt x="3198" y="14236"/>
                </a:lnTo>
                <a:lnTo>
                  <a:pt x="13770" y="3665"/>
                </a:lnTo>
                <a:lnTo>
                  <a:pt x="17935" y="7830"/>
                </a:lnTo>
                <a:cubicBezTo>
                  <a:pt x="17935" y="7830"/>
                  <a:pt x="7364" y="18402"/>
                  <a:pt x="7364" y="18402"/>
                </a:cubicBezTo>
                <a:close/>
                <a:moveTo>
                  <a:pt x="6382" y="19042"/>
                </a:moveTo>
                <a:lnTo>
                  <a:pt x="2945" y="19845"/>
                </a:lnTo>
                <a:lnTo>
                  <a:pt x="2945" y="18655"/>
                </a:lnTo>
                <a:lnTo>
                  <a:pt x="1755" y="18655"/>
                </a:lnTo>
                <a:lnTo>
                  <a:pt x="2558" y="15218"/>
                </a:lnTo>
                <a:lnTo>
                  <a:pt x="6382" y="15218"/>
                </a:lnTo>
                <a:cubicBezTo>
                  <a:pt x="6382" y="15218"/>
                  <a:pt x="6382" y="19042"/>
                  <a:pt x="6382" y="19042"/>
                </a:cubicBezTo>
                <a:close/>
                <a:moveTo>
                  <a:pt x="17673" y="0"/>
                </a:moveTo>
                <a:cubicBezTo>
                  <a:pt x="16588" y="0"/>
                  <a:pt x="15606" y="439"/>
                  <a:pt x="14896" y="1151"/>
                </a:cubicBezTo>
                <a:lnTo>
                  <a:pt x="1641" y="14405"/>
                </a:lnTo>
                <a:lnTo>
                  <a:pt x="0" y="21600"/>
                </a:lnTo>
                <a:lnTo>
                  <a:pt x="7195" y="19959"/>
                </a:lnTo>
                <a:lnTo>
                  <a:pt x="20449" y="6704"/>
                </a:lnTo>
                <a:cubicBezTo>
                  <a:pt x="21160" y="5994"/>
                  <a:pt x="21600" y="5012"/>
                  <a:pt x="21600" y="3927"/>
                </a:cubicBezTo>
                <a:cubicBezTo>
                  <a:pt x="21600" y="1758"/>
                  <a:pt x="19842" y="0"/>
                  <a:pt x="17673" y="0"/>
                </a:cubicBezTo>
              </a:path>
            </a:pathLst>
          </a:custGeom>
          <a:solidFill>
            <a:schemeClr val="accent4"/>
          </a:solidFill>
          <a:ln w="12700">
            <a:miter lim="400000"/>
          </a:ln>
        </p:spPr>
        <p:txBody>
          <a:bodyPr lIns="38100" tIns="38100" rIns="38100" bIns="38100" anchor="ctr"/>
          <a:lstStyle/>
          <a:p>
            <a:endParaRPr sz="2000">
              <a:solidFill>
                <a:prstClr val="black"/>
              </a:solidFill>
            </a:endParaRPr>
          </a:p>
        </p:txBody>
      </p:sp>
      <p:sp>
        <p:nvSpPr>
          <p:cNvPr id="12" name="TextBox 11">
            <a:extLst>
              <a:ext uri="{FF2B5EF4-FFF2-40B4-BE49-F238E27FC236}">
                <a16:creationId xmlns:a16="http://schemas.microsoft.com/office/drawing/2014/main" id="{68AE7CB6-7F84-46EE-AAAD-5EDE3DBD5215}"/>
              </a:ext>
            </a:extLst>
          </p:cNvPr>
          <p:cNvSpPr txBox="1"/>
          <p:nvPr/>
        </p:nvSpPr>
        <p:spPr>
          <a:xfrm>
            <a:off x="1790289" y="3553278"/>
            <a:ext cx="883127" cy="172355"/>
          </a:xfrm>
          <a:prstGeom prst="rect">
            <a:avLst/>
          </a:prstGeom>
          <a:noFill/>
        </p:spPr>
        <p:txBody>
          <a:bodyPr wrap="none" lIns="0" tIns="0" rIns="0" bIns="0" rtlCol="0">
            <a:spAutoFit/>
          </a:bodyPr>
          <a:lstStyle/>
          <a:p>
            <a:pPr>
              <a:lnSpc>
                <a:spcPct val="80000"/>
              </a:lnSpc>
            </a:pPr>
            <a:r>
              <a:rPr lang="en-US" sz="1400" b="1" spc="200" dirty="0">
                <a:ea typeface="Titillium" charset="0"/>
                <a:cs typeface="Titillium" charset="0"/>
              </a:rPr>
              <a:t>SUPPORT</a:t>
            </a:r>
          </a:p>
        </p:txBody>
      </p:sp>
      <p:sp>
        <p:nvSpPr>
          <p:cNvPr id="13" name="TextBox 12">
            <a:extLst>
              <a:ext uri="{FF2B5EF4-FFF2-40B4-BE49-F238E27FC236}">
                <a16:creationId xmlns:a16="http://schemas.microsoft.com/office/drawing/2014/main" id="{33BDE2F0-3187-4BF0-B447-ABBD0D435352}"/>
              </a:ext>
            </a:extLst>
          </p:cNvPr>
          <p:cNvSpPr txBox="1"/>
          <p:nvPr/>
        </p:nvSpPr>
        <p:spPr>
          <a:xfrm>
            <a:off x="1790288" y="3802196"/>
            <a:ext cx="4143151" cy="241285"/>
          </a:xfrm>
          <a:prstGeom prst="rect">
            <a:avLst/>
          </a:prstGeom>
          <a:noFill/>
        </p:spPr>
        <p:txBody>
          <a:bodyPr wrap="square" lIns="0" tIns="0" rIns="91440" bIns="0" rtlCol="0">
            <a:spAutoFit/>
          </a:bodyPr>
          <a:lstStyle/>
          <a:p>
            <a:pPr>
              <a:lnSpc>
                <a:spcPct val="120000"/>
              </a:lnSpc>
            </a:pPr>
            <a:r>
              <a:rPr lang="en-US" sz="1400" dirty="0">
                <a:solidFill>
                  <a:schemeClr val="tx2">
                    <a:lumMod val="50000"/>
                    <a:alpha val="60000"/>
                  </a:schemeClr>
                </a:solidFill>
                <a:ea typeface="Titillium" charset="0"/>
                <a:cs typeface="Titillium" charset="0"/>
              </a:rPr>
              <a:t>There are many variations of passages of </a:t>
            </a:r>
            <a:r>
              <a:rPr lang="en-US" sz="1400" dirty="0" err="1">
                <a:solidFill>
                  <a:schemeClr val="tx2">
                    <a:lumMod val="50000"/>
                    <a:alpha val="60000"/>
                  </a:schemeClr>
                </a:solidFill>
                <a:ea typeface="Titillium" charset="0"/>
                <a:cs typeface="Titillium" charset="0"/>
              </a:rPr>
              <a:t>Lorem</a:t>
            </a:r>
            <a:r>
              <a:rPr lang="en-US" sz="1400" dirty="0">
                <a:solidFill>
                  <a:schemeClr val="tx2">
                    <a:lumMod val="50000"/>
                    <a:alpha val="60000"/>
                  </a:schemeClr>
                </a:solidFill>
                <a:ea typeface="Titillium" charset="0"/>
                <a:cs typeface="Titillium" charset="0"/>
              </a:rPr>
              <a:t>.</a:t>
            </a:r>
          </a:p>
        </p:txBody>
      </p:sp>
      <p:sp>
        <p:nvSpPr>
          <p:cNvPr id="14" name="Oval 13">
            <a:extLst>
              <a:ext uri="{FF2B5EF4-FFF2-40B4-BE49-F238E27FC236}">
                <a16:creationId xmlns:a16="http://schemas.microsoft.com/office/drawing/2014/main" id="{6675B915-AAAE-4EE2-8C27-36FB39B08AA7}"/>
              </a:ext>
            </a:extLst>
          </p:cNvPr>
          <p:cNvSpPr/>
          <p:nvPr/>
        </p:nvSpPr>
        <p:spPr>
          <a:xfrm>
            <a:off x="931830" y="3441518"/>
            <a:ext cx="637953" cy="637953"/>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5" name="Shape 3620">
            <a:extLst>
              <a:ext uri="{FF2B5EF4-FFF2-40B4-BE49-F238E27FC236}">
                <a16:creationId xmlns:a16="http://schemas.microsoft.com/office/drawing/2014/main" id="{D2A5A1AA-FA5C-441C-B16F-C98727ED7C1A}"/>
              </a:ext>
            </a:extLst>
          </p:cNvPr>
          <p:cNvSpPr/>
          <p:nvPr/>
        </p:nvSpPr>
        <p:spPr>
          <a:xfrm>
            <a:off x="1064080" y="3573768"/>
            <a:ext cx="373452" cy="373452"/>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accent4"/>
          </a:solidFill>
          <a:ln w="12700">
            <a:miter lim="400000"/>
          </a:ln>
        </p:spPr>
        <p:txBody>
          <a:bodyPr lIns="38100" tIns="38100" rIns="38100" bIns="38100" anchor="ctr"/>
          <a:lstStyle/>
          <a:p>
            <a:endParaRPr sz="2000">
              <a:solidFill>
                <a:prstClr val="black"/>
              </a:solidFill>
            </a:endParaRPr>
          </a:p>
        </p:txBody>
      </p:sp>
      <p:sp>
        <p:nvSpPr>
          <p:cNvPr id="17" name="TextBox 16">
            <a:extLst>
              <a:ext uri="{FF2B5EF4-FFF2-40B4-BE49-F238E27FC236}">
                <a16:creationId xmlns:a16="http://schemas.microsoft.com/office/drawing/2014/main" id="{42FE40C6-7985-4594-9361-F1C352F5A51B}"/>
              </a:ext>
            </a:extLst>
          </p:cNvPr>
          <p:cNvSpPr txBox="1"/>
          <p:nvPr/>
        </p:nvSpPr>
        <p:spPr>
          <a:xfrm>
            <a:off x="1790289" y="4822697"/>
            <a:ext cx="1574149" cy="172355"/>
          </a:xfrm>
          <a:prstGeom prst="rect">
            <a:avLst/>
          </a:prstGeom>
          <a:noFill/>
        </p:spPr>
        <p:txBody>
          <a:bodyPr wrap="none" lIns="0" tIns="0" rIns="0" bIns="0" rtlCol="0">
            <a:spAutoFit/>
          </a:bodyPr>
          <a:lstStyle/>
          <a:p>
            <a:pPr>
              <a:lnSpc>
                <a:spcPct val="80000"/>
              </a:lnSpc>
            </a:pPr>
            <a:r>
              <a:rPr lang="en-US" sz="1400" b="1" spc="200" dirty="0">
                <a:ea typeface="Titillium" charset="0"/>
                <a:cs typeface="Titillium" charset="0"/>
              </a:rPr>
              <a:t>KEY MARKETING</a:t>
            </a:r>
          </a:p>
        </p:txBody>
      </p:sp>
      <p:sp>
        <p:nvSpPr>
          <p:cNvPr id="18" name="TextBox 17">
            <a:extLst>
              <a:ext uri="{FF2B5EF4-FFF2-40B4-BE49-F238E27FC236}">
                <a16:creationId xmlns:a16="http://schemas.microsoft.com/office/drawing/2014/main" id="{F5A133D2-3615-461A-8658-00F896E01519}"/>
              </a:ext>
            </a:extLst>
          </p:cNvPr>
          <p:cNvSpPr txBox="1"/>
          <p:nvPr/>
        </p:nvSpPr>
        <p:spPr>
          <a:xfrm>
            <a:off x="1790288" y="5071615"/>
            <a:ext cx="4143151" cy="241285"/>
          </a:xfrm>
          <a:prstGeom prst="rect">
            <a:avLst/>
          </a:prstGeom>
          <a:noFill/>
        </p:spPr>
        <p:txBody>
          <a:bodyPr wrap="square" lIns="0" tIns="0" rIns="91440" bIns="0" rtlCol="0">
            <a:spAutoFit/>
          </a:bodyPr>
          <a:lstStyle/>
          <a:p>
            <a:pPr>
              <a:lnSpc>
                <a:spcPct val="120000"/>
              </a:lnSpc>
            </a:pPr>
            <a:r>
              <a:rPr lang="en-US" sz="1400" dirty="0">
                <a:solidFill>
                  <a:schemeClr val="tx2">
                    <a:lumMod val="50000"/>
                    <a:alpha val="60000"/>
                  </a:schemeClr>
                </a:solidFill>
                <a:ea typeface="Titillium" charset="0"/>
                <a:cs typeface="Titillium" charset="0"/>
              </a:rPr>
              <a:t>There are many variations of passages of </a:t>
            </a:r>
            <a:r>
              <a:rPr lang="en-US" sz="1400" dirty="0" err="1">
                <a:solidFill>
                  <a:schemeClr val="tx2">
                    <a:lumMod val="50000"/>
                    <a:alpha val="60000"/>
                  </a:schemeClr>
                </a:solidFill>
                <a:ea typeface="Titillium" charset="0"/>
                <a:cs typeface="Titillium" charset="0"/>
              </a:rPr>
              <a:t>Lorem</a:t>
            </a:r>
            <a:r>
              <a:rPr lang="en-US" sz="1400" dirty="0">
                <a:solidFill>
                  <a:schemeClr val="tx2">
                    <a:lumMod val="50000"/>
                    <a:alpha val="60000"/>
                  </a:schemeClr>
                </a:solidFill>
                <a:ea typeface="Titillium" charset="0"/>
                <a:cs typeface="Titillium" charset="0"/>
              </a:rPr>
              <a:t>.</a:t>
            </a:r>
          </a:p>
        </p:txBody>
      </p:sp>
      <p:sp>
        <p:nvSpPr>
          <p:cNvPr id="19" name="Oval 18">
            <a:extLst>
              <a:ext uri="{FF2B5EF4-FFF2-40B4-BE49-F238E27FC236}">
                <a16:creationId xmlns:a16="http://schemas.microsoft.com/office/drawing/2014/main" id="{BC92594D-3107-4351-902A-9E7B95A3462B}"/>
              </a:ext>
            </a:extLst>
          </p:cNvPr>
          <p:cNvSpPr/>
          <p:nvPr/>
        </p:nvSpPr>
        <p:spPr>
          <a:xfrm>
            <a:off x="931830" y="4710937"/>
            <a:ext cx="637953" cy="637953"/>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0" name="Shape 3602">
            <a:extLst>
              <a:ext uri="{FF2B5EF4-FFF2-40B4-BE49-F238E27FC236}">
                <a16:creationId xmlns:a16="http://schemas.microsoft.com/office/drawing/2014/main" id="{2C85AF7E-6CE8-442C-9937-F1105A794181}"/>
              </a:ext>
            </a:extLst>
          </p:cNvPr>
          <p:cNvSpPr/>
          <p:nvPr/>
        </p:nvSpPr>
        <p:spPr>
          <a:xfrm>
            <a:off x="1115005" y="4843187"/>
            <a:ext cx="271601" cy="373452"/>
          </a:xfrm>
          <a:custGeom>
            <a:avLst/>
            <a:gdLst/>
            <a:ahLst/>
            <a:cxnLst>
              <a:cxn ang="0">
                <a:pos x="wd2" y="hd2"/>
              </a:cxn>
              <a:cxn ang="5400000">
                <a:pos x="wd2" y="hd2"/>
              </a:cxn>
              <a:cxn ang="10800000">
                <a:pos x="wd2" y="hd2"/>
              </a:cxn>
              <a:cxn ang="16200000">
                <a:pos x="wd2" y="hd2"/>
              </a:cxn>
            </a:cxnLst>
            <a:rect l="0" t="0" r="r" b="b"/>
            <a:pathLst>
              <a:path w="21600" h="21600" extrusionOk="0">
                <a:moveTo>
                  <a:pt x="11475" y="15573"/>
                </a:moveTo>
                <a:lnTo>
                  <a:pt x="11475" y="16200"/>
                </a:lnTo>
                <a:cubicBezTo>
                  <a:pt x="11475" y="16471"/>
                  <a:pt x="11172" y="16691"/>
                  <a:pt x="10800" y="16691"/>
                </a:cubicBezTo>
                <a:cubicBezTo>
                  <a:pt x="10428" y="16691"/>
                  <a:pt x="10125" y="16471"/>
                  <a:pt x="10125" y="16200"/>
                </a:cubicBezTo>
                <a:lnTo>
                  <a:pt x="10125" y="15573"/>
                </a:lnTo>
                <a:cubicBezTo>
                  <a:pt x="9723" y="15403"/>
                  <a:pt x="9450" y="15090"/>
                  <a:pt x="9450" y="14727"/>
                </a:cubicBezTo>
                <a:cubicBezTo>
                  <a:pt x="9450" y="14185"/>
                  <a:pt x="10055" y="13745"/>
                  <a:pt x="10800" y="13745"/>
                </a:cubicBezTo>
                <a:cubicBezTo>
                  <a:pt x="11545" y="13745"/>
                  <a:pt x="12150" y="14185"/>
                  <a:pt x="12150" y="14727"/>
                </a:cubicBezTo>
                <a:cubicBezTo>
                  <a:pt x="12150" y="15090"/>
                  <a:pt x="11876" y="15403"/>
                  <a:pt x="11475" y="15573"/>
                </a:cubicBezTo>
                <a:moveTo>
                  <a:pt x="10800" y="12764"/>
                </a:moveTo>
                <a:cubicBezTo>
                  <a:pt x="9309" y="12764"/>
                  <a:pt x="8100" y="13643"/>
                  <a:pt x="8100" y="14727"/>
                </a:cubicBezTo>
                <a:cubicBezTo>
                  <a:pt x="8100" y="15232"/>
                  <a:pt x="8369" y="15686"/>
                  <a:pt x="8798" y="16034"/>
                </a:cubicBezTo>
                <a:cubicBezTo>
                  <a:pt x="8789" y="16089"/>
                  <a:pt x="8775" y="16143"/>
                  <a:pt x="8775" y="16200"/>
                </a:cubicBezTo>
                <a:cubicBezTo>
                  <a:pt x="8775" y="17014"/>
                  <a:pt x="9681" y="17673"/>
                  <a:pt x="10800" y="17673"/>
                </a:cubicBezTo>
                <a:cubicBezTo>
                  <a:pt x="11919" y="17673"/>
                  <a:pt x="12825" y="17014"/>
                  <a:pt x="12825" y="16200"/>
                </a:cubicBezTo>
                <a:cubicBezTo>
                  <a:pt x="12825" y="16143"/>
                  <a:pt x="12810" y="16089"/>
                  <a:pt x="12802" y="16034"/>
                </a:cubicBezTo>
                <a:cubicBezTo>
                  <a:pt x="13231" y="15687"/>
                  <a:pt x="13500" y="15232"/>
                  <a:pt x="13500" y="14727"/>
                </a:cubicBezTo>
                <a:cubicBezTo>
                  <a:pt x="13500" y="13643"/>
                  <a:pt x="12291" y="12764"/>
                  <a:pt x="10800" y="12764"/>
                </a:cubicBezTo>
                <a:moveTo>
                  <a:pt x="20250" y="19636"/>
                </a:moveTo>
                <a:cubicBezTo>
                  <a:pt x="20250" y="20179"/>
                  <a:pt x="19645" y="20618"/>
                  <a:pt x="18900" y="20618"/>
                </a:cubicBezTo>
                <a:lnTo>
                  <a:pt x="2700" y="20618"/>
                </a:lnTo>
                <a:cubicBezTo>
                  <a:pt x="1955" y="20618"/>
                  <a:pt x="1350" y="20179"/>
                  <a:pt x="1350" y="19636"/>
                </a:cubicBezTo>
                <a:lnTo>
                  <a:pt x="1350" y="10800"/>
                </a:lnTo>
                <a:cubicBezTo>
                  <a:pt x="1350" y="10258"/>
                  <a:pt x="1955" y="9818"/>
                  <a:pt x="2700" y="9818"/>
                </a:cubicBezTo>
                <a:lnTo>
                  <a:pt x="18900" y="9818"/>
                </a:lnTo>
                <a:cubicBezTo>
                  <a:pt x="19645" y="9818"/>
                  <a:pt x="20250" y="10258"/>
                  <a:pt x="20250" y="10800"/>
                </a:cubicBezTo>
                <a:cubicBezTo>
                  <a:pt x="20250" y="10800"/>
                  <a:pt x="20250" y="19636"/>
                  <a:pt x="20250" y="19636"/>
                </a:cubicBezTo>
                <a:close/>
                <a:moveTo>
                  <a:pt x="18900" y="8836"/>
                </a:moveTo>
                <a:lnTo>
                  <a:pt x="18900" y="5891"/>
                </a:lnTo>
                <a:cubicBezTo>
                  <a:pt x="18900" y="2638"/>
                  <a:pt x="15273" y="0"/>
                  <a:pt x="10800" y="0"/>
                </a:cubicBezTo>
                <a:cubicBezTo>
                  <a:pt x="6327" y="0"/>
                  <a:pt x="2700" y="2638"/>
                  <a:pt x="2700" y="5891"/>
                </a:cubicBezTo>
                <a:cubicBezTo>
                  <a:pt x="2700" y="6162"/>
                  <a:pt x="3003" y="6382"/>
                  <a:pt x="3375" y="6382"/>
                </a:cubicBezTo>
                <a:cubicBezTo>
                  <a:pt x="3747" y="6382"/>
                  <a:pt x="4050" y="6162"/>
                  <a:pt x="4050" y="5891"/>
                </a:cubicBezTo>
                <a:cubicBezTo>
                  <a:pt x="4050" y="3180"/>
                  <a:pt x="7072" y="982"/>
                  <a:pt x="10800" y="982"/>
                </a:cubicBezTo>
                <a:cubicBezTo>
                  <a:pt x="14528" y="982"/>
                  <a:pt x="17550" y="3180"/>
                  <a:pt x="17550" y="5891"/>
                </a:cubicBezTo>
                <a:lnTo>
                  <a:pt x="17550" y="8836"/>
                </a:lnTo>
                <a:lnTo>
                  <a:pt x="2700" y="8836"/>
                </a:lnTo>
                <a:cubicBezTo>
                  <a:pt x="1209" y="8836"/>
                  <a:pt x="0" y="9716"/>
                  <a:pt x="0" y="10800"/>
                </a:cubicBezTo>
                <a:lnTo>
                  <a:pt x="0" y="19636"/>
                </a:lnTo>
                <a:cubicBezTo>
                  <a:pt x="0" y="20721"/>
                  <a:pt x="1209" y="21600"/>
                  <a:pt x="2700" y="21600"/>
                </a:cubicBezTo>
                <a:lnTo>
                  <a:pt x="18900" y="21600"/>
                </a:lnTo>
                <a:cubicBezTo>
                  <a:pt x="20391" y="21600"/>
                  <a:pt x="21600" y="20721"/>
                  <a:pt x="21600" y="19636"/>
                </a:cubicBezTo>
                <a:lnTo>
                  <a:pt x="21600" y="10800"/>
                </a:lnTo>
                <a:cubicBezTo>
                  <a:pt x="21600" y="9716"/>
                  <a:pt x="20391" y="8836"/>
                  <a:pt x="18900" y="8836"/>
                </a:cubicBezTo>
              </a:path>
            </a:pathLst>
          </a:custGeom>
          <a:solidFill>
            <a:schemeClr val="accent4"/>
          </a:solidFill>
          <a:ln w="12700">
            <a:miter lim="400000"/>
          </a:ln>
        </p:spPr>
        <p:txBody>
          <a:bodyPr lIns="38100" tIns="38100" rIns="38100" bIns="38100" anchor="ctr"/>
          <a:lstStyle/>
          <a:p>
            <a:endParaRPr sz="2000">
              <a:solidFill>
                <a:prstClr val="black"/>
              </a:solidFill>
            </a:endParaRPr>
          </a:p>
        </p:txBody>
      </p:sp>
      <p:sp>
        <p:nvSpPr>
          <p:cNvPr id="21" name="TextBox 20">
            <a:extLst>
              <a:ext uri="{FF2B5EF4-FFF2-40B4-BE49-F238E27FC236}">
                <a16:creationId xmlns:a16="http://schemas.microsoft.com/office/drawing/2014/main" id="{BAE689DD-0311-4D02-B857-70E045038221}"/>
              </a:ext>
            </a:extLst>
          </p:cNvPr>
          <p:cNvSpPr txBox="1"/>
          <p:nvPr/>
        </p:nvSpPr>
        <p:spPr>
          <a:xfrm>
            <a:off x="7486385" y="2289819"/>
            <a:ext cx="1152560" cy="172355"/>
          </a:xfrm>
          <a:prstGeom prst="rect">
            <a:avLst/>
          </a:prstGeom>
          <a:noFill/>
        </p:spPr>
        <p:txBody>
          <a:bodyPr wrap="none" lIns="0" tIns="0" rIns="0" bIns="0" rtlCol="0">
            <a:spAutoFit/>
          </a:bodyPr>
          <a:lstStyle/>
          <a:p>
            <a:pPr>
              <a:lnSpc>
                <a:spcPct val="80000"/>
              </a:lnSpc>
            </a:pPr>
            <a:r>
              <a:rPr lang="en-US" sz="1400" b="1" spc="200" dirty="0">
                <a:ea typeface="Titillium" charset="0"/>
                <a:cs typeface="Titillium" charset="0"/>
              </a:rPr>
              <a:t>MARKETING</a:t>
            </a:r>
          </a:p>
        </p:txBody>
      </p:sp>
      <p:sp>
        <p:nvSpPr>
          <p:cNvPr id="22" name="TextBox 21">
            <a:extLst>
              <a:ext uri="{FF2B5EF4-FFF2-40B4-BE49-F238E27FC236}">
                <a16:creationId xmlns:a16="http://schemas.microsoft.com/office/drawing/2014/main" id="{926B389E-15A0-477E-AB0F-0FF5044E32D5}"/>
              </a:ext>
            </a:extLst>
          </p:cNvPr>
          <p:cNvSpPr txBox="1"/>
          <p:nvPr/>
        </p:nvSpPr>
        <p:spPr>
          <a:xfrm>
            <a:off x="7486384" y="2538737"/>
            <a:ext cx="4143151" cy="241285"/>
          </a:xfrm>
          <a:prstGeom prst="rect">
            <a:avLst/>
          </a:prstGeom>
          <a:noFill/>
        </p:spPr>
        <p:txBody>
          <a:bodyPr wrap="square" lIns="0" tIns="0" rIns="91440" bIns="0" rtlCol="0">
            <a:spAutoFit/>
          </a:bodyPr>
          <a:lstStyle/>
          <a:p>
            <a:pPr>
              <a:lnSpc>
                <a:spcPct val="120000"/>
              </a:lnSpc>
            </a:pPr>
            <a:r>
              <a:rPr lang="en-US" sz="1400" dirty="0">
                <a:solidFill>
                  <a:schemeClr val="tx2">
                    <a:lumMod val="50000"/>
                    <a:alpha val="60000"/>
                  </a:schemeClr>
                </a:solidFill>
                <a:ea typeface="Titillium" charset="0"/>
                <a:cs typeface="Titillium" charset="0"/>
              </a:rPr>
              <a:t>There are many variations of passages of </a:t>
            </a:r>
            <a:r>
              <a:rPr lang="en-US" sz="1400" dirty="0" err="1">
                <a:solidFill>
                  <a:schemeClr val="tx2">
                    <a:lumMod val="50000"/>
                    <a:alpha val="60000"/>
                  </a:schemeClr>
                </a:solidFill>
                <a:ea typeface="Titillium" charset="0"/>
                <a:cs typeface="Titillium" charset="0"/>
              </a:rPr>
              <a:t>Lorem</a:t>
            </a:r>
            <a:r>
              <a:rPr lang="en-US" sz="1400" dirty="0">
                <a:solidFill>
                  <a:schemeClr val="tx2">
                    <a:lumMod val="50000"/>
                    <a:alpha val="60000"/>
                  </a:schemeClr>
                </a:solidFill>
                <a:ea typeface="Titillium" charset="0"/>
                <a:cs typeface="Titillium" charset="0"/>
              </a:rPr>
              <a:t>.</a:t>
            </a:r>
          </a:p>
        </p:txBody>
      </p:sp>
      <p:sp>
        <p:nvSpPr>
          <p:cNvPr id="23" name="Oval 22">
            <a:extLst>
              <a:ext uri="{FF2B5EF4-FFF2-40B4-BE49-F238E27FC236}">
                <a16:creationId xmlns:a16="http://schemas.microsoft.com/office/drawing/2014/main" id="{243DFD78-A676-41BD-A392-8E23B23FBE18}"/>
              </a:ext>
            </a:extLst>
          </p:cNvPr>
          <p:cNvSpPr/>
          <p:nvPr/>
        </p:nvSpPr>
        <p:spPr>
          <a:xfrm>
            <a:off x="6627926" y="2178059"/>
            <a:ext cx="637953" cy="637953"/>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4" name="Shape 3624">
            <a:extLst>
              <a:ext uri="{FF2B5EF4-FFF2-40B4-BE49-F238E27FC236}">
                <a16:creationId xmlns:a16="http://schemas.microsoft.com/office/drawing/2014/main" id="{16E2F3EF-58F8-41D3-B19E-50E060C4B149}"/>
              </a:ext>
            </a:extLst>
          </p:cNvPr>
          <p:cNvSpPr/>
          <p:nvPr/>
        </p:nvSpPr>
        <p:spPr>
          <a:xfrm>
            <a:off x="6777151" y="2327284"/>
            <a:ext cx="339502" cy="339502"/>
          </a:xfrm>
          <a:custGeom>
            <a:avLst/>
            <a:gdLst/>
            <a:ahLst/>
            <a:cxnLst>
              <a:cxn ang="0">
                <a:pos x="wd2" y="hd2"/>
              </a:cxn>
              <a:cxn ang="5400000">
                <a:pos x="wd2" y="hd2"/>
              </a:cxn>
              <a:cxn ang="10800000">
                <a:pos x="wd2" y="hd2"/>
              </a:cxn>
              <a:cxn ang="16200000">
                <a:pos x="wd2" y="hd2"/>
              </a:cxn>
            </a:cxnLst>
            <a:rect l="0" t="0" r="r" b="b"/>
            <a:pathLst>
              <a:path w="21600" h="21600" extrusionOk="0">
                <a:moveTo>
                  <a:pt x="19755" y="6010"/>
                </a:moveTo>
                <a:lnTo>
                  <a:pt x="18630" y="7136"/>
                </a:lnTo>
                <a:lnTo>
                  <a:pt x="14465" y="2970"/>
                </a:lnTo>
                <a:lnTo>
                  <a:pt x="15590" y="1845"/>
                </a:lnTo>
                <a:cubicBezTo>
                  <a:pt x="15590" y="1845"/>
                  <a:pt x="16391" y="982"/>
                  <a:pt x="17673" y="982"/>
                </a:cubicBezTo>
                <a:cubicBezTo>
                  <a:pt x="19300" y="982"/>
                  <a:pt x="20618" y="2300"/>
                  <a:pt x="20618" y="3927"/>
                </a:cubicBezTo>
                <a:cubicBezTo>
                  <a:pt x="20618" y="4741"/>
                  <a:pt x="20288" y="5477"/>
                  <a:pt x="19755" y="6010"/>
                </a:cubicBezTo>
                <a:moveTo>
                  <a:pt x="7364" y="18402"/>
                </a:moveTo>
                <a:lnTo>
                  <a:pt x="7364" y="14727"/>
                </a:lnTo>
                <a:cubicBezTo>
                  <a:pt x="7364" y="14456"/>
                  <a:pt x="7144" y="14236"/>
                  <a:pt x="6873" y="14236"/>
                </a:cubicBezTo>
                <a:lnTo>
                  <a:pt x="3198" y="14236"/>
                </a:lnTo>
                <a:lnTo>
                  <a:pt x="13770" y="3665"/>
                </a:lnTo>
                <a:lnTo>
                  <a:pt x="17935" y="7830"/>
                </a:lnTo>
                <a:cubicBezTo>
                  <a:pt x="17935" y="7830"/>
                  <a:pt x="7364" y="18402"/>
                  <a:pt x="7364" y="18402"/>
                </a:cubicBezTo>
                <a:close/>
                <a:moveTo>
                  <a:pt x="6382" y="19042"/>
                </a:moveTo>
                <a:lnTo>
                  <a:pt x="2945" y="19845"/>
                </a:lnTo>
                <a:lnTo>
                  <a:pt x="2945" y="18655"/>
                </a:lnTo>
                <a:lnTo>
                  <a:pt x="1755" y="18655"/>
                </a:lnTo>
                <a:lnTo>
                  <a:pt x="2558" y="15218"/>
                </a:lnTo>
                <a:lnTo>
                  <a:pt x="6382" y="15218"/>
                </a:lnTo>
                <a:cubicBezTo>
                  <a:pt x="6382" y="15218"/>
                  <a:pt x="6382" y="19042"/>
                  <a:pt x="6382" y="19042"/>
                </a:cubicBezTo>
                <a:close/>
                <a:moveTo>
                  <a:pt x="17673" y="0"/>
                </a:moveTo>
                <a:cubicBezTo>
                  <a:pt x="16588" y="0"/>
                  <a:pt x="15606" y="439"/>
                  <a:pt x="14896" y="1151"/>
                </a:cubicBezTo>
                <a:lnTo>
                  <a:pt x="1641" y="14405"/>
                </a:lnTo>
                <a:lnTo>
                  <a:pt x="0" y="21600"/>
                </a:lnTo>
                <a:lnTo>
                  <a:pt x="7195" y="19959"/>
                </a:lnTo>
                <a:lnTo>
                  <a:pt x="20449" y="6704"/>
                </a:lnTo>
                <a:cubicBezTo>
                  <a:pt x="21160" y="5994"/>
                  <a:pt x="21600" y="5012"/>
                  <a:pt x="21600" y="3927"/>
                </a:cubicBezTo>
                <a:cubicBezTo>
                  <a:pt x="21600" y="1758"/>
                  <a:pt x="19842" y="0"/>
                  <a:pt x="17673" y="0"/>
                </a:cubicBezTo>
              </a:path>
            </a:pathLst>
          </a:custGeom>
          <a:solidFill>
            <a:schemeClr val="accent4"/>
          </a:solidFill>
          <a:ln w="12700">
            <a:miter lim="400000"/>
          </a:ln>
        </p:spPr>
        <p:txBody>
          <a:bodyPr lIns="38100" tIns="38100" rIns="38100" bIns="38100" anchor="ctr"/>
          <a:lstStyle/>
          <a:p>
            <a:endParaRPr sz="2000">
              <a:solidFill>
                <a:prstClr val="black"/>
              </a:solidFill>
            </a:endParaRPr>
          </a:p>
        </p:txBody>
      </p:sp>
      <p:sp>
        <p:nvSpPr>
          <p:cNvPr id="25" name="TextBox 24">
            <a:extLst>
              <a:ext uri="{FF2B5EF4-FFF2-40B4-BE49-F238E27FC236}">
                <a16:creationId xmlns:a16="http://schemas.microsoft.com/office/drawing/2014/main" id="{A31FB36C-9D4E-4556-85AE-3582DC2865BB}"/>
              </a:ext>
            </a:extLst>
          </p:cNvPr>
          <p:cNvSpPr txBox="1"/>
          <p:nvPr/>
        </p:nvSpPr>
        <p:spPr>
          <a:xfrm>
            <a:off x="7486385" y="3553278"/>
            <a:ext cx="883127" cy="172355"/>
          </a:xfrm>
          <a:prstGeom prst="rect">
            <a:avLst/>
          </a:prstGeom>
          <a:noFill/>
        </p:spPr>
        <p:txBody>
          <a:bodyPr wrap="none" lIns="0" tIns="0" rIns="0" bIns="0" rtlCol="0">
            <a:spAutoFit/>
          </a:bodyPr>
          <a:lstStyle/>
          <a:p>
            <a:pPr>
              <a:lnSpc>
                <a:spcPct val="80000"/>
              </a:lnSpc>
            </a:pPr>
            <a:r>
              <a:rPr lang="en-US" sz="1400" b="1" spc="200" dirty="0">
                <a:ea typeface="Titillium" charset="0"/>
                <a:cs typeface="Titillium" charset="0"/>
              </a:rPr>
              <a:t>SUPPORT</a:t>
            </a:r>
          </a:p>
        </p:txBody>
      </p:sp>
      <p:sp>
        <p:nvSpPr>
          <p:cNvPr id="26" name="TextBox 25">
            <a:extLst>
              <a:ext uri="{FF2B5EF4-FFF2-40B4-BE49-F238E27FC236}">
                <a16:creationId xmlns:a16="http://schemas.microsoft.com/office/drawing/2014/main" id="{8183EA1F-2FC4-40C5-A7AF-085E762A854F}"/>
              </a:ext>
            </a:extLst>
          </p:cNvPr>
          <p:cNvSpPr txBox="1"/>
          <p:nvPr/>
        </p:nvSpPr>
        <p:spPr>
          <a:xfrm>
            <a:off x="7486384" y="3802196"/>
            <a:ext cx="4143151" cy="241285"/>
          </a:xfrm>
          <a:prstGeom prst="rect">
            <a:avLst/>
          </a:prstGeom>
          <a:noFill/>
        </p:spPr>
        <p:txBody>
          <a:bodyPr wrap="square" lIns="0" tIns="0" rIns="91440" bIns="0" rtlCol="0">
            <a:spAutoFit/>
          </a:bodyPr>
          <a:lstStyle/>
          <a:p>
            <a:pPr>
              <a:lnSpc>
                <a:spcPct val="120000"/>
              </a:lnSpc>
            </a:pPr>
            <a:r>
              <a:rPr lang="en-US" sz="1400" dirty="0">
                <a:solidFill>
                  <a:schemeClr val="tx2">
                    <a:lumMod val="50000"/>
                    <a:alpha val="60000"/>
                  </a:schemeClr>
                </a:solidFill>
                <a:ea typeface="Titillium" charset="0"/>
                <a:cs typeface="Titillium" charset="0"/>
              </a:rPr>
              <a:t>There are many variations of passages of </a:t>
            </a:r>
            <a:r>
              <a:rPr lang="en-US" sz="1400" dirty="0" err="1">
                <a:solidFill>
                  <a:schemeClr val="tx2">
                    <a:lumMod val="50000"/>
                    <a:alpha val="60000"/>
                  </a:schemeClr>
                </a:solidFill>
                <a:ea typeface="Titillium" charset="0"/>
                <a:cs typeface="Titillium" charset="0"/>
              </a:rPr>
              <a:t>Lorem</a:t>
            </a:r>
            <a:r>
              <a:rPr lang="en-US" sz="1400" dirty="0">
                <a:solidFill>
                  <a:schemeClr val="tx2">
                    <a:lumMod val="50000"/>
                    <a:alpha val="60000"/>
                  </a:schemeClr>
                </a:solidFill>
                <a:ea typeface="Titillium" charset="0"/>
                <a:cs typeface="Titillium" charset="0"/>
              </a:rPr>
              <a:t>.</a:t>
            </a:r>
          </a:p>
        </p:txBody>
      </p:sp>
      <p:sp>
        <p:nvSpPr>
          <p:cNvPr id="27" name="Oval 26">
            <a:extLst>
              <a:ext uri="{FF2B5EF4-FFF2-40B4-BE49-F238E27FC236}">
                <a16:creationId xmlns:a16="http://schemas.microsoft.com/office/drawing/2014/main" id="{D90F5EC2-C007-48EF-A00F-705E25093ABE}"/>
              </a:ext>
            </a:extLst>
          </p:cNvPr>
          <p:cNvSpPr/>
          <p:nvPr/>
        </p:nvSpPr>
        <p:spPr>
          <a:xfrm>
            <a:off x="6627926" y="3441518"/>
            <a:ext cx="637953" cy="637953"/>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8" name="Shape 3620">
            <a:extLst>
              <a:ext uri="{FF2B5EF4-FFF2-40B4-BE49-F238E27FC236}">
                <a16:creationId xmlns:a16="http://schemas.microsoft.com/office/drawing/2014/main" id="{78B52D1D-1184-476A-BBA4-6C1C2DCB0042}"/>
              </a:ext>
            </a:extLst>
          </p:cNvPr>
          <p:cNvSpPr/>
          <p:nvPr/>
        </p:nvSpPr>
        <p:spPr>
          <a:xfrm>
            <a:off x="6760176" y="3573768"/>
            <a:ext cx="373452" cy="373452"/>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accent4"/>
          </a:solidFill>
          <a:ln w="12700">
            <a:miter lim="400000"/>
          </a:ln>
        </p:spPr>
        <p:txBody>
          <a:bodyPr lIns="38100" tIns="38100" rIns="38100" bIns="38100" anchor="ctr"/>
          <a:lstStyle/>
          <a:p>
            <a:endParaRPr sz="2000">
              <a:solidFill>
                <a:prstClr val="black"/>
              </a:solidFill>
            </a:endParaRPr>
          </a:p>
        </p:txBody>
      </p:sp>
      <p:sp>
        <p:nvSpPr>
          <p:cNvPr id="29" name="TextBox 28">
            <a:extLst>
              <a:ext uri="{FF2B5EF4-FFF2-40B4-BE49-F238E27FC236}">
                <a16:creationId xmlns:a16="http://schemas.microsoft.com/office/drawing/2014/main" id="{A5CA2AF4-4CD8-493F-8B79-F30091E82215}"/>
              </a:ext>
            </a:extLst>
          </p:cNvPr>
          <p:cNvSpPr txBox="1"/>
          <p:nvPr/>
        </p:nvSpPr>
        <p:spPr>
          <a:xfrm>
            <a:off x="7486385" y="4822697"/>
            <a:ext cx="1574149" cy="172355"/>
          </a:xfrm>
          <a:prstGeom prst="rect">
            <a:avLst/>
          </a:prstGeom>
          <a:noFill/>
        </p:spPr>
        <p:txBody>
          <a:bodyPr wrap="none" lIns="0" tIns="0" rIns="0" bIns="0" rtlCol="0">
            <a:spAutoFit/>
          </a:bodyPr>
          <a:lstStyle/>
          <a:p>
            <a:pPr>
              <a:lnSpc>
                <a:spcPct val="80000"/>
              </a:lnSpc>
            </a:pPr>
            <a:r>
              <a:rPr lang="en-US" sz="1400" b="1" spc="200" dirty="0">
                <a:ea typeface="Titillium" charset="0"/>
                <a:cs typeface="Titillium" charset="0"/>
              </a:rPr>
              <a:t>KEY MARKETING</a:t>
            </a:r>
          </a:p>
        </p:txBody>
      </p:sp>
      <p:sp>
        <p:nvSpPr>
          <p:cNvPr id="30" name="TextBox 29">
            <a:extLst>
              <a:ext uri="{FF2B5EF4-FFF2-40B4-BE49-F238E27FC236}">
                <a16:creationId xmlns:a16="http://schemas.microsoft.com/office/drawing/2014/main" id="{6540A343-D821-4B70-90AE-8CA27D2EE52B}"/>
              </a:ext>
            </a:extLst>
          </p:cNvPr>
          <p:cNvSpPr txBox="1"/>
          <p:nvPr/>
        </p:nvSpPr>
        <p:spPr>
          <a:xfrm>
            <a:off x="7486384" y="5071615"/>
            <a:ext cx="4143151" cy="241285"/>
          </a:xfrm>
          <a:prstGeom prst="rect">
            <a:avLst/>
          </a:prstGeom>
          <a:noFill/>
        </p:spPr>
        <p:txBody>
          <a:bodyPr wrap="square" lIns="0" tIns="0" rIns="91440" bIns="0" rtlCol="0">
            <a:spAutoFit/>
          </a:bodyPr>
          <a:lstStyle/>
          <a:p>
            <a:pPr>
              <a:lnSpc>
                <a:spcPct val="120000"/>
              </a:lnSpc>
            </a:pPr>
            <a:r>
              <a:rPr lang="en-US" sz="1400" dirty="0">
                <a:solidFill>
                  <a:schemeClr val="tx2">
                    <a:lumMod val="50000"/>
                    <a:alpha val="60000"/>
                  </a:schemeClr>
                </a:solidFill>
                <a:ea typeface="Titillium" charset="0"/>
                <a:cs typeface="Titillium" charset="0"/>
              </a:rPr>
              <a:t>There are many variations of passages of </a:t>
            </a:r>
            <a:r>
              <a:rPr lang="en-US" sz="1400" dirty="0" err="1">
                <a:solidFill>
                  <a:schemeClr val="tx2">
                    <a:lumMod val="50000"/>
                    <a:alpha val="60000"/>
                  </a:schemeClr>
                </a:solidFill>
                <a:ea typeface="Titillium" charset="0"/>
                <a:cs typeface="Titillium" charset="0"/>
              </a:rPr>
              <a:t>Lorem</a:t>
            </a:r>
            <a:r>
              <a:rPr lang="en-US" sz="1400" dirty="0">
                <a:solidFill>
                  <a:schemeClr val="tx2">
                    <a:lumMod val="50000"/>
                    <a:alpha val="60000"/>
                  </a:schemeClr>
                </a:solidFill>
                <a:ea typeface="Titillium" charset="0"/>
                <a:cs typeface="Titillium" charset="0"/>
              </a:rPr>
              <a:t>.</a:t>
            </a:r>
          </a:p>
        </p:txBody>
      </p:sp>
      <p:sp>
        <p:nvSpPr>
          <p:cNvPr id="31" name="Oval 30">
            <a:extLst>
              <a:ext uri="{FF2B5EF4-FFF2-40B4-BE49-F238E27FC236}">
                <a16:creationId xmlns:a16="http://schemas.microsoft.com/office/drawing/2014/main" id="{A518E659-C811-478B-B7FF-8917531BAFF1}"/>
              </a:ext>
            </a:extLst>
          </p:cNvPr>
          <p:cNvSpPr/>
          <p:nvPr/>
        </p:nvSpPr>
        <p:spPr>
          <a:xfrm>
            <a:off x="6627926" y="4710937"/>
            <a:ext cx="637953" cy="637953"/>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2" name="Shape 3602">
            <a:extLst>
              <a:ext uri="{FF2B5EF4-FFF2-40B4-BE49-F238E27FC236}">
                <a16:creationId xmlns:a16="http://schemas.microsoft.com/office/drawing/2014/main" id="{A33E7036-557C-45DB-9D6D-1B59FCEF7674}"/>
              </a:ext>
            </a:extLst>
          </p:cNvPr>
          <p:cNvSpPr/>
          <p:nvPr/>
        </p:nvSpPr>
        <p:spPr>
          <a:xfrm>
            <a:off x="6811101" y="4843187"/>
            <a:ext cx="271601" cy="373452"/>
          </a:xfrm>
          <a:custGeom>
            <a:avLst/>
            <a:gdLst/>
            <a:ahLst/>
            <a:cxnLst>
              <a:cxn ang="0">
                <a:pos x="wd2" y="hd2"/>
              </a:cxn>
              <a:cxn ang="5400000">
                <a:pos x="wd2" y="hd2"/>
              </a:cxn>
              <a:cxn ang="10800000">
                <a:pos x="wd2" y="hd2"/>
              </a:cxn>
              <a:cxn ang="16200000">
                <a:pos x="wd2" y="hd2"/>
              </a:cxn>
            </a:cxnLst>
            <a:rect l="0" t="0" r="r" b="b"/>
            <a:pathLst>
              <a:path w="21600" h="21600" extrusionOk="0">
                <a:moveTo>
                  <a:pt x="11475" y="15573"/>
                </a:moveTo>
                <a:lnTo>
                  <a:pt x="11475" y="16200"/>
                </a:lnTo>
                <a:cubicBezTo>
                  <a:pt x="11475" y="16471"/>
                  <a:pt x="11172" y="16691"/>
                  <a:pt x="10800" y="16691"/>
                </a:cubicBezTo>
                <a:cubicBezTo>
                  <a:pt x="10428" y="16691"/>
                  <a:pt x="10125" y="16471"/>
                  <a:pt x="10125" y="16200"/>
                </a:cubicBezTo>
                <a:lnTo>
                  <a:pt x="10125" y="15573"/>
                </a:lnTo>
                <a:cubicBezTo>
                  <a:pt x="9723" y="15403"/>
                  <a:pt x="9450" y="15090"/>
                  <a:pt x="9450" y="14727"/>
                </a:cubicBezTo>
                <a:cubicBezTo>
                  <a:pt x="9450" y="14185"/>
                  <a:pt x="10055" y="13745"/>
                  <a:pt x="10800" y="13745"/>
                </a:cubicBezTo>
                <a:cubicBezTo>
                  <a:pt x="11545" y="13745"/>
                  <a:pt x="12150" y="14185"/>
                  <a:pt x="12150" y="14727"/>
                </a:cubicBezTo>
                <a:cubicBezTo>
                  <a:pt x="12150" y="15090"/>
                  <a:pt x="11876" y="15403"/>
                  <a:pt x="11475" y="15573"/>
                </a:cubicBezTo>
                <a:moveTo>
                  <a:pt x="10800" y="12764"/>
                </a:moveTo>
                <a:cubicBezTo>
                  <a:pt x="9309" y="12764"/>
                  <a:pt x="8100" y="13643"/>
                  <a:pt x="8100" y="14727"/>
                </a:cubicBezTo>
                <a:cubicBezTo>
                  <a:pt x="8100" y="15232"/>
                  <a:pt x="8369" y="15686"/>
                  <a:pt x="8798" y="16034"/>
                </a:cubicBezTo>
                <a:cubicBezTo>
                  <a:pt x="8789" y="16089"/>
                  <a:pt x="8775" y="16143"/>
                  <a:pt x="8775" y="16200"/>
                </a:cubicBezTo>
                <a:cubicBezTo>
                  <a:pt x="8775" y="17014"/>
                  <a:pt x="9681" y="17673"/>
                  <a:pt x="10800" y="17673"/>
                </a:cubicBezTo>
                <a:cubicBezTo>
                  <a:pt x="11919" y="17673"/>
                  <a:pt x="12825" y="17014"/>
                  <a:pt x="12825" y="16200"/>
                </a:cubicBezTo>
                <a:cubicBezTo>
                  <a:pt x="12825" y="16143"/>
                  <a:pt x="12810" y="16089"/>
                  <a:pt x="12802" y="16034"/>
                </a:cubicBezTo>
                <a:cubicBezTo>
                  <a:pt x="13231" y="15687"/>
                  <a:pt x="13500" y="15232"/>
                  <a:pt x="13500" y="14727"/>
                </a:cubicBezTo>
                <a:cubicBezTo>
                  <a:pt x="13500" y="13643"/>
                  <a:pt x="12291" y="12764"/>
                  <a:pt x="10800" y="12764"/>
                </a:cubicBezTo>
                <a:moveTo>
                  <a:pt x="20250" y="19636"/>
                </a:moveTo>
                <a:cubicBezTo>
                  <a:pt x="20250" y="20179"/>
                  <a:pt x="19645" y="20618"/>
                  <a:pt x="18900" y="20618"/>
                </a:cubicBezTo>
                <a:lnTo>
                  <a:pt x="2700" y="20618"/>
                </a:lnTo>
                <a:cubicBezTo>
                  <a:pt x="1955" y="20618"/>
                  <a:pt x="1350" y="20179"/>
                  <a:pt x="1350" y="19636"/>
                </a:cubicBezTo>
                <a:lnTo>
                  <a:pt x="1350" y="10800"/>
                </a:lnTo>
                <a:cubicBezTo>
                  <a:pt x="1350" y="10258"/>
                  <a:pt x="1955" y="9818"/>
                  <a:pt x="2700" y="9818"/>
                </a:cubicBezTo>
                <a:lnTo>
                  <a:pt x="18900" y="9818"/>
                </a:lnTo>
                <a:cubicBezTo>
                  <a:pt x="19645" y="9818"/>
                  <a:pt x="20250" y="10258"/>
                  <a:pt x="20250" y="10800"/>
                </a:cubicBezTo>
                <a:cubicBezTo>
                  <a:pt x="20250" y="10800"/>
                  <a:pt x="20250" y="19636"/>
                  <a:pt x="20250" y="19636"/>
                </a:cubicBezTo>
                <a:close/>
                <a:moveTo>
                  <a:pt x="18900" y="8836"/>
                </a:moveTo>
                <a:lnTo>
                  <a:pt x="18900" y="5891"/>
                </a:lnTo>
                <a:cubicBezTo>
                  <a:pt x="18900" y="2638"/>
                  <a:pt x="15273" y="0"/>
                  <a:pt x="10800" y="0"/>
                </a:cubicBezTo>
                <a:cubicBezTo>
                  <a:pt x="6327" y="0"/>
                  <a:pt x="2700" y="2638"/>
                  <a:pt x="2700" y="5891"/>
                </a:cubicBezTo>
                <a:cubicBezTo>
                  <a:pt x="2700" y="6162"/>
                  <a:pt x="3003" y="6382"/>
                  <a:pt x="3375" y="6382"/>
                </a:cubicBezTo>
                <a:cubicBezTo>
                  <a:pt x="3747" y="6382"/>
                  <a:pt x="4050" y="6162"/>
                  <a:pt x="4050" y="5891"/>
                </a:cubicBezTo>
                <a:cubicBezTo>
                  <a:pt x="4050" y="3180"/>
                  <a:pt x="7072" y="982"/>
                  <a:pt x="10800" y="982"/>
                </a:cubicBezTo>
                <a:cubicBezTo>
                  <a:pt x="14528" y="982"/>
                  <a:pt x="17550" y="3180"/>
                  <a:pt x="17550" y="5891"/>
                </a:cubicBezTo>
                <a:lnTo>
                  <a:pt x="17550" y="8836"/>
                </a:lnTo>
                <a:lnTo>
                  <a:pt x="2700" y="8836"/>
                </a:lnTo>
                <a:cubicBezTo>
                  <a:pt x="1209" y="8836"/>
                  <a:pt x="0" y="9716"/>
                  <a:pt x="0" y="10800"/>
                </a:cubicBezTo>
                <a:lnTo>
                  <a:pt x="0" y="19636"/>
                </a:lnTo>
                <a:cubicBezTo>
                  <a:pt x="0" y="20721"/>
                  <a:pt x="1209" y="21600"/>
                  <a:pt x="2700" y="21600"/>
                </a:cubicBezTo>
                <a:lnTo>
                  <a:pt x="18900" y="21600"/>
                </a:lnTo>
                <a:cubicBezTo>
                  <a:pt x="20391" y="21600"/>
                  <a:pt x="21600" y="20721"/>
                  <a:pt x="21600" y="19636"/>
                </a:cubicBezTo>
                <a:lnTo>
                  <a:pt x="21600" y="10800"/>
                </a:lnTo>
                <a:cubicBezTo>
                  <a:pt x="21600" y="9716"/>
                  <a:pt x="20391" y="8836"/>
                  <a:pt x="18900" y="8836"/>
                </a:cubicBezTo>
              </a:path>
            </a:pathLst>
          </a:custGeom>
          <a:solidFill>
            <a:schemeClr val="accent4"/>
          </a:solidFill>
          <a:ln w="12700">
            <a:miter lim="400000"/>
          </a:ln>
        </p:spPr>
        <p:txBody>
          <a:bodyPr lIns="38100" tIns="38100" rIns="38100" bIns="38100" anchor="ctr"/>
          <a:lstStyle/>
          <a:p>
            <a:endParaRPr sz="2000">
              <a:solidFill>
                <a:prstClr val="black"/>
              </a:solidFill>
            </a:endParaRPr>
          </a:p>
        </p:txBody>
      </p:sp>
      <p:sp>
        <p:nvSpPr>
          <p:cNvPr id="33" name="TextBox 32">
            <a:extLst>
              <a:ext uri="{FF2B5EF4-FFF2-40B4-BE49-F238E27FC236}">
                <a16:creationId xmlns:a16="http://schemas.microsoft.com/office/drawing/2014/main" id="{DF6ED189-270E-41ED-9618-7528B3C70D6E}"/>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34" name="Half Frame 33">
            <a:extLst>
              <a:ext uri="{FF2B5EF4-FFF2-40B4-BE49-F238E27FC236}">
                <a16:creationId xmlns:a16="http://schemas.microsoft.com/office/drawing/2014/main" id="{0D26640F-E81E-4336-B06B-00E93480C76E}"/>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35" name="Right Triangle 34">
            <a:extLst>
              <a:ext uri="{FF2B5EF4-FFF2-40B4-BE49-F238E27FC236}">
                <a16:creationId xmlns:a16="http://schemas.microsoft.com/office/drawing/2014/main" id="{D4A7AD72-253E-452E-A619-7BA892970ED1}"/>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Triangle 35">
            <a:extLst>
              <a:ext uri="{FF2B5EF4-FFF2-40B4-BE49-F238E27FC236}">
                <a16:creationId xmlns:a16="http://schemas.microsoft.com/office/drawing/2014/main" id="{425159A4-FA57-4BBA-9215-B190E1396B57}"/>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Block Arc 36">
            <a:extLst>
              <a:ext uri="{FF2B5EF4-FFF2-40B4-BE49-F238E27FC236}">
                <a16:creationId xmlns:a16="http://schemas.microsoft.com/office/drawing/2014/main" id="{704F3943-5D17-4C54-B382-0B9E002E96B9}"/>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4218494355"/>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D7E7F143-EDA8-4556-9EA7-6369CEAB7F03}"/>
              </a:ext>
            </a:extLst>
          </p:cNvPr>
          <p:cNvSpPr txBox="1"/>
          <p:nvPr/>
        </p:nvSpPr>
        <p:spPr>
          <a:xfrm>
            <a:off x="332515" y="2332237"/>
            <a:ext cx="3972880" cy="830997"/>
          </a:xfrm>
          <a:prstGeom prst="rect">
            <a:avLst/>
          </a:prstGeom>
          <a:noFill/>
        </p:spPr>
        <p:txBody>
          <a:bodyPr wrap="square" rtlCol="0">
            <a:spAutoFit/>
          </a:bodyPr>
          <a:lstStyle/>
          <a:p>
            <a:pPr algn="ctr"/>
            <a:r>
              <a:rPr lang="en-US" sz="4800" dirty="0">
                <a:solidFill>
                  <a:schemeClr val="tx1">
                    <a:lumMod val="65000"/>
                    <a:lumOff val="35000"/>
                  </a:schemeClr>
                </a:solidFill>
                <a:latin typeface="Bahnschrift" panose="020B0502040204020203" pitchFamily="34" charset="0"/>
              </a:rPr>
              <a:t>WHAT.</a:t>
            </a:r>
          </a:p>
        </p:txBody>
      </p:sp>
      <p:sp>
        <p:nvSpPr>
          <p:cNvPr id="37" name="TextBox 36">
            <a:extLst>
              <a:ext uri="{FF2B5EF4-FFF2-40B4-BE49-F238E27FC236}">
                <a16:creationId xmlns:a16="http://schemas.microsoft.com/office/drawing/2014/main" id="{833FCF40-E247-424C-949C-4A350315A522}"/>
              </a:ext>
            </a:extLst>
          </p:cNvPr>
          <p:cNvSpPr txBox="1"/>
          <p:nvPr/>
        </p:nvSpPr>
        <p:spPr>
          <a:xfrm>
            <a:off x="3968166" y="2332236"/>
            <a:ext cx="3972880" cy="830997"/>
          </a:xfrm>
          <a:prstGeom prst="rect">
            <a:avLst/>
          </a:prstGeom>
          <a:noFill/>
        </p:spPr>
        <p:txBody>
          <a:bodyPr wrap="square" rtlCol="0">
            <a:spAutoFit/>
          </a:bodyPr>
          <a:lstStyle/>
          <a:p>
            <a:pPr algn="ctr"/>
            <a:r>
              <a:rPr lang="en-US" sz="4800" dirty="0">
                <a:solidFill>
                  <a:schemeClr val="tx1">
                    <a:lumMod val="65000"/>
                    <a:lumOff val="35000"/>
                  </a:schemeClr>
                </a:solidFill>
                <a:latin typeface="Bahnschrift" panose="020B0502040204020203" pitchFamily="34" charset="0"/>
              </a:rPr>
              <a:t>WE.</a:t>
            </a:r>
          </a:p>
        </p:txBody>
      </p:sp>
      <p:sp>
        <p:nvSpPr>
          <p:cNvPr id="38" name="TextBox 37">
            <a:extLst>
              <a:ext uri="{FF2B5EF4-FFF2-40B4-BE49-F238E27FC236}">
                <a16:creationId xmlns:a16="http://schemas.microsoft.com/office/drawing/2014/main" id="{EE3662BD-90A3-416C-B81C-CC0B44433A9E}"/>
              </a:ext>
            </a:extLst>
          </p:cNvPr>
          <p:cNvSpPr txBox="1"/>
          <p:nvPr/>
        </p:nvSpPr>
        <p:spPr>
          <a:xfrm>
            <a:off x="7552232" y="2332236"/>
            <a:ext cx="3972880" cy="830997"/>
          </a:xfrm>
          <a:prstGeom prst="rect">
            <a:avLst/>
          </a:prstGeom>
          <a:noFill/>
        </p:spPr>
        <p:txBody>
          <a:bodyPr wrap="square" rtlCol="0">
            <a:spAutoFit/>
          </a:bodyPr>
          <a:lstStyle/>
          <a:p>
            <a:pPr algn="ctr"/>
            <a:r>
              <a:rPr lang="en-US" sz="4800" dirty="0">
                <a:solidFill>
                  <a:schemeClr val="tx1">
                    <a:lumMod val="65000"/>
                    <a:lumOff val="35000"/>
                  </a:schemeClr>
                </a:solidFill>
                <a:latin typeface="Bahnschrift" panose="020B0502040204020203" pitchFamily="34" charset="0"/>
              </a:rPr>
              <a:t>DO?</a:t>
            </a:r>
          </a:p>
        </p:txBody>
      </p:sp>
      <p:sp>
        <p:nvSpPr>
          <p:cNvPr id="39" name="Rectangle 38">
            <a:extLst>
              <a:ext uri="{FF2B5EF4-FFF2-40B4-BE49-F238E27FC236}">
                <a16:creationId xmlns:a16="http://schemas.microsoft.com/office/drawing/2014/main" id="{C4EC69FF-9508-45D9-B9C2-4E8996E1F606}"/>
              </a:ext>
            </a:extLst>
          </p:cNvPr>
          <p:cNvSpPr/>
          <p:nvPr/>
        </p:nvSpPr>
        <p:spPr>
          <a:xfrm>
            <a:off x="1464388" y="3242602"/>
            <a:ext cx="1709133"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endParaRPr>
          </a:p>
        </p:txBody>
      </p:sp>
      <p:sp>
        <p:nvSpPr>
          <p:cNvPr id="40" name="Rectangle 39">
            <a:extLst>
              <a:ext uri="{FF2B5EF4-FFF2-40B4-BE49-F238E27FC236}">
                <a16:creationId xmlns:a16="http://schemas.microsoft.com/office/drawing/2014/main" id="{3DE76B70-F37F-4406-964B-CF57E4DF0389}"/>
              </a:ext>
            </a:extLst>
          </p:cNvPr>
          <p:cNvSpPr/>
          <p:nvPr/>
        </p:nvSpPr>
        <p:spPr>
          <a:xfrm>
            <a:off x="5098222" y="3283941"/>
            <a:ext cx="1709133"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41" name="Rectangle 40">
            <a:extLst>
              <a:ext uri="{FF2B5EF4-FFF2-40B4-BE49-F238E27FC236}">
                <a16:creationId xmlns:a16="http://schemas.microsoft.com/office/drawing/2014/main" id="{269A81BA-456C-49D1-83E7-76D8E5F43BE8}"/>
              </a:ext>
            </a:extLst>
          </p:cNvPr>
          <p:cNvSpPr/>
          <p:nvPr/>
        </p:nvSpPr>
        <p:spPr>
          <a:xfrm>
            <a:off x="8732056" y="3283941"/>
            <a:ext cx="1709133"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42" name="Rectangle 41">
            <a:extLst>
              <a:ext uri="{FF2B5EF4-FFF2-40B4-BE49-F238E27FC236}">
                <a16:creationId xmlns:a16="http://schemas.microsoft.com/office/drawing/2014/main" id="{B162365A-245C-4619-BBDC-38D54DA8A56F}"/>
              </a:ext>
            </a:extLst>
          </p:cNvPr>
          <p:cNvSpPr/>
          <p:nvPr/>
        </p:nvSpPr>
        <p:spPr>
          <a:xfrm flipH="1">
            <a:off x="1433991" y="4384767"/>
            <a:ext cx="2286643" cy="738664"/>
          </a:xfrm>
          <a:prstGeom prst="rect">
            <a:avLst/>
          </a:prstGeom>
        </p:spPr>
        <p:txBody>
          <a:bodyPr wrap="square">
            <a:spAutoFit/>
          </a:bodyPr>
          <a:lstStyle/>
          <a:p>
            <a:r>
              <a:rPr lang="en-US" sz="1400" b="0" i="0" dirty="0">
                <a:solidFill>
                  <a:schemeClr val="tx2">
                    <a:lumMod val="50000"/>
                  </a:schemeClr>
                </a:solidFill>
                <a:effectLst/>
              </a:rPr>
              <a:t>Lorem ipsum dolor sit </a:t>
            </a:r>
            <a:r>
              <a:rPr lang="en-US" sz="1400" b="0" i="0" dirty="0" err="1">
                <a:solidFill>
                  <a:schemeClr val="tx2">
                    <a:lumMod val="50000"/>
                  </a:schemeClr>
                </a:solidFill>
                <a:effectLst/>
              </a:rPr>
              <a:t>amet</a:t>
            </a:r>
            <a:r>
              <a:rPr lang="en-US" sz="1400" b="0" i="0" dirty="0">
                <a:solidFill>
                  <a:schemeClr val="tx2">
                    <a:lumMod val="50000"/>
                  </a:schemeClr>
                </a:solidFill>
                <a:effectLst/>
              </a:rPr>
              <a:t>, </a:t>
            </a:r>
            <a:r>
              <a:rPr lang="en-US" sz="1400" b="0" i="0" dirty="0" err="1">
                <a:solidFill>
                  <a:schemeClr val="tx2">
                    <a:lumMod val="50000"/>
                  </a:schemeClr>
                </a:solidFill>
                <a:effectLst/>
              </a:rPr>
              <a:t>consectetur</a:t>
            </a:r>
            <a:r>
              <a:rPr lang="en-US" sz="1400" b="0" i="0" dirty="0">
                <a:solidFill>
                  <a:schemeClr val="tx2">
                    <a:lumMod val="50000"/>
                  </a:schemeClr>
                </a:solidFill>
                <a:effectLst/>
              </a:rPr>
              <a:t> </a:t>
            </a:r>
            <a:r>
              <a:rPr lang="en-US" sz="1400" b="0" i="0" dirty="0" err="1">
                <a:solidFill>
                  <a:schemeClr val="tx2">
                    <a:lumMod val="50000"/>
                  </a:schemeClr>
                </a:solidFill>
                <a:effectLst/>
              </a:rPr>
              <a:t>adipiscing</a:t>
            </a:r>
            <a:r>
              <a:rPr lang="en-US" sz="1400" b="0" i="0" dirty="0">
                <a:solidFill>
                  <a:schemeClr val="tx2">
                    <a:lumMod val="50000"/>
                  </a:schemeClr>
                </a:solidFill>
                <a:effectLst/>
              </a:rPr>
              <a:t> </a:t>
            </a:r>
            <a:r>
              <a:rPr lang="en-US" sz="1400" b="0" i="0" dirty="0" err="1">
                <a:solidFill>
                  <a:schemeClr val="tx2">
                    <a:lumMod val="50000"/>
                  </a:schemeClr>
                </a:solidFill>
                <a:effectLst/>
              </a:rPr>
              <a:t>elit</a:t>
            </a:r>
            <a:r>
              <a:rPr lang="en-US" sz="1400" b="0" i="0" dirty="0">
                <a:solidFill>
                  <a:schemeClr val="tx2">
                    <a:lumMod val="50000"/>
                  </a:schemeClr>
                </a:solidFill>
                <a:effectLst/>
              </a:rPr>
              <a:t>, </a:t>
            </a:r>
            <a:r>
              <a:rPr lang="en-US" sz="1400" b="0" i="0" dirty="0" err="1">
                <a:solidFill>
                  <a:schemeClr val="tx2">
                    <a:lumMod val="50000"/>
                  </a:schemeClr>
                </a:solidFill>
                <a:effectLst/>
              </a:rPr>
              <a:t>sed</a:t>
            </a:r>
            <a:r>
              <a:rPr lang="en-US" sz="1400" b="0" i="0" dirty="0">
                <a:solidFill>
                  <a:schemeClr val="tx2">
                    <a:lumMod val="50000"/>
                  </a:schemeClr>
                </a:solidFill>
                <a:effectLst/>
              </a:rPr>
              <a:t> do </a:t>
            </a:r>
            <a:r>
              <a:rPr lang="en-US" sz="1400" b="0" i="0" dirty="0" err="1">
                <a:solidFill>
                  <a:schemeClr val="tx2">
                    <a:lumMod val="50000"/>
                  </a:schemeClr>
                </a:solidFill>
                <a:effectLst/>
              </a:rPr>
              <a:t>elit</a:t>
            </a:r>
            <a:r>
              <a:rPr lang="en-US" sz="1400" b="0" i="0" dirty="0">
                <a:solidFill>
                  <a:schemeClr val="tx2">
                    <a:lumMod val="50000"/>
                  </a:schemeClr>
                </a:solidFill>
                <a:effectLst/>
              </a:rPr>
              <a:t>, </a:t>
            </a:r>
            <a:r>
              <a:rPr lang="en-US" sz="1400" b="0" i="0" dirty="0" err="1">
                <a:solidFill>
                  <a:schemeClr val="tx2">
                    <a:lumMod val="50000"/>
                  </a:schemeClr>
                </a:solidFill>
                <a:effectLst/>
              </a:rPr>
              <a:t>sed</a:t>
            </a:r>
            <a:r>
              <a:rPr lang="en-US" sz="1400" b="0" i="0" dirty="0">
                <a:solidFill>
                  <a:schemeClr val="tx2">
                    <a:lumMod val="50000"/>
                  </a:schemeClr>
                </a:solidFill>
                <a:effectLst/>
              </a:rPr>
              <a:t> do</a:t>
            </a:r>
            <a:endParaRPr lang="en-US" sz="1400" dirty="0">
              <a:solidFill>
                <a:schemeClr val="tx2">
                  <a:lumMod val="50000"/>
                </a:schemeClr>
              </a:solidFill>
            </a:endParaRPr>
          </a:p>
        </p:txBody>
      </p:sp>
      <p:sp>
        <p:nvSpPr>
          <p:cNvPr id="43" name="Rectangle 42">
            <a:extLst>
              <a:ext uri="{FF2B5EF4-FFF2-40B4-BE49-F238E27FC236}">
                <a16:creationId xmlns:a16="http://schemas.microsoft.com/office/drawing/2014/main" id="{21D20DE3-7249-447A-90A3-736663A26498}"/>
              </a:ext>
            </a:extLst>
          </p:cNvPr>
          <p:cNvSpPr/>
          <p:nvPr/>
        </p:nvSpPr>
        <p:spPr>
          <a:xfrm flipH="1">
            <a:off x="1433991" y="3951283"/>
            <a:ext cx="1664121" cy="423449"/>
          </a:xfrm>
          <a:prstGeom prst="rect">
            <a:avLst/>
          </a:prstGeom>
        </p:spPr>
        <p:txBody>
          <a:bodyPr wrap="square">
            <a:spAutoFit/>
          </a:bodyPr>
          <a:lstStyle/>
          <a:p>
            <a:pPr>
              <a:lnSpc>
                <a:spcPct val="150000"/>
              </a:lnSpc>
            </a:pPr>
            <a:r>
              <a:rPr lang="en-US" sz="1600" b="1" i="0" dirty="0">
                <a:solidFill>
                  <a:schemeClr val="tx2">
                    <a:lumMod val="50000"/>
                  </a:schemeClr>
                </a:solidFill>
                <a:effectLst/>
              </a:rPr>
              <a:t>KEYWORD HERE</a:t>
            </a:r>
            <a:endParaRPr lang="en-US" sz="1600" b="1" dirty="0">
              <a:solidFill>
                <a:schemeClr val="tx2">
                  <a:lumMod val="50000"/>
                </a:schemeClr>
              </a:solidFill>
            </a:endParaRPr>
          </a:p>
        </p:txBody>
      </p:sp>
      <p:sp>
        <p:nvSpPr>
          <p:cNvPr id="45" name="Rectangle 44">
            <a:extLst>
              <a:ext uri="{FF2B5EF4-FFF2-40B4-BE49-F238E27FC236}">
                <a16:creationId xmlns:a16="http://schemas.microsoft.com/office/drawing/2014/main" id="{FC87C0A7-4037-4517-A349-EABA14C75EDB}"/>
              </a:ext>
            </a:extLst>
          </p:cNvPr>
          <p:cNvSpPr/>
          <p:nvPr/>
        </p:nvSpPr>
        <p:spPr>
          <a:xfrm flipH="1">
            <a:off x="5052517" y="4384767"/>
            <a:ext cx="2286643" cy="738664"/>
          </a:xfrm>
          <a:prstGeom prst="rect">
            <a:avLst/>
          </a:prstGeom>
        </p:spPr>
        <p:txBody>
          <a:bodyPr wrap="square">
            <a:spAutoFit/>
          </a:bodyPr>
          <a:lstStyle/>
          <a:p>
            <a:r>
              <a:rPr lang="en-US" sz="1400" b="0" i="0" dirty="0">
                <a:solidFill>
                  <a:schemeClr val="tx2">
                    <a:lumMod val="50000"/>
                  </a:schemeClr>
                </a:solidFill>
                <a:effectLst/>
              </a:rPr>
              <a:t>Lorem ipsum dolor sit </a:t>
            </a:r>
            <a:r>
              <a:rPr lang="en-US" sz="1400" b="0" i="0" dirty="0" err="1">
                <a:solidFill>
                  <a:schemeClr val="tx2">
                    <a:lumMod val="50000"/>
                  </a:schemeClr>
                </a:solidFill>
                <a:effectLst/>
              </a:rPr>
              <a:t>amet</a:t>
            </a:r>
            <a:r>
              <a:rPr lang="en-US" sz="1400" b="0" i="0" dirty="0">
                <a:solidFill>
                  <a:schemeClr val="tx2">
                    <a:lumMod val="50000"/>
                  </a:schemeClr>
                </a:solidFill>
                <a:effectLst/>
              </a:rPr>
              <a:t>, </a:t>
            </a:r>
            <a:r>
              <a:rPr lang="en-US" sz="1400" b="0" i="0" dirty="0" err="1">
                <a:solidFill>
                  <a:schemeClr val="tx2">
                    <a:lumMod val="50000"/>
                  </a:schemeClr>
                </a:solidFill>
                <a:effectLst/>
              </a:rPr>
              <a:t>consectetur</a:t>
            </a:r>
            <a:r>
              <a:rPr lang="en-US" sz="1400" b="0" i="0" dirty="0">
                <a:solidFill>
                  <a:schemeClr val="tx2">
                    <a:lumMod val="50000"/>
                  </a:schemeClr>
                </a:solidFill>
                <a:effectLst/>
              </a:rPr>
              <a:t> </a:t>
            </a:r>
            <a:r>
              <a:rPr lang="en-US" sz="1400" b="0" i="0" dirty="0" err="1">
                <a:solidFill>
                  <a:schemeClr val="tx2">
                    <a:lumMod val="50000"/>
                  </a:schemeClr>
                </a:solidFill>
                <a:effectLst/>
              </a:rPr>
              <a:t>adipiscing</a:t>
            </a:r>
            <a:r>
              <a:rPr lang="en-US" sz="1400" b="0" i="0" dirty="0">
                <a:solidFill>
                  <a:schemeClr val="tx2">
                    <a:lumMod val="50000"/>
                  </a:schemeClr>
                </a:solidFill>
                <a:effectLst/>
              </a:rPr>
              <a:t> </a:t>
            </a:r>
            <a:r>
              <a:rPr lang="en-US" sz="1400" b="0" i="0" dirty="0" err="1">
                <a:solidFill>
                  <a:schemeClr val="tx2">
                    <a:lumMod val="50000"/>
                  </a:schemeClr>
                </a:solidFill>
                <a:effectLst/>
              </a:rPr>
              <a:t>elit</a:t>
            </a:r>
            <a:r>
              <a:rPr lang="en-US" sz="1400" b="0" i="0" dirty="0">
                <a:solidFill>
                  <a:schemeClr val="tx2">
                    <a:lumMod val="50000"/>
                  </a:schemeClr>
                </a:solidFill>
                <a:effectLst/>
              </a:rPr>
              <a:t>, </a:t>
            </a:r>
            <a:r>
              <a:rPr lang="en-US" sz="1400" b="0" i="0" dirty="0" err="1">
                <a:solidFill>
                  <a:schemeClr val="tx2">
                    <a:lumMod val="50000"/>
                  </a:schemeClr>
                </a:solidFill>
                <a:effectLst/>
              </a:rPr>
              <a:t>sed</a:t>
            </a:r>
            <a:r>
              <a:rPr lang="en-US" sz="1400" b="0" i="0" dirty="0">
                <a:solidFill>
                  <a:schemeClr val="tx2">
                    <a:lumMod val="50000"/>
                  </a:schemeClr>
                </a:solidFill>
                <a:effectLst/>
              </a:rPr>
              <a:t> do </a:t>
            </a:r>
            <a:r>
              <a:rPr lang="en-US" sz="1400" b="0" i="0" dirty="0" err="1">
                <a:solidFill>
                  <a:schemeClr val="tx2">
                    <a:lumMod val="50000"/>
                  </a:schemeClr>
                </a:solidFill>
                <a:effectLst/>
              </a:rPr>
              <a:t>elit</a:t>
            </a:r>
            <a:r>
              <a:rPr lang="en-US" sz="1400" b="0" i="0" dirty="0">
                <a:solidFill>
                  <a:schemeClr val="tx2">
                    <a:lumMod val="50000"/>
                  </a:schemeClr>
                </a:solidFill>
                <a:effectLst/>
              </a:rPr>
              <a:t>, </a:t>
            </a:r>
            <a:r>
              <a:rPr lang="en-US" sz="1400" b="0" i="0" dirty="0" err="1">
                <a:solidFill>
                  <a:schemeClr val="tx2">
                    <a:lumMod val="50000"/>
                  </a:schemeClr>
                </a:solidFill>
                <a:effectLst/>
              </a:rPr>
              <a:t>sed</a:t>
            </a:r>
            <a:r>
              <a:rPr lang="en-US" sz="1400" b="0" i="0" dirty="0">
                <a:solidFill>
                  <a:schemeClr val="tx2">
                    <a:lumMod val="50000"/>
                  </a:schemeClr>
                </a:solidFill>
                <a:effectLst/>
              </a:rPr>
              <a:t> do</a:t>
            </a:r>
            <a:endParaRPr lang="en-US" sz="1400" dirty="0">
              <a:solidFill>
                <a:schemeClr val="tx2">
                  <a:lumMod val="50000"/>
                </a:schemeClr>
              </a:solidFill>
            </a:endParaRPr>
          </a:p>
        </p:txBody>
      </p:sp>
      <p:sp>
        <p:nvSpPr>
          <p:cNvPr id="46" name="Rectangle 45">
            <a:extLst>
              <a:ext uri="{FF2B5EF4-FFF2-40B4-BE49-F238E27FC236}">
                <a16:creationId xmlns:a16="http://schemas.microsoft.com/office/drawing/2014/main" id="{DAE211BD-864C-4393-8C52-5708641E62F1}"/>
              </a:ext>
            </a:extLst>
          </p:cNvPr>
          <p:cNvSpPr/>
          <p:nvPr/>
        </p:nvSpPr>
        <p:spPr>
          <a:xfrm flipH="1">
            <a:off x="5052517" y="3951283"/>
            <a:ext cx="1664121" cy="423449"/>
          </a:xfrm>
          <a:prstGeom prst="rect">
            <a:avLst/>
          </a:prstGeom>
        </p:spPr>
        <p:txBody>
          <a:bodyPr wrap="square">
            <a:spAutoFit/>
          </a:bodyPr>
          <a:lstStyle/>
          <a:p>
            <a:pPr>
              <a:lnSpc>
                <a:spcPct val="150000"/>
              </a:lnSpc>
            </a:pPr>
            <a:r>
              <a:rPr lang="en-US" sz="1600" b="1" i="0" dirty="0">
                <a:solidFill>
                  <a:schemeClr val="tx2">
                    <a:lumMod val="50000"/>
                  </a:schemeClr>
                </a:solidFill>
                <a:effectLst/>
              </a:rPr>
              <a:t>KEYWORD HERE</a:t>
            </a:r>
            <a:endParaRPr lang="en-US" sz="1600" b="1" dirty="0">
              <a:solidFill>
                <a:schemeClr val="tx2">
                  <a:lumMod val="50000"/>
                </a:schemeClr>
              </a:solidFill>
            </a:endParaRPr>
          </a:p>
        </p:txBody>
      </p:sp>
      <p:sp>
        <p:nvSpPr>
          <p:cNvPr id="48" name="Rectangle 47">
            <a:extLst>
              <a:ext uri="{FF2B5EF4-FFF2-40B4-BE49-F238E27FC236}">
                <a16:creationId xmlns:a16="http://schemas.microsoft.com/office/drawing/2014/main" id="{440EFF37-4E14-44C3-A648-9D7F028A68E8}"/>
              </a:ext>
            </a:extLst>
          </p:cNvPr>
          <p:cNvSpPr/>
          <p:nvPr/>
        </p:nvSpPr>
        <p:spPr>
          <a:xfrm flipH="1">
            <a:off x="8682398" y="4384767"/>
            <a:ext cx="2286643" cy="738664"/>
          </a:xfrm>
          <a:prstGeom prst="rect">
            <a:avLst/>
          </a:prstGeom>
        </p:spPr>
        <p:txBody>
          <a:bodyPr wrap="square">
            <a:spAutoFit/>
          </a:bodyPr>
          <a:lstStyle/>
          <a:p>
            <a:r>
              <a:rPr lang="en-US" sz="1400" b="0" i="0" dirty="0">
                <a:solidFill>
                  <a:schemeClr val="tx2">
                    <a:lumMod val="50000"/>
                  </a:schemeClr>
                </a:solidFill>
                <a:effectLst/>
              </a:rPr>
              <a:t>Lorem ipsum dolor sit </a:t>
            </a:r>
            <a:r>
              <a:rPr lang="en-US" sz="1400" b="0" i="0" dirty="0" err="1">
                <a:solidFill>
                  <a:schemeClr val="tx2">
                    <a:lumMod val="50000"/>
                  </a:schemeClr>
                </a:solidFill>
                <a:effectLst/>
              </a:rPr>
              <a:t>amet</a:t>
            </a:r>
            <a:r>
              <a:rPr lang="en-US" sz="1400" b="0" i="0" dirty="0">
                <a:solidFill>
                  <a:schemeClr val="tx2">
                    <a:lumMod val="50000"/>
                  </a:schemeClr>
                </a:solidFill>
                <a:effectLst/>
              </a:rPr>
              <a:t>, </a:t>
            </a:r>
            <a:r>
              <a:rPr lang="en-US" sz="1400" b="0" i="0" dirty="0" err="1">
                <a:solidFill>
                  <a:schemeClr val="tx2">
                    <a:lumMod val="50000"/>
                  </a:schemeClr>
                </a:solidFill>
                <a:effectLst/>
              </a:rPr>
              <a:t>consectetur</a:t>
            </a:r>
            <a:r>
              <a:rPr lang="en-US" sz="1400" b="0" i="0" dirty="0">
                <a:solidFill>
                  <a:schemeClr val="tx2">
                    <a:lumMod val="50000"/>
                  </a:schemeClr>
                </a:solidFill>
                <a:effectLst/>
              </a:rPr>
              <a:t> </a:t>
            </a:r>
            <a:r>
              <a:rPr lang="en-US" sz="1400" b="0" i="0" dirty="0" err="1">
                <a:solidFill>
                  <a:schemeClr val="tx2">
                    <a:lumMod val="50000"/>
                  </a:schemeClr>
                </a:solidFill>
                <a:effectLst/>
              </a:rPr>
              <a:t>adipiscing</a:t>
            </a:r>
            <a:r>
              <a:rPr lang="en-US" sz="1400" b="0" i="0" dirty="0">
                <a:solidFill>
                  <a:schemeClr val="tx2">
                    <a:lumMod val="50000"/>
                  </a:schemeClr>
                </a:solidFill>
                <a:effectLst/>
              </a:rPr>
              <a:t> </a:t>
            </a:r>
            <a:r>
              <a:rPr lang="en-US" sz="1400" b="0" i="0" dirty="0" err="1">
                <a:solidFill>
                  <a:schemeClr val="tx2">
                    <a:lumMod val="50000"/>
                  </a:schemeClr>
                </a:solidFill>
                <a:effectLst/>
              </a:rPr>
              <a:t>elit</a:t>
            </a:r>
            <a:r>
              <a:rPr lang="en-US" sz="1400" b="0" i="0" dirty="0">
                <a:solidFill>
                  <a:schemeClr val="tx2">
                    <a:lumMod val="50000"/>
                  </a:schemeClr>
                </a:solidFill>
                <a:effectLst/>
              </a:rPr>
              <a:t>, </a:t>
            </a:r>
            <a:r>
              <a:rPr lang="en-US" sz="1400" b="0" i="0" dirty="0" err="1">
                <a:solidFill>
                  <a:schemeClr val="tx2">
                    <a:lumMod val="50000"/>
                  </a:schemeClr>
                </a:solidFill>
                <a:effectLst/>
              </a:rPr>
              <a:t>sed</a:t>
            </a:r>
            <a:r>
              <a:rPr lang="en-US" sz="1400" b="0" i="0" dirty="0">
                <a:solidFill>
                  <a:schemeClr val="tx2">
                    <a:lumMod val="50000"/>
                  </a:schemeClr>
                </a:solidFill>
                <a:effectLst/>
              </a:rPr>
              <a:t> do </a:t>
            </a:r>
            <a:r>
              <a:rPr lang="en-US" sz="1400" b="0" i="0" dirty="0" err="1">
                <a:solidFill>
                  <a:schemeClr val="tx2">
                    <a:lumMod val="50000"/>
                  </a:schemeClr>
                </a:solidFill>
                <a:effectLst/>
              </a:rPr>
              <a:t>elit</a:t>
            </a:r>
            <a:r>
              <a:rPr lang="en-US" sz="1400" b="0" i="0" dirty="0">
                <a:solidFill>
                  <a:schemeClr val="tx2">
                    <a:lumMod val="50000"/>
                  </a:schemeClr>
                </a:solidFill>
                <a:effectLst/>
              </a:rPr>
              <a:t>, </a:t>
            </a:r>
            <a:r>
              <a:rPr lang="en-US" sz="1400" b="0" i="0" dirty="0" err="1">
                <a:solidFill>
                  <a:schemeClr val="tx2">
                    <a:lumMod val="50000"/>
                  </a:schemeClr>
                </a:solidFill>
                <a:effectLst/>
              </a:rPr>
              <a:t>sed</a:t>
            </a:r>
            <a:r>
              <a:rPr lang="en-US" sz="1400" b="0" i="0" dirty="0">
                <a:solidFill>
                  <a:schemeClr val="tx2">
                    <a:lumMod val="50000"/>
                  </a:schemeClr>
                </a:solidFill>
                <a:effectLst/>
              </a:rPr>
              <a:t> do</a:t>
            </a:r>
            <a:endParaRPr lang="en-US" sz="1400" dirty="0">
              <a:solidFill>
                <a:schemeClr val="tx2">
                  <a:lumMod val="50000"/>
                </a:schemeClr>
              </a:solidFill>
            </a:endParaRPr>
          </a:p>
        </p:txBody>
      </p:sp>
      <p:sp>
        <p:nvSpPr>
          <p:cNvPr id="49" name="Rectangle 48">
            <a:extLst>
              <a:ext uri="{FF2B5EF4-FFF2-40B4-BE49-F238E27FC236}">
                <a16:creationId xmlns:a16="http://schemas.microsoft.com/office/drawing/2014/main" id="{06111C8B-6546-4D06-8EF8-38A0003A33CA}"/>
              </a:ext>
            </a:extLst>
          </p:cNvPr>
          <p:cNvSpPr/>
          <p:nvPr/>
        </p:nvSpPr>
        <p:spPr>
          <a:xfrm flipH="1">
            <a:off x="8682398" y="3951283"/>
            <a:ext cx="1664121" cy="423449"/>
          </a:xfrm>
          <a:prstGeom prst="rect">
            <a:avLst/>
          </a:prstGeom>
        </p:spPr>
        <p:txBody>
          <a:bodyPr wrap="square">
            <a:spAutoFit/>
          </a:bodyPr>
          <a:lstStyle/>
          <a:p>
            <a:pPr>
              <a:lnSpc>
                <a:spcPct val="150000"/>
              </a:lnSpc>
            </a:pPr>
            <a:r>
              <a:rPr lang="en-US" sz="1600" b="1" i="0" dirty="0">
                <a:solidFill>
                  <a:schemeClr val="tx2">
                    <a:lumMod val="50000"/>
                  </a:schemeClr>
                </a:solidFill>
                <a:effectLst/>
              </a:rPr>
              <a:t>KEYWORD HERE</a:t>
            </a:r>
            <a:endParaRPr lang="en-US" sz="1600" b="1" dirty="0">
              <a:solidFill>
                <a:schemeClr val="tx2">
                  <a:lumMod val="50000"/>
                </a:schemeClr>
              </a:solidFill>
            </a:endParaRPr>
          </a:p>
        </p:txBody>
      </p:sp>
      <p:sp>
        <p:nvSpPr>
          <p:cNvPr id="14" name="TextBox 13">
            <a:extLst>
              <a:ext uri="{FF2B5EF4-FFF2-40B4-BE49-F238E27FC236}">
                <a16:creationId xmlns:a16="http://schemas.microsoft.com/office/drawing/2014/main" id="{582F14AF-AF56-473E-AEC9-DCEDEC0BFDF7}"/>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15" name="Half Frame 14">
            <a:extLst>
              <a:ext uri="{FF2B5EF4-FFF2-40B4-BE49-F238E27FC236}">
                <a16:creationId xmlns:a16="http://schemas.microsoft.com/office/drawing/2014/main" id="{E81EF2FC-3D00-437E-BCC1-118F7834C01A}"/>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6" name="Right Triangle 15">
            <a:extLst>
              <a:ext uri="{FF2B5EF4-FFF2-40B4-BE49-F238E27FC236}">
                <a16:creationId xmlns:a16="http://schemas.microsoft.com/office/drawing/2014/main" id="{4B91F1F9-7541-40D5-9F01-8ABE9722292B}"/>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Triangle 16">
            <a:extLst>
              <a:ext uri="{FF2B5EF4-FFF2-40B4-BE49-F238E27FC236}">
                <a16:creationId xmlns:a16="http://schemas.microsoft.com/office/drawing/2014/main" id="{C949A2E8-9DE8-49B2-9386-5DE88F36E99A}"/>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Block Arc 17">
            <a:extLst>
              <a:ext uri="{FF2B5EF4-FFF2-40B4-BE49-F238E27FC236}">
                <a16:creationId xmlns:a16="http://schemas.microsoft.com/office/drawing/2014/main" id="{1EB08CAC-1E01-40B6-B602-93E0ECF2192C}"/>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11746388"/>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BCE96949-F163-484B-82F8-4D8E46A4B078}"/>
              </a:ext>
            </a:extLst>
          </p:cNvPr>
          <p:cNvSpPr/>
          <p:nvPr/>
        </p:nvSpPr>
        <p:spPr>
          <a:xfrm>
            <a:off x="1430708" y="2699114"/>
            <a:ext cx="1317415" cy="1317415"/>
          </a:xfrm>
          <a:prstGeom prst="ellipse">
            <a:avLst/>
          </a:pr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tx1">
                  <a:lumMod val="65000"/>
                  <a:lumOff val="35000"/>
                </a:schemeClr>
              </a:solidFill>
            </a:endParaRPr>
          </a:p>
        </p:txBody>
      </p:sp>
      <p:sp>
        <p:nvSpPr>
          <p:cNvPr id="7" name="TextBox 6">
            <a:extLst>
              <a:ext uri="{FF2B5EF4-FFF2-40B4-BE49-F238E27FC236}">
                <a16:creationId xmlns:a16="http://schemas.microsoft.com/office/drawing/2014/main" id="{1FF53BEE-1D2F-4628-99BB-56F72F754F94}"/>
              </a:ext>
            </a:extLst>
          </p:cNvPr>
          <p:cNvSpPr txBox="1"/>
          <p:nvPr/>
        </p:nvSpPr>
        <p:spPr>
          <a:xfrm>
            <a:off x="1270826" y="4232756"/>
            <a:ext cx="1637179" cy="369332"/>
          </a:xfrm>
          <a:prstGeom prst="rect">
            <a:avLst/>
          </a:prstGeom>
          <a:noFill/>
        </p:spPr>
        <p:txBody>
          <a:bodyPr wrap="none" rtlCol="0" anchor="t">
            <a:spAutoFit/>
          </a:bodyPr>
          <a:lstStyle/>
          <a:p>
            <a:pPr algn="ctr"/>
            <a:r>
              <a:rPr lang="en-US" dirty="0">
                <a:solidFill>
                  <a:schemeClr val="tx2">
                    <a:lumMod val="50000"/>
                  </a:schemeClr>
                </a:solidFill>
              </a:rPr>
              <a:t>Insert title here</a:t>
            </a:r>
          </a:p>
        </p:txBody>
      </p:sp>
      <p:sp>
        <p:nvSpPr>
          <p:cNvPr id="8" name="TextBox 7">
            <a:extLst>
              <a:ext uri="{FF2B5EF4-FFF2-40B4-BE49-F238E27FC236}">
                <a16:creationId xmlns:a16="http://schemas.microsoft.com/office/drawing/2014/main" id="{A3BCFEDD-4912-41DE-AA4E-C732981919B6}"/>
              </a:ext>
            </a:extLst>
          </p:cNvPr>
          <p:cNvSpPr txBox="1"/>
          <p:nvPr/>
        </p:nvSpPr>
        <p:spPr>
          <a:xfrm>
            <a:off x="913388" y="4624982"/>
            <a:ext cx="2352054" cy="617733"/>
          </a:xfrm>
          <a:prstGeom prst="rect">
            <a:avLst/>
          </a:prstGeom>
          <a:noFill/>
        </p:spPr>
        <p:txBody>
          <a:bodyPr wrap="square" rtlCol="0">
            <a:spAutoFit/>
          </a:bodyPr>
          <a:lstStyle/>
          <a:p>
            <a:pPr algn="ctr">
              <a:lnSpc>
                <a:spcPct val="150000"/>
              </a:lnSpc>
            </a:pPr>
            <a:r>
              <a:rPr lang="en-US" sz="1200" dirty="0">
                <a:solidFill>
                  <a:schemeClr val="tx2">
                    <a:lumMod val="50000"/>
                  </a:schemeClr>
                </a:solidFill>
              </a:rPr>
              <a:t>Sed perspiciatis unde omnis iste voluptatem ut fringilla.</a:t>
            </a:r>
          </a:p>
        </p:txBody>
      </p:sp>
      <p:sp>
        <p:nvSpPr>
          <p:cNvPr id="9" name="Oval 8">
            <a:extLst>
              <a:ext uri="{FF2B5EF4-FFF2-40B4-BE49-F238E27FC236}">
                <a16:creationId xmlns:a16="http://schemas.microsoft.com/office/drawing/2014/main" id="{46F17C82-CD0D-4CDB-B003-1218C0C24160}"/>
              </a:ext>
            </a:extLst>
          </p:cNvPr>
          <p:cNvSpPr/>
          <p:nvPr/>
        </p:nvSpPr>
        <p:spPr>
          <a:xfrm>
            <a:off x="4101765" y="2699114"/>
            <a:ext cx="1317415" cy="1317415"/>
          </a:xfrm>
          <a:prstGeom prst="ellipse">
            <a:avLst/>
          </a:pr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tx1">
                  <a:lumMod val="65000"/>
                  <a:lumOff val="35000"/>
                </a:schemeClr>
              </a:solidFill>
            </a:endParaRPr>
          </a:p>
        </p:txBody>
      </p:sp>
      <p:sp>
        <p:nvSpPr>
          <p:cNvPr id="10" name="TextBox 9">
            <a:extLst>
              <a:ext uri="{FF2B5EF4-FFF2-40B4-BE49-F238E27FC236}">
                <a16:creationId xmlns:a16="http://schemas.microsoft.com/office/drawing/2014/main" id="{3EFEFD22-2237-4F10-A302-71C80BDCE970}"/>
              </a:ext>
            </a:extLst>
          </p:cNvPr>
          <p:cNvSpPr txBox="1"/>
          <p:nvPr/>
        </p:nvSpPr>
        <p:spPr>
          <a:xfrm>
            <a:off x="3941883" y="4232756"/>
            <a:ext cx="1637179" cy="369332"/>
          </a:xfrm>
          <a:prstGeom prst="rect">
            <a:avLst/>
          </a:prstGeom>
          <a:noFill/>
        </p:spPr>
        <p:txBody>
          <a:bodyPr wrap="none" rtlCol="0" anchor="t">
            <a:spAutoFit/>
          </a:bodyPr>
          <a:lstStyle/>
          <a:p>
            <a:pPr algn="ctr"/>
            <a:r>
              <a:rPr lang="en-US" dirty="0">
                <a:solidFill>
                  <a:schemeClr val="tx2">
                    <a:lumMod val="50000"/>
                  </a:schemeClr>
                </a:solidFill>
              </a:rPr>
              <a:t>Insert title here</a:t>
            </a:r>
          </a:p>
        </p:txBody>
      </p:sp>
      <p:sp>
        <p:nvSpPr>
          <p:cNvPr id="11" name="TextBox 10">
            <a:extLst>
              <a:ext uri="{FF2B5EF4-FFF2-40B4-BE49-F238E27FC236}">
                <a16:creationId xmlns:a16="http://schemas.microsoft.com/office/drawing/2014/main" id="{B3FF1822-FC3D-487F-B59F-73B4BC7CB8B0}"/>
              </a:ext>
            </a:extLst>
          </p:cNvPr>
          <p:cNvSpPr txBox="1"/>
          <p:nvPr/>
        </p:nvSpPr>
        <p:spPr>
          <a:xfrm>
            <a:off x="3584445" y="4624982"/>
            <a:ext cx="2352054" cy="617733"/>
          </a:xfrm>
          <a:prstGeom prst="rect">
            <a:avLst/>
          </a:prstGeom>
          <a:noFill/>
        </p:spPr>
        <p:txBody>
          <a:bodyPr wrap="square" rtlCol="0">
            <a:spAutoFit/>
          </a:bodyPr>
          <a:lstStyle/>
          <a:p>
            <a:pPr algn="ctr">
              <a:lnSpc>
                <a:spcPct val="150000"/>
              </a:lnSpc>
            </a:pPr>
            <a:r>
              <a:rPr lang="en-US" sz="1200" dirty="0">
                <a:solidFill>
                  <a:schemeClr val="tx2">
                    <a:lumMod val="50000"/>
                  </a:schemeClr>
                </a:solidFill>
              </a:rPr>
              <a:t>Sed perspiciatis unde omnis iste voluptatem ut fringilla.</a:t>
            </a:r>
          </a:p>
        </p:txBody>
      </p:sp>
      <p:sp>
        <p:nvSpPr>
          <p:cNvPr id="12" name="Oval 11">
            <a:extLst>
              <a:ext uri="{FF2B5EF4-FFF2-40B4-BE49-F238E27FC236}">
                <a16:creationId xmlns:a16="http://schemas.microsoft.com/office/drawing/2014/main" id="{DFAA7F85-8ED3-4FF6-99CA-66509F0B4A58}"/>
              </a:ext>
            </a:extLst>
          </p:cNvPr>
          <p:cNvSpPr/>
          <p:nvPr/>
        </p:nvSpPr>
        <p:spPr>
          <a:xfrm>
            <a:off x="6772822" y="2699114"/>
            <a:ext cx="1317415" cy="1317415"/>
          </a:xfrm>
          <a:prstGeom prst="ellipse">
            <a:avLst/>
          </a:pr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tx1">
                  <a:lumMod val="65000"/>
                  <a:lumOff val="35000"/>
                </a:schemeClr>
              </a:solidFill>
            </a:endParaRPr>
          </a:p>
        </p:txBody>
      </p:sp>
      <p:sp>
        <p:nvSpPr>
          <p:cNvPr id="13" name="TextBox 12">
            <a:extLst>
              <a:ext uri="{FF2B5EF4-FFF2-40B4-BE49-F238E27FC236}">
                <a16:creationId xmlns:a16="http://schemas.microsoft.com/office/drawing/2014/main" id="{D9D6C47A-CBDC-4A30-8972-1A577968BB06}"/>
              </a:ext>
            </a:extLst>
          </p:cNvPr>
          <p:cNvSpPr txBox="1"/>
          <p:nvPr/>
        </p:nvSpPr>
        <p:spPr>
          <a:xfrm>
            <a:off x="6612940" y="4232756"/>
            <a:ext cx="1637179" cy="369332"/>
          </a:xfrm>
          <a:prstGeom prst="rect">
            <a:avLst/>
          </a:prstGeom>
          <a:noFill/>
        </p:spPr>
        <p:txBody>
          <a:bodyPr wrap="none" rtlCol="0" anchor="t">
            <a:spAutoFit/>
          </a:bodyPr>
          <a:lstStyle/>
          <a:p>
            <a:pPr algn="ctr"/>
            <a:r>
              <a:rPr lang="en-US" dirty="0">
                <a:solidFill>
                  <a:schemeClr val="tx2">
                    <a:lumMod val="50000"/>
                  </a:schemeClr>
                </a:solidFill>
              </a:rPr>
              <a:t>Insert title here</a:t>
            </a:r>
          </a:p>
        </p:txBody>
      </p:sp>
      <p:sp>
        <p:nvSpPr>
          <p:cNvPr id="14" name="TextBox 13">
            <a:extLst>
              <a:ext uri="{FF2B5EF4-FFF2-40B4-BE49-F238E27FC236}">
                <a16:creationId xmlns:a16="http://schemas.microsoft.com/office/drawing/2014/main" id="{B36A40C0-E69C-40C8-BA45-65642127F5CA}"/>
              </a:ext>
            </a:extLst>
          </p:cNvPr>
          <p:cNvSpPr txBox="1"/>
          <p:nvPr/>
        </p:nvSpPr>
        <p:spPr>
          <a:xfrm>
            <a:off x="6255502" y="4624982"/>
            <a:ext cx="2352054" cy="617733"/>
          </a:xfrm>
          <a:prstGeom prst="rect">
            <a:avLst/>
          </a:prstGeom>
          <a:noFill/>
        </p:spPr>
        <p:txBody>
          <a:bodyPr wrap="square" rtlCol="0">
            <a:spAutoFit/>
          </a:bodyPr>
          <a:lstStyle/>
          <a:p>
            <a:pPr algn="ctr">
              <a:lnSpc>
                <a:spcPct val="150000"/>
              </a:lnSpc>
            </a:pPr>
            <a:r>
              <a:rPr lang="en-US" sz="1200" dirty="0">
                <a:solidFill>
                  <a:schemeClr val="tx2">
                    <a:lumMod val="50000"/>
                  </a:schemeClr>
                </a:solidFill>
              </a:rPr>
              <a:t>Sed perspiciatis unde omnis iste voluptatem ut fringilla.</a:t>
            </a:r>
          </a:p>
        </p:txBody>
      </p:sp>
      <p:sp>
        <p:nvSpPr>
          <p:cNvPr id="15" name="Oval 14">
            <a:extLst>
              <a:ext uri="{FF2B5EF4-FFF2-40B4-BE49-F238E27FC236}">
                <a16:creationId xmlns:a16="http://schemas.microsoft.com/office/drawing/2014/main" id="{33772BEA-068B-4CC2-B3D0-A3E0EEFFB02C}"/>
              </a:ext>
            </a:extLst>
          </p:cNvPr>
          <p:cNvSpPr/>
          <p:nvPr/>
        </p:nvSpPr>
        <p:spPr>
          <a:xfrm>
            <a:off x="9443879" y="2699114"/>
            <a:ext cx="1317415" cy="1317415"/>
          </a:xfrm>
          <a:prstGeom prst="ellipse">
            <a:avLst/>
          </a:pr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tx1">
                  <a:lumMod val="65000"/>
                  <a:lumOff val="35000"/>
                </a:schemeClr>
              </a:solidFill>
            </a:endParaRPr>
          </a:p>
        </p:txBody>
      </p:sp>
      <p:sp>
        <p:nvSpPr>
          <p:cNvPr id="16" name="TextBox 15">
            <a:extLst>
              <a:ext uri="{FF2B5EF4-FFF2-40B4-BE49-F238E27FC236}">
                <a16:creationId xmlns:a16="http://schemas.microsoft.com/office/drawing/2014/main" id="{A88BC65C-2DEF-40DD-ABD4-245C3E0CDB4E}"/>
              </a:ext>
            </a:extLst>
          </p:cNvPr>
          <p:cNvSpPr txBox="1"/>
          <p:nvPr/>
        </p:nvSpPr>
        <p:spPr>
          <a:xfrm>
            <a:off x="9283997" y="4232756"/>
            <a:ext cx="1637179" cy="369332"/>
          </a:xfrm>
          <a:prstGeom prst="rect">
            <a:avLst/>
          </a:prstGeom>
          <a:noFill/>
        </p:spPr>
        <p:txBody>
          <a:bodyPr wrap="none" rtlCol="0" anchor="t">
            <a:spAutoFit/>
          </a:bodyPr>
          <a:lstStyle/>
          <a:p>
            <a:pPr algn="ctr"/>
            <a:r>
              <a:rPr lang="en-US" dirty="0">
                <a:solidFill>
                  <a:schemeClr val="tx2">
                    <a:lumMod val="50000"/>
                  </a:schemeClr>
                </a:solidFill>
              </a:rPr>
              <a:t>Insert title here</a:t>
            </a:r>
          </a:p>
        </p:txBody>
      </p:sp>
      <p:sp>
        <p:nvSpPr>
          <p:cNvPr id="17" name="TextBox 16">
            <a:extLst>
              <a:ext uri="{FF2B5EF4-FFF2-40B4-BE49-F238E27FC236}">
                <a16:creationId xmlns:a16="http://schemas.microsoft.com/office/drawing/2014/main" id="{759E6F5C-A2EB-455A-847F-B0E047728135}"/>
              </a:ext>
            </a:extLst>
          </p:cNvPr>
          <p:cNvSpPr txBox="1"/>
          <p:nvPr/>
        </p:nvSpPr>
        <p:spPr>
          <a:xfrm>
            <a:off x="8926559" y="4624982"/>
            <a:ext cx="2352054" cy="617733"/>
          </a:xfrm>
          <a:prstGeom prst="rect">
            <a:avLst/>
          </a:prstGeom>
          <a:noFill/>
        </p:spPr>
        <p:txBody>
          <a:bodyPr wrap="square" rtlCol="0">
            <a:spAutoFit/>
          </a:bodyPr>
          <a:lstStyle/>
          <a:p>
            <a:pPr algn="ctr">
              <a:lnSpc>
                <a:spcPct val="150000"/>
              </a:lnSpc>
            </a:pPr>
            <a:r>
              <a:rPr lang="en-US" sz="1200" dirty="0">
                <a:solidFill>
                  <a:schemeClr val="tx2">
                    <a:lumMod val="50000"/>
                  </a:schemeClr>
                </a:solidFill>
              </a:rPr>
              <a:t>Sed perspiciatis unde omnis iste voluptatem ut fringilla.</a:t>
            </a:r>
          </a:p>
        </p:txBody>
      </p:sp>
      <p:sp>
        <p:nvSpPr>
          <p:cNvPr id="18" name="Freeform 1120">
            <a:extLst>
              <a:ext uri="{FF2B5EF4-FFF2-40B4-BE49-F238E27FC236}">
                <a16:creationId xmlns:a16="http://schemas.microsoft.com/office/drawing/2014/main" id="{24A72347-1D30-4BC9-A900-A42ED2325F00}"/>
              </a:ext>
            </a:extLst>
          </p:cNvPr>
          <p:cNvSpPr>
            <a:spLocks noEditPoints="1"/>
          </p:cNvSpPr>
          <p:nvPr/>
        </p:nvSpPr>
        <p:spPr bwMode="auto">
          <a:xfrm>
            <a:off x="9920605" y="3235388"/>
            <a:ext cx="363962" cy="288112"/>
          </a:xfrm>
          <a:custGeom>
            <a:avLst/>
            <a:gdLst>
              <a:gd name="T0" fmla="*/ 2455 w 3573"/>
              <a:gd name="T1" fmla="*/ 579 h 2827"/>
              <a:gd name="T2" fmla="*/ 2600 w 3573"/>
              <a:gd name="T3" fmla="*/ 760 h 2827"/>
              <a:gd name="T4" fmla="*/ 2739 w 3573"/>
              <a:gd name="T5" fmla="*/ 1081 h 2827"/>
              <a:gd name="T6" fmla="*/ 2787 w 3573"/>
              <a:gd name="T7" fmla="*/ 1432 h 2827"/>
              <a:gd name="T8" fmla="*/ 2745 w 3573"/>
              <a:gd name="T9" fmla="*/ 1761 h 2827"/>
              <a:gd name="T10" fmla="*/ 2621 w 3573"/>
              <a:gd name="T11" fmla="*/ 2067 h 2827"/>
              <a:gd name="T12" fmla="*/ 2489 w 3573"/>
              <a:gd name="T13" fmla="*/ 2244 h 2827"/>
              <a:gd name="T14" fmla="*/ 2399 w 3573"/>
              <a:gd name="T15" fmla="*/ 2271 h 2827"/>
              <a:gd name="T16" fmla="*/ 2304 w 3573"/>
              <a:gd name="T17" fmla="*/ 2241 h 2827"/>
              <a:gd name="T18" fmla="*/ 2230 w 3573"/>
              <a:gd name="T19" fmla="*/ 2155 h 2827"/>
              <a:gd name="T20" fmla="*/ 2221 w 3573"/>
              <a:gd name="T21" fmla="*/ 2044 h 2827"/>
              <a:gd name="T22" fmla="*/ 2327 w 3573"/>
              <a:gd name="T23" fmla="*/ 1864 h 2827"/>
              <a:gd name="T24" fmla="*/ 2421 w 3573"/>
              <a:gd name="T25" fmla="*/ 1582 h 2827"/>
              <a:gd name="T26" fmla="*/ 2422 w 3573"/>
              <a:gd name="T27" fmla="*/ 1289 h 2827"/>
              <a:gd name="T28" fmla="*/ 2338 w 3573"/>
              <a:gd name="T29" fmla="*/ 1020 h 2827"/>
              <a:gd name="T30" fmla="*/ 2205 w 3573"/>
              <a:gd name="T31" fmla="*/ 815 h 2827"/>
              <a:gd name="T32" fmla="*/ 2191 w 3573"/>
              <a:gd name="T33" fmla="*/ 701 h 2827"/>
              <a:gd name="T34" fmla="*/ 2255 w 3573"/>
              <a:gd name="T35" fmla="*/ 602 h 2827"/>
              <a:gd name="T36" fmla="*/ 2350 w 3573"/>
              <a:gd name="T37" fmla="*/ 557 h 2827"/>
              <a:gd name="T38" fmla="*/ 1694 w 3573"/>
              <a:gd name="T39" fmla="*/ 195 h 2827"/>
              <a:gd name="T40" fmla="*/ 1776 w 3573"/>
              <a:gd name="T41" fmla="*/ 282 h 2827"/>
              <a:gd name="T42" fmla="*/ 1785 w 3573"/>
              <a:gd name="T43" fmla="*/ 2553 h 2827"/>
              <a:gd name="T44" fmla="*/ 1720 w 3573"/>
              <a:gd name="T45" fmla="*/ 2653 h 2827"/>
              <a:gd name="T46" fmla="*/ 1625 w 3573"/>
              <a:gd name="T47" fmla="*/ 2685 h 2827"/>
              <a:gd name="T48" fmla="*/ 1522 w 3573"/>
              <a:gd name="T49" fmla="*/ 2647 h 2827"/>
              <a:gd name="T50" fmla="*/ 99 w 3573"/>
              <a:gd name="T51" fmla="*/ 1903 h 2827"/>
              <a:gd name="T52" fmla="*/ 13 w 3573"/>
              <a:gd name="T53" fmla="*/ 1817 h 2827"/>
              <a:gd name="T54" fmla="*/ 3 w 3573"/>
              <a:gd name="T55" fmla="*/ 1078 h 2827"/>
              <a:gd name="T56" fmla="*/ 72 w 3573"/>
              <a:gd name="T57" fmla="*/ 976 h 2827"/>
              <a:gd name="T58" fmla="*/ 635 w 3573"/>
              <a:gd name="T59" fmla="*/ 949 h 2827"/>
              <a:gd name="T60" fmla="*/ 1605 w 3573"/>
              <a:gd name="T61" fmla="*/ 181 h 2827"/>
              <a:gd name="T62" fmla="*/ 2983 w 3573"/>
              <a:gd name="T63" fmla="*/ 11 h 2827"/>
              <a:gd name="T64" fmla="*/ 3118 w 3573"/>
              <a:gd name="T65" fmla="*/ 138 h 2827"/>
              <a:gd name="T66" fmla="*/ 3350 w 3573"/>
              <a:gd name="T67" fmla="*/ 499 h 2827"/>
              <a:gd name="T68" fmla="*/ 3503 w 3573"/>
              <a:gd name="T69" fmla="*/ 899 h 2827"/>
              <a:gd name="T70" fmla="*/ 3569 w 3573"/>
              <a:gd name="T71" fmla="*/ 1324 h 2827"/>
              <a:gd name="T72" fmla="*/ 3545 w 3573"/>
              <a:gd name="T73" fmla="*/ 1768 h 2827"/>
              <a:gd name="T74" fmla="*/ 3427 w 3573"/>
              <a:gd name="T75" fmla="*/ 2196 h 2827"/>
              <a:gd name="T76" fmla="*/ 3218 w 3573"/>
              <a:gd name="T77" fmla="*/ 2590 h 2827"/>
              <a:gd name="T78" fmla="*/ 3040 w 3573"/>
              <a:gd name="T79" fmla="*/ 2804 h 2827"/>
              <a:gd name="T80" fmla="*/ 2957 w 3573"/>
              <a:gd name="T81" fmla="*/ 2827 h 2827"/>
              <a:gd name="T82" fmla="*/ 2863 w 3573"/>
              <a:gd name="T83" fmla="*/ 2797 h 2827"/>
              <a:gd name="T84" fmla="*/ 2787 w 3573"/>
              <a:gd name="T85" fmla="*/ 2709 h 2827"/>
              <a:gd name="T86" fmla="*/ 2783 w 3573"/>
              <a:gd name="T87" fmla="*/ 2594 h 2827"/>
              <a:gd name="T88" fmla="*/ 2933 w 3573"/>
              <a:gd name="T89" fmla="*/ 2378 h 2827"/>
              <a:gd name="T90" fmla="*/ 3113 w 3573"/>
              <a:gd name="T91" fmla="*/ 2022 h 2827"/>
              <a:gd name="T92" fmla="*/ 3206 w 3573"/>
              <a:gd name="T93" fmla="*/ 1633 h 2827"/>
              <a:gd name="T94" fmla="*/ 3207 w 3573"/>
              <a:gd name="T95" fmla="*/ 1239 h 2827"/>
              <a:gd name="T96" fmla="*/ 3122 w 3573"/>
              <a:gd name="T97" fmla="*/ 866 h 2827"/>
              <a:gd name="T98" fmla="*/ 2957 w 3573"/>
              <a:gd name="T99" fmla="*/ 522 h 2827"/>
              <a:gd name="T100" fmla="*/ 2767 w 3573"/>
              <a:gd name="T101" fmla="*/ 269 h 2827"/>
              <a:gd name="T102" fmla="*/ 2744 w 3573"/>
              <a:gd name="T103" fmla="*/ 165 h 2827"/>
              <a:gd name="T104" fmla="*/ 2791 w 3573"/>
              <a:gd name="T105" fmla="*/ 70 h 2827"/>
              <a:gd name="T106" fmla="*/ 2878 w 3573"/>
              <a:gd name="T107" fmla="*/ 8 h 2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3" h="2827">
                <a:moveTo>
                  <a:pt x="2378" y="555"/>
                </a:moveTo>
                <a:lnTo>
                  <a:pt x="2404" y="559"/>
                </a:lnTo>
                <a:lnTo>
                  <a:pt x="2431" y="567"/>
                </a:lnTo>
                <a:lnTo>
                  <a:pt x="2455" y="579"/>
                </a:lnTo>
                <a:lnTo>
                  <a:pt x="2476" y="595"/>
                </a:lnTo>
                <a:lnTo>
                  <a:pt x="2495" y="614"/>
                </a:lnTo>
                <a:lnTo>
                  <a:pt x="2551" y="686"/>
                </a:lnTo>
                <a:lnTo>
                  <a:pt x="2600" y="760"/>
                </a:lnTo>
                <a:lnTo>
                  <a:pt x="2643" y="837"/>
                </a:lnTo>
                <a:lnTo>
                  <a:pt x="2680" y="916"/>
                </a:lnTo>
                <a:lnTo>
                  <a:pt x="2713" y="998"/>
                </a:lnTo>
                <a:lnTo>
                  <a:pt x="2739" y="1081"/>
                </a:lnTo>
                <a:lnTo>
                  <a:pt x="2761" y="1166"/>
                </a:lnTo>
                <a:lnTo>
                  <a:pt x="2775" y="1253"/>
                </a:lnTo>
                <a:lnTo>
                  <a:pt x="2784" y="1342"/>
                </a:lnTo>
                <a:lnTo>
                  <a:pt x="2787" y="1432"/>
                </a:lnTo>
                <a:lnTo>
                  <a:pt x="2785" y="1516"/>
                </a:lnTo>
                <a:lnTo>
                  <a:pt x="2776" y="1598"/>
                </a:lnTo>
                <a:lnTo>
                  <a:pt x="2763" y="1681"/>
                </a:lnTo>
                <a:lnTo>
                  <a:pt x="2745" y="1761"/>
                </a:lnTo>
                <a:lnTo>
                  <a:pt x="2722" y="1840"/>
                </a:lnTo>
                <a:lnTo>
                  <a:pt x="2693" y="1918"/>
                </a:lnTo>
                <a:lnTo>
                  <a:pt x="2660" y="1993"/>
                </a:lnTo>
                <a:lnTo>
                  <a:pt x="2621" y="2067"/>
                </a:lnTo>
                <a:lnTo>
                  <a:pt x="2578" y="2137"/>
                </a:lnTo>
                <a:lnTo>
                  <a:pt x="2529" y="2206"/>
                </a:lnTo>
                <a:lnTo>
                  <a:pt x="2510" y="2226"/>
                </a:lnTo>
                <a:lnTo>
                  <a:pt x="2489" y="2244"/>
                </a:lnTo>
                <a:lnTo>
                  <a:pt x="2464" y="2257"/>
                </a:lnTo>
                <a:lnTo>
                  <a:pt x="2438" y="2267"/>
                </a:lnTo>
                <a:lnTo>
                  <a:pt x="2411" y="2271"/>
                </a:lnTo>
                <a:lnTo>
                  <a:pt x="2399" y="2271"/>
                </a:lnTo>
                <a:lnTo>
                  <a:pt x="2374" y="2269"/>
                </a:lnTo>
                <a:lnTo>
                  <a:pt x="2349" y="2263"/>
                </a:lnTo>
                <a:lnTo>
                  <a:pt x="2326" y="2254"/>
                </a:lnTo>
                <a:lnTo>
                  <a:pt x="2304" y="2241"/>
                </a:lnTo>
                <a:lnTo>
                  <a:pt x="2284" y="2224"/>
                </a:lnTo>
                <a:lnTo>
                  <a:pt x="2263" y="2202"/>
                </a:lnTo>
                <a:lnTo>
                  <a:pt x="2244" y="2180"/>
                </a:lnTo>
                <a:lnTo>
                  <a:pt x="2230" y="2155"/>
                </a:lnTo>
                <a:lnTo>
                  <a:pt x="2220" y="2128"/>
                </a:lnTo>
                <a:lnTo>
                  <a:pt x="2216" y="2099"/>
                </a:lnTo>
                <a:lnTo>
                  <a:pt x="2216" y="2071"/>
                </a:lnTo>
                <a:lnTo>
                  <a:pt x="2221" y="2044"/>
                </a:lnTo>
                <a:lnTo>
                  <a:pt x="2232" y="2017"/>
                </a:lnTo>
                <a:lnTo>
                  <a:pt x="2247" y="1992"/>
                </a:lnTo>
                <a:lnTo>
                  <a:pt x="2290" y="1929"/>
                </a:lnTo>
                <a:lnTo>
                  <a:pt x="2327" y="1864"/>
                </a:lnTo>
                <a:lnTo>
                  <a:pt x="2360" y="1796"/>
                </a:lnTo>
                <a:lnTo>
                  <a:pt x="2386" y="1727"/>
                </a:lnTo>
                <a:lnTo>
                  <a:pt x="2407" y="1655"/>
                </a:lnTo>
                <a:lnTo>
                  <a:pt x="2421" y="1582"/>
                </a:lnTo>
                <a:lnTo>
                  <a:pt x="2429" y="1507"/>
                </a:lnTo>
                <a:lnTo>
                  <a:pt x="2433" y="1432"/>
                </a:lnTo>
                <a:lnTo>
                  <a:pt x="2431" y="1359"/>
                </a:lnTo>
                <a:lnTo>
                  <a:pt x="2422" y="1289"/>
                </a:lnTo>
                <a:lnTo>
                  <a:pt x="2409" y="1219"/>
                </a:lnTo>
                <a:lnTo>
                  <a:pt x="2390" y="1151"/>
                </a:lnTo>
                <a:lnTo>
                  <a:pt x="2366" y="1085"/>
                </a:lnTo>
                <a:lnTo>
                  <a:pt x="2338" y="1020"/>
                </a:lnTo>
                <a:lnTo>
                  <a:pt x="2304" y="957"/>
                </a:lnTo>
                <a:lnTo>
                  <a:pt x="2266" y="898"/>
                </a:lnTo>
                <a:lnTo>
                  <a:pt x="2222" y="840"/>
                </a:lnTo>
                <a:lnTo>
                  <a:pt x="2205" y="815"/>
                </a:lnTo>
                <a:lnTo>
                  <a:pt x="2194" y="788"/>
                </a:lnTo>
                <a:lnTo>
                  <a:pt x="2187" y="759"/>
                </a:lnTo>
                <a:lnTo>
                  <a:pt x="2186" y="730"/>
                </a:lnTo>
                <a:lnTo>
                  <a:pt x="2191" y="701"/>
                </a:lnTo>
                <a:lnTo>
                  <a:pt x="2199" y="674"/>
                </a:lnTo>
                <a:lnTo>
                  <a:pt x="2213" y="648"/>
                </a:lnTo>
                <a:lnTo>
                  <a:pt x="2233" y="624"/>
                </a:lnTo>
                <a:lnTo>
                  <a:pt x="2255" y="602"/>
                </a:lnTo>
                <a:lnTo>
                  <a:pt x="2276" y="585"/>
                </a:lnTo>
                <a:lnTo>
                  <a:pt x="2299" y="571"/>
                </a:lnTo>
                <a:lnTo>
                  <a:pt x="2324" y="562"/>
                </a:lnTo>
                <a:lnTo>
                  <a:pt x="2350" y="557"/>
                </a:lnTo>
                <a:lnTo>
                  <a:pt x="2378" y="555"/>
                </a:lnTo>
                <a:close/>
                <a:moveTo>
                  <a:pt x="1635" y="180"/>
                </a:moveTo>
                <a:lnTo>
                  <a:pt x="1665" y="184"/>
                </a:lnTo>
                <a:lnTo>
                  <a:pt x="1694" y="195"/>
                </a:lnTo>
                <a:lnTo>
                  <a:pt x="1720" y="210"/>
                </a:lnTo>
                <a:lnTo>
                  <a:pt x="1743" y="231"/>
                </a:lnTo>
                <a:lnTo>
                  <a:pt x="1762" y="255"/>
                </a:lnTo>
                <a:lnTo>
                  <a:pt x="1776" y="282"/>
                </a:lnTo>
                <a:lnTo>
                  <a:pt x="1785" y="310"/>
                </a:lnTo>
                <a:lnTo>
                  <a:pt x="1787" y="341"/>
                </a:lnTo>
                <a:lnTo>
                  <a:pt x="1787" y="2523"/>
                </a:lnTo>
                <a:lnTo>
                  <a:pt x="1785" y="2553"/>
                </a:lnTo>
                <a:lnTo>
                  <a:pt x="1776" y="2583"/>
                </a:lnTo>
                <a:lnTo>
                  <a:pt x="1762" y="2610"/>
                </a:lnTo>
                <a:lnTo>
                  <a:pt x="1743" y="2634"/>
                </a:lnTo>
                <a:lnTo>
                  <a:pt x="1720" y="2653"/>
                </a:lnTo>
                <a:lnTo>
                  <a:pt x="1694" y="2670"/>
                </a:lnTo>
                <a:lnTo>
                  <a:pt x="1671" y="2678"/>
                </a:lnTo>
                <a:lnTo>
                  <a:pt x="1648" y="2683"/>
                </a:lnTo>
                <a:lnTo>
                  <a:pt x="1625" y="2685"/>
                </a:lnTo>
                <a:lnTo>
                  <a:pt x="1597" y="2683"/>
                </a:lnTo>
                <a:lnTo>
                  <a:pt x="1571" y="2675"/>
                </a:lnTo>
                <a:lnTo>
                  <a:pt x="1545" y="2663"/>
                </a:lnTo>
                <a:lnTo>
                  <a:pt x="1522" y="2647"/>
                </a:lnTo>
                <a:lnTo>
                  <a:pt x="635" y="1916"/>
                </a:lnTo>
                <a:lnTo>
                  <a:pt x="163" y="1916"/>
                </a:lnTo>
                <a:lnTo>
                  <a:pt x="130" y="1912"/>
                </a:lnTo>
                <a:lnTo>
                  <a:pt x="99" y="1903"/>
                </a:lnTo>
                <a:lnTo>
                  <a:pt x="72" y="1887"/>
                </a:lnTo>
                <a:lnTo>
                  <a:pt x="48" y="1868"/>
                </a:lnTo>
                <a:lnTo>
                  <a:pt x="27" y="1844"/>
                </a:lnTo>
                <a:lnTo>
                  <a:pt x="13" y="1817"/>
                </a:lnTo>
                <a:lnTo>
                  <a:pt x="3" y="1786"/>
                </a:lnTo>
                <a:lnTo>
                  <a:pt x="0" y="1754"/>
                </a:lnTo>
                <a:lnTo>
                  <a:pt x="0" y="1111"/>
                </a:lnTo>
                <a:lnTo>
                  <a:pt x="3" y="1078"/>
                </a:lnTo>
                <a:lnTo>
                  <a:pt x="13" y="1048"/>
                </a:lnTo>
                <a:lnTo>
                  <a:pt x="27" y="1019"/>
                </a:lnTo>
                <a:lnTo>
                  <a:pt x="48" y="995"/>
                </a:lnTo>
                <a:lnTo>
                  <a:pt x="72" y="976"/>
                </a:lnTo>
                <a:lnTo>
                  <a:pt x="99" y="961"/>
                </a:lnTo>
                <a:lnTo>
                  <a:pt x="130" y="952"/>
                </a:lnTo>
                <a:lnTo>
                  <a:pt x="163" y="949"/>
                </a:lnTo>
                <a:lnTo>
                  <a:pt x="635" y="949"/>
                </a:lnTo>
                <a:lnTo>
                  <a:pt x="1522" y="216"/>
                </a:lnTo>
                <a:lnTo>
                  <a:pt x="1547" y="199"/>
                </a:lnTo>
                <a:lnTo>
                  <a:pt x="1575" y="187"/>
                </a:lnTo>
                <a:lnTo>
                  <a:pt x="1605" y="181"/>
                </a:lnTo>
                <a:lnTo>
                  <a:pt x="1635" y="180"/>
                </a:lnTo>
                <a:close/>
                <a:moveTo>
                  <a:pt x="2931" y="0"/>
                </a:moveTo>
                <a:lnTo>
                  <a:pt x="2957" y="4"/>
                </a:lnTo>
                <a:lnTo>
                  <a:pt x="2983" y="11"/>
                </a:lnTo>
                <a:lnTo>
                  <a:pt x="3007" y="22"/>
                </a:lnTo>
                <a:lnTo>
                  <a:pt x="3028" y="37"/>
                </a:lnTo>
                <a:lnTo>
                  <a:pt x="3048" y="55"/>
                </a:lnTo>
                <a:lnTo>
                  <a:pt x="3118" y="138"/>
                </a:lnTo>
                <a:lnTo>
                  <a:pt x="3183" y="224"/>
                </a:lnTo>
                <a:lnTo>
                  <a:pt x="3244" y="313"/>
                </a:lnTo>
                <a:lnTo>
                  <a:pt x="3300" y="406"/>
                </a:lnTo>
                <a:lnTo>
                  <a:pt x="3350" y="499"/>
                </a:lnTo>
                <a:lnTo>
                  <a:pt x="3396" y="597"/>
                </a:lnTo>
                <a:lnTo>
                  <a:pt x="3437" y="696"/>
                </a:lnTo>
                <a:lnTo>
                  <a:pt x="3472" y="797"/>
                </a:lnTo>
                <a:lnTo>
                  <a:pt x="3503" y="899"/>
                </a:lnTo>
                <a:lnTo>
                  <a:pt x="3528" y="1003"/>
                </a:lnTo>
                <a:lnTo>
                  <a:pt x="3548" y="1108"/>
                </a:lnTo>
                <a:lnTo>
                  <a:pt x="3562" y="1216"/>
                </a:lnTo>
                <a:lnTo>
                  <a:pt x="3569" y="1324"/>
                </a:lnTo>
                <a:lnTo>
                  <a:pt x="3573" y="1432"/>
                </a:lnTo>
                <a:lnTo>
                  <a:pt x="3569" y="1545"/>
                </a:lnTo>
                <a:lnTo>
                  <a:pt x="3561" y="1656"/>
                </a:lnTo>
                <a:lnTo>
                  <a:pt x="3545" y="1768"/>
                </a:lnTo>
                <a:lnTo>
                  <a:pt x="3524" y="1877"/>
                </a:lnTo>
                <a:lnTo>
                  <a:pt x="3497" y="1985"/>
                </a:lnTo>
                <a:lnTo>
                  <a:pt x="3465" y="2092"/>
                </a:lnTo>
                <a:lnTo>
                  <a:pt x="3427" y="2196"/>
                </a:lnTo>
                <a:lnTo>
                  <a:pt x="3382" y="2299"/>
                </a:lnTo>
                <a:lnTo>
                  <a:pt x="3333" y="2399"/>
                </a:lnTo>
                <a:lnTo>
                  <a:pt x="3278" y="2496"/>
                </a:lnTo>
                <a:lnTo>
                  <a:pt x="3218" y="2590"/>
                </a:lnTo>
                <a:lnTo>
                  <a:pt x="3153" y="2682"/>
                </a:lnTo>
                <a:lnTo>
                  <a:pt x="3082" y="2770"/>
                </a:lnTo>
                <a:lnTo>
                  <a:pt x="3062" y="2789"/>
                </a:lnTo>
                <a:lnTo>
                  <a:pt x="3040" y="2804"/>
                </a:lnTo>
                <a:lnTo>
                  <a:pt x="3017" y="2816"/>
                </a:lnTo>
                <a:lnTo>
                  <a:pt x="2991" y="2824"/>
                </a:lnTo>
                <a:lnTo>
                  <a:pt x="2965" y="2827"/>
                </a:lnTo>
                <a:lnTo>
                  <a:pt x="2957" y="2827"/>
                </a:lnTo>
                <a:lnTo>
                  <a:pt x="2932" y="2825"/>
                </a:lnTo>
                <a:lnTo>
                  <a:pt x="2907" y="2820"/>
                </a:lnTo>
                <a:lnTo>
                  <a:pt x="2884" y="2810"/>
                </a:lnTo>
                <a:lnTo>
                  <a:pt x="2863" y="2797"/>
                </a:lnTo>
                <a:lnTo>
                  <a:pt x="2843" y="2780"/>
                </a:lnTo>
                <a:lnTo>
                  <a:pt x="2822" y="2759"/>
                </a:lnTo>
                <a:lnTo>
                  <a:pt x="2801" y="2735"/>
                </a:lnTo>
                <a:lnTo>
                  <a:pt x="2787" y="2709"/>
                </a:lnTo>
                <a:lnTo>
                  <a:pt x="2779" y="2681"/>
                </a:lnTo>
                <a:lnTo>
                  <a:pt x="2774" y="2651"/>
                </a:lnTo>
                <a:lnTo>
                  <a:pt x="2775" y="2622"/>
                </a:lnTo>
                <a:lnTo>
                  <a:pt x="2783" y="2594"/>
                </a:lnTo>
                <a:lnTo>
                  <a:pt x="2795" y="2565"/>
                </a:lnTo>
                <a:lnTo>
                  <a:pt x="2812" y="2540"/>
                </a:lnTo>
                <a:lnTo>
                  <a:pt x="2876" y="2461"/>
                </a:lnTo>
                <a:lnTo>
                  <a:pt x="2933" y="2378"/>
                </a:lnTo>
                <a:lnTo>
                  <a:pt x="2986" y="2294"/>
                </a:lnTo>
                <a:lnTo>
                  <a:pt x="3034" y="2206"/>
                </a:lnTo>
                <a:lnTo>
                  <a:pt x="3076" y="2114"/>
                </a:lnTo>
                <a:lnTo>
                  <a:pt x="3113" y="2022"/>
                </a:lnTo>
                <a:lnTo>
                  <a:pt x="3145" y="1927"/>
                </a:lnTo>
                <a:lnTo>
                  <a:pt x="3171" y="1831"/>
                </a:lnTo>
                <a:lnTo>
                  <a:pt x="3191" y="1732"/>
                </a:lnTo>
                <a:lnTo>
                  <a:pt x="3206" y="1633"/>
                </a:lnTo>
                <a:lnTo>
                  <a:pt x="3215" y="1533"/>
                </a:lnTo>
                <a:lnTo>
                  <a:pt x="3218" y="1432"/>
                </a:lnTo>
                <a:lnTo>
                  <a:pt x="3215" y="1336"/>
                </a:lnTo>
                <a:lnTo>
                  <a:pt x="3207" y="1239"/>
                </a:lnTo>
                <a:lnTo>
                  <a:pt x="3194" y="1144"/>
                </a:lnTo>
                <a:lnTo>
                  <a:pt x="3175" y="1050"/>
                </a:lnTo>
                <a:lnTo>
                  <a:pt x="3152" y="957"/>
                </a:lnTo>
                <a:lnTo>
                  <a:pt x="3122" y="866"/>
                </a:lnTo>
                <a:lnTo>
                  <a:pt x="3088" y="777"/>
                </a:lnTo>
                <a:lnTo>
                  <a:pt x="3049" y="690"/>
                </a:lnTo>
                <a:lnTo>
                  <a:pt x="3005" y="604"/>
                </a:lnTo>
                <a:lnTo>
                  <a:pt x="2957" y="522"/>
                </a:lnTo>
                <a:lnTo>
                  <a:pt x="2904" y="442"/>
                </a:lnTo>
                <a:lnTo>
                  <a:pt x="2846" y="365"/>
                </a:lnTo>
                <a:lnTo>
                  <a:pt x="2784" y="290"/>
                </a:lnTo>
                <a:lnTo>
                  <a:pt x="2767" y="269"/>
                </a:lnTo>
                <a:lnTo>
                  <a:pt x="2755" y="244"/>
                </a:lnTo>
                <a:lnTo>
                  <a:pt x="2747" y="219"/>
                </a:lnTo>
                <a:lnTo>
                  <a:pt x="2743" y="191"/>
                </a:lnTo>
                <a:lnTo>
                  <a:pt x="2744" y="165"/>
                </a:lnTo>
                <a:lnTo>
                  <a:pt x="2749" y="139"/>
                </a:lnTo>
                <a:lnTo>
                  <a:pt x="2758" y="114"/>
                </a:lnTo>
                <a:lnTo>
                  <a:pt x="2772" y="90"/>
                </a:lnTo>
                <a:lnTo>
                  <a:pt x="2791" y="70"/>
                </a:lnTo>
                <a:lnTo>
                  <a:pt x="2811" y="48"/>
                </a:lnTo>
                <a:lnTo>
                  <a:pt x="2831" y="31"/>
                </a:lnTo>
                <a:lnTo>
                  <a:pt x="2854" y="18"/>
                </a:lnTo>
                <a:lnTo>
                  <a:pt x="2878" y="8"/>
                </a:lnTo>
                <a:lnTo>
                  <a:pt x="2904" y="2"/>
                </a:lnTo>
                <a:lnTo>
                  <a:pt x="2931"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grpSp>
        <p:nvGrpSpPr>
          <p:cNvPr id="19" name="Group 1271">
            <a:extLst>
              <a:ext uri="{FF2B5EF4-FFF2-40B4-BE49-F238E27FC236}">
                <a16:creationId xmlns:a16="http://schemas.microsoft.com/office/drawing/2014/main" id="{58036C0E-4A1C-45EB-83C7-CEA2AC3E0776}"/>
              </a:ext>
            </a:extLst>
          </p:cNvPr>
          <p:cNvGrpSpPr>
            <a:grpSpLocks noChangeAspect="1"/>
          </p:cNvGrpSpPr>
          <p:nvPr/>
        </p:nvGrpSpPr>
        <p:grpSpPr bwMode="auto">
          <a:xfrm>
            <a:off x="7288146" y="3232567"/>
            <a:ext cx="286766" cy="286478"/>
            <a:chOff x="5516" y="3626"/>
            <a:chExt cx="1981" cy="1979"/>
          </a:xfrm>
          <a:solidFill>
            <a:schemeClr val="accent4"/>
          </a:solidFill>
        </p:grpSpPr>
        <p:sp>
          <p:nvSpPr>
            <p:cNvPr id="20" name="Freeform 1273">
              <a:extLst>
                <a:ext uri="{FF2B5EF4-FFF2-40B4-BE49-F238E27FC236}">
                  <a16:creationId xmlns:a16="http://schemas.microsoft.com/office/drawing/2014/main" id="{439450DF-1DD7-4F38-8B65-3D58DD2FAE70}"/>
                </a:ext>
              </a:extLst>
            </p:cNvPr>
            <p:cNvSpPr>
              <a:spLocks/>
            </p:cNvSpPr>
            <p:nvPr/>
          </p:nvSpPr>
          <p:spPr bwMode="auto">
            <a:xfrm>
              <a:off x="5524" y="4270"/>
              <a:ext cx="491" cy="498"/>
            </a:xfrm>
            <a:custGeom>
              <a:avLst/>
              <a:gdLst>
                <a:gd name="T0" fmla="*/ 980 w 980"/>
                <a:gd name="T1" fmla="*/ 0 h 996"/>
                <a:gd name="T2" fmla="*/ 952 w 980"/>
                <a:gd name="T3" fmla="*/ 46 h 996"/>
                <a:gd name="T4" fmla="*/ 921 w 980"/>
                <a:gd name="T5" fmla="*/ 94 h 996"/>
                <a:gd name="T6" fmla="*/ 890 w 980"/>
                <a:gd name="T7" fmla="*/ 145 h 996"/>
                <a:gd name="T8" fmla="*/ 856 w 980"/>
                <a:gd name="T9" fmla="*/ 198 h 996"/>
                <a:gd name="T10" fmla="*/ 819 w 980"/>
                <a:gd name="T11" fmla="*/ 255 h 996"/>
                <a:gd name="T12" fmla="*/ 781 w 980"/>
                <a:gd name="T13" fmla="*/ 314 h 996"/>
                <a:gd name="T14" fmla="*/ 740 w 980"/>
                <a:gd name="T15" fmla="*/ 376 h 996"/>
                <a:gd name="T16" fmla="*/ 696 w 980"/>
                <a:gd name="T17" fmla="*/ 444 h 996"/>
                <a:gd name="T18" fmla="*/ 649 w 980"/>
                <a:gd name="T19" fmla="*/ 514 h 996"/>
                <a:gd name="T20" fmla="*/ 599 w 980"/>
                <a:gd name="T21" fmla="*/ 588 h 996"/>
                <a:gd name="T22" fmla="*/ 546 w 980"/>
                <a:gd name="T23" fmla="*/ 665 h 996"/>
                <a:gd name="T24" fmla="*/ 491 w 980"/>
                <a:gd name="T25" fmla="*/ 748 h 996"/>
                <a:gd name="T26" fmla="*/ 431 w 980"/>
                <a:gd name="T27" fmla="*/ 834 h 996"/>
                <a:gd name="T28" fmla="*/ 369 w 980"/>
                <a:gd name="T29" fmla="*/ 926 h 996"/>
                <a:gd name="T30" fmla="*/ 347 w 980"/>
                <a:gd name="T31" fmla="*/ 960 h 996"/>
                <a:gd name="T32" fmla="*/ 331 w 980"/>
                <a:gd name="T33" fmla="*/ 996 h 996"/>
                <a:gd name="T34" fmla="*/ 0 w 980"/>
                <a:gd name="T35" fmla="*/ 666 h 996"/>
                <a:gd name="T36" fmla="*/ 2 w 980"/>
                <a:gd name="T37" fmla="*/ 664 h 996"/>
                <a:gd name="T38" fmla="*/ 8 w 980"/>
                <a:gd name="T39" fmla="*/ 657 h 996"/>
                <a:gd name="T40" fmla="*/ 18 w 980"/>
                <a:gd name="T41" fmla="*/ 645 h 996"/>
                <a:gd name="T42" fmla="*/ 30 w 980"/>
                <a:gd name="T43" fmla="*/ 629 h 996"/>
                <a:gd name="T44" fmla="*/ 47 w 980"/>
                <a:gd name="T45" fmla="*/ 609 h 996"/>
                <a:gd name="T46" fmla="*/ 66 w 980"/>
                <a:gd name="T47" fmla="*/ 588 h 996"/>
                <a:gd name="T48" fmla="*/ 89 w 980"/>
                <a:gd name="T49" fmla="*/ 561 h 996"/>
                <a:gd name="T50" fmla="*/ 115 w 980"/>
                <a:gd name="T51" fmla="*/ 533 h 996"/>
                <a:gd name="T52" fmla="*/ 144 w 980"/>
                <a:gd name="T53" fmla="*/ 503 h 996"/>
                <a:gd name="T54" fmla="*/ 174 w 980"/>
                <a:gd name="T55" fmla="*/ 471 h 996"/>
                <a:gd name="T56" fmla="*/ 208 w 980"/>
                <a:gd name="T57" fmla="*/ 438 h 996"/>
                <a:gd name="T58" fmla="*/ 244 w 980"/>
                <a:gd name="T59" fmla="*/ 403 h 996"/>
                <a:gd name="T60" fmla="*/ 283 w 980"/>
                <a:gd name="T61" fmla="*/ 368 h 996"/>
                <a:gd name="T62" fmla="*/ 324 w 980"/>
                <a:gd name="T63" fmla="*/ 332 h 996"/>
                <a:gd name="T64" fmla="*/ 366 w 980"/>
                <a:gd name="T65" fmla="*/ 296 h 996"/>
                <a:gd name="T66" fmla="*/ 410 w 980"/>
                <a:gd name="T67" fmla="*/ 261 h 996"/>
                <a:gd name="T68" fmla="*/ 457 w 980"/>
                <a:gd name="T69" fmla="*/ 226 h 996"/>
                <a:gd name="T70" fmla="*/ 504 w 980"/>
                <a:gd name="T71" fmla="*/ 192 h 996"/>
                <a:gd name="T72" fmla="*/ 554 w 980"/>
                <a:gd name="T73" fmla="*/ 160 h 996"/>
                <a:gd name="T74" fmla="*/ 603 w 980"/>
                <a:gd name="T75" fmla="*/ 130 h 996"/>
                <a:gd name="T76" fmla="*/ 655 w 980"/>
                <a:gd name="T77" fmla="*/ 102 h 996"/>
                <a:gd name="T78" fmla="*/ 707 w 980"/>
                <a:gd name="T79" fmla="*/ 76 h 996"/>
                <a:gd name="T80" fmla="*/ 761 w 980"/>
                <a:gd name="T81" fmla="*/ 54 h 996"/>
                <a:gd name="T82" fmla="*/ 815 w 980"/>
                <a:gd name="T83" fmla="*/ 35 h 996"/>
                <a:gd name="T84" fmla="*/ 870 w 980"/>
                <a:gd name="T85" fmla="*/ 19 h 996"/>
                <a:gd name="T86" fmla="*/ 925 w 980"/>
                <a:gd name="T87" fmla="*/ 7 h 996"/>
                <a:gd name="T88" fmla="*/ 980 w 980"/>
                <a:gd name="T89" fmla="*/ 0 h 9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80" h="996">
                  <a:moveTo>
                    <a:pt x="980" y="0"/>
                  </a:moveTo>
                  <a:lnTo>
                    <a:pt x="952" y="46"/>
                  </a:lnTo>
                  <a:lnTo>
                    <a:pt x="921" y="94"/>
                  </a:lnTo>
                  <a:lnTo>
                    <a:pt x="890" y="145"/>
                  </a:lnTo>
                  <a:lnTo>
                    <a:pt x="856" y="198"/>
                  </a:lnTo>
                  <a:lnTo>
                    <a:pt x="819" y="255"/>
                  </a:lnTo>
                  <a:lnTo>
                    <a:pt x="781" y="314"/>
                  </a:lnTo>
                  <a:lnTo>
                    <a:pt x="740" y="376"/>
                  </a:lnTo>
                  <a:lnTo>
                    <a:pt x="696" y="444"/>
                  </a:lnTo>
                  <a:lnTo>
                    <a:pt x="649" y="514"/>
                  </a:lnTo>
                  <a:lnTo>
                    <a:pt x="599" y="588"/>
                  </a:lnTo>
                  <a:lnTo>
                    <a:pt x="546" y="665"/>
                  </a:lnTo>
                  <a:lnTo>
                    <a:pt x="491" y="748"/>
                  </a:lnTo>
                  <a:lnTo>
                    <a:pt x="431" y="834"/>
                  </a:lnTo>
                  <a:lnTo>
                    <a:pt x="369" y="926"/>
                  </a:lnTo>
                  <a:lnTo>
                    <a:pt x="347" y="960"/>
                  </a:lnTo>
                  <a:lnTo>
                    <a:pt x="331" y="996"/>
                  </a:lnTo>
                  <a:lnTo>
                    <a:pt x="0" y="666"/>
                  </a:lnTo>
                  <a:lnTo>
                    <a:pt x="2" y="664"/>
                  </a:lnTo>
                  <a:lnTo>
                    <a:pt x="8" y="657"/>
                  </a:lnTo>
                  <a:lnTo>
                    <a:pt x="18" y="645"/>
                  </a:lnTo>
                  <a:lnTo>
                    <a:pt x="30" y="629"/>
                  </a:lnTo>
                  <a:lnTo>
                    <a:pt x="47" y="609"/>
                  </a:lnTo>
                  <a:lnTo>
                    <a:pt x="66" y="588"/>
                  </a:lnTo>
                  <a:lnTo>
                    <a:pt x="89" y="561"/>
                  </a:lnTo>
                  <a:lnTo>
                    <a:pt x="115" y="533"/>
                  </a:lnTo>
                  <a:lnTo>
                    <a:pt x="144" y="503"/>
                  </a:lnTo>
                  <a:lnTo>
                    <a:pt x="174" y="471"/>
                  </a:lnTo>
                  <a:lnTo>
                    <a:pt x="208" y="438"/>
                  </a:lnTo>
                  <a:lnTo>
                    <a:pt x="244" y="403"/>
                  </a:lnTo>
                  <a:lnTo>
                    <a:pt x="283" y="368"/>
                  </a:lnTo>
                  <a:lnTo>
                    <a:pt x="324" y="332"/>
                  </a:lnTo>
                  <a:lnTo>
                    <a:pt x="366" y="296"/>
                  </a:lnTo>
                  <a:lnTo>
                    <a:pt x="410" y="261"/>
                  </a:lnTo>
                  <a:lnTo>
                    <a:pt x="457" y="226"/>
                  </a:lnTo>
                  <a:lnTo>
                    <a:pt x="504" y="192"/>
                  </a:lnTo>
                  <a:lnTo>
                    <a:pt x="554" y="160"/>
                  </a:lnTo>
                  <a:lnTo>
                    <a:pt x="603" y="130"/>
                  </a:lnTo>
                  <a:lnTo>
                    <a:pt x="655" y="102"/>
                  </a:lnTo>
                  <a:lnTo>
                    <a:pt x="707" y="76"/>
                  </a:lnTo>
                  <a:lnTo>
                    <a:pt x="761" y="54"/>
                  </a:lnTo>
                  <a:lnTo>
                    <a:pt x="815" y="35"/>
                  </a:lnTo>
                  <a:lnTo>
                    <a:pt x="870" y="19"/>
                  </a:lnTo>
                  <a:lnTo>
                    <a:pt x="925" y="7"/>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1" name="Freeform 1274">
              <a:extLst>
                <a:ext uri="{FF2B5EF4-FFF2-40B4-BE49-F238E27FC236}">
                  <a16:creationId xmlns:a16="http://schemas.microsoft.com/office/drawing/2014/main" id="{A49CAE71-B224-464D-9AB3-3A5CC72CF5A7}"/>
                </a:ext>
              </a:extLst>
            </p:cNvPr>
            <p:cNvSpPr>
              <a:spLocks/>
            </p:cNvSpPr>
            <p:nvPr/>
          </p:nvSpPr>
          <p:spPr bwMode="auto">
            <a:xfrm>
              <a:off x="6354" y="5106"/>
              <a:ext cx="498" cy="489"/>
            </a:xfrm>
            <a:custGeom>
              <a:avLst/>
              <a:gdLst>
                <a:gd name="T0" fmla="*/ 998 w 998"/>
                <a:gd name="T1" fmla="*/ 0 h 979"/>
                <a:gd name="T2" fmla="*/ 990 w 998"/>
                <a:gd name="T3" fmla="*/ 55 h 979"/>
                <a:gd name="T4" fmla="*/ 978 w 998"/>
                <a:gd name="T5" fmla="*/ 111 h 979"/>
                <a:gd name="T6" fmla="*/ 963 w 998"/>
                <a:gd name="T7" fmla="*/ 165 h 979"/>
                <a:gd name="T8" fmla="*/ 943 w 998"/>
                <a:gd name="T9" fmla="*/ 220 h 979"/>
                <a:gd name="T10" fmla="*/ 920 w 998"/>
                <a:gd name="T11" fmla="*/ 273 h 979"/>
                <a:gd name="T12" fmla="*/ 895 w 998"/>
                <a:gd name="T13" fmla="*/ 326 h 979"/>
                <a:gd name="T14" fmla="*/ 867 w 998"/>
                <a:gd name="T15" fmla="*/ 377 h 979"/>
                <a:gd name="T16" fmla="*/ 837 w 998"/>
                <a:gd name="T17" fmla="*/ 427 h 979"/>
                <a:gd name="T18" fmla="*/ 804 w 998"/>
                <a:gd name="T19" fmla="*/ 477 h 979"/>
                <a:gd name="T20" fmla="*/ 770 w 998"/>
                <a:gd name="T21" fmla="*/ 524 h 979"/>
                <a:gd name="T22" fmla="*/ 736 w 998"/>
                <a:gd name="T23" fmla="*/ 570 h 979"/>
                <a:gd name="T24" fmla="*/ 700 w 998"/>
                <a:gd name="T25" fmla="*/ 614 h 979"/>
                <a:gd name="T26" fmla="*/ 665 w 998"/>
                <a:gd name="T27" fmla="*/ 657 h 979"/>
                <a:gd name="T28" fmla="*/ 629 w 998"/>
                <a:gd name="T29" fmla="*/ 698 h 979"/>
                <a:gd name="T30" fmla="*/ 594 w 998"/>
                <a:gd name="T31" fmla="*/ 736 h 979"/>
                <a:gd name="T32" fmla="*/ 559 w 998"/>
                <a:gd name="T33" fmla="*/ 771 h 979"/>
                <a:gd name="T34" fmla="*/ 525 w 998"/>
                <a:gd name="T35" fmla="*/ 805 h 979"/>
                <a:gd name="T36" fmla="*/ 494 w 998"/>
                <a:gd name="T37" fmla="*/ 837 h 979"/>
                <a:gd name="T38" fmla="*/ 463 w 998"/>
                <a:gd name="T39" fmla="*/ 866 h 979"/>
                <a:gd name="T40" fmla="*/ 434 w 998"/>
                <a:gd name="T41" fmla="*/ 891 h 979"/>
                <a:gd name="T42" fmla="*/ 409 w 998"/>
                <a:gd name="T43" fmla="*/ 914 h 979"/>
                <a:gd name="T44" fmla="*/ 386 w 998"/>
                <a:gd name="T45" fmla="*/ 933 h 979"/>
                <a:gd name="T46" fmla="*/ 367 w 998"/>
                <a:gd name="T47" fmla="*/ 949 h 979"/>
                <a:gd name="T48" fmla="*/ 351 w 998"/>
                <a:gd name="T49" fmla="*/ 962 h 979"/>
                <a:gd name="T50" fmla="*/ 340 w 998"/>
                <a:gd name="T51" fmla="*/ 972 h 979"/>
                <a:gd name="T52" fmla="*/ 333 w 998"/>
                <a:gd name="T53" fmla="*/ 978 h 979"/>
                <a:gd name="T54" fmla="*/ 330 w 998"/>
                <a:gd name="T55" fmla="*/ 979 h 979"/>
                <a:gd name="T56" fmla="*/ 0 w 998"/>
                <a:gd name="T57" fmla="*/ 649 h 979"/>
                <a:gd name="T58" fmla="*/ 35 w 998"/>
                <a:gd name="T59" fmla="*/ 633 h 979"/>
                <a:gd name="T60" fmla="*/ 70 w 998"/>
                <a:gd name="T61" fmla="*/ 612 h 979"/>
                <a:gd name="T62" fmla="*/ 161 w 998"/>
                <a:gd name="T63" fmla="*/ 549 h 979"/>
                <a:gd name="T64" fmla="*/ 248 w 998"/>
                <a:gd name="T65" fmla="*/ 490 h 979"/>
                <a:gd name="T66" fmla="*/ 330 w 998"/>
                <a:gd name="T67" fmla="*/ 433 h 979"/>
                <a:gd name="T68" fmla="*/ 409 w 998"/>
                <a:gd name="T69" fmla="*/ 381 h 979"/>
                <a:gd name="T70" fmla="*/ 483 w 998"/>
                <a:gd name="T71" fmla="*/ 332 h 979"/>
                <a:gd name="T72" fmla="*/ 553 w 998"/>
                <a:gd name="T73" fmla="*/ 285 h 979"/>
                <a:gd name="T74" fmla="*/ 619 w 998"/>
                <a:gd name="T75" fmla="*/ 241 h 979"/>
                <a:gd name="T76" fmla="*/ 682 w 998"/>
                <a:gd name="T77" fmla="*/ 200 h 979"/>
                <a:gd name="T78" fmla="*/ 743 w 998"/>
                <a:gd name="T79" fmla="*/ 162 h 979"/>
                <a:gd name="T80" fmla="*/ 799 w 998"/>
                <a:gd name="T81" fmla="*/ 125 h 979"/>
                <a:gd name="T82" fmla="*/ 853 w 998"/>
                <a:gd name="T83" fmla="*/ 92 h 979"/>
                <a:gd name="T84" fmla="*/ 903 w 998"/>
                <a:gd name="T85" fmla="*/ 59 h 979"/>
                <a:gd name="T86" fmla="*/ 952 w 998"/>
                <a:gd name="T87" fmla="*/ 29 h 979"/>
                <a:gd name="T88" fmla="*/ 998 w 998"/>
                <a:gd name="T89" fmla="*/ 0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98" h="979">
                  <a:moveTo>
                    <a:pt x="998" y="0"/>
                  </a:moveTo>
                  <a:lnTo>
                    <a:pt x="990" y="55"/>
                  </a:lnTo>
                  <a:lnTo>
                    <a:pt x="978" y="111"/>
                  </a:lnTo>
                  <a:lnTo>
                    <a:pt x="963" y="165"/>
                  </a:lnTo>
                  <a:lnTo>
                    <a:pt x="943" y="220"/>
                  </a:lnTo>
                  <a:lnTo>
                    <a:pt x="920" y="273"/>
                  </a:lnTo>
                  <a:lnTo>
                    <a:pt x="895" y="326"/>
                  </a:lnTo>
                  <a:lnTo>
                    <a:pt x="867" y="377"/>
                  </a:lnTo>
                  <a:lnTo>
                    <a:pt x="837" y="427"/>
                  </a:lnTo>
                  <a:lnTo>
                    <a:pt x="804" y="477"/>
                  </a:lnTo>
                  <a:lnTo>
                    <a:pt x="770" y="524"/>
                  </a:lnTo>
                  <a:lnTo>
                    <a:pt x="736" y="570"/>
                  </a:lnTo>
                  <a:lnTo>
                    <a:pt x="700" y="614"/>
                  </a:lnTo>
                  <a:lnTo>
                    <a:pt x="665" y="657"/>
                  </a:lnTo>
                  <a:lnTo>
                    <a:pt x="629" y="698"/>
                  </a:lnTo>
                  <a:lnTo>
                    <a:pt x="594" y="736"/>
                  </a:lnTo>
                  <a:lnTo>
                    <a:pt x="559" y="771"/>
                  </a:lnTo>
                  <a:lnTo>
                    <a:pt x="525" y="805"/>
                  </a:lnTo>
                  <a:lnTo>
                    <a:pt x="494" y="837"/>
                  </a:lnTo>
                  <a:lnTo>
                    <a:pt x="463" y="866"/>
                  </a:lnTo>
                  <a:lnTo>
                    <a:pt x="434" y="891"/>
                  </a:lnTo>
                  <a:lnTo>
                    <a:pt x="409" y="914"/>
                  </a:lnTo>
                  <a:lnTo>
                    <a:pt x="386" y="933"/>
                  </a:lnTo>
                  <a:lnTo>
                    <a:pt x="367" y="949"/>
                  </a:lnTo>
                  <a:lnTo>
                    <a:pt x="351" y="962"/>
                  </a:lnTo>
                  <a:lnTo>
                    <a:pt x="340" y="972"/>
                  </a:lnTo>
                  <a:lnTo>
                    <a:pt x="333" y="978"/>
                  </a:lnTo>
                  <a:lnTo>
                    <a:pt x="330" y="979"/>
                  </a:lnTo>
                  <a:lnTo>
                    <a:pt x="0" y="649"/>
                  </a:lnTo>
                  <a:lnTo>
                    <a:pt x="35" y="633"/>
                  </a:lnTo>
                  <a:lnTo>
                    <a:pt x="70" y="612"/>
                  </a:lnTo>
                  <a:lnTo>
                    <a:pt x="161" y="549"/>
                  </a:lnTo>
                  <a:lnTo>
                    <a:pt x="248" y="490"/>
                  </a:lnTo>
                  <a:lnTo>
                    <a:pt x="330" y="433"/>
                  </a:lnTo>
                  <a:lnTo>
                    <a:pt x="409" y="381"/>
                  </a:lnTo>
                  <a:lnTo>
                    <a:pt x="483" y="332"/>
                  </a:lnTo>
                  <a:lnTo>
                    <a:pt x="553" y="285"/>
                  </a:lnTo>
                  <a:lnTo>
                    <a:pt x="619" y="241"/>
                  </a:lnTo>
                  <a:lnTo>
                    <a:pt x="682" y="200"/>
                  </a:lnTo>
                  <a:lnTo>
                    <a:pt x="743" y="162"/>
                  </a:lnTo>
                  <a:lnTo>
                    <a:pt x="799" y="125"/>
                  </a:lnTo>
                  <a:lnTo>
                    <a:pt x="853" y="92"/>
                  </a:lnTo>
                  <a:lnTo>
                    <a:pt x="903" y="59"/>
                  </a:lnTo>
                  <a:lnTo>
                    <a:pt x="952" y="29"/>
                  </a:lnTo>
                  <a:lnTo>
                    <a:pt x="9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2" name="Freeform 1275">
              <a:extLst>
                <a:ext uri="{FF2B5EF4-FFF2-40B4-BE49-F238E27FC236}">
                  <a16:creationId xmlns:a16="http://schemas.microsoft.com/office/drawing/2014/main" id="{E0984483-90DF-4231-8A36-4CBD4A4F02B3}"/>
                </a:ext>
              </a:extLst>
            </p:cNvPr>
            <p:cNvSpPr>
              <a:spLocks/>
            </p:cNvSpPr>
            <p:nvPr/>
          </p:nvSpPr>
          <p:spPr bwMode="auto">
            <a:xfrm>
              <a:off x="5516" y="4987"/>
              <a:ext cx="618" cy="618"/>
            </a:xfrm>
            <a:custGeom>
              <a:avLst/>
              <a:gdLst>
                <a:gd name="T0" fmla="*/ 496 w 1237"/>
                <a:gd name="T1" fmla="*/ 0 h 1235"/>
                <a:gd name="T2" fmla="*/ 532 w 1237"/>
                <a:gd name="T3" fmla="*/ 36 h 1235"/>
                <a:gd name="T4" fmla="*/ 502 w 1237"/>
                <a:gd name="T5" fmla="*/ 104 h 1235"/>
                <a:gd name="T6" fmla="*/ 474 w 1237"/>
                <a:gd name="T7" fmla="*/ 173 h 1235"/>
                <a:gd name="T8" fmla="*/ 447 w 1237"/>
                <a:gd name="T9" fmla="*/ 248 h 1235"/>
                <a:gd name="T10" fmla="*/ 423 w 1237"/>
                <a:gd name="T11" fmla="*/ 324 h 1235"/>
                <a:gd name="T12" fmla="*/ 403 w 1237"/>
                <a:gd name="T13" fmla="*/ 401 h 1235"/>
                <a:gd name="T14" fmla="*/ 375 w 1237"/>
                <a:gd name="T15" fmla="*/ 522 h 1235"/>
                <a:gd name="T16" fmla="*/ 353 w 1237"/>
                <a:gd name="T17" fmla="*/ 644 h 1235"/>
                <a:gd name="T18" fmla="*/ 335 w 1237"/>
                <a:gd name="T19" fmla="*/ 767 h 1235"/>
                <a:gd name="T20" fmla="*/ 323 w 1237"/>
                <a:gd name="T21" fmla="*/ 890 h 1235"/>
                <a:gd name="T22" fmla="*/ 320 w 1237"/>
                <a:gd name="T23" fmla="*/ 915 h 1235"/>
                <a:gd name="T24" fmla="*/ 423 w 1237"/>
                <a:gd name="T25" fmla="*/ 906 h 1235"/>
                <a:gd name="T26" fmla="*/ 526 w 1237"/>
                <a:gd name="T27" fmla="*/ 893 h 1235"/>
                <a:gd name="T28" fmla="*/ 647 w 1237"/>
                <a:gd name="T29" fmla="*/ 874 h 1235"/>
                <a:gd name="T30" fmla="*/ 766 w 1237"/>
                <a:gd name="T31" fmla="*/ 849 h 1235"/>
                <a:gd name="T32" fmla="*/ 885 w 1237"/>
                <a:gd name="T33" fmla="*/ 820 h 1235"/>
                <a:gd name="T34" fmla="*/ 1002 w 1237"/>
                <a:gd name="T35" fmla="*/ 784 h 1235"/>
                <a:gd name="T36" fmla="*/ 1060 w 1237"/>
                <a:gd name="T37" fmla="*/ 763 h 1235"/>
                <a:gd name="T38" fmla="*/ 1117 w 1237"/>
                <a:gd name="T39" fmla="*/ 740 h 1235"/>
                <a:gd name="T40" fmla="*/ 1173 w 1237"/>
                <a:gd name="T41" fmla="*/ 717 h 1235"/>
                <a:gd name="T42" fmla="*/ 1200 w 1237"/>
                <a:gd name="T43" fmla="*/ 704 h 1235"/>
                <a:gd name="T44" fmla="*/ 1237 w 1237"/>
                <a:gd name="T45" fmla="*/ 740 h 1235"/>
                <a:gd name="T46" fmla="*/ 1194 w 1237"/>
                <a:gd name="T47" fmla="*/ 797 h 1235"/>
                <a:gd name="T48" fmla="*/ 1147 w 1237"/>
                <a:gd name="T49" fmla="*/ 851 h 1235"/>
                <a:gd name="T50" fmla="*/ 1095 w 1237"/>
                <a:gd name="T51" fmla="*/ 901 h 1235"/>
                <a:gd name="T52" fmla="*/ 1041 w 1237"/>
                <a:gd name="T53" fmla="*/ 947 h 1235"/>
                <a:gd name="T54" fmla="*/ 983 w 1237"/>
                <a:gd name="T55" fmla="*/ 989 h 1235"/>
                <a:gd name="T56" fmla="*/ 922 w 1237"/>
                <a:gd name="T57" fmla="*/ 1027 h 1235"/>
                <a:gd name="T58" fmla="*/ 858 w 1237"/>
                <a:gd name="T59" fmla="*/ 1062 h 1235"/>
                <a:gd name="T60" fmla="*/ 794 w 1237"/>
                <a:gd name="T61" fmla="*/ 1094 h 1235"/>
                <a:gd name="T62" fmla="*/ 728 w 1237"/>
                <a:gd name="T63" fmla="*/ 1123 h 1235"/>
                <a:gd name="T64" fmla="*/ 661 w 1237"/>
                <a:gd name="T65" fmla="*/ 1147 h 1235"/>
                <a:gd name="T66" fmla="*/ 594 w 1237"/>
                <a:gd name="T67" fmla="*/ 1169 h 1235"/>
                <a:gd name="T68" fmla="*/ 491 w 1237"/>
                <a:gd name="T69" fmla="*/ 1196 h 1235"/>
                <a:gd name="T70" fmla="*/ 386 w 1237"/>
                <a:gd name="T71" fmla="*/ 1217 h 1235"/>
                <a:gd name="T72" fmla="*/ 280 w 1237"/>
                <a:gd name="T73" fmla="*/ 1229 h 1235"/>
                <a:gd name="T74" fmla="*/ 174 w 1237"/>
                <a:gd name="T75" fmla="*/ 1235 h 1235"/>
                <a:gd name="T76" fmla="*/ 151 w 1237"/>
                <a:gd name="T77" fmla="*/ 1235 h 1235"/>
                <a:gd name="T78" fmla="*/ 128 w 1237"/>
                <a:gd name="T79" fmla="*/ 1233 h 1235"/>
                <a:gd name="T80" fmla="*/ 106 w 1237"/>
                <a:gd name="T81" fmla="*/ 1228 h 1235"/>
                <a:gd name="T82" fmla="*/ 80 w 1237"/>
                <a:gd name="T83" fmla="*/ 1217 h 1235"/>
                <a:gd name="T84" fmla="*/ 57 w 1237"/>
                <a:gd name="T85" fmla="*/ 1201 h 1235"/>
                <a:gd name="T86" fmla="*/ 36 w 1237"/>
                <a:gd name="T87" fmla="*/ 1182 h 1235"/>
                <a:gd name="T88" fmla="*/ 21 w 1237"/>
                <a:gd name="T89" fmla="*/ 1159 h 1235"/>
                <a:gd name="T90" fmla="*/ 8 w 1237"/>
                <a:gd name="T91" fmla="*/ 1134 h 1235"/>
                <a:gd name="T92" fmla="*/ 1 w 1237"/>
                <a:gd name="T93" fmla="*/ 1106 h 1235"/>
                <a:gd name="T94" fmla="*/ 0 w 1237"/>
                <a:gd name="T95" fmla="*/ 1073 h 1235"/>
                <a:gd name="T96" fmla="*/ 0 w 1237"/>
                <a:gd name="T97" fmla="*/ 1041 h 1235"/>
                <a:gd name="T98" fmla="*/ 6 w 1237"/>
                <a:gd name="T99" fmla="*/ 947 h 1235"/>
                <a:gd name="T100" fmla="*/ 18 w 1237"/>
                <a:gd name="T101" fmla="*/ 855 h 1235"/>
                <a:gd name="T102" fmla="*/ 35 w 1237"/>
                <a:gd name="T103" fmla="*/ 762 h 1235"/>
                <a:gd name="T104" fmla="*/ 57 w 1237"/>
                <a:gd name="T105" fmla="*/ 671 h 1235"/>
                <a:gd name="T106" fmla="*/ 85 w 1237"/>
                <a:gd name="T107" fmla="*/ 582 h 1235"/>
                <a:gd name="T108" fmla="*/ 115 w 1237"/>
                <a:gd name="T109" fmla="*/ 501 h 1235"/>
                <a:gd name="T110" fmla="*/ 150 w 1237"/>
                <a:gd name="T111" fmla="*/ 421 h 1235"/>
                <a:gd name="T112" fmla="*/ 190 w 1237"/>
                <a:gd name="T113" fmla="*/ 345 h 1235"/>
                <a:gd name="T114" fmla="*/ 235 w 1237"/>
                <a:gd name="T115" fmla="*/ 270 h 1235"/>
                <a:gd name="T116" fmla="*/ 285 w 1237"/>
                <a:gd name="T117" fmla="*/ 200 h 1235"/>
                <a:gd name="T118" fmla="*/ 331 w 1237"/>
                <a:gd name="T119" fmla="*/ 144 h 1235"/>
                <a:gd name="T120" fmla="*/ 382 w 1237"/>
                <a:gd name="T121" fmla="*/ 92 h 1235"/>
                <a:gd name="T122" fmla="*/ 438 w 1237"/>
                <a:gd name="T123" fmla="*/ 44 h 1235"/>
                <a:gd name="T124" fmla="*/ 496 w 1237"/>
                <a:gd name="T125" fmla="*/ 0 h 1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7" h="1235">
                  <a:moveTo>
                    <a:pt x="496" y="0"/>
                  </a:moveTo>
                  <a:lnTo>
                    <a:pt x="532" y="36"/>
                  </a:lnTo>
                  <a:lnTo>
                    <a:pt x="502" y="104"/>
                  </a:lnTo>
                  <a:lnTo>
                    <a:pt x="474" y="173"/>
                  </a:lnTo>
                  <a:lnTo>
                    <a:pt x="447" y="248"/>
                  </a:lnTo>
                  <a:lnTo>
                    <a:pt x="423" y="324"/>
                  </a:lnTo>
                  <a:lnTo>
                    <a:pt x="403" y="401"/>
                  </a:lnTo>
                  <a:lnTo>
                    <a:pt x="375" y="522"/>
                  </a:lnTo>
                  <a:lnTo>
                    <a:pt x="353" y="644"/>
                  </a:lnTo>
                  <a:lnTo>
                    <a:pt x="335" y="767"/>
                  </a:lnTo>
                  <a:lnTo>
                    <a:pt x="323" y="890"/>
                  </a:lnTo>
                  <a:lnTo>
                    <a:pt x="320" y="915"/>
                  </a:lnTo>
                  <a:lnTo>
                    <a:pt x="423" y="906"/>
                  </a:lnTo>
                  <a:lnTo>
                    <a:pt x="526" y="893"/>
                  </a:lnTo>
                  <a:lnTo>
                    <a:pt x="647" y="874"/>
                  </a:lnTo>
                  <a:lnTo>
                    <a:pt x="766" y="849"/>
                  </a:lnTo>
                  <a:lnTo>
                    <a:pt x="885" y="820"/>
                  </a:lnTo>
                  <a:lnTo>
                    <a:pt x="1002" y="784"/>
                  </a:lnTo>
                  <a:lnTo>
                    <a:pt x="1060" y="763"/>
                  </a:lnTo>
                  <a:lnTo>
                    <a:pt x="1117" y="740"/>
                  </a:lnTo>
                  <a:lnTo>
                    <a:pt x="1173" y="717"/>
                  </a:lnTo>
                  <a:lnTo>
                    <a:pt x="1200" y="704"/>
                  </a:lnTo>
                  <a:lnTo>
                    <a:pt x="1237" y="740"/>
                  </a:lnTo>
                  <a:lnTo>
                    <a:pt x="1194" y="797"/>
                  </a:lnTo>
                  <a:lnTo>
                    <a:pt x="1147" y="851"/>
                  </a:lnTo>
                  <a:lnTo>
                    <a:pt x="1095" y="901"/>
                  </a:lnTo>
                  <a:lnTo>
                    <a:pt x="1041" y="947"/>
                  </a:lnTo>
                  <a:lnTo>
                    <a:pt x="983" y="989"/>
                  </a:lnTo>
                  <a:lnTo>
                    <a:pt x="922" y="1027"/>
                  </a:lnTo>
                  <a:lnTo>
                    <a:pt x="858" y="1062"/>
                  </a:lnTo>
                  <a:lnTo>
                    <a:pt x="794" y="1094"/>
                  </a:lnTo>
                  <a:lnTo>
                    <a:pt x="728" y="1123"/>
                  </a:lnTo>
                  <a:lnTo>
                    <a:pt x="661" y="1147"/>
                  </a:lnTo>
                  <a:lnTo>
                    <a:pt x="594" y="1169"/>
                  </a:lnTo>
                  <a:lnTo>
                    <a:pt x="491" y="1196"/>
                  </a:lnTo>
                  <a:lnTo>
                    <a:pt x="386" y="1217"/>
                  </a:lnTo>
                  <a:lnTo>
                    <a:pt x="280" y="1229"/>
                  </a:lnTo>
                  <a:lnTo>
                    <a:pt x="174" y="1235"/>
                  </a:lnTo>
                  <a:lnTo>
                    <a:pt x="151" y="1235"/>
                  </a:lnTo>
                  <a:lnTo>
                    <a:pt x="128" y="1233"/>
                  </a:lnTo>
                  <a:lnTo>
                    <a:pt x="106" y="1228"/>
                  </a:lnTo>
                  <a:lnTo>
                    <a:pt x="80" y="1217"/>
                  </a:lnTo>
                  <a:lnTo>
                    <a:pt x="57" y="1201"/>
                  </a:lnTo>
                  <a:lnTo>
                    <a:pt x="36" y="1182"/>
                  </a:lnTo>
                  <a:lnTo>
                    <a:pt x="21" y="1159"/>
                  </a:lnTo>
                  <a:lnTo>
                    <a:pt x="8" y="1134"/>
                  </a:lnTo>
                  <a:lnTo>
                    <a:pt x="1" y="1106"/>
                  </a:lnTo>
                  <a:lnTo>
                    <a:pt x="0" y="1073"/>
                  </a:lnTo>
                  <a:lnTo>
                    <a:pt x="0" y="1041"/>
                  </a:lnTo>
                  <a:lnTo>
                    <a:pt x="6" y="947"/>
                  </a:lnTo>
                  <a:lnTo>
                    <a:pt x="18" y="855"/>
                  </a:lnTo>
                  <a:lnTo>
                    <a:pt x="35" y="762"/>
                  </a:lnTo>
                  <a:lnTo>
                    <a:pt x="57" y="671"/>
                  </a:lnTo>
                  <a:lnTo>
                    <a:pt x="85" y="582"/>
                  </a:lnTo>
                  <a:lnTo>
                    <a:pt x="115" y="501"/>
                  </a:lnTo>
                  <a:lnTo>
                    <a:pt x="150" y="421"/>
                  </a:lnTo>
                  <a:lnTo>
                    <a:pt x="190" y="345"/>
                  </a:lnTo>
                  <a:lnTo>
                    <a:pt x="235" y="270"/>
                  </a:lnTo>
                  <a:lnTo>
                    <a:pt x="285" y="200"/>
                  </a:lnTo>
                  <a:lnTo>
                    <a:pt x="331" y="144"/>
                  </a:lnTo>
                  <a:lnTo>
                    <a:pt x="382" y="92"/>
                  </a:lnTo>
                  <a:lnTo>
                    <a:pt x="438" y="44"/>
                  </a:lnTo>
                  <a:lnTo>
                    <a:pt x="4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3" name="Freeform 1276">
              <a:extLst>
                <a:ext uri="{FF2B5EF4-FFF2-40B4-BE49-F238E27FC236}">
                  <a16:creationId xmlns:a16="http://schemas.microsoft.com/office/drawing/2014/main" id="{B3AAEC0C-9EB4-4AD3-9DC2-258F9A2B5D20}"/>
                </a:ext>
              </a:extLst>
            </p:cNvPr>
            <p:cNvSpPr>
              <a:spLocks noEditPoints="1"/>
            </p:cNvSpPr>
            <p:nvPr/>
          </p:nvSpPr>
          <p:spPr bwMode="auto">
            <a:xfrm>
              <a:off x="5766" y="3626"/>
              <a:ext cx="1731" cy="1729"/>
            </a:xfrm>
            <a:custGeom>
              <a:avLst/>
              <a:gdLst>
                <a:gd name="T0" fmla="*/ 1977 w 3461"/>
                <a:gd name="T1" fmla="*/ 939 h 3456"/>
                <a:gd name="T2" fmla="*/ 1837 w 3461"/>
                <a:gd name="T3" fmla="*/ 996 h 3456"/>
                <a:gd name="T4" fmla="*/ 1719 w 3461"/>
                <a:gd name="T5" fmla="*/ 1101 h 3456"/>
                <a:gd name="T6" fmla="*/ 1646 w 3461"/>
                <a:gd name="T7" fmla="*/ 1235 h 3456"/>
                <a:gd name="T8" fmla="*/ 1621 w 3461"/>
                <a:gd name="T9" fmla="*/ 1382 h 3456"/>
                <a:gd name="T10" fmla="*/ 1646 w 3461"/>
                <a:gd name="T11" fmla="*/ 1529 h 3456"/>
                <a:gd name="T12" fmla="*/ 1719 w 3461"/>
                <a:gd name="T13" fmla="*/ 1665 h 3456"/>
                <a:gd name="T14" fmla="*/ 1837 w 3461"/>
                <a:gd name="T15" fmla="*/ 1770 h 3456"/>
                <a:gd name="T16" fmla="*/ 1977 w 3461"/>
                <a:gd name="T17" fmla="*/ 1826 h 3456"/>
                <a:gd name="T18" fmla="*/ 2127 w 3461"/>
                <a:gd name="T19" fmla="*/ 1835 h 3456"/>
                <a:gd name="T20" fmla="*/ 2270 w 3461"/>
                <a:gd name="T21" fmla="*/ 1794 h 3456"/>
                <a:gd name="T22" fmla="*/ 2399 w 3461"/>
                <a:gd name="T23" fmla="*/ 1705 h 3456"/>
                <a:gd name="T24" fmla="*/ 2488 w 3461"/>
                <a:gd name="T25" fmla="*/ 1577 h 3456"/>
                <a:gd name="T26" fmla="*/ 2529 w 3461"/>
                <a:gd name="T27" fmla="*/ 1433 h 3456"/>
                <a:gd name="T28" fmla="*/ 2521 w 3461"/>
                <a:gd name="T29" fmla="*/ 1283 h 3456"/>
                <a:gd name="T30" fmla="*/ 2464 w 3461"/>
                <a:gd name="T31" fmla="*/ 1143 h 3456"/>
                <a:gd name="T32" fmla="*/ 2359 w 3461"/>
                <a:gd name="T33" fmla="*/ 1026 h 3456"/>
                <a:gd name="T34" fmla="*/ 2225 w 3461"/>
                <a:gd name="T35" fmla="*/ 952 h 3456"/>
                <a:gd name="T36" fmla="*/ 2076 w 3461"/>
                <a:gd name="T37" fmla="*/ 928 h 3456"/>
                <a:gd name="T38" fmla="*/ 3351 w 3461"/>
                <a:gd name="T39" fmla="*/ 2 h 3456"/>
                <a:gd name="T40" fmla="*/ 3421 w 3461"/>
                <a:gd name="T41" fmla="*/ 40 h 3456"/>
                <a:gd name="T42" fmla="*/ 3459 w 3461"/>
                <a:gd name="T43" fmla="*/ 111 h 3456"/>
                <a:gd name="T44" fmla="*/ 3457 w 3461"/>
                <a:gd name="T45" fmla="*/ 256 h 3456"/>
                <a:gd name="T46" fmla="*/ 3444 w 3461"/>
                <a:gd name="T47" fmla="*/ 471 h 3456"/>
                <a:gd name="T48" fmla="*/ 3416 w 3461"/>
                <a:gd name="T49" fmla="*/ 722 h 3456"/>
                <a:gd name="T50" fmla="*/ 3372 w 3461"/>
                <a:gd name="T51" fmla="*/ 997 h 3456"/>
                <a:gd name="T52" fmla="*/ 3304 w 3461"/>
                <a:gd name="T53" fmla="*/ 1283 h 3456"/>
                <a:gd name="T54" fmla="*/ 3210 w 3461"/>
                <a:gd name="T55" fmla="*/ 1569 h 3456"/>
                <a:gd name="T56" fmla="*/ 3083 w 3461"/>
                <a:gd name="T57" fmla="*/ 1845 h 3456"/>
                <a:gd name="T58" fmla="*/ 2922 w 3461"/>
                <a:gd name="T59" fmla="*/ 2094 h 3456"/>
                <a:gd name="T60" fmla="*/ 2738 w 3461"/>
                <a:gd name="T61" fmla="*/ 2296 h 3456"/>
                <a:gd name="T62" fmla="*/ 2592 w 3461"/>
                <a:gd name="T63" fmla="*/ 2431 h 3456"/>
                <a:gd name="T64" fmla="*/ 2457 w 3461"/>
                <a:gd name="T65" fmla="*/ 2538 h 3456"/>
                <a:gd name="T66" fmla="*/ 2318 w 3461"/>
                <a:gd name="T67" fmla="*/ 2635 h 3456"/>
                <a:gd name="T68" fmla="*/ 2156 w 3461"/>
                <a:gd name="T69" fmla="*/ 2738 h 3456"/>
                <a:gd name="T70" fmla="*/ 2003 w 3461"/>
                <a:gd name="T71" fmla="*/ 2833 h 3456"/>
                <a:gd name="T72" fmla="*/ 1849 w 3461"/>
                <a:gd name="T73" fmla="*/ 2931 h 3456"/>
                <a:gd name="T74" fmla="*/ 1665 w 3461"/>
                <a:gd name="T75" fmla="*/ 3049 h 3456"/>
                <a:gd name="T76" fmla="*/ 1449 w 3461"/>
                <a:gd name="T77" fmla="*/ 3193 h 3456"/>
                <a:gd name="T78" fmla="*/ 1193 w 3461"/>
                <a:gd name="T79" fmla="*/ 3366 h 3456"/>
                <a:gd name="T80" fmla="*/ 1048 w 3461"/>
                <a:gd name="T81" fmla="*/ 3453 h 3456"/>
                <a:gd name="T82" fmla="*/ 969 w 3461"/>
                <a:gd name="T83" fmla="*/ 3445 h 3456"/>
                <a:gd name="T84" fmla="*/ 40 w 3461"/>
                <a:gd name="T85" fmla="*/ 2534 h 3456"/>
                <a:gd name="T86" fmla="*/ 3 w 3461"/>
                <a:gd name="T87" fmla="*/ 2463 h 3456"/>
                <a:gd name="T88" fmla="*/ 11 w 3461"/>
                <a:gd name="T89" fmla="*/ 2383 h 3456"/>
                <a:gd name="T90" fmla="*/ 152 w 3461"/>
                <a:gd name="T91" fmla="*/ 2175 h 3456"/>
                <a:gd name="T92" fmla="*/ 315 w 3461"/>
                <a:gd name="T93" fmla="*/ 1934 h 3456"/>
                <a:gd name="T94" fmla="*/ 449 w 3461"/>
                <a:gd name="T95" fmla="*/ 1729 h 3456"/>
                <a:gd name="T96" fmla="*/ 560 w 3461"/>
                <a:gd name="T97" fmla="*/ 1556 h 3456"/>
                <a:gd name="T98" fmla="*/ 653 w 3461"/>
                <a:gd name="T99" fmla="*/ 1409 h 3456"/>
                <a:gd name="T100" fmla="*/ 755 w 3461"/>
                <a:gd name="T101" fmla="*/ 1246 h 3456"/>
                <a:gd name="T102" fmla="*/ 855 w 3461"/>
                <a:gd name="T103" fmla="*/ 1094 h 3456"/>
                <a:gd name="T104" fmla="*/ 953 w 3461"/>
                <a:gd name="T105" fmla="*/ 957 h 3456"/>
                <a:gd name="T106" fmla="*/ 1068 w 3461"/>
                <a:gd name="T107" fmla="*/ 822 h 3456"/>
                <a:gd name="T108" fmla="*/ 1215 w 3461"/>
                <a:gd name="T109" fmla="*/ 667 h 3456"/>
                <a:gd name="T110" fmla="*/ 1442 w 3461"/>
                <a:gd name="T111" fmla="*/ 480 h 3456"/>
                <a:gd name="T112" fmla="*/ 1704 w 3461"/>
                <a:gd name="T113" fmla="*/ 332 h 3456"/>
                <a:gd name="T114" fmla="*/ 1983 w 3461"/>
                <a:gd name="T115" fmla="*/ 217 h 3456"/>
                <a:gd name="T116" fmla="*/ 2272 w 3461"/>
                <a:gd name="T117" fmla="*/ 131 h 3456"/>
                <a:gd name="T118" fmla="*/ 2556 w 3461"/>
                <a:gd name="T119" fmla="*/ 72 h 3456"/>
                <a:gd name="T120" fmla="*/ 2824 w 3461"/>
                <a:gd name="T121" fmla="*/ 34 h 3456"/>
                <a:gd name="T122" fmla="*/ 3065 w 3461"/>
                <a:gd name="T123" fmla="*/ 11 h 3456"/>
                <a:gd name="T124" fmla="*/ 3265 w 3461"/>
                <a:gd name="T125" fmla="*/ 1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61" h="3456">
                  <a:moveTo>
                    <a:pt x="2076" y="928"/>
                  </a:moveTo>
                  <a:lnTo>
                    <a:pt x="2026" y="931"/>
                  </a:lnTo>
                  <a:lnTo>
                    <a:pt x="1977" y="939"/>
                  </a:lnTo>
                  <a:lnTo>
                    <a:pt x="1928" y="952"/>
                  </a:lnTo>
                  <a:lnTo>
                    <a:pt x="1881" y="972"/>
                  </a:lnTo>
                  <a:lnTo>
                    <a:pt x="1837" y="996"/>
                  </a:lnTo>
                  <a:lnTo>
                    <a:pt x="1794" y="1026"/>
                  </a:lnTo>
                  <a:lnTo>
                    <a:pt x="1754" y="1061"/>
                  </a:lnTo>
                  <a:lnTo>
                    <a:pt x="1719" y="1101"/>
                  </a:lnTo>
                  <a:lnTo>
                    <a:pt x="1689" y="1143"/>
                  </a:lnTo>
                  <a:lnTo>
                    <a:pt x="1665" y="1188"/>
                  </a:lnTo>
                  <a:lnTo>
                    <a:pt x="1646" y="1235"/>
                  </a:lnTo>
                  <a:lnTo>
                    <a:pt x="1632" y="1283"/>
                  </a:lnTo>
                  <a:lnTo>
                    <a:pt x="1624" y="1333"/>
                  </a:lnTo>
                  <a:lnTo>
                    <a:pt x="1621" y="1382"/>
                  </a:lnTo>
                  <a:lnTo>
                    <a:pt x="1624" y="1433"/>
                  </a:lnTo>
                  <a:lnTo>
                    <a:pt x="1632" y="1481"/>
                  </a:lnTo>
                  <a:lnTo>
                    <a:pt x="1646" y="1529"/>
                  </a:lnTo>
                  <a:lnTo>
                    <a:pt x="1665" y="1577"/>
                  </a:lnTo>
                  <a:lnTo>
                    <a:pt x="1689" y="1622"/>
                  </a:lnTo>
                  <a:lnTo>
                    <a:pt x="1719" y="1665"/>
                  </a:lnTo>
                  <a:lnTo>
                    <a:pt x="1754" y="1705"/>
                  </a:lnTo>
                  <a:lnTo>
                    <a:pt x="1794" y="1740"/>
                  </a:lnTo>
                  <a:lnTo>
                    <a:pt x="1837" y="1770"/>
                  </a:lnTo>
                  <a:lnTo>
                    <a:pt x="1881" y="1794"/>
                  </a:lnTo>
                  <a:lnTo>
                    <a:pt x="1928" y="1813"/>
                  </a:lnTo>
                  <a:lnTo>
                    <a:pt x="1977" y="1826"/>
                  </a:lnTo>
                  <a:lnTo>
                    <a:pt x="2026" y="1835"/>
                  </a:lnTo>
                  <a:lnTo>
                    <a:pt x="2076" y="1837"/>
                  </a:lnTo>
                  <a:lnTo>
                    <a:pt x="2127" y="1835"/>
                  </a:lnTo>
                  <a:lnTo>
                    <a:pt x="2175" y="1826"/>
                  </a:lnTo>
                  <a:lnTo>
                    <a:pt x="2225" y="1813"/>
                  </a:lnTo>
                  <a:lnTo>
                    <a:pt x="2270" y="1794"/>
                  </a:lnTo>
                  <a:lnTo>
                    <a:pt x="2316" y="1770"/>
                  </a:lnTo>
                  <a:lnTo>
                    <a:pt x="2359" y="1740"/>
                  </a:lnTo>
                  <a:lnTo>
                    <a:pt x="2399" y="1705"/>
                  </a:lnTo>
                  <a:lnTo>
                    <a:pt x="2434" y="1665"/>
                  </a:lnTo>
                  <a:lnTo>
                    <a:pt x="2464" y="1622"/>
                  </a:lnTo>
                  <a:lnTo>
                    <a:pt x="2488" y="1577"/>
                  </a:lnTo>
                  <a:lnTo>
                    <a:pt x="2507" y="1529"/>
                  </a:lnTo>
                  <a:lnTo>
                    <a:pt x="2521" y="1481"/>
                  </a:lnTo>
                  <a:lnTo>
                    <a:pt x="2529" y="1433"/>
                  </a:lnTo>
                  <a:lnTo>
                    <a:pt x="2532" y="1382"/>
                  </a:lnTo>
                  <a:lnTo>
                    <a:pt x="2529" y="1333"/>
                  </a:lnTo>
                  <a:lnTo>
                    <a:pt x="2521" y="1283"/>
                  </a:lnTo>
                  <a:lnTo>
                    <a:pt x="2507" y="1235"/>
                  </a:lnTo>
                  <a:lnTo>
                    <a:pt x="2488" y="1188"/>
                  </a:lnTo>
                  <a:lnTo>
                    <a:pt x="2464" y="1143"/>
                  </a:lnTo>
                  <a:lnTo>
                    <a:pt x="2434" y="1101"/>
                  </a:lnTo>
                  <a:lnTo>
                    <a:pt x="2399" y="1061"/>
                  </a:lnTo>
                  <a:lnTo>
                    <a:pt x="2359" y="1026"/>
                  </a:lnTo>
                  <a:lnTo>
                    <a:pt x="2316" y="996"/>
                  </a:lnTo>
                  <a:lnTo>
                    <a:pt x="2270" y="972"/>
                  </a:lnTo>
                  <a:lnTo>
                    <a:pt x="2225" y="952"/>
                  </a:lnTo>
                  <a:lnTo>
                    <a:pt x="2175" y="939"/>
                  </a:lnTo>
                  <a:lnTo>
                    <a:pt x="2127" y="931"/>
                  </a:lnTo>
                  <a:lnTo>
                    <a:pt x="2076" y="928"/>
                  </a:lnTo>
                  <a:close/>
                  <a:moveTo>
                    <a:pt x="3322" y="0"/>
                  </a:moveTo>
                  <a:lnTo>
                    <a:pt x="3325" y="0"/>
                  </a:lnTo>
                  <a:lnTo>
                    <a:pt x="3351" y="2"/>
                  </a:lnTo>
                  <a:lnTo>
                    <a:pt x="3377" y="10"/>
                  </a:lnTo>
                  <a:lnTo>
                    <a:pt x="3401" y="23"/>
                  </a:lnTo>
                  <a:lnTo>
                    <a:pt x="3421" y="40"/>
                  </a:lnTo>
                  <a:lnTo>
                    <a:pt x="3438" y="60"/>
                  </a:lnTo>
                  <a:lnTo>
                    <a:pt x="3451" y="86"/>
                  </a:lnTo>
                  <a:lnTo>
                    <a:pt x="3459" y="111"/>
                  </a:lnTo>
                  <a:lnTo>
                    <a:pt x="3461" y="139"/>
                  </a:lnTo>
                  <a:lnTo>
                    <a:pt x="3460" y="194"/>
                  </a:lnTo>
                  <a:lnTo>
                    <a:pt x="3457" y="256"/>
                  </a:lnTo>
                  <a:lnTo>
                    <a:pt x="3454" y="323"/>
                  </a:lnTo>
                  <a:lnTo>
                    <a:pt x="3450" y="395"/>
                  </a:lnTo>
                  <a:lnTo>
                    <a:pt x="3444" y="471"/>
                  </a:lnTo>
                  <a:lnTo>
                    <a:pt x="3437" y="552"/>
                  </a:lnTo>
                  <a:lnTo>
                    <a:pt x="3427" y="635"/>
                  </a:lnTo>
                  <a:lnTo>
                    <a:pt x="3416" y="722"/>
                  </a:lnTo>
                  <a:lnTo>
                    <a:pt x="3404" y="811"/>
                  </a:lnTo>
                  <a:lnTo>
                    <a:pt x="3389" y="903"/>
                  </a:lnTo>
                  <a:lnTo>
                    <a:pt x="3372" y="997"/>
                  </a:lnTo>
                  <a:lnTo>
                    <a:pt x="3351" y="1091"/>
                  </a:lnTo>
                  <a:lnTo>
                    <a:pt x="3329" y="1187"/>
                  </a:lnTo>
                  <a:lnTo>
                    <a:pt x="3304" y="1283"/>
                  </a:lnTo>
                  <a:lnTo>
                    <a:pt x="3275" y="1380"/>
                  </a:lnTo>
                  <a:lnTo>
                    <a:pt x="3244" y="1475"/>
                  </a:lnTo>
                  <a:lnTo>
                    <a:pt x="3210" y="1569"/>
                  </a:lnTo>
                  <a:lnTo>
                    <a:pt x="3171" y="1663"/>
                  </a:lnTo>
                  <a:lnTo>
                    <a:pt x="3129" y="1755"/>
                  </a:lnTo>
                  <a:lnTo>
                    <a:pt x="3083" y="1845"/>
                  </a:lnTo>
                  <a:lnTo>
                    <a:pt x="3033" y="1932"/>
                  </a:lnTo>
                  <a:lnTo>
                    <a:pt x="2980" y="2015"/>
                  </a:lnTo>
                  <a:lnTo>
                    <a:pt x="2922" y="2094"/>
                  </a:lnTo>
                  <a:lnTo>
                    <a:pt x="2859" y="2172"/>
                  </a:lnTo>
                  <a:lnTo>
                    <a:pt x="2793" y="2243"/>
                  </a:lnTo>
                  <a:lnTo>
                    <a:pt x="2738" y="2296"/>
                  </a:lnTo>
                  <a:lnTo>
                    <a:pt x="2686" y="2346"/>
                  </a:lnTo>
                  <a:lnTo>
                    <a:pt x="2638" y="2390"/>
                  </a:lnTo>
                  <a:lnTo>
                    <a:pt x="2592" y="2431"/>
                  </a:lnTo>
                  <a:lnTo>
                    <a:pt x="2546" y="2469"/>
                  </a:lnTo>
                  <a:lnTo>
                    <a:pt x="2501" y="2504"/>
                  </a:lnTo>
                  <a:lnTo>
                    <a:pt x="2457" y="2538"/>
                  </a:lnTo>
                  <a:lnTo>
                    <a:pt x="2412" y="2571"/>
                  </a:lnTo>
                  <a:lnTo>
                    <a:pt x="2366" y="2603"/>
                  </a:lnTo>
                  <a:lnTo>
                    <a:pt x="2318" y="2635"/>
                  </a:lnTo>
                  <a:lnTo>
                    <a:pt x="2267" y="2668"/>
                  </a:lnTo>
                  <a:lnTo>
                    <a:pt x="2214" y="2702"/>
                  </a:lnTo>
                  <a:lnTo>
                    <a:pt x="2156" y="2738"/>
                  </a:lnTo>
                  <a:lnTo>
                    <a:pt x="2094" y="2777"/>
                  </a:lnTo>
                  <a:lnTo>
                    <a:pt x="2050" y="2804"/>
                  </a:lnTo>
                  <a:lnTo>
                    <a:pt x="2003" y="2833"/>
                  </a:lnTo>
                  <a:lnTo>
                    <a:pt x="1955" y="2865"/>
                  </a:lnTo>
                  <a:lnTo>
                    <a:pt x="1903" y="2897"/>
                  </a:lnTo>
                  <a:lnTo>
                    <a:pt x="1849" y="2931"/>
                  </a:lnTo>
                  <a:lnTo>
                    <a:pt x="1791" y="2969"/>
                  </a:lnTo>
                  <a:lnTo>
                    <a:pt x="1729" y="3007"/>
                  </a:lnTo>
                  <a:lnTo>
                    <a:pt x="1665" y="3049"/>
                  </a:lnTo>
                  <a:lnTo>
                    <a:pt x="1597" y="3094"/>
                  </a:lnTo>
                  <a:lnTo>
                    <a:pt x="1525" y="3142"/>
                  </a:lnTo>
                  <a:lnTo>
                    <a:pt x="1449" y="3193"/>
                  </a:lnTo>
                  <a:lnTo>
                    <a:pt x="1368" y="3247"/>
                  </a:lnTo>
                  <a:lnTo>
                    <a:pt x="1283" y="3304"/>
                  </a:lnTo>
                  <a:lnTo>
                    <a:pt x="1193" y="3366"/>
                  </a:lnTo>
                  <a:lnTo>
                    <a:pt x="1099" y="3431"/>
                  </a:lnTo>
                  <a:lnTo>
                    <a:pt x="1074" y="3445"/>
                  </a:lnTo>
                  <a:lnTo>
                    <a:pt x="1048" y="3453"/>
                  </a:lnTo>
                  <a:lnTo>
                    <a:pt x="1021" y="3456"/>
                  </a:lnTo>
                  <a:lnTo>
                    <a:pt x="994" y="3454"/>
                  </a:lnTo>
                  <a:lnTo>
                    <a:pt x="969" y="3445"/>
                  </a:lnTo>
                  <a:lnTo>
                    <a:pt x="946" y="3433"/>
                  </a:lnTo>
                  <a:lnTo>
                    <a:pt x="924" y="3415"/>
                  </a:lnTo>
                  <a:lnTo>
                    <a:pt x="40" y="2534"/>
                  </a:lnTo>
                  <a:lnTo>
                    <a:pt x="23" y="2512"/>
                  </a:lnTo>
                  <a:lnTo>
                    <a:pt x="10" y="2488"/>
                  </a:lnTo>
                  <a:lnTo>
                    <a:pt x="3" y="2463"/>
                  </a:lnTo>
                  <a:lnTo>
                    <a:pt x="0" y="2436"/>
                  </a:lnTo>
                  <a:lnTo>
                    <a:pt x="3" y="2408"/>
                  </a:lnTo>
                  <a:lnTo>
                    <a:pt x="11" y="2383"/>
                  </a:lnTo>
                  <a:lnTo>
                    <a:pt x="25" y="2359"/>
                  </a:lnTo>
                  <a:lnTo>
                    <a:pt x="90" y="2265"/>
                  </a:lnTo>
                  <a:lnTo>
                    <a:pt x="152" y="2175"/>
                  </a:lnTo>
                  <a:lnTo>
                    <a:pt x="210" y="2090"/>
                  </a:lnTo>
                  <a:lnTo>
                    <a:pt x="264" y="2010"/>
                  </a:lnTo>
                  <a:lnTo>
                    <a:pt x="315" y="1934"/>
                  </a:lnTo>
                  <a:lnTo>
                    <a:pt x="362" y="1861"/>
                  </a:lnTo>
                  <a:lnTo>
                    <a:pt x="407" y="1794"/>
                  </a:lnTo>
                  <a:lnTo>
                    <a:pt x="449" y="1729"/>
                  </a:lnTo>
                  <a:lnTo>
                    <a:pt x="489" y="1668"/>
                  </a:lnTo>
                  <a:lnTo>
                    <a:pt x="525" y="1610"/>
                  </a:lnTo>
                  <a:lnTo>
                    <a:pt x="560" y="1556"/>
                  </a:lnTo>
                  <a:lnTo>
                    <a:pt x="593" y="1504"/>
                  </a:lnTo>
                  <a:lnTo>
                    <a:pt x="624" y="1456"/>
                  </a:lnTo>
                  <a:lnTo>
                    <a:pt x="653" y="1409"/>
                  </a:lnTo>
                  <a:lnTo>
                    <a:pt x="681" y="1365"/>
                  </a:lnTo>
                  <a:lnTo>
                    <a:pt x="718" y="1303"/>
                  </a:lnTo>
                  <a:lnTo>
                    <a:pt x="755" y="1246"/>
                  </a:lnTo>
                  <a:lnTo>
                    <a:pt x="790" y="1193"/>
                  </a:lnTo>
                  <a:lnTo>
                    <a:pt x="822" y="1142"/>
                  </a:lnTo>
                  <a:lnTo>
                    <a:pt x="855" y="1094"/>
                  </a:lnTo>
                  <a:lnTo>
                    <a:pt x="886" y="1048"/>
                  </a:lnTo>
                  <a:lnTo>
                    <a:pt x="919" y="1002"/>
                  </a:lnTo>
                  <a:lnTo>
                    <a:pt x="953" y="957"/>
                  </a:lnTo>
                  <a:lnTo>
                    <a:pt x="989" y="914"/>
                  </a:lnTo>
                  <a:lnTo>
                    <a:pt x="1027" y="868"/>
                  </a:lnTo>
                  <a:lnTo>
                    <a:pt x="1068" y="822"/>
                  </a:lnTo>
                  <a:lnTo>
                    <a:pt x="1112" y="773"/>
                  </a:lnTo>
                  <a:lnTo>
                    <a:pt x="1161" y="722"/>
                  </a:lnTo>
                  <a:lnTo>
                    <a:pt x="1215" y="667"/>
                  </a:lnTo>
                  <a:lnTo>
                    <a:pt x="1287" y="601"/>
                  </a:lnTo>
                  <a:lnTo>
                    <a:pt x="1363" y="538"/>
                  </a:lnTo>
                  <a:lnTo>
                    <a:pt x="1442" y="480"/>
                  </a:lnTo>
                  <a:lnTo>
                    <a:pt x="1527" y="427"/>
                  </a:lnTo>
                  <a:lnTo>
                    <a:pt x="1613" y="378"/>
                  </a:lnTo>
                  <a:lnTo>
                    <a:pt x="1704" y="332"/>
                  </a:lnTo>
                  <a:lnTo>
                    <a:pt x="1794" y="290"/>
                  </a:lnTo>
                  <a:lnTo>
                    <a:pt x="1889" y="252"/>
                  </a:lnTo>
                  <a:lnTo>
                    <a:pt x="1983" y="217"/>
                  </a:lnTo>
                  <a:lnTo>
                    <a:pt x="2080" y="186"/>
                  </a:lnTo>
                  <a:lnTo>
                    <a:pt x="2175" y="157"/>
                  </a:lnTo>
                  <a:lnTo>
                    <a:pt x="2272" y="131"/>
                  </a:lnTo>
                  <a:lnTo>
                    <a:pt x="2367" y="110"/>
                  </a:lnTo>
                  <a:lnTo>
                    <a:pt x="2463" y="89"/>
                  </a:lnTo>
                  <a:lnTo>
                    <a:pt x="2556" y="72"/>
                  </a:lnTo>
                  <a:lnTo>
                    <a:pt x="2648" y="57"/>
                  </a:lnTo>
                  <a:lnTo>
                    <a:pt x="2737" y="45"/>
                  </a:lnTo>
                  <a:lnTo>
                    <a:pt x="2824" y="34"/>
                  </a:lnTo>
                  <a:lnTo>
                    <a:pt x="2909" y="24"/>
                  </a:lnTo>
                  <a:lnTo>
                    <a:pt x="2988" y="17"/>
                  </a:lnTo>
                  <a:lnTo>
                    <a:pt x="3065" y="11"/>
                  </a:lnTo>
                  <a:lnTo>
                    <a:pt x="3137" y="6"/>
                  </a:lnTo>
                  <a:lnTo>
                    <a:pt x="3204" y="3"/>
                  </a:lnTo>
                  <a:lnTo>
                    <a:pt x="3265" y="1"/>
                  </a:lnTo>
                  <a:lnTo>
                    <a:pt x="33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grpSp>
      <p:grpSp>
        <p:nvGrpSpPr>
          <p:cNvPr id="24" name="Group 1036">
            <a:extLst>
              <a:ext uri="{FF2B5EF4-FFF2-40B4-BE49-F238E27FC236}">
                <a16:creationId xmlns:a16="http://schemas.microsoft.com/office/drawing/2014/main" id="{A6082A57-68BE-44BF-B1F6-4A0A93B2A14E}"/>
              </a:ext>
            </a:extLst>
          </p:cNvPr>
          <p:cNvGrpSpPr>
            <a:grpSpLocks noChangeAspect="1"/>
          </p:cNvGrpSpPr>
          <p:nvPr/>
        </p:nvGrpSpPr>
        <p:grpSpPr bwMode="auto">
          <a:xfrm>
            <a:off x="1941638" y="3232567"/>
            <a:ext cx="295554" cy="293755"/>
            <a:chOff x="9876" y="-1946"/>
            <a:chExt cx="822" cy="817"/>
          </a:xfrm>
          <a:solidFill>
            <a:schemeClr val="accent4"/>
          </a:solidFill>
        </p:grpSpPr>
        <p:sp>
          <p:nvSpPr>
            <p:cNvPr id="25" name="Freeform 1038">
              <a:extLst>
                <a:ext uri="{FF2B5EF4-FFF2-40B4-BE49-F238E27FC236}">
                  <a16:creationId xmlns:a16="http://schemas.microsoft.com/office/drawing/2014/main" id="{A2A6E395-B7B9-47BA-973B-50A9380D363E}"/>
                </a:ext>
              </a:extLst>
            </p:cNvPr>
            <p:cNvSpPr>
              <a:spLocks/>
            </p:cNvSpPr>
            <p:nvPr/>
          </p:nvSpPr>
          <p:spPr bwMode="auto">
            <a:xfrm>
              <a:off x="10016" y="-1801"/>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5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6 h 298"/>
                <a:gd name="T24" fmla="*/ 1396 w 1421"/>
                <a:gd name="T25" fmla="*/ 232 h 298"/>
                <a:gd name="T26" fmla="*/ 1378 w 1421"/>
                <a:gd name="T27" fmla="*/ 254 h 298"/>
                <a:gd name="T28" fmla="*/ 1356 w 1421"/>
                <a:gd name="T29" fmla="*/ 272 h 298"/>
                <a:gd name="T30" fmla="*/ 1330 w 1421"/>
                <a:gd name="T31" fmla="*/ 285 h 298"/>
                <a:gd name="T32" fmla="*/ 1302 w 1421"/>
                <a:gd name="T33" fmla="*/ 295 h 298"/>
                <a:gd name="T34" fmla="*/ 1272 w 1421"/>
                <a:gd name="T35" fmla="*/ 298 h 298"/>
                <a:gd name="T36" fmla="*/ 149 w 1421"/>
                <a:gd name="T37" fmla="*/ 298 h 298"/>
                <a:gd name="T38" fmla="*/ 119 w 1421"/>
                <a:gd name="T39" fmla="*/ 295 h 298"/>
                <a:gd name="T40" fmla="*/ 91 w 1421"/>
                <a:gd name="T41" fmla="*/ 285 h 298"/>
                <a:gd name="T42" fmla="*/ 65 w 1421"/>
                <a:gd name="T43" fmla="*/ 272 h 298"/>
                <a:gd name="T44" fmla="*/ 44 w 1421"/>
                <a:gd name="T45" fmla="*/ 254 h 298"/>
                <a:gd name="T46" fmla="*/ 25 w 1421"/>
                <a:gd name="T47" fmla="*/ 232 h 298"/>
                <a:gd name="T48" fmla="*/ 11 w 1421"/>
                <a:gd name="T49" fmla="*/ 206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5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5"/>
                  </a:lnTo>
                  <a:lnTo>
                    <a:pt x="1378" y="44"/>
                  </a:lnTo>
                  <a:lnTo>
                    <a:pt x="1396" y="66"/>
                  </a:lnTo>
                  <a:lnTo>
                    <a:pt x="1410" y="91"/>
                  </a:lnTo>
                  <a:lnTo>
                    <a:pt x="1418" y="119"/>
                  </a:lnTo>
                  <a:lnTo>
                    <a:pt x="1421" y="149"/>
                  </a:lnTo>
                  <a:lnTo>
                    <a:pt x="1418" y="179"/>
                  </a:lnTo>
                  <a:lnTo>
                    <a:pt x="1410" y="206"/>
                  </a:lnTo>
                  <a:lnTo>
                    <a:pt x="1396" y="232"/>
                  </a:lnTo>
                  <a:lnTo>
                    <a:pt x="1378" y="254"/>
                  </a:lnTo>
                  <a:lnTo>
                    <a:pt x="1356" y="272"/>
                  </a:lnTo>
                  <a:lnTo>
                    <a:pt x="1330" y="285"/>
                  </a:lnTo>
                  <a:lnTo>
                    <a:pt x="1302" y="295"/>
                  </a:lnTo>
                  <a:lnTo>
                    <a:pt x="1272" y="298"/>
                  </a:lnTo>
                  <a:lnTo>
                    <a:pt x="149" y="298"/>
                  </a:lnTo>
                  <a:lnTo>
                    <a:pt x="119" y="295"/>
                  </a:lnTo>
                  <a:lnTo>
                    <a:pt x="91" y="285"/>
                  </a:lnTo>
                  <a:lnTo>
                    <a:pt x="65" y="272"/>
                  </a:lnTo>
                  <a:lnTo>
                    <a:pt x="44" y="254"/>
                  </a:lnTo>
                  <a:lnTo>
                    <a:pt x="25" y="232"/>
                  </a:lnTo>
                  <a:lnTo>
                    <a:pt x="11" y="206"/>
                  </a:lnTo>
                  <a:lnTo>
                    <a:pt x="3" y="179"/>
                  </a:lnTo>
                  <a:lnTo>
                    <a:pt x="0" y="149"/>
                  </a:lnTo>
                  <a:lnTo>
                    <a:pt x="3" y="119"/>
                  </a:lnTo>
                  <a:lnTo>
                    <a:pt x="11" y="91"/>
                  </a:lnTo>
                  <a:lnTo>
                    <a:pt x="25" y="66"/>
                  </a:lnTo>
                  <a:lnTo>
                    <a:pt x="44" y="44"/>
                  </a:lnTo>
                  <a:lnTo>
                    <a:pt x="65" y="25"/>
                  </a:lnTo>
                  <a:lnTo>
                    <a:pt x="91" y="12"/>
                  </a:lnTo>
                  <a:lnTo>
                    <a:pt x="119" y="3"/>
                  </a:lnTo>
                  <a:lnTo>
                    <a:pt x="1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6" name="Freeform 1039">
              <a:extLst>
                <a:ext uri="{FF2B5EF4-FFF2-40B4-BE49-F238E27FC236}">
                  <a16:creationId xmlns:a16="http://schemas.microsoft.com/office/drawing/2014/main" id="{11BAD14D-A156-4AF0-960C-E8587482FD56}"/>
                </a:ext>
              </a:extLst>
            </p:cNvPr>
            <p:cNvSpPr>
              <a:spLocks/>
            </p:cNvSpPr>
            <p:nvPr/>
          </p:nvSpPr>
          <p:spPr bwMode="auto">
            <a:xfrm>
              <a:off x="10016" y="-1662"/>
              <a:ext cx="356" cy="75"/>
            </a:xfrm>
            <a:custGeom>
              <a:avLst/>
              <a:gdLst>
                <a:gd name="T0" fmla="*/ 149 w 1421"/>
                <a:gd name="T1" fmla="*/ 0 h 298"/>
                <a:gd name="T2" fmla="*/ 1272 w 1421"/>
                <a:gd name="T3" fmla="*/ 0 h 298"/>
                <a:gd name="T4" fmla="*/ 1302 w 1421"/>
                <a:gd name="T5" fmla="*/ 3 h 298"/>
                <a:gd name="T6" fmla="*/ 1330 w 1421"/>
                <a:gd name="T7" fmla="*/ 12 h 298"/>
                <a:gd name="T8" fmla="*/ 1356 w 1421"/>
                <a:gd name="T9" fmla="*/ 26 h 298"/>
                <a:gd name="T10" fmla="*/ 1378 w 1421"/>
                <a:gd name="T11" fmla="*/ 44 h 298"/>
                <a:gd name="T12" fmla="*/ 1396 w 1421"/>
                <a:gd name="T13" fmla="*/ 66 h 298"/>
                <a:gd name="T14" fmla="*/ 1410 w 1421"/>
                <a:gd name="T15" fmla="*/ 91 h 298"/>
                <a:gd name="T16" fmla="*/ 1418 w 1421"/>
                <a:gd name="T17" fmla="*/ 119 h 298"/>
                <a:gd name="T18" fmla="*/ 1421 w 1421"/>
                <a:gd name="T19" fmla="*/ 149 h 298"/>
                <a:gd name="T20" fmla="*/ 1418 w 1421"/>
                <a:gd name="T21" fmla="*/ 179 h 298"/>
                <a:gd name="T22" fmla="*/ 1410 w 1421"/>
                <a:gd name="T23" fmla="*/ 207 h 298"/>
                <a:gd name="T24" fmla="*/ 1396 w 1421"/>
                <a:gd name="T25" fmla="*/ 232 h 298"/>
                <a:gd name="T26" fmla="*/ 1378 w 1421"/>
                <a:gd name="T27" fmla="*/ 255 h 298"/>
                <a:gd name="T28" fmla="*/ 1356 w 1421"/>
                <a:gd name="T29" fmla="*/ 272 h 298"/>
                <a:gd name="T30" fmla="*/ 1330 w 1421"/>
                <a:gd name="T31" fmla="*/ 287 h 298"/>
                <a:gd name="T32" fmla="*/ 1302 w 1421"/>
                <a:gd name="T33" fmla="*/ 295 h 298"/>
                <a:gd name="T34" fmla="*/ 1272 w 1421"/>
                <a:gd name="T35" fmla="*/ 298 h 298"/>
                <a:gd name="T36" fmla="*/ 149 w 1421"/>
                <a:gd name="T37" fmla="*/ 298 h 298"/>
                <a:gd name="T38" fmla="*/ 119 w 1421"/>
                <a:gd name="T39" fmla="*/ 295 h 298"/>
                <a:gd name="T40" fmla="*/ 91 w 1421"/>
                <a:gd name="T41" fmla="*/ 287 h 298"/>
                <a:gd name="T42" fmla="*/ 65 w 1421"/>
                <a:gd name="T43" fmla="*/ 272 h 298"/>
                <a:gd name="T44" fmla="*/ 44 w 1421"/>
                <a:gd name="T45" fmla="*/ 255 h 298"/>
                <a:gd name="T46" fmla="*/ 25 w 1421"/>
                <a:gd name="T47" fmla="*/ 232 h 298"/>
                <a:gd name="T48" fmla="*/ 11 w 1421"/>
                <a:gd name="T49" fmla="*/ 207 h 298"/>
                <a:gd name="T50" fmla="*/ 3 w 1421"/>
                <a:gd name="T51" fmla="*/ 179 h 298"/>
                <a:gd name="T52" fmla="*/ 0 w 1421"/>
                <a:gd name="T53" fmla="*/ 149 h 298"/>
                <a:gd name="T54" fmla="*/ 3 w 1421"/>
                <a:gd name="T55" fmla="*/ 119 h 298"/>
                <a:gd name="T56" fmla="*/ 11 w 1421"/>
                <a:gd name="T57" fmla="*/ 91 h 298"/>
                <a:gd name="T58" fmla="*/ 25 w 1421"/>
                <a:gd name="T59" fmla="*/ 66 h 298"/>
                <a:gd name="T60" fmla="*/ 44 w 1421"/>
                <a:gd name="T61" fmla="*/ 44 h 298"/>
                <a:gd name="T62" fmla="*/ 65 w 1421"/>
                <a:gd name="T63" fmla="*/ 26 h 298"/>
                <a:gd name="T64" fmla="*/ 91 w 1421"/>
                <a:gd name="T65" fmla="*/ 12 h 298"/>
                <a:gd name="T66" fmla="*/ 119 w 1421"/>
                <a:gd name="T67" fmla="*/ 3 h 298"/>
                <a:gd name="T68" fmla="*/ 149 w 1421"/>
                <a:gd name="T69"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21" h="298">
                  <a:moveTo>
                    <a:pt x="149" y="0"/>
                  </a:moveTo>
                  <a:lnTo>
                    <a:pt x="1272" y="0"/>
                  </a:lnTo>
                  <a:lnTo>
                    <a:pt x="1302" y="3"/>
                  </a:lnTo>
                  <a:lnTo>
                    <a:pt x="1330" y="12"/>
                  </a:lnTo>
                  <a:lnTo>
                    <a:pt x="1356" y="26"/>
                  </a:lnTo>
                  <a:lnTo>
                    <a:pt x="1378" y="44"/>
                  </a:lnTo>
                  <a:lnTo>
                    <a:pt x="1396" y="66"/>
                  </a:lnTo>
                  <a:lnTo>
                    <a:pt x="1410" y="91"/>
                  </a:lnTo>
                  <a:lnTo>
                    <a:pt x="1418" y="119"/>
                  </a:lnTo>
                  <a:lnTo>
                    <a:pt x="1421" y="149"/>
                  </a:lnTo>
                  <a:lnTo>
                    <a:pt x="1418" y="179"/>
                  </a:lnTo>
                  <a:lnTo>
                    <a:pt x="1410" y="207"/>
                  </a:lnTo>
                  <a:lnTo>
                    <a:pt x="1396" y="232"/>
                  </a:lnTo>
                  <a:lnTo>
                    <a:pt x="1378" y="255"/>
                  </a:lnTo>
                  <a:lnTo>
                    <a:pt x="1356" y="272"/>
                  </a:lnTo>
                  <a:lnTo>
                    <a:pt x="1330" y="287"/>
                  </a:lnTo>
                  <a:lnTo>
                    <a:pt x="1302" y="295"/>
                  </a:lnTo>
                  <a:lnTo>
                    <a:pt x="1272" y="298"/>
                  </a:lnTo>
                  <a:lnTo>
                    <a:pt x="149" y="298"/>
                  </a:lnTo>
                  <a:lnTo>
                    <a:pt x="119" y="295"/>
                  </a:lnTo>
                  <a:lnTo>
                    <a:pt x="91" y="287"/>
                  </a:lnTo>
                  <a:lnTo>
                    <a:pt x="65" y="272"/>
                  </a:lnTo>
                  <a:lnTo>
                    <a:pt x="44" y="255"/>
                  </a:lnTo>
                  <a:lnTo>
                    <a:pt x="25" y="232"/>
                  </a:lnTo>
                  <a:lnTo>
                    <a:pt x="11" y="207"/>
                  </a:lnTo>
                  <a:lnTo>
                    <a:pt x="3" y="179"/>
                  </a:lnTo>
                  <a:lnTo>
                    <a:pt x="0" y="149"/>
                  </a:lnTo>
                  <a:lnTo>
                    <a:pt x="3" y="119"/>
                  </a:lnTo>
                  <a:lnTo>
                    <a:pt x="11" y="91"/>
                  </a:lnTo>
                  <a:lnTo>
                    <a:pt x="25" y="66"/>
                  </a:lnTo>
                  <a:lnTo>
                    <a:pt x="44" y="44"/>
                  </a:lnTo>
                  <a:lnTo>
                    <a:pt x="65" y="26"/>
                  </a:lnTo>
                  <a:lnTo>
                    <a:pt x="91" y="12"/>
                  </a:lnTo>
                  <a:lnTo>
                    <a:pt x="119" y="3"/>
                  </a:lnTo>
                  <a:lnTo>
                    <a:pt x="1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7" name="Freeform 1040">
              <a:extLst>
                <a:ext uri="{FF2B5EF4-FFF2-40B4-BE49-F238E27FC236}">
                  <a16:creationId xmlns:a16="http://schemas.microsoft.com/office/drawing/2014/main" id="{ADB67378-CB8E-46E2-AE41-F9779C50CFE3}"/>
                </a:ext>
              </a:extLst>
            </p:cNvPr>
            <p:cNvSpPr>
              <a:spLocks/>
            </p:cNvSpPr>
            <p:nvPr/>
          </p:nvSpPr>
          <p:spPr bwMode="auto">
            <a:xfrm>
              <a:off x="10016" y="-1522"/>
              <a:ext cx="215" cy="74"/>
            </a:xfrm>
            <a:custGeom>
              <a:avLst/>
              <a:gdLst>
                <a:gd name="T0" fmla="*/ 149 w 860"/>
                <a:gd name="T1" fmla="*/ 0 h 297"/>
                <a:gd name="T2" fmla="*/ 711 w 860"/>
                <a:gd name="T3" fmla="*/ 0 h 297"/>
                <a:gd name="T4" fmla="*/ 741 w 860"/>
                <a:gd name="T5" fmla="*/ 3 h 297"/>
                <a:gd name="T6" fmla="*/ 769 w 860"/>
                <a:gd name="T7" fmla="*/ 11 h 297"/>
                <a:gd name="T8" fmla="*/ 795 w 860"/>
                <a:gd name="T9" fmla="*/ 26 h 297"/>
                <a:gd name="T10" fmla="*/ 817 w 860"/>
                <a:gd name="T11" fmla="*/ 43 h 297"/>
                <a:gd name="T12" fmla="*/ 835 w 860"/>
                <a:gd name="T13" fmla="*/ 66 h 297"/>
                <a:gd name="T14" fmla="*/ 849 w 860"/>
                <a:gd name="T15" fmla="*/ 90 h 297"/>
                <a:gd name="T16" fmla="*/ 857 w 860"/>
                <a:gd name="T17" fmla="*/ 118 h 297"/>
                <a:gd name="T18" fmla="*/ 860 w 860"/>
                <a:gd name="T19" fmla="*/ 149 h 297"/>
                <a:gd name="T20" fmla="*/ 857 w 860"/>
                <a:gd name="T21" fmla="*/ 179 h 297"/>
                <a:gd name="T22" fmla="*/ 849 w 860"/>
                <a:gd name="T23" fmla="*/ 207 h 297"/>
                <a:gd name="T24" fmla="*/ 835 w 860"/>
                <a:gd name="T25" fmla="*/ 231 h 297"/>
                <a:gd name="T26" fmla="*/ 817 w 860"/>
                <a:gd name="T27" fmla="*/ 254 h 297"/>
                <a:gd name="T28" fmla="*/ 795 w 860"/>
                <a:gd name="T29" fmla="*/ 271 h 297"/>
                <a:gd name="T30" fmla="*/ 769 w 860"/>
                <a:gd name="T31" fmla="*/ 286 h 297"/>
                <a:gd name="T32" fmla="*/ 741 w 860"/>
                <a:gd name="T33" fmla="*/ 294 h 297"/>
                <a:gd name="T34" fmla="*/ 711 w 860"/>
                <a:gd name="T35" fmla="*/ 297 h 297"/>
                <a:gd name="T36" fmla="*/ 149 w 860"/>
                <a:gd name="T37" fmla="*/ 297 h 297"/>
                <a:gd name="T38" fmla="*/ 119 w 860"/>
                <a:gd name="T39" fmla="*/ 294 h 297"/>
                <a:gd name="T40" fmla="*/ 91 w 860"/>
                <a:gd name="T41" fmla="*/ 286 h 297"/>
                <a:gd name="T42" fmla="*/ 65 w 860"/>
                <a:gd name="T43" fmla="*/ 271 h 297"/>
                <a:gd name="T44" fmla="*/ 44 w 860"/>
                <a:gd name="T45" fmla="*/ 254 h 297"/>
                <a:gd name="T46" fmla="*/ 25 w 860"/>
                <a:gd name="T47" fmla="*/ 231 h 297"/>
                <a:gd name="T48" fmla="*/ 11 w 860"/>
                <a:gd name="T49" fmla="*/ 207 h 297"/>
                <a:gd name="T50" fmla="*/ 3 w 860"/>
                <a:gd name="T51" fmla="*/ 179 h 297"/>
                <a:gd name="T52" fmla="*/ 0 w 860"/>
                <a:gd name="T53" fmla="*/ 149 h 297"/>
                <a:gd name="T54" fmla="*/ 3 w 860"/>
                <a:gd name="T55" fmla="*/ 118 h 297"/>
                <a:gd name="T56" fmla="*/ 11 w 860"/>
                <a:gd name="T57" fmla="*/ 90 h 297"/>
                <a:gd name="T58" fmla="*/ 25 w 860"/>
                <a:gd name="T59" fmla="*/ 66 h 297"/>
                <a:gd name="T60" fmla="*/ 44 w 860"/>
                <a:gd name="T61" fmla="*/ 43 h 297"/>
                <a:gd name="T62" fmla="*/ 65 w 860"/>
                <a:gd name="T63" fmla="*/ 26 h 297"/>
                <a:gd name="T64" fmla="*/ 91 w 860"/>
                <a:gd name="T65" fmla="*/ 11 h 297"/>
                <a:gd name="T66" fmla="*/ 119 w 860"/>
                <a:gd name="T67" fmla="*/ 3 h 297"/>
                <a:gd name="T68" fmla="*/ 149 w 860"/>
                <a:gd name="T69"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60" h="297">
                  <a:moveTo>
                    <a:pt x="149" y="0"/>
                  </a:moveTo>
                  <a:lnTo>
                    <a:pt x="711" y="0"/>
                  </a:lnTo>
                  <a:lnTo>
                    <a:pt x="741" y="3"/>
                  </a:lnTo>
                  <a:lnTo>
                    <a:pt x="769" y="11"/>
                  </a:lnTo>
                  <a:lnTo>
                    <a:pt x="795" y="26"/>
                  </a:lnTo>
                  <a:lnTo>
                    <a:pt x="817" y="43"/>
                  </a:lnTo>
                  <a:lnTo>
                    <a:pt x="835" y="66"/>
                  </a:lnTo>
                  <a:lnTo>
                    <a:pt x="849" y="90"/>
                  </a:lnTo>
                  <a:lnTo>
                    <a:pt x="857" y="118"/>
                  </a:lnTo>
                  <a:lnTo>
                    <a:pt x="860" y="149"/>
                  </a:lnTo>
                  <a:lnTo>
                    <a:pt x="857" y="179"/>
                  </a:lnTo>
                  <a:lnTo>
                    <a:pt x="849" y="207"/>
                  </a:lnTo>
                  <a:lnTo>
                    <a:pt x="835" y="231"/>
                  </a:lnTo>
                  <a:lnTo>
                    <a:pt x="817" y="254"/>
                  </a:lnTo>
                  <a:lnTo>
                    <a:pt x="795" y="271"/>
                  </a:lnTo>
                  <a:lnTo>
                    <a:pt x="769" y="286"/>
                  </a:lnTo>
                  <a:lnTo>
                    <a:pt x="741" y="294"/>
                  </a:lnTo>
                  <a:lnTo>
                    <a:pt x="711" y="297"/>
                  </a:lnTo>
                  <a:lnTo>
                    <a:pt x="149" y="297"/>
                  </a:lnTo>
                  <a:lnTo>
                    <a:pt x="119" y="294"/>
                  </a:lnTo>
                  <a:lnTo>
                    <a:pt x="91" y="286"/>
                  </a:lnTo>
                  <a:lnTo>
                    <a:pt x="65" y="271"/>
                  </a:lnTo>
                  <a:lnTo>
                    <a:pt x="44" y="254"/>
                  </a:lnTo>
                  <a:lnTo>
                    <a:pt x="25" y="231"/>
                  </a:lnTo>
                  <a:lnTo>
                    <a:pt x="11" y="207"/>
                  </a:lnTo>
                  <a:lnTo>
                    <a:pt x="3" y="179"/>
                  </a:lnTo>
                  <a:lnTo>
                    <a:pt x="0" y="149"/>
                  </a:lnTo>
                  <a:lnTo>
                    <a:pt x="3" y="118"/>
                  </a:lnTo>
                  <a:lnTo>
                    <a:pt x="11" y="90"/>
                  </a:lnTo>
                  <a:lnTo>
                    <a:pt x="25" y="66"/>
                  </a:lnTo>
                  <a:lnTo>
                    <a:pt x="44" y="43"/>
                  </a:lnTo>
                  <a:lnTo>
                    <a:pt x="65" y="26"/>
                  </a:lnTo>
                  <a:lnTo>
                    <a:pt x="91" y="11"/>
                  </a:lnTo>
                  <a:lnTo>
                    <a:pt x="119" y="3"/>
                  </a:lnTo>
                  <a:lnTo>
                    <a:pt x="1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28" name="Freeform 1041">
              <a:extLst>
                <a:ext uri="{FF2B5EF4-FFF2-40B4-BE49-F238E27FC236}">
                  <a16:creationId xmlns:a16="http://schemas.microsoft.com/office/drawing/2014/main" id="{FBB71D2C-3316-49DB-9759-E224C3E525EE}"/>
                </a:ext>
              </a:extLst>
            </p:cNvPr>
            <p:cNvSpPr>
              <a:spLocks/>
            </p:cNvSpPr>
            <p:nvPr/>
          </p:nvSpPr>
          <p:spPr bwMode="auto">
            <a:xfrm>
              <a:off x="9876" y="-1946"/>
              <a:ext cx="636" cy="817"/>
            </a:xfrm>
            <a:custGeom>
              <a:avLst/>
              <a:gdLst>
                <a:gd name="T0" fmla="*/ 150 w 2545"/>
                <a:gd name="T1" fmla="*/ 0 h 3271"/>
                <a:gd name="T2" fmla="*/ 2395 w 2545"/>
                <a:gd name="T3" fmla="*/ 0 h 3271"/>
                <a:gd name="T4" fmla="*/ 2425 w 2545"/>
                <a:gd name="T5" fmla="*/ 3 h 3271"/>
                <a:gd name="T6" fmla="*/ 2453 w 2545"/>
                <a:gd name="T7" fmla="*/ 11 h 3271"/>
                <a:gd name="T8" fmla="*/ 2479 w 2545"/>
                <a:gd name="T9" fmla="*/ 26 h 3271"/>
                <a:gd name="T10" fmla="*/ 2501 w 2545"/>
                <a:gd name="T11" fmla="*/ 43 h 3271"/>
                <a:gd name="T12" fmla="*/ 2520 w 2545"/>
                <a:gd name="T13" fmla="*/ 66 h 3271"/>
                <a:gd name="T14" fmla="*/ 2533 w 2545"/>
                <a:gd name="T15" fmla="*/ 90 h 3271"/>
                <a:gd name="T16" fmla="*/ 2542 w 2545"/>
                <a:gd name="T17" fmla="*/ 118 h 3271"/>
                <a:gd name="T18" fmla="*/ 2545 w 2545"/>
                <a:gd name="T19" fmla="*/ 148 h 3271"/>
                <a:gd name="T20" fmla="*/ 2545 w 2545"/>
                <a:gd name="T21" fmla="*/ 369 h 3271"/>
                <a:gd name="T22" fmla="*/ 2246 w 2545"/>
                <a:gd name="T23" fmla="*/ 885 h 3271"/>
                <a:gd name="T24" fmla="*/ 2246 w 2545"/>
                <a:gd name="T25" fmla="*/ 297 h 3271"/>
                <a:gd name="T26" fmla="*/ 300 w 2545"/>
                <a:gd name="T27" fmla="*/ 297 h 3271"/>
                <a:gd name="T28" fmla="*/ 300 w 2545"/>
                <a:gd name="T29" fmla="*/ 2973 h 3271"/>
                <a:gd name="T30" fmla="*/ 2246 w 2545"/>
                <a:gd name="T31" fmla="*/ 2973 h 3271"/>
                <a:gd name="T32" fmla="*/ 2246 w 2545"/>
                <a:gd name="T33" fmla="*/ 2603 h 3271"/>
                <a:gd name="T34" fmla="*/ 2403 w 2545"/>
                <a:gd name="T35" fmla="*/ 2500 h 3271"/>
                <a:gd name="T36" fmla="*/ 2430 w 2545"/>
                <a:gd name="T37" fmla="*/ 2478 h 3271"/>
                <a:gd name="T38" fmla="*/ 2454 w 2545"/>
                <a:gd name="T39" fmla="*/ 2453 h 3271"/>
                <a:gd name="T40" fmla="*/ 2474 w 2545"/>
                <a:gd name="T41" fmla="*/ 2425 h 3271"/>
                <a:gd name="T42" fmla="*/ 2545 w 2545"/>
                <a:gd name="T43" fmla="*/ 2302 h 3271"/>
                <a:gd name="T44" fmla="*/ 2545 w 2545"/>
                <a:gd name="T45" fmla="*/ 3122 h 3271"/>
                <a:gd name="T46" fmla="*/ 2542 w 2545"/>
                <a:gd name="T47" fmla="*/ 3151 h 3271"/>
                <a:gd name="T48" fmla="*/ 2533 w 2545"/>
                <a:gd name="T49" fmla="*/ 3179 h 3271"/>
                <a:gd name="T50" fmla="*/ 2520 w 2545"/>
                <a:gd name="T51" fmla="*/ 3205 h 3271"/>
                <a:gd name="T52" fmla="*/ 2501 w 2545"/>
                <a:gd name="T53" fmla="*/ 3226 h 3271"/>
                <a:gd name="T54" fmla="*/ 2479 w 2545"/>
                <a:gd name="T55" fmla="*/ 3245 h 3271"/>
                <a:gd name="T56" fmla="*/ 2453 w 2545"/>
                <a:gd name="T57" fmla="*/ 3258 h 3271"/>
                <a:gd name="T58" fmla="*/ 2425 w 2545"/>
                <a:gd name="T59" fmla="*/ 3268 h 3271"/>
                <a:gd name="T60" fmla="*/ 2395 w 2545"/>
                <a:gd name="T61" fmla="*/ 3271 h 3271"/>
                <a:gd name="T62" fmla="*/ 150 w 2545"/>
                <a:gd name="T63" fmla="*/ 3271 h 3271"/>
                <a:gd name="T64" fmla="*/ 120 w 2545"/>
                <a:gd name="T65" fmla="*/ 3268 h 3271"/>
                <a:gd name="T66" fmla="*/ 92 w 2545"/>
                <a:gd name="T67" fmla="*/ 3258 h 3271"/>
                <a:gd name="T68" fmla="*/ 66 w 2545"/>
                <a:gd name="T69" fmla="*/ 3245 h 3271"/>
                <a:gd name="T70" fmla="*/ 44 w 2545"/>
                <a:gd name="T71" fmla="*/ 3226 h 3271"/>
                <a:gd name="T72" fmla="*/ 26 w 2545"/>
                <a:gd name="T73" fmla="*/ 3205 h 3271"/>
                <a:gd name="T74" fmla="*/ 12 w 2545"/>
                <a:gd name="T75" fmla="*/ 3179 h 3271"/>
                <a:gd name="T76" fmla="*/ 3 w 2545"/>
                <a:gd name="T77" fmla="*/ 3151 h 3271"/>
                <a:gd name="T78" fmla="*/ 0 w 2545"/>
                <a:gd name="T79" fmla="*/ 3122 h 3271"/>
                <a:gd name="T80" fmla="*/ 0 w 2545"/>
                <a:gd name="T81" fmla="*/ 148 h 3271"/>
                <a:gd name="T82" fmla="*/ 3 w 2545"/>
                <a:gd name="T83" fmla="*/ 118 h 3271"/>
                <a:gd name="T84" fmla="*/ 12 w 2545"/>
                <a:gd name="T85" fmla="*/ 90 h 3271"/>
                <a:gd name="T86" fmla="*/ 26 w 2545"/>
                <a:gd name="T87" fmla="*/ 66 h 3271"/>
                <a:gd name="T88" fmla="*/ 44 w 2545"/>
                <a:gd name="T89" fmla="*/ 43 h 3271"/>
                <a:gd name="T90" fmla="*/ 66 w 2545"/>
                <a:gd name="T91" fmla="*/ 26 h 3271"/>
                <a:gd name="T92" fmla="*/ 92 w 2545"/>
                <a:gd name="T93" fmla="*/ 11 h 3271"/>
                <a:gd name="T94" fmla="*/ 120 w 2545"/>
                <a:gd name="T95" fmla="*/ 3 h 3271"/>
                <a:gd name="T96" fmla="*/ 150 w 2545"/>
                <a:gd name="T97" fmla="*/ 0 h 3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45" h="3271">
                  <a:moveTo>
                    <a:pt x="150" y="0"/>
                  </a:moveTo>
                  <a:lnTo>
                    <a:pt x="2395" y="0"/>
                  </a:lnTo>
                  <a:lnTo>
                    <a:pt x="2425" y="3"/>
                  </a:lnTo>
                  <a:lnTo>
                    <a:pt x="2453" y="11"/>
                  </a:lnTo>
                  <a:lnTo>
                    <a:pt x="2479" y="26"/>
                  </a:lnTo>
                  <a:lnTo>
                    <a:pt x="2501" y="43"/>
                  </a:lnTo>
                  <a:lnTo>
                    <a:pt x="2520" y="66"/>
                  </a:lnTo>
                  <a:lnTo>
                    <a:pt x="2533" y="90"/>
                  </a:lnTo>
                  <a:lnTo>
                    <a:pt x="2542" y="118"/>
                  </a:lnTo>
                  <a:lnTo>
                    <a:pt x="2545" y="148"/>
                  </a:lnTo>
                  <a:lnTo>
                    <a:pt x="2545" y="369"/>
                  </a:lnTo>
                  <a:lnTo>
                    <a:pt x="2246" y="885"/>
                  </a:lnTo>
                  <a:lnTo>
                    <a:pt x="2246" y="297"/>
                  </a:lnTo>
                  <a:lnTo>
                    <a:pt x="300" y="297"/>
                  </a:lnTo>
                  <a:lnTo>
                    <a:pt x="300" y="2973"/>
                  </a:lnTo>
                  <a:lnTo>
                    <a:pt x="2246" y="2973"/>
                  </a:lnTo>
                  <a:lnTo>
                    <a:pt x="2246" y="2603"/>
                  </a:lnTo>
                  <a:lnTo>
                    <a:pt x="2403" y="2500"/>
                  </a:lnTo>
                  <a:lnTo>
                    <a:pt x="2430" y="2478"/>
                  </a:lnTo>
                  <a:lnTo>
                    <a:pt x="2454" y="2453"/>
                  </a:lnTo>
                  <a:lnTo>
                    <a:pt x="2474" y="2425"/>
                  </a:lnTo>
                  <a:lnTo>
                    <a:pt x="2545" y="2302"/>
                  </a:lnTo>
                  <a:lnTo>
                    <a:pt x="2545" y="3122"/>
                  </a:lnTo>
                  <a:lnTo>
                    <a:pt x="2542" y="3151"/>
                  </a:lnTo>
                  <a:lnTo>
                    <a:pt x="2533" y="3179"/>
                  </a:lnTo>
                  <a:lnTo>
                    <a:pt x="2520" y="3205"/>
                  </a:lnTo>
                  <a:lnTo>
                    <a:pt x="2501" y="3226"/>
                  </a:lnTo>
                  <a:lnTo>
                    <a:pt x="2479" y="3245"/>
                  </a:lnTo>
                  <a:lnTo>
                    <a:pt x="2453" y="3258"/>
                  </a:lnTo>
                  <a:lnTo>
                    <a:pt x="2425" y="3268"/>
                  </a:lnTo>
                  <a:lnTo>
                    <a:pt x="2395" y="3271"/>
                  </a:lnTo>
                  <a:lnTo>
                    <a:pt x="150" y="3271"/>
                  </a:lnTo>
                  <a:lnTo>
                    <a:pt x="120" y="3268"/>
                  </a:lnTo>
                  <a:lnTo>
                    <a:pt x="92" y="3258"/>
                  </a:lnTo>
                  <a:lnTo>
                    <a:pt x="66" y="3245"/>
                  </a:lnTo>
                  <a:lnTo>
                    <a:pt x="44" y="3226"/>
                  </a:lnTo>
                  <a:lnTo>
                    <a:pt x="26" y="3205"/>
                  </a:lnTo>
                  <a:lnTo>
                    <a:pt x="12" y="3179"/>
                  </a:lnTo>
                  <a:lnTo>
                    <a:pt x="3" y="3151"/>
                  </a:lnTo>
                  <a:lnTo>
                    <a:pt x="0" y="3122"/>
                  </a:lnTo>
                  <a:lnTo>
                    <a:pt x="0" y="148"/>
                  </a:lnTo>
                  <a:lnTo>
                    <a:pt x="3" y="118"/>
                  </a:lnTo>
                  <a:lnTo>
                    <a:pt x="12" y="90"/>
                  </a:lnTo>
                  <a:lnTo>
                    <a:pt x="26" y="66"/>
                  </a:lnTo>
                  <a:lnTo>
                    <a:pt x="44" y="43"/>
                  </a:lnTo>
                  <a:lnTo>
                    <a:pt x="66" y="26"/>
                  </a:lnTo>
                  <a:lnTo>
                    <a:pt x="92" y="11"/>
                  </a:lnTo>
                  <a:lnTo>
                    <a:pt x="120" y="3"/>
                  </a:lnTo>
                  <a:lnTo>
                    <a:pt x="1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dirty="0">
                <a:solidFill>
                  <a:schemeClr val="tx1">
                    <a:lumMod val="65000"/>
                    <a:lumOff val="35000"/>
                  </a:schemeClr>
                </a:solidFill>
              </a:endParaRPr>
            </a:p>
          </p:txBody>
        </p:sp>
        <p:sp>
          <p:nvSpPr>
            <p:cNvPr id="29" name="Freeform 1042">
              <a:extLst>
                <a:ext uri="{FF2B5EF4-FFF2-40B4-BE49-F238E27FC236}">
                  <a16:creationId xmlns:a16="http://schemas.microsoft.com/office/drawing/2014/main" id="{395C7FB6-3983-41FF-8B85-5C9D8C0FB8DE}"/>
                </a:ext>
              </a:extLst>
            </p:cNvPr>
            <p:cNvSpPr>
              <a:spLocks noEditPoints="1"/>
            </p:cNvSpPr>
            <p:nvPr/>
          </p:nvSpPr>
          <p:spPr bwMode="auto">
            <a:xfrm>
              <a:off x="10305" y="-1855"/>
              <a:ext cx="393" cy="586"/>
            </a:xfrm>
            <a:custGeom>
              <a:avLst/>
              <a:gdLst>
                <a:gd name="T0" fmla="*/ 130 w 1574"/>
                <a:gd name="T1" fmla="*/ 1973 h 2342"/>
                <a:gd name="T2" fmla="*/ 221 w 1574"/>
                <a:gd name="T3" fmla="*/ 2017 h 2342"/>
                <a:gd name="T4" fmla="*/ 305 w 1574"/>
                <a:gd name="T5" fmla="*/ 2073 h 2342"/>
                <a:gd name="T6" fmla="*/ 434 w 1574"/>
                <a:gd name="T7" fmla="*/ 1957 h 2342"/>
                <a:gd name="T8" fmla="*/ 385 w 1574"/>
                <a:gd name="T9" fmla="*/ 1912 h 2342"/>
                <a:gd name="T10" fmla="*/ 311 w 1574"/>
                <a:gd name="T11" fmla="*/ 1861 h 2342"/>
                <a:gd name="T12" fmla="*/ 242 w 1574"/>
                <a:gd name="T13" fmla="*/ 1827 h 2342"/>
                <a:gd name="T14" fmla="*/ 186 w 1574"/>
                <a:gd name="T15" fmla="*/ 1808 h 2342"/>
                <a:gd name="T16" fmla="*/ 140 w 1574"/>
                <a:gd name="T17" fmla="*/ 1799 h 2342"/>
                <a:gd name="T18" fmla="*/ 1106 w 1574"/>
                <a:gd name="T19" fmla="*/ 0 h 2342"/>
                <a:gd name="T20" fmla="*/ 1161 w 1574"/>
                <a:gd name="T21" fmla="*/ 7 h 2342"/>
                <a:gd name="T22" fmla="*/ 1227 w 1574"/>
                <a:gd name="T23" fmla="*/ 25 h 2342"/>
                <a:gd name="T24" fmla="*/ 1305 w 1574"/>
                <a:gd name="T25" fmla="*/ 56 h 2342"/>
                <a:gd name="T26" fmla="*/ 1391 w 1574"/>
                <a:gd name="T27" fmla="*/ 107 h 2342"/>
                <a:gd name="T28" fmla="*/ 1462 w 1574"/>
                <a:gd name="T29" fmla="*/ 161 h 2342"/>
                <a:gd name="T30" fmla="*/ 1512 w 1574"/>
                <a:gd name="T31" fmla="*/ 213 h 2342"/>
                <a:gd name="T32" fmla="*/ 1544 w 1574"/>
                <a:gd name="T33" fmla="*/ 258 h 2342"/>
                <a:gd name="T34" fmla="*/ 1562 w 1574"/>
                <a:gd name="T35" fmla="*/ 294 h 2342"/>
                <a:gd name="T36" fmla="*/ 1571 w 1574"/>
                <a:gd name="T37" fmla="*/ 316 h 2342"/>
                <a:gd name="T38" fmla="*/ 1574 w 1574"/>
                <a:gd name="T39" fmla="*/ 340 h 2342"/>
                <a:gd name="T40" fmla="*/ 1563 w 1574"/>
                <a:gd name="T41" fmla="*/ 375 h 2342"/>
                <a:gd name="T42" fmla="*/ 618 w 1574"/>
                <a:gd name="T43" fmla="*/ 1998 h 2342"/>
                <a:gd name="T44" fmla="*/ 115 w 1574"/>
                <a:gd name="T45" fmla="*/ 2330 h 2342"/>
                <a:gd name="T46" fmla="*/ 77 w 1574"/>
                <a:gd name="T47" fmla="*/ 2342 h 2342"/>
                <a:gd name="T48" fmla="*/ 36 w 1574"/>
                <a:gd name="T49" fmla="*/ 2332 h 2342"/>
                <a:gd name="T50" fmla="*/ 13 w 1574"/>
                <a:gd name="T51" fmla="*/ 2311 h 2342"/>
                <a:gd name="T52" fmla="*/ 0 w 1574"/>
                <a:gd name="T53" fmla="*/ 2280 h 2342"/>
                <a:gd name="T54" fmla="*/ 34 w 1574"/>
                <a:gd name="T55" fmla="*/ 1683 h 2342"/>
                <a:gd name="T56" fmla="*/ 45 w 1574"/>
                <a:gd name="T57" fmla="*/ 1651 h 2342"/>
                <a:gd name="T58" fmla="*/ 991 w 1574"/>
                <a:gd name="T59" fmla="*/ 27 h 2342"/>
                <a:gd name="T60" fmla="*/ 1023 w 1574"/>
                <a:gd name="T61" fmla="*/ 7 h 2342"/>
                <a:gd name="T62" fmla="*/ 1036 w 1574"/>
                <a:gd name="T63" fmla="*/ 4 h 2342"/>
                <a:gd name="T64" fmla="*/ 1064 w 1574"/>
                <a:gd name="T6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74" h="2342">
                  <a:moveTo>
                    <a:pt x="140" y="1799"/>
                  </a:moveTo>
                  <a:lnTo>
                    <a:pt x="130" y="1973"/>
                  </a:lnTo>
                  <a:lnTo>
                    <a:pt x="175" y="1993"/>
                  </a:lnTo>
                  <a:lnTo>
                    <a:pt x="221" y="2017"/>
                  </a:lnTo>
                  <a:lnTo>
                    <a:pt x="264" y="2043"/>
                  </a:lnTo>
                  <a:lnTo>
                    <a:pt x="305" y="2073"/>
                  </a:lnTo>
                  <a:lnTo>
                    <a:pt x="451" y="1976"/>
                  </a:lnTo>
                  <a:lnTo>
                    <a:pt x="434" y="1957"/>
                  </a:lnTo>
                  <a:lnTo>
                    <a:pt x="412" y="1935"/>
                  </a:lnTo>
                  <a:lnTo>
                    <a:pt x="385" y="1912"/>
                  </a:lnTo>
                  <a:lnTo>
                    <a:pt x="351" y="1887"/>
                  </a:lnTo>
                  <a:lnTo>
                    <a:pt x="311" y="1861"/>
                  </a:lnTo>
                  <a:lnTo>
                    <a:pt x="276" y="1843"/>
                  </a:lnTo>
                  <a:lnTo>
                    <a:pt x="242" y="1827"/>
                  </a:lnTo>
                  <a:lnTo>
                    <a:pt x="212" y="1816"/>
                  </a:lnTo>
                  <a:lnTo>
                    <a:pt x="186" y="1808"/>
                  </a:lnTo>
                  <a:lnTo>
                    <a:pt x="162" y="1803"/>
                  </a:lnTo>
                  <a:lnTo>
                    <a:pt x="140" y="1799"/>
                  </a:lnTo>
                  <a:close/>
                  <a:moveTo>
                    <a:pt x="1083" y="0"/>
                  </a:moveTo>
                  <a:lnTo>
                    <a:pt x="1106" y="0"/>
                  </a:lnTo>
                  <a:lnTo>
                    <a:pt x="1132" y="2"/>
                  </a:lnTo>
                  <a:lnTo>
                    <a:pt x="1161" y="7"/>
                  </a:lnTo>
                  <a:lnTo>
                    <a:pt x="1192" y="14"/>
                  </a:lnTo>
                  <a:lnTo>
                    <a:pt x="1227" y="25"/>
                  </a:lnTo>
                  <a:lnTo>
                    <a:pt x="1264" y="39"/>
                  </a:lnTo>
                  <a:lnTo>
                    <a:pt x="1305" y="56"/>
                  </a:lnTo>
                  <a:lnTo>
                    <a:pt x="1347" y="80"/>
                  </a:lnTo>
                  <a:lnTo>
                    <a:pt x="1391" y="107"/>
                  </a:lnTo>
                  <a:lnTo>
                    <a:pt x="1430" y="135"/>
                  </a:lnTo>
                  <a:lnTo>
                    <a:pt x="1462" y="161"/>
                  </a:lnTo>
                  <a:lnTo>
                    <a:pt x="1489" y="188"/>
                  </a:lnTo>
                  <a:lnTo>
                    <a:pt x="1512" y="213"/>
                  </a:lnTo>
                  <a:lnTo>
                    <a:pt x="1529" y="236"/>
                  </a:lnTo>
                  <a:lnTo>
                    <a:pt x="1544" y="258"/>
                  </a:lnTo>
                  <a:lnTo>
                    <a:pt x="1554" y="277"/>
                  </a:lnTo>
                  <a:lnTo>
                    <a:pt x="1562" y="294"/>
                  </a:lnTo>
                  <a:lnTo>
                    <a:pt x="1567" y="307"/>
                  </a:lnTo>
                  <a:lnTo>
                    <a:pt x="1571" y="316"/>
                  </a:lnTo>
                  <a:lnTo>
                    <a:pt x="1572" y="322"/>
                  </a:lnTo>
                  <a:lnTo>
                    <a:pt x="1574" y="340"/>
                  </a:lnTo>
                  <a:lnTo>
                    <a:pt x="1571" y="359"/>
                  </a:lnTo>
                  <a:lnTo>
                    <a:pt x="1563" y="375"/>
                  </a:lnTo>
                  <a:lnTo>
                    <a:pt x="628" y="1985"/>
                  </a:lnTo>
                  <a:lnTo>
                    <a:pt x="618" y="1998"/>
                  </a:lnTo>
                  <a:lnTo>
                    <a:pt x="605" y="2009"/>
                  </a:lnTo>
                  <a:lnTo>
                    <a:pt x="115" y="2330"/>
                  </a:lnTo>
                  <a:lnTo>
                    <a:pt x="97" y="2339"/>
                  </a:lnTo>
                  <a:lnTo>
                    <a:pt x="77" y="2342"/>
                  </a:lnTo>
                  <a:lnTo>
                    <a:pt x="56" y="2340"/>
                  </a:lnTo>
                  <a:lnTo>
                    <a:pt x="36" y="2332"/>
                  </a:lnTo>
                  <a:lnTo>
                    <a:pt x="23" y="2323"/>
                  </a:lnTo>
                  <a:lnTo>
                    <a:pt x="13" y="2311"/>
                  </a:lnTo>
                  <a:lnTo>
                    <a:pt x="5" y="2296"/>
                  </a:lnTo>
                  <a:lnTo>
                    <a:pt x="0" y="2280"/>
                  </a:lnTo>
                  <a:lnTo>
                    <a:pt x="0" y="2263"/>
                  </a:lnTo>
                  <a:lnTo>
                    <a:pt x="34" y="1683"/>
                  </a:lnTo>
                  <a:lnTo>
                    <a:pt x="38" y="1666"/>
                  </a:lnTo>
                  <a:lnTo>
                    <a:pt x="45" y="1651"/>
                  </a:lnTo>
                  <a:lnTo>
                    <a:pt x="981" y="41"/>
                  </a:lnTo>
                  <a:lnTo>
                    <a:pt x="991" y="27"/>
                  </a:lnTo>
                  <a:lnTo>
                    <a:pt x="1005" y="15"/>
                  </a:lnTo>
                  <a:lnTo>
                    <a:pt x="1023" y="7"/>
                  </a:lnTo>
                  <a:lnTo>
                    <a:pt x="1027" y="6"/>
                  </a:lnTo>
                  <a:lnTo>
                    <a:pt x="1036" y="4"/>
                  </a:lnTo>
                  <a:lnTo>
                    <a:pt x="1049" y="2"/>
                  </a:lnTo>
                  <a:lnTo>
                    <a:pt x="1064" y="0"/>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30" name="Freeform 1043">
              <a:extLst>
                <a:ext uri="{FF2B5EF4-FFF2-40B4-BE49-F238E27FC236}">
                  <a16:creationId xmlns:a16="http://schemas.microsoft.com/office/drawing/2014/main" id="{D7EAC9E4-C4D5-4863-96CD-2D23ED5FD77D}"/>
                </a:ext>
              </a:extLst>
            </p:cNvPr>
            <p:cNvSpPr>
              <a:spLocks/>
            </p:cNvSpPr>
            <p:nvPr/>
          </p:nvSpPr>
          <p:spPr bwMode="auto">
            <a:xfrm>
              <a:off x="9995" y="-1385"/>
              <a:ext cx="286" cy="146"/>
            </a:xfrm>
            <a:custGeom>
              <a:avLst/>
              <a:gdLst>
                <a:gd name="T0" fmla="*/ 551 w 1143"/>
                <a:gd name="T1" fmla="*/ 5 h 585"/>
                <a:gd name="T2" fmla="*/ 577 w 1143"/>
                <a:gd name="T3" fmla="*/ 28 h 585"/>
                <a:gd name="T4" fmla="*/ 585 w 1143"/>
                <a:gd name="T5" fmla="*/ 110 h 585"/>
                <a:gd name="T6" fmla="*/ 554 w 1143"/>
                <a:gd name="T7" fmla="*/ 197 h 585"/>
                <a:gd name="T8" fmla="*/ 563 w 1143"/>
                <a:gd name="T9" fmla="*/ 239 h 585"/>
                <a:gd name="T10" fmla="*/ 581 w 1143"/>
                <a:gd name="T11" fmla="*/ 267 h 585"/>
                <a:gd name="T12" fmla="*/ 631 w 1143"/>
                <a:gd name="T13" fmla="*/ 275 h 585"/>
                <a:gd name="T14" fmla="*/ 674 w 1143"/>
                <a:gd name="T15" fmla="*/ 319 h 585"/>
                <a:gd name="T16" fmla="*/ 685 w 1143"/>
                <a:gd name="T17" fmla="*/ 353 h 585"/>
                <a:gd name="T18" fmla="*/ 838 w 1143"/>
                <a:gd name="T19" fmla="*/ 347 h 585"/>
                <a:gd name="T20" fmla="*/ 986 w 1143"/>
                <a:gd name="T21" fmla="*/ 362 h 585"/>
                <a:gd name="T22" fmla="*/ 1106 w 1143"/>
                <a:gd name="T23" fmla="*/ 369 h 585"/>
                <a:gd name="T24" fmla="*/ 1137 w 1143"/>
                <a:gd name="T25" fmla="*/ 396 h 585"/>
                <a:gd name="T26" fmla="*/ 1142 w 1143"/>
                <a:gd name="T27" fmla="*/ 436 h 585"/>
                <a:gd name="T28" fmla="*/ 1119 w 1143"/>
                <a:gd name="T29" fmla="*/ 470 h 585"/>
                <a:gd name="T30" fmla="*/ 1055 w 1143"/>
                <a:gd name="T31" fmla="*/ 477 h 585"/>
                <a:gd name="T32" fmla="*/ 946 w 1143"/>
                <a:gd name="T33" fmla="*/ 461 h 585"/>
                <a:gd name="T34" fmla="*/ 834 w 1143"/>
                <a:gd name="T35" fmla="*/ 447 h 585"/>
                <a:gd name="T36" fmla="*/ 730 w 1143"/>
                <a:gd name="T37" fmla="*/ 456 h 585"/>
                <a:gd name="T38" fmla="*/ 672 w 1143"/>
                <a:gd name="T39" fmla="*/ 481 h 585"/>
                <a:gd name="T40" fmla="*/ 630 w 1143"/>
                <a:gd name="T41" fmla="*/ 486 h 585"/>
                <a:gd name="T42" fmla="*/ 596 w 1143"/>
                <a:gd name="T43" fmla="*/ 472 h 585"/>
                <a:gd name="T44" fmla="*/ 571 w 1143"/>
                <a:gd name="T45" fmla="*/ 449 h 585"/>
                <a:gd name="T46" fmla="*/ 565 w 1143"/>
                <a:gd name="T47" fmla="*/ 403 h 585"/>
                <a:gd name="T48" fmla="*/ 531 w 1143"/>
                <a:gd name="T49" fmla="*/ 452 h 585"/>
                <a:gd name="T50" fmla="*/ 490 w 1143"/>
                <a:gd name="T51" fmla="*/ 465 h 585"/>
                <a:gd name="T52" fmla="*/ 450 w 1143"/>
                <a:gd name="T53" fmla="*/ 451 h 585"/>
                <a:gd name="T54" fmla="*/ 435 w 1143"/>
                <a:gd name="T55" fmla="*/ 414 h 585"/>
                <a:gd name="T56" fmla="*/ 445 w 1143"/>
                <a:gd name="T57" fmla="*/ 385 h 585"/>
                <a:gd name="T58" fmla="*/ 454 w 1143"/>
                <a:gd name="T59" fmla="*/ 365 h 585"/>
                <a:gd name="T60" fmla="*/ 417 w 1143"/>
                <a:gd name="T61" fmla="*/ 400 h 585"/>
                <a:gd name="T62" fmla="*/ 375 w 1143"/>
                <a:gd name="T63" fmla="*/ 423 h 585"/>
                <a:gd name="T64" fmla="*/ 331 w 1143"/>
                <a:gd name="T65" fmla="*/ 412 h 585"/>
                <a:gd name="T66" fmla="*/ 311 w 1143"/>
                <a:gd name="T67" fmla="*/ 375 h 585"/>
                <a:gd name="T68" fmla="*/ 360 w 1143"/>
                <a:gd name="T69" fmla="*/ 285 h 585"/>
                <a:gd name="T70" fmla="*/ 250 w 1143"/>
                <a:gd name="T71" fmla="*/ 388 h 585"/>
                <a:gd name="T72" fmla="*/ 95 w 1143"/>
                <a:gd name="T73" fmla="*/ 574 h 585"/>
                <a:gd name="T74" fmla="*/ 49 w 1143"/>
                <a:gd name="T75" fmla="*/ 584 h 585"/>
                <a:gd name="T76" fmla="*/ 9 w 1143"/>
                <a:gd name="T77" fmla="*/ 562 h 585"/>
                <a:gd name="T78" fmla="*/ 2 w 1143"/>
                <a:gd name="T79" fmla="*/ 521 h 585"/>
                <a:gd name="T80" fmla="*/ 137 w 1143"/>
                <a:gd name="T81" fmla="*/ 347 h 585"/>
                <a:gd name="T82" fmla="*/ 341 w 1143"/>
                <a:gd name="T83" fmla="*/ 122 h 585"/>
                <a:gd name="T84" fmla="*/ 395 w 1143"/>
                <a:gd name="T85" fmla="*/ 70 h 585"/>
                <a:gd name="T86" fmla="*/ 458 w 1143"/>
                <a:gd name="T87" fmla="*/ 20 h 585"/>
                <a:gd name="T88" fmla="*/ 528 w 1143"/>
                <a:gd name="T89"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43" h="585">
                  <a:moveTo>
                    <a:pt x="528" y="0"/>
                  </a:moveTo>
                  <a:lnTo>
                    <a:pt x="539" y="2"/>
                  </a:lnTo>
                  <a:lnTo>
                    <a:pt x="551" y="5"/>
                  </a:lnTo>
                  <a:lnTo>
                    <a:pt x="561" y="10"/>
                  </a:lnTo>
                  <a:lnTo>
                    <a:pt x="571" y="18"/>
                  </a:lnTo>
                  <a:lnTo>
                    <a:pt x="577" y="28"/>
                  </a:lnTo>
                  <a:lnTo>
                    <a:pt x="585" y="53"/>
                  </a:lnTo>
                  <a:lnTo>
                    <a:pt x="587" y="81"/>
                  </a:lnTo>
                  <a:lnTo>
                    <a:pt x="585" y="110"/>
                  </a:lnTo>
                  <a:lnTo>
                    <a:pt x="578" y="139"/>
                  </a:lnTo>
                  <a:lnTo>
                    <a:pt x="567" y="168"/>
                  </a:lnTo>
                  <a:lnTo>
                    <a:pt x="554" y="197"/>
                  </a:lnTo>
                  <a:lnTo>
                    <a:pt x="537" y="227"/>
                  </a:lnTo>
                  <a:lnTo>
                    <a:pt x="551" y="232"/>
                  </a:lnTo>
                  <a:lnTo>
                    <a:pt x="563" y="239"/>
                  </a:lnTo>
                  <a:lnTo>
                    <a:pt x="573" y="252"/>
                  </a:lnTo>
                  <a:lnTo>
                    <a:pt x="577" y="260"/>
                  </a:lnTo>
                  <a:lnTo>
                    <a:pt x="581" y="267"/>
                  </a:lnTo>
                  <a:lnTo>
                    <a:pt x="597" y="266"/>
                  </a:lnTo>
                  <a:lnTo>
                    <a:pt x="614" y="269"/>
                  </a:lnTo>
                  <a:lnTo>
                    <a:pt x="631" y="275"/>
                  </a:lnTo>
                  <a:lnTo>
                    <a:pt x="646" y="286"/>
                  </a:lnTo>
                  <a:lnTo>
                    <a:pt x="661" y="300"/>
                  </a:lnTo>
                  <a:lnTo>
                    <a:pt x="674" y="319"/>
                  </a:lnTo>
                  <a:lnTo>
                    <a:pt x="681" y="334"/>
                  </a:lnTo>
                  <a:lnTo>
                    <a:pt x="684" y="345"/>
                  </a:lnTo>
                  <a:lnTo>
                    <a:pt x="685" y="353"/>
                  </a:lnTo>
                  <a:lnTo>
                    <a:pt x="738" y="347"/>
                  </a:lnTo>
                  <a:lnTo>
                    <a:pt x="789" y="346"/>
                  </a:lnTo>
                  <a:lnTo>
                    <a:pt x="838" y="347"/>
                  </a:lnTo>
                  <a:lnTo>
                    <a:pt x="887" y="351"/>
                  </a:lnTo>
                  <a:lnTo>
                    <a:pt x="936" y="356"/>
                  </a:lnTo>
                  <a:lnTo>
                    <a:pt x="986" y="362"/>
                  </a:lnTo>
                  <a:lnTo>
                    <a:pt x="1036" y="365"/>
                  </a:lnTo>
                  <a:lnTo>
                    <a:pt x="1089" y="367"/>
                  </a:lnTo>
                  <a:lnTo>
                    <a:pt x="1106" y="369"/>
                  </a:lnTo>
                  <a:lnTo>
                    <a:pt x="1119" y="375"/>
                  </a:lnTo>
                  <a:lnTo>
                    <a:pt x="1130" y="384"/>
                  </a:lnTo>
                  <a:lnTo>
                    <a:pt x="1137" y="396"/>
                  </a:lnTo>
                  <a:lnTo>
                    <a:pt x="1142" y="408"/>
                  </a:lnTo>
                  <a:lnTo>
                    <a:pt x="1143" y="422"/>
                  </a:lnTo>
                  <a:lnTo>
                    <a:pt x="1142" y="436"/>
                  </a:lnTo>
                  <a:lnTo>
                    <a:pt x="1137" y="449"/>
                  </a:lnTo>
                  <a:lnTo>
                    <a:pt x="1130" y="460"/>
                  </a:lnTo>
                  <a:lnTo>
                    <a:pt x="1119" y="470"/>
                  </a:lnTo>
                  <a:lnTo>
                    <a:pt x="1106" y="476"/>
                  </a:lnTo>
                  <a:lnTo>
                    <a:pt x="1089" y="478"/>
                  </a:lnTo>
                  <a:lnTo>
                    <a:pt x="1055" y="477"/>
                  </a:lnTo>
                  <a:lnTo>
                    <a:pt x="1020" y="473"/>
                  </a:lnTo>
                  <a:lnTo>
                    <a:pt x="983" y="467"/>
                  </a:lnTo>
                  <a:lnTo>
                    <a:pt x="946" y="461"/>
                  </a:lnTo>
                  <a:lnTo>
                    <a:pt x="909" y="455"/>
                  </a:lnTo>
                  <a:lnTo>
                    <a:pt x="872" y="450"/>
                  </a:lnTo>
                  <a:lnTo>
                    <a:pt x="834" y="447"/>
                  </a:lnTo>
                  <a:lnTo>
                    <a:pt x="798" y="446"/>
                  </a:lnTo>
                  <a:lnTo>
                    <a:pt x="763" y="449"/>
                  </a:lnTo>
                  <a:lnTo>
                    <a:pt x="730" y="456"/>
                  </a:lnTo>
                  <a:lnTo>
                    <a:pt x="698" y="469"/>
                  </a:lnTo>
                  <a:lnTo>
                    <a:pt x="685" y="475"/>
                  </a:lnTo>
                  <a:lnTo>
                    <a:pt x="672" y="481"/>
                  </a:lnTo>
                  <a:lnTo>
                    <a:pt x="657" y="486"/>
                  </a:lnTo>
                  <a:lnTo>
                    <a:pt x="644" y="488"/>
                  </a:lnTo>
                  <a:lnTo>
                    <a:pt x="630" y="486"/>
                  </a:lnTo>
                  <a:lnTo>
                    <a:pt x="619" y="482"/>
                  </a:lnTo>
                  <a:lnTo>
                    <a:pt x="608" y="477"/>
                  </a:lnTo>
                  <a:lnTo>
                    <a:pt x="596" y="472"/>
                  </a:lnTo>
                  <a:lnTo>
                    <a:pt x="586" y="465"/>
                  </a:lnTo>
                  <a:lnTo>
                    <a:pt x="578" y="458"/>
                  </a:lnTo>
                  <a:lnTo>
                    <a:pt x="571" y="449"/>
                  </a:lnTo>
                  <a:lnTo>
                    <a:pt x="566" y="437"/>
                  </a:lnTo>
                  <a:lnTo>
                    <a:pt x="565" y="418"/>
                  </a:lnTo>
                  <a:lnTo>
                    <a:pt x="565" y="403"/>
                  </a:lnTo>
                  <a:lnTo>
                    <a:pt x="554" y="422"/>
                  </a:lnTo>
                  <a:lnTo>
                    <a:pt x="542" y="441"/>
                  </a:lnTo>
                  <a:lnTo>
                    <a:pt x="531" y="452"/>
                  </a:lnTo>
                  <a:lnTo>
                    <a:pt x="519" y="460"/>
                  </a:lnTo>
                  <a:lnTo>
                    <a:pt x="504" y="464"/>
                  </a:lnTo>
                  <a:lnTo>
                    <a:pt x="490" y="465"/>
                  </a:lnTo>
                  <a:lnTo>
                    <a:pt x="475" y="463"/>
                  </a:lnTo>
                  <a:lnTo>
                    <a:pt x="462" y="458"/>
                  </a:lnTo>
                  <a:lnTo>
                    <a:pt x="450" y="451"/>
                  </a:lnTo>
                  <a:lnTo>
                    <a:pt x="441" y="441"/>
                  </a:lnTo>
                  <a:lnTo>
                    <a:pt x="436" y="428"/>
                  </a:lnTo>
                  <a:lnTo>
                    <a:pt x="435" y="414"/>
                  </a:lnTo>
                  <a:lnTo>
                    <a:pt x="439" y="398"/>
                  </a:lnTo>
                  <a:lnTo>
                    <a:pt x="442" y="391"/>
                  </a:lnTo>
                  <a:lnTo>
                    <a:pt x="445" y="385"/>
                  </a:lnTo>
                  <a:lnTo>
                    <a:pt x="445" y="385"/>
                  </a:lnTo>
                  <a:lnTo>
                    <a:pt x="444" y="385"/>
                  </a:lnTo>
                  <a:lnTo>
                    <a:pt x="454" y="365"/>
                  </a:lnTo>
                  <a:lnTo>
                    <a:pt x="440" y="374"/>
                  </a:lnTo>
                  <a:lnTo>
                    <a:pt x="428" y="385"/>
                  </a:lnTo>
                  <a:lnTo>
                    <a:pt x="417" y="400"/>
                  </a:lnTo>
                  <a:lnTo>
                    <a:pt x="405" y="412"/>
                  </a:lnTo>
                  <a:lnTo>
                    <a:pt x="390" y="420"/>
                  </a:lnTo>
                  <a:lnTo>
                    <a:pt x="375" y="423"/>
                  </a:lnTo>
                  <a:lnTo>
                    <a:pt x="359" y="423"/>
                  </a:lnTo>
                  <a:lnTo>
                    <a:pt x="345" y="419"/>
                  </a:lnTo>
                  <a:lnTo>
                    <a:pt x="331" y="412"/>
                  </a:lnTo>
                  <a:lnTo>
                    <a:pt x="321" y="402"/>
                  </a:lnTo>
                  <a:lnTo>
                    <a:pt x="314" y="389"/>
                  </a:lnTo>
                  <a:lnTo>
                    <a:pt x="311" y="375"/>
                  </a:lnTo>
                  <a:lnTo>
                    <a:pt x="313" y="360"/>
                  </a:lnTo>
                  <a:lnTo>
                    <a:pt x="320" y="343"/>
                  </a:lnTo>
                  <a:lnTo>
                    <a:pt x="360" y="285"/>
                  </a:lnTo>
                  <a:lnTo>
                    <a:pt x="400" y="224"/>
                  </a:lnTo>
                  <a:lnTo>
                    <a:pt x="323" y="305"/>
                  </a:lnTo>
                  <a:lnTo>
                    <a:pt x="250" y="388"/>
                  </a:lnTo>
                  <a:lnTo>
                    <a:pt x="177" y="475"/>
                  </a:lnTo>
                  <a:lnTo>
                    <a:pt x="108" y="562"/>
                  </a:lnTo>
                  <a:lnTo>
                    <a:pt x="95" y="574"/>
                  </a:lnTo>
                  <a:lnTo>
                    <a:pt x="80" y="582"/>
                  </a:lnTo>
                  <a:lnTo>
                    <a:pt x="64" y="585"/>
                  </a:lnTo>
                  <a:lnTo>
                    <a:pt x="49" y="584"/>
                  </a:lnTo>
                  <a:lnTo>
                    <a:pt x="33" y="580"/>
                  </a:lnTo>
                  <a:lnTo>
                    <a:pt x="21" y="572"/>
                  </a:lnTo>
                  <a:lnTo>
                    <a:pt x="9" y="562"/>
                  </a:lnTo>
                  <a:lnTo>
                    <a:pt x="2" y="550"/>
                  </a:lnTo>
                  <a:lnTo>
                    <a:pt x="0" y="535"/>
                  </a:lnTo>
                  <a:lnTo>
                    <a:pt x="2" y="521"/>
                  </a:lnTo>
                  <a:lnTo>
                    <a:pt x="12" y="506"/>
                  </a:lnTo>
                  <a:lnTo>
                    <a:pt x="74" y="426"/>
                  </a:lnTo>
                  <a:lnTo>
                    <a:pt x="137" y="347"/>
                  </a:lnTo>
                  <a:lnTo>
                    <a:pt x="202" y="270"/>
                  </a:lnTo>
                  <a:lnTo>
                    <a:pt x="270" y="194"/>
                  </a:lnTo>
                  <a:lnTo>
                    <a:pt x="341" y="122"/>
                  </a:lnTo>
                  <a:lnTo>
                    <a:pt x="357" y="106"/>
                  </a:lnTo>
                  <a:lnTo>
                    <a:pt x="376" y="88"/>
                  </a:lnTo>
                  <a:lnTo>
                    <a:pt x="395" y="70"/>
                  </a:lnTo>
                  <a:lnTo>
                    <a:pt x="414" y="51"/>
                  </a:lnTo>
                  <a:lnTo>
                    <a:pt x="435" y="35"/>
                  </a:lnTo>
                  <a:lnTo>
                    <a:pt x="458" y="20"/>
                  </a:lnTo>
                  <a:lnTo>
                    <a:pt x="480" y="9"/>
                  </a:lnTo>
                  <a:lnTo>
                    <a:pt x="504" y="2"/>
                  </a:lnTo>
                  <a:lnTo>
                    <a:pt x="5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grpSp>
      <p:sp>
        <p:nvSpPr>
          <p:cNvPr id="31" name="Freeform 1171">
            <a:extLst>
              <a:ext uri="{FF2B5EF4-FFF2-40B4-BE49-F238E27FC236}">
                <a16:creationId xmlns:a16="http://schemas.microsoft.com/office/drawing/2014/main" id="{F1919106-6397-41C7-A44E-FED4BBC3326D}"/>
              </a:ext>
            </a:extLst>
          </p:cNvPr>
          <p:cNvSpPr>
            <a:spLocks/>
          </p:cNvSpPr>
          <p:nvPr/>
        </p:nvSpPr>
        <p:spPr bwMode="auto">
          <a:xfrm>
            <a:off x="4574173" y="3239734"/>
            <a:ext cx="372599" cy="279420"/>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a:solidFill>
                <a:schemeClr val="tx1">
                  <a:lumMod val="65000"/>
                  <a:lumOff val="35000"/>
                </a:schemeClr>
              </a:solidFill>
            </a:endParaRPr>
          </a:p>
        </p:txBody>
      </p:sp>
      <p:sp>
        <p:nvSpPr>
          <p:cNvPr id="32" name="TextBox 31">
            <a:extLst>
              <a:ext uri="{FF2B5EF4-FFF2-40B4-BE49-F238E27FC236}">
                <a16:creationId xmlns:a16="http://schemas.microsoft.com/office/drawing/2014/main" id="{D65861B5-F1BB-4D75-999A-F4F65CB445FD}"/>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33" name="Half Frame 32">
            <a:extLst>
              <a:ext uri="{FF2B5EF4-FFF2-40B4-BE49-F238E27FC236}">
                <a16:creationId xmlns:a16="http://schemas.microsoft.com/office/drawing/2014/main" id="{F04A467E-5642-4967-B696-00D00D84DBFC}"/>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34" name="Right Triangle 33">
            <a:extLst>
              <a:ext uri="{FF2B5EF4-FFF2-40B4-BE49-F238E27FC236}">
                <a16:creationId xmlns:a16="http://schemas.microsoft.com/office/drawing/2014/main" id="{C4B1A22F-02BE-41ED-8500-33C78BA674A6}"/>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Triangle 34">
            <a:extLst>
              <a:ext uri="{FF2B5EF4-FFF2-40B4-BE49-F238E27FC236}">
                <a16:creationId xmlns:a16="http://schemas.microsoft.com/office/drawing/2014/main" id="{B0A633C9-40F2-437B-BDC2-C80CD233CAA8}"/>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Block Arc 35">
            <a:extLst>
              <a:ext uri="{FF2B5EF4-FFF2-40B4-BE49-F238E27FC236}">
                <a16:creationId xmlns:a16="http://schemas.microsoft.com/office/drawing/2014/main" id="{36021CF8-F8C4-4613-825D-4395E62733F6}"/>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1876362929"/>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D04E8F0-2A46-44D8-9A82-537419500A24}"/>
              </a:ext>
            </a:extLst>
          </p:cNvPr>
          <p:cNvSpPr/>
          <p:nvPr/>
        </p:nvSpPr>
        <p:spPr>
          <a:xfrm>
            <a:off x="1883667" y="2743082"/>
            <a:ext cx="2266777" cy="1914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7" name="Rectangle 6">
            <a:extLst>
              <a:ext uri="{FF2B5EF4-FFF2-40B4-BE49-F238E27FC236}">
                <a16:creationId xmlns:a16="http://schemas.microsoft.com/office/drawing/2014/main" id="{AAA96672-92A6-4179-B378-B2877F39B29E}"/>
              </a:ext>
            </a:extLst>
          </p:cNvPr>
          <p:cNvSpPr/>
          <p:nvPr/>
        </p:nvSpPr>
        <p:spPr>
          <a:xfrm>
            <a:off x="1883667" y="2743082"/>
            <a:ext cx="1806438" cy="19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8" name="Rectangle 7">
            <a:extLst>
              <a:ext uri="{FF2B5EF4-FFF2-40B4-BE49-F238E27FC236}">
                <a16:creationId xmlns:a16="http://schemas.microsoft.com/office/drawing/2014/main" id="{5908ECA6-8350-4760-A54D-32B007AF5A86}"/>
              </a:ext>
            </a:extLst>
          </p:cNvPr>
          <p:cNvSpPr/>
          <p:nvPr/>
        </p:nvSpPr>
        <p:spPr>
          <a:xfrm>
            <a:off x="1801775" y="2373680"/>
            <a:ext cx="810996" cy="369332"/>
          </a:xfrm>
          <a:prstGeom prst="rect">
            <a:avLst/>
          </a:prstGeom>
        </p:spPr>
        <p:txBody>
          <a:bodyPr wrap="square">
            <a:spAutoFit/>
          </a:bodyPr>
          <a:lstStyle/>
          <a:p>
            <a:pPr>
              <a:lnSpc>
                <a:spcPct val="150000"/>
              </a:lnSpc>
            </a:pPr>
            <a:r>
              <a:rPr lang="en-US" sz="1200" dirty="0">
                <a:solidFill>
                  <a:schemeClr val="bg1">
                    <a:lumMod val="50000"/>
                  </a:schemeClr>
                </a:solidFill>
                <a:latin typeface="+mj-lt"/>
              </a:rPr>
              <a:t>Skill One</a:t>
            </a:r>
          </a:p>
        </p:txBody>
      </p:sp>
      <p:sp>
        <p:nvSpPr>
          <p:cNvPr id="9" name="Rectangle 8">
            <a:extLst>
              <a:ext uri="{FF2B5EF4-FFF2-40B4-BE49-F238E27FC236}">
                <a16:creationId xmlns:a16="http://schemas.microsoft.com/office/drawing/2014/main" id="{4B03BCF0-2FC8-4FA6-8F4A-F841CDE11C3B}"/>
              </a:ext>
            </a:extLst>
          </p:cNvPr>
          <p:cNvSpPr/>
          <p:nvPr/>
        </p:nvSpPr>
        <p:spPr>
          <a:xfrm>
            <a:off x="3567689" y="2410995"/>
            <a:ext cx="587766" cy="369332"/>
          </a:xfrm>
          <a:prstGeom prst="rect">
            <a:avLst/>
          </a:prstGeom>
        </p:spPr>
        <p:txBody>
          <a:bodyPr wrap="square">
            <a:spAutoFit/>
          </a:bodyPr>
          <a:lstStyle/>
          <a:p>
            <a:pPr algn="r">
              <a:lnSpc>
                <a:spcPct val="150000"/>
              </a:lnSpc>
            </a:pPr>
            <a:r>
              <a:rPr lang="en-US" sz="1200" dirty="0">
                <a:solidFill>
                  <a:schemeClr val="bg1">
                    <a:lumMod val="50000"/>
                  </a:schemeClr>
                </a:solidFill>
                <a:latin typeface="+mj-lt"/>
              </a:rPr>
              <a:t>70%</a:t>
            </a:r>
          </a:p>
        </p:txBody>
      </p:sp>
      <p:sp>
        <p:nvSpPr>
          <p:cNvPr id="10" name="Rectangle 9">
            <a:extLst>
              <a:ext uri="{FF2B5EF4-FFF2-40B4-BE49-F238E27FC236}">
                <a16:creationId xmlns:a16="http://schemas.microsoft.com/office/drawing/2014/main" id="{9F3F8618-ADBC-44F3-82A1-B8BD073C48E2}"/>
              </a:ext>
            </a:extLst>
          </p:cNvPr>
          <p:cNvSpPr/>
          <p:nvPr/>
        </p:nvSpPr>
        <p:spPr>
          <a:xfrm>
            <a:off x="1883667" y="3422219"/>
            <a:ext cx="2266777" cy="1914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11" name="Rectangle 10">
            <a:extLst>
              <a:ext uri="{FF2B5EF4-FFF2-40B4-BE49-F238E27FC236}">
                <a16:creationId xmlns:a16="http://schemas.microsoft.com/office/drawing/2014/main" id="{597D344F-9235-44DD-BD8F-997070A5B09E}"/>
              </a:ext>
            </a:extLst>
          </p:cNvPr>
          <p:cNvSpPr/>
          <p:nvPr/>
        </p:nvSpPr>
        <p:spPr>
          <a:xfrm>
            <a:off x="1883667" y="3422219"/>
            <a:ext cx="1806438" cy="191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12" name="Rectangle 11">
            <a:extLst>
              <a:ext uri="{FF2B5EF4-FFF2-40B4-BE49-F238E27FC236}">
                <a16:creationId xmlns:a16="http://schemas.microsoft.com/office/drawing/2014/main" id="{862B5499-14A0-4571-8FD0-153A16157337}"/>
              </a:ext>
            </a:extLst>
          </p:cNvPr>
          <p:cNvSpPr/>
          <p:nvPr/>
        </p:nvSpPr>
        <p:spPr>
          <a:xfrm>
            <a:off x="1801775" y="3052818"/>
            <a:ext cx="810996" cy="369332"/>
          </a:xfrm>
          <a:prstGeom prst="rect">
            <a:avLst/>
          </a:prstGeom>
        </p:spPr>
        <p:txBody>
          <a:bodyPr wrap="square">
            <a:spAutoFit/>
          </a:bodyPr>
          <a:lstStyle/>
          <a:p>
            <a:pPr>
              <a:lnSpc>
                <a:spcPct val="150000"/>
              </a:lnSpc>
            </a:pPr>
            <a:r>
              <a:rPr lang="en-US" sz="1200" dirty="0">
                <a:solidFill>
                  <a:schemeClr val="bg1">
                    <a:lumMod val="50000"/>
                  </a:schemeClr>
                </a:solidFill>
                <a:latin typeface="+mj-lt"/>
              </a:rPr>
              <a:t>Skill Two</a:t>
            </a:r>
          </a:p>
        </p:txBody>
      </p:sp>
      <p:sp>
        <p:nvSpPr>
          <p:cNvPr id="13" name="Rectangle 12">
            <a:extLst>
              <a:ext uri="{FF2B5EF4-FFF2-40B4-BE49-F238E27FC236}">
                <a16:creationId xmlns:a16="http://schemas.microsoft.com/office/drawing/2014/main" id="{4EB08605-45E0-4DC6-A6FD-DD9B60AD5BB0}"/>
              </a:ext>
            </a:extLst>
          </p:cNvPr>
          <p:cNvSpPr/>
          <p:nvPr/>
        </p:nvSpPr>
        <p:spPr>
          <a:xfrm>
            <a:off x="3567689" y="3090133"/>
            <a:ext cx="587766" cy="369332"/>
          </a:xfrm>
          <a:prstGeom prst="rect">
            <a:avLst/>
          </a:prstGeom>
        </p:spPr>
        <p:txBody>
          <a:bodyPr wrap="square">
            <a:spAutoFit/>
          </a:bodyPr>
          <a:lstStyle/>
          <a:p>
            <a:pPr algn="r">
              <a:lnSpc>
                <a:spcPct val="150000"/>
              </a:lnSpc>
            </a:pPr>
            <a:r>
              <a:rPr lang="en-US" sz="1200" dirty="0">
                <a:solidFill>
                  <a:schemeClr val="bg1">
                    <a:lumMod val="50000"/>
                  </a:schemeClr>
                </a:solidFill>
                <a:latin typeface="+mj-lt"/>
              </a:rPr>
              <a:t>70%</a:t>
            </a:r>
          </a:p>
        </p:txBody>
      </p:sp>
      <p:sp>
        <p:nvSpPr>
          <p:cNvPr id="14" name="Rectangle 13">
            <a:extLst>
              <a:ext uri="{FF2B5EF4-FFF2-40B4-BE49-F238E27FC236}">
                <a16:creationId xmlns:a16="http://schemas.microsoft.com/office/drawing/2014/main" id="{E3FB673E-14FB-4078-9C94-F92D38500CF2}"/>
              </a:ext>
            </a:extLst>
          </p:cNvPr>
          <p:cNvSpPr/>
          <p:nvPr/>
        </p:nvSpPr>
        <p:spPr>
          <a:xfrm>
            <a:off x="4974789" y="2651076"/>
            <a:ext cx="2266777" cy="1914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15" name="Rectangle 14">
            <a:extLst>
              <a:ext uri="{FF2B5EF4-FFF2-40B4-BE49-F238E27FC236}">
                <a16:creationId xmlns:a16="http://schemas.microsoft.com/office/drawing/2014/main" id="{7591524F-E6BF-45F8-965C-B615FCE224DC}"/>
              </a:ext>
            </a:extLst>
          </p:cNvPr>
          <p:cNvSpPr/>
          <p:nvPr/>
        </p:nvSpPr>
        <p:spPr>
          <a:xfrm>
            <a:off x="4974789" y="2651076"/>
            <a:ext cx="1806438" cy="191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16" name="Rectangle 15">
            <a:extLst>
              <a:ext uri="{FF2B5EF4-FFF2-40B4-BE49-F238E27FC236}">
                <a16:creationId xmlns:a16="http://schemas.microsoft.com/office/drawing/2014/main" id="{3BFF416B-045E-48A9-B29D-B54FA8F7D010}"/>
              </a:ext>
            </a:extLst>
          </p:cNvPr>
          <p:cNvSpPr/>
          <p:nvPr/>
        </p:nvSpPr>
        <p:spPr>
          <a:xfrm>
            <a:off x="4892897" y="2281675"/>
            <a:ext cx="1107737" cy="369332"/>
          </a:xfrm>
          <a:prstGeom prst="rect">
            <a:avLst/>
          </a:prstGeom>
        </p:spPr>
        <p:txBody>
          <a:bodyPr wrap="square">
            <a:spAutoFit/>
          </a:bodyPr>
          <a:lstStyle/>
          <a:p>
            <a:pPr>
              <a:lnSpc>
                <a:spcPct val="150000"/>
              </a:lnSpc>
            </a:pPr>
            <a:r>
              <a:rPr lang="en-US" sz="1200" dirty="0">
                <a:solidFill>
                  <a:schemeClr val="bg1">
                    <a:lumMod val="50000"/>
                  </a:schemeClr>
                </a:solidFill>
                <a:latin typeface="+mj-lt"/>
              </a:rPr>
              <a:t>Skill Three</a:t>
            </a:r>
          </a:p>
        </p:txBody>
      </p:sp>
      <p:sp>
        <p:nvSpPr>
          <p:cNvPr id="17" name="Rectangle 16">
            <a:extLst>
              <a:ext uri="{FF2B5EF4-FFF2-40B4-BE49-F238E27FC236}">
                <a16:creationId xmlns:a16="http://schemas.microsoft.com/office/drawing/2014/main" id="{1BD55769-D0AC-4A47-AF7A-BE716B445591}"/>
              </a:ext>
            </a:extLst>
          </p:cNvPr>
          <p:cNvSpPr/>
          <p:nvPr/>
        </p:nvSpPr>
        <p:spPr>
          <a:xfrm>
            <a:off x="6658811" y="2318990"/>
            <a:ext cx="587766" cy="369332"/>
          </a:xfrm>
          <a:prstGeom prst="rect">
            <a:avLst/>
          </a:prstGeom>
        </p:spPr>
        <p:txBody>
          <a:bodyPr wrap="square">
            <a:spAutoFit/>
          </a:bodyPr>
          <a:lstStyle/>
          <a:p>
            <a:pPr algn="r">
              <a:lnSpc>
                <a:spcPct val="150000"/>
              </a:lnSpc>
            </a:pPr>
            <a:r>
              <a:rPr lang="en-US" sz="1200" dirty="0">
                <a:solidFill>
                  <a:schemeClr val="bg1">
                    <a:lumMod val="50000"/>
                  </a:schemeClr>
                </a:solidFill>
                <a:latin typeface="+mj-lt"/>
              </a:rPr>
              <a:t>70%</a:t>
            </a:r>
          </a:p>
        </p:txBody>
      </p:sp>
      <p:sp>
        <p:nvSpPr>
          <p:cNvPr id="18" name="Rectangle 17">
            <a:extLst>
              <a:ext uri="{FF2B5EF4-FFF2-40B4-BE49-F238E27FC236}">
                <a16:creationId xmlns:a16="http://schemas.microsoft.com/office/drawing/2014/main" id="{AB711015-A744-4C3C-8041-C5B338F6C870}"/>
              </a:ext>
            </a:extLst>
          </p:cNvPr>
          <p:cNvSpPr/>
          <p:nvPr/>
        </p:nvSpPr>
        <p:spPr>
          <a:xfrm>
            <a:off x="4974789" y="3422219"/>
            <a:ext cx="2266777" cy="1914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19" name="Rectangle 18">
            <a:extLst>
              <a:ext uri="{FF2B5EF4-FFF2-40B4-BE49-F238E27FC236}">
                <a16:creationId xmlns:a16="http://schemas.microsoft.com/office/drawing/2014/main" id="{178D65BE-82E5-42FF-8217-A92973C39B28}"/>
              </a:ext>
            </a:extLst>
          </p:cNvPr>
          <p:cNvSpPr/>
          <p:nvPr/>
        </p:nvSpPr>
        <p:spPr>
          <a:xfrm>
            <a:off x="4974789" y="3422219"/>
            <a:ext cx="1806438" cy="19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20" name="Rectangle 19">
            <a:extLst>
              <a:ext uri="{FF2B5EF4-FFF2-40B4-BE49-F238E27FC236}">
                <a16:creationId xmlns:a16="http://schemas.microsoft.com/office/drawing/2014/main" id="{5652D118-327C-4BDF-9ECF-9A21F8331B66}"/>
              </a:ext>
            </a:extLst>
          </p:cNvPr>
          <p:cNvSpPr/>
          <p:nvPr/>
        </p:nvSpPr>
        <p:spPr>
          <a:xfrm>
            <a:off x="4892897" y="3052818"/>
            <a:ext cx="1107737" cy="369332"/>
          </a:xfrm>
          <a:prstGeom prst="rect">
            <a:avLst/>
          </a:prstGeom>
        </p:spPr>
        <p:txBody>
          <a:bodyPr wrap="square">
            <a:spAutoFit/>
          </a:bodyPr>
          <a:lstStyle/>
          <a:p>
            <a:pPr>
              <a:lnSpc>
                <a:spcPct val="150000"/>
              </a:lnSpc>
            </a:pPr>
            <a:r>
              <a:rPr lang="en-US" sz="1200" dirty="0">
                <a:solidFill>
                  <a:schemeClr val="bg1">
                    <a:lumMod val="50000"/>
                  </a:schemeClr>
                </a:solidFill>
                <a:latin typeface="+mj-lt"/>
              </a:rPr>
              <a:t>Skill Four</a:t>
            </a:r>
          </a:p>
        </p:txBody>
      </p:sp>
      <p:sp>
        <p:nvSpPr>
          <p:cNvPr id="21" name="Rectangle 20">
            <a:extLst>
              <a:ext uri="{FF2B5EF4-FFF2-40B4-BE49-F238E27FC236}">
                <a16:creationId xmlns:a16="http://schemas.microsoft.com/office/drawing/2014/main" id="{A40568A6-DF43-4C0C-8036-CA8F39E95203}"/>
              </a:ext>
            </a:extLst>
          </p:cNvPr>
          <p:cNvSpPr/>
          <p:nvPr/>
        </p:nvSpPr>
        <p:spPr>
          <a:xfrm>
            <a:off x="6658811" y="3090133"/>
            <a:ext cx="587766" cy="369332"/>
          </a:xfrm>
          <a:prstGeom prst="rect">
            <a:avLst/>
          </a:prstGeom>
        </p:spPr>
        <p:txBody>
          <a:bodyPr wrap="square">
            <a:spAutoFit/>
          </a:bodyPr>
          <a:lstStyle/>
          <a:p>
            <a:pPr algn="r">
              <a:lnSpc>
                <a:spcPct val="150000"/>
              </a:lnSpc>
            </a:pPr>
            <a:r>
              <a:rPr lang="en-US" sz="1200" dirty="0">
                <a:solidFill>
                  <a:schemeClr val="bg1">
                    <a:lumMod val="50000"/>
                  </a:schemeClr>
                </a:solidFill>
                <a:latin typeface="+mj-lt"/>
              </a:rPr>
              <a:t>70%</a:t>
            </a:r>
          </a:p>
        </p:txBody>
      </p:sp>
      <p:sp>
        <p:nvSpPr>
          <p:cNvPr id="22" name="Rectangle 21">
            <a:extLst>
              <a:ext uri="{FF2B5EF4-FFF2-40B4-BE49-F238E27FC236}">
                <a16:creationId xmlns:a16="http://schemas.microsoft.com/office/drawing/2014/main" id="{03653D59-0A7E-4C6F-8464-9110CE7CD174}"/>
              </a:ext>
            </a:extLst>
          </p:cNvPr>
          <p:cNvSpPr/>
          <p:nvPr/>
        </p:nvSpPr>
        <p:spPr>
          <a:xfrm>
            <a:off x="8131224" y="2651076"/>
            <a:ext cx="2266777" cy="1914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23" name="Rectangle 22">
            <a:extLst>
              <a:ext uri="{FF2B5EF4-FFF2-40B4-BE49-F238E27FC236}">
                <a16:creationId xmlns:a16="http://schemas.microsoft.com/office/drawing/2014/main" id="{F5B289C7-AD3B-4E31-8BB8-28F47EE73D7A}"/>
              </a:ext>
            </a:extLst>
          </p:cNvPr>
          <p:cNvSpPr/>
          <p:nvPr/>
        </p:nvSpPr>
        <p:spPr>
          <a:xfrm>
            <a:off x="8131224" y="2651076"/>
            <a:ext cx="1806438" cy="1914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24" name="Rectangle 23">
            <a:extLst>
              <a:ext uri="{FF2B5EF4-FFF2-40B4-BE49-F238E27FC236}">
                <a16:creationId xmlns:a16="http://schemas.microsoft.com/office/drawing/2014/main" id="{74E4BED5-5242-4908-B95A-6E4121D3A0F5}"/>
              </a:ext>
            </a:extLst>
          </p:cNvPr>
          <p:cNvSpPr/>
          <p:nvPr/>
        </p:nvSpPr>
        <p:spPr>
          <a:xfrm>
            <a:off x="8049332" y="2281675"/>
            <a:ext cx="1107737" cy="369332"/>
          </a:xfrm>
          <a:prstGeom prst="rect">
            <a:avLst/>
          </a:prstGeom>
        </p:spPr>
        <p:txBody>
          <a:bodyPr wrap="square">
            <a:spAutoFit/>
          </a:bodyPr>
          <a:lstStyle/>
          <a:p>
            <a:pPr>
              <a:lnSpc>
                <a:spcPct val="150000"/>
              </a:lnSpc>
            </a:pPr>
            <a:r>
              <a:rPr lang="en-US" sz="1200" dirty="0">
                <a:solidFill>
                  <a:schemeClr val="bg1">
                    <a:lumMod val="50000"/>
                  </a:schemeClr>
                </a:solidFill>
                <a:latin typeface="+mj-lt"/>
              </a:rPr>
              <a:t>Skill Three</a:t>
            </a:r>
          </a:p>
        </p:txBody>
      </p:sp>
      <p:sp>
        <p:nvSpPr>
          <p:cNvPr id="25" name="Rectangle 24">
            <a:extLst>
              <a:ext uri="{FF2B5EF4-FFF2-40B4-BE49-F238E27FC236}">
                <a16:creationId xmlns:a16="http://schemas.microsoft.com/office/drawing/2014/main" id="{A1C7588E-DD9F-4397-95B6-D76A679FE607}"/>
              </a:ext>
            </a:extLst>
          </p:cNvPr>
          <p:cNvSpPr/>
          <p:nvPr/>
        </p:nvSpPr>
        <p:spPr>
          <a:xfrm>
            <a:off x="9815246" y="2318990"/>
            <a:ext cx="587766" cy="369332"/>
          </a:xfrm>
          <a:prstGeom prst="rect">
            <a:avLst/>
          </a:prstGeom>
        </p:spPr>
        <p:txBody>
          <a:bodyPr wrap="square">
            <a:spAutoFit/>
          </a:bodyPr>
          <a:lstStyle/>
          <a:p>
            <a:pPr algn="r">
              <a:lnSpc>
                <a:spcPct val="150000"/>
              </a:lnSpc>
            </a:pPr>
            <a:r>
              <a:rPr lang="en-US" sz="1200" dirty="0">
                <a:solidFill>
                  <a:schemeClr val="bg1">
                    <a:lumMod val="50000"/>
                  </a:schemeClr>
                </a:solidFill>
                <a:latin typeface="+mj-lt"/>
              </a:rPr>
              <a:t>70%</a:t>
            </a:r>
          </a:p>
        </p:txBody>
      </p:sp>
      <p:sp>
        <p:nvSpPr>
          <p:cNvPr id="26" name="Rectangle 25">
            <a:extLst>
              <a:ext uri="{FF2B5EF4-FFF2-40B4-BE49-F238E27FC236}">
                <a16:creationId xmlns:a16="http://schemas.microsoft.com/office/drawing/2014/main" id="{D63813C1-C41F-41CD-B18C-BDBA0655274C}"/>
              </a:ext>
            </a:extLst>
          </p:cNvPr>
          <p:cNvSpPr/>
          <p:nvPr/>
        </p:nvSpPr>
        <p:spPr>
          <a:xfrm>
            <a:off x="8131224" y="3422219"/>
            <a:ext cx="2266777" cy="1914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27" name="Rectangle 26">
            <a:extLst>
              <a:ext uri="{FF2B5EF4-FFF2-40B4-BE49-F238E27FC236}">
                <a16:creationId xmlns:a16="http://schemas.microsoft.com/office/drawing/2014/main" id="{810C5F03-B36A-4980-BD22-57C994700FDE}"/>
              </a:ext>
            </a:extLst>
          </p:cNvPr>
          <p:cNvSpPr/>
          <p:nvPr/>
        </p:nvSpPr>
        <p:spPr>
          <a:xfrm>
            <a:off x="8131224" y="3422219"/>
            <a:ext cx="1806438" cy="191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latin typeface="+mj-lt"/>
            </a:endParaRPr>
          </a:p>
        </p:txBody>
      </p:sp>
      <p:sp>
        <p:nvSpPr>
          <p:cNvPr id="28" name="Rectangle 27">
            <a:extLst>
              <a:ext uri="{FF2B5EF4-FFF2-40B4-BE49-F238E27FC236}">
                <a16:creationId xmlns:a16="http://schemas.microsoft.com/office/drawing/2014/main" id="{FB1A7A58-1116-4293-877F-4DBCC4BB63C4}"/>
              </a:ext>
            </a:extLst>
          </p:cNvPr>
          <p:cNvSpPr/>
          <p:nvPr/>
        </p:nvSpPr>
        <p:spPr>
          <a:xfrm>
            <a:off x="8049332" y="3052818"/>
            <a:ext cx="1107737" cy="369332"/>
          </a:xfrm>
          <a:prstGeom prst="rect">
            <a:avLst/>
          </a:prstGeom>
        </p:spPr>
        <p:txBody>
          <a:bodyPr wrap="square">
            <a:spAutoFit/>
          </a:bodyPr>
          <a:lstStyle/>
          <a:p>
            <a:pPr>
              <a:lnSpc>
                <a:spcPct val="150000"/>
              </a:lnSpc>
            </a:pPr>
            <a:r>
              <a:rPr lang="en-US" sz="1200" dirty="0">
                <a:solidFill>
                  <a:schemeClr val="bg1">
                    <a:lumMod val="50000"/>
                  </a:schemeClr>
                </a:solidFill>
                <a:latin typeface="+mj-lt"/>
              </a:rPr>
              <a:t>Skill Four</a:t>
            </a:r>
          </a:p>
        </p:txBody>
      </p:sp>
      <p:sp>
        <p:nvSpPr>
          <p:cNvPr id="29" name="Rectangle 28">
            <a:extLst>
              <a:ext uri="{FF2B5EF4-FFF2-40B4-BE49-F238E27FC236}">
                <a16:creationId xmlns:a16="http://schemas.microsoft.com/office/drawing/2014/main" id="{AF5AA29C-3FCF-483B-A103-34299F47B709}"/>
              </a:ext>
            </a:extLst>
          </p:cNvPr>
          <p:cNvSpPr/>
          <p:nvPr/>
        </p:nvSpPr>
        <p:spPr>
          <a:xfrm>
            <a:off x="9815246" y="3090133"/>
            <a:ext cx="587766" cy="369332"/>
          </a:xfrm>
          <a:prstGeom prst="rect">
            <a:avLst/>
          </a:prstGeom>
        </p:spPr>
        <p:txBody>
          <a:bodyPr wrap="square">
            <a:spAutoFit/>
          </a:bodyPr>
          <a:lstStyle/>
          <a:p>
            <a:pPr algn="r">
              <a:lnSpc>
                <a:spcPct val="150000"/>
              </a:lnSpc>
            </a:pPr>
            <a:r>
              <a:rPr lang="en-US" sz="1200" dirty="0">
                <a:solidFill>
                  <a:schemeClr val="bg1">
                    <a:lumMod val="50000"/>
                  </a:schemeClr>
                </a:solidFill>
                <a:latin typeface="+mj-lt"/>
              </a:rPr>
              <a:t>70%</a:t>
            </a:r>
          </a:p>
        </p:txBody>
      </p:sp>
      <p:sp>
        <p:nvSpPr>
          <p:cNvPr id="30" name="TextBox 29">
            <a:extLst>
              <a:ext uri="{FF2B5EF4-FFF2-40B4-BE49-F238E27FC236}">
                <a16:creationId xmlns:a16="http://schemas.microsoft.com/office/drawing/2014/main" id="{46C27183-4BB8-45CA-9FC2-1CDD1859D8E7}"/>
              </a:ext>
            </a:extLst>
          </p:cNvPr>
          <p:cNvSpPr txBox="1"/>
          <p:nvPr/>
        </p:nvSpPr>
        <p:spPr>
          <a:xfrm>
            <a:off x="1790700" y="4448228"/>
            <a:ext cx="8610600" cy="969496"/>
          </a:xfrm>
          <a:prstGeom prst="rect">
            <a:avLst/>
          </a:prstGeom>
          <a:noFill/>
        </p:spPr>
        <p:txBody>
          <a:bodyPr wrap="square" lIns="0" tIns="0" rIns="91440" bIns="0" rtlCol="0">
            <a:spAutoFit/>
          </a:bodyPr>
          <a:lstStyle/>
          <a:p>
            <a:pPr algn="ctr">
              <a:lnSpc>
                <a:spcPct val="150000"/>
              </a:lnSpc>
            </a:pPr>
            <a:r>
              <a:rPr lang="en-US" sz="1400" dirty="0">
                <a:solidFill>
                  <a:schemeClr val="tx2">
                    <a:lumMod val="50000"/>
                  </a:schemeClr>
                </a:solidFill>
                <a:ea typeface="Titillium" charset="0"/>
                <a:cs typeface="Titillium" charset="0"/>
              </a:rPr>
              <a:t>There are many variations of passages of </a:t>
            </a:r>
            <a:r>
              <a:rPr lang="en-US" sz="1400" dirty="0" err="1">
                <a:solidFill>
                  <a:schemeClr val="tx2">
                    <a:lumMod val="50000"/>
                  </a:schemeClr>
                </a:solidFill>
                <a:ea typeface="Titillium" charset="0"/>
                <a:cs typeface="Titillium" charset="0"/>
              </a:rPr>
              <a:t>Lorem</a:t>
            </a:r>
            <a:r>
              <a:rPr lang="en-US" sz="1400" dirty="0">
                <a:solidFill>
                  <a:schemeClr val="tx2">
                    <a:lumMod val="50000"/>
                  </a:schemeClr>
                </a:solidFill>
                <a:ea typeface="Titillium" charset="0"/>
                <a:cs typeface="Titillium" charset="0"/>
              </a:rPr>
              <a:t> </a:t>
            </a:r>
            <a:r>
              <a:rPr lang="en-US" sz="1400" dirty="0" err="1">
                <a:solidFill>
                  <a:schemeClr val="tx2">
                    <a:lumMod val="50000"/>
                  </a:schemeClr>
                </a:solidFill>
                <a:ea typeface="Titillium" charset="0"/>
                <a:cs typeface="Titillium" charset="0"/>
              </a:rPr>
              <a:t>Ipsum</a:t>
            </a:r>
            <a:r>
              <a:rPr lang="en-US" sz="1400" dirty="0">
                <a:solidFill>
                  <a:schemeClr val="tx2">
                    <a:lumMod val="50000"/>
                  </a:schemeClr>
                </a:solidFill>
                <a:ea typeface="Titillium" charset="0"/>
                <a:cs typeface="Titillium" charset="0"/>
              </a:rPr>
              <a:t> available, but the majority have suffered alteration in some form, by injected </a:t>
            </a:r>
            <a:r>
              <a:rPr lang="en-US" sz="1400" dirty="0" err="1">
                <a:solidFill>
                  <a:schemeClr val="tx2">
                    <a:lumMod val="50000"/>
                  </a:schemeClr>
                </a:solidFill>
                <a:ea typeface="Titillium" charset="0"/>
                <a:cs typeface="Titillium" charset="0"/>
              </a:rPr>
              <a:t>humour</a:t>
            </a:r>
            <a:r>
              <a:rPr lang="en-US" sz="1400" dirty="0">
                <a:solidFill>
                  <a:schemeClr val="tx2">
                    <a:lumMod val="50000"/>
                  </a:schemeClr>
                </a:solidFill>
                <a:ea typeface="Titillium" charset="0"/>
                <a:cs typeface="Titillium" charset="0"/>
              </a:rPr>
              <a:t>, or </a:t>
            </a:r>
            <a:r>
              <a:rPr lang="en-US" sz="1400" dirty="0" err="1">
                <a:solidFill>
                  <a:schemeClr val="tx2">
                    <a:lumMod val="50000"/>
                  </a:schemeClr>
                </a:solidFill>
                <a:ea typeface="Titillium" charset="0"/>
                <a:cs typeface="Titillium" charset="0"/>
              </a:rPr>
              <a:t>randomised</a:t>
            </a:r>
            <a:r>
              <a:rPr lang="en-US" sz="1400" dirty="0">
                <a:solidFill>
                  <a:schemeClr val="tx2">
                    <a:lumMod val="50000"/>
                  </a:schemeClr>
                </a:solidFill>
                <a:ea typeface="Titillium" charset="0"/>
                <a:cs typeface="Titillium" charset="0"/>
              </a:rPr>
              <a:t> words which don't look even slightly believable. There are many variations of passages of </a:t>
            </a:r>
            <a:r>
              <a:rPr lang="en-US" sz="1400" dirty="0" err="1">
                <a:solidFill>
                  <a:schemeClr val="tx2">
                    <a:lumMod val="50000"/>
                  </a:schemeClr>
                </a:solidFill>
                <a:ea typeface="Titillium" charset="0"/>
                <a:cs typeface="Titillium" charset="0"/>
              </a:rPr>
              <a:t>Lorem</a:t>
            </a:r>
            <a:r>
              <a:rPr lang="en-US" sz="1400" dirty="0">
                <a:solidFill>
                  <a:schemeClr val="tx2">
                    <a:lumMod val="50000"/>
                  </a:schemeClr>
                </a:solidFill>
                <a:ea typeface="Titillium" charset="0"/>
                <a:cs typeface="Titillium" charset="0"/>
              </a:rPr>
              <a:t> </a:t>
            </a:r>
            <a:r>
              <a:rPr lang="en-US" sz="1400" dirty="0" err="1">
                <a:solidFill>
                  <a:schemeClr val="tx2">
                    <a:lumMod val="50000"/>
                  </a:schemeClr>
                </a:solidFill>
                <a:ea typeface="Titillium" charset="0"/>
                <a:cs typeface="Titillium" charset="0"/>
              </a:rPr>
              <a:t>Ipsum</a:t>
            </a:r>
            <a:r>
              <a:rPr lang="en-US" sz="1400" dirty="0">
                <a:solidFill>
                  <a:schemeClr val="tx2">
                    <a:lumMod val="50000"/>
                  </a:schemeClr>
                </a:solidFill>
                <a:ea typeface="Titillium" charset="0"/>
                <a:cs typeface="Titillium" charset="0"/>
              </a:rPr>
              <a:t> available, but the majority have suffered alteration in some form.</a:t>
            </a:r>
          </a:p>
        </p:txBody>
      </p:sp>
      <p:sp>
        <p:nvSpPr>
          <p:cNvPr id="31" name="TextBox 30">
            <a:extLst>
              <a:ext uri="{FF2B5EF4-FFF2-40B4-BE49-F238E27FC236}">
                <a16:creationId xmlns:a16="http://schemas.microsoft.com/office/drawing/2014/main" id="{749EDBC6-B62F-4250-8789-2DBE3CCF2BBA}"/>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32" name="Half Frame 31">
            <a:extLst>
              <a:ext uri="{FF2B5EF4-FFF2-40B4-BE49-F238E27FC236}">
                <a16:creationId xmlns:a16="http://schemas.microsoft.com/office/drawing/2014/main" id="{D8F714CA-A57E-492B-9889-F0E577A491B4}"/>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33" name="Right Triangle 32">
            <a:extLst>
              <a:ext uri="{FF2B5EF4-FFF2-40B4-BE49-F238E27FC236}">
                <a16:creationId xmlns:a16="http://schemas.microsoft.com/office/drawing/2014/main" id="{4F11A809-36A0-41FC-8976-82EADCF7C236}"/>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ight Triangle 33">
            <a:extLst>
              <a:ext uri="{FF2B5EF4-FFF2-40B4-BE49-F238E27FC236}">
                <a16:creationId xmlns:a16="http://schemas.microsoft.com/office/drawing/2014/main" id="{BD0873F7-D244-4E91-99D2-C0FF4CD011F9}"/>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Block Arc 34">
            <a:extLst>
              <a:ext uri="{FF2B5EF4-FFF2-40B4-BE49-F238E27FC236}">
                <a16:creationId xmlns:a16="http://schemas.microsoft.com/office/drawing/2014/main" id="{E16B726F-42B0-4B09-8789-389ED2750D89}"/>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3150900289"/>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468CEB11-C380-441A-A5AD-18939796DD83}"/>
              </a:ext>
            </a:extLst>
          </p:cNvPr>
          <p:cNvGraphicFramePr/>
          <p:nvPr>
            <p:extLst>
              <p:ext uri="{D42A27DB-BD31-4B8C-83A1-F6EECF244321}">
                <p14:modId xmlns:p14="http://schemas.microsoft.com/office/powerpoint/2010/main" val="2226741593"/>
              </p:ext>
            </p:extLst>
          </p:nvPr>
        </p:nvGraphicFramePr>
        <p:xfrm>
          <a:off x="1143186" y="2133600"/>
          <a:ext cx="5671502" cy="359664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61B869AF-8BD4-4F3A-B5DB-4275430968E9}"/>
              </a:ext>
            </a:extLst>
          </p:cNvPr>
          <p:cNvSpPr txBox="1"/>
          <p:nvPr/>
        </p:nvSpPr>
        <p:spPr>
          <a:xfrm>
            <a:off x="8048850" y="2289819"/>
            <a:ext cx="1152560" cy="172355"/>
          </a:xfrm>
          <a:prstGeom prst="rect">
            <a:avLst/>
          </a:prstGeom>
          <a:noFill/>
        </p:spPr>
        <p:txBody>
          <a:bodyPr wrap="none" lIns="0" tIns="0" rIns="0" bIns="0" rtlCol="0">
            <a:spAutoFit/>
          </a:bodyPr>
          <a:lstStyle/>
          <a:p>
            <a:pPr>
              <a:lnSpc>
                <a:spcPct val="80000"/>
              </a:lnSpc>
            </a:pPr>
            <a:r>
              <a:rPr lang="en-US" sz="1400" b="1" spc="200" dirty="0">
                <a:ea typeface="Titillium" charset="0"/>
                <a:cs typeface="Titillium" charset="0"/>
              </a:rPr>
              <a:t>MARKETING</a:t>
            </a:r>
          </a:p>
        </p:txBody>
      </p:sp>
      <p:sp>
        <p:nvSpPr>
          <p:cNvPr id="8" name="TextBox 7">
            <a:extLst>
              <a:ext uri="{FF2B5EF4-FFF2-40B4-BE49-F238E27FC236}">
                <a16:creationId xmlns:a16="http://schemas.microsoft.com/office/drawing/2014/main" id="{078A7835-06D4-47BA-BDC2-12FAD6D8AB7A}"/>
              </a:ext>
            </a:extLst>
          </p:cNvPr>
          <p:cNvSpPr txBox="1"/>
          <p:nvPr/>
        </p:nvSpPr>
        <p:spPr>
          <a:xfrm>
            <a:off x="8048849" y="2607667"/>
            <a:ext cx="2999965" cy="499817"/>
          </a:xfrm>
          <a:prstGeom prst="rect">
            <a:avLst/>
          </a:prstGeom>
          <a:noFill/>
        </p:spPr>
        <p:txBody>
          <a:bodyPr wrap="square" lIns="0" tIns="0" rIns="91440" bIns="0" rtlCol="0">
            <a:spAutoFit/>
          </a:bodyPr>
          <a:lstStyle/>
          <a:p>
            <a:pPr>
              <a:lnSpc>
                <a:spcPct val="120000"/>
              </a:lnSpc>
            </a:pPr>
            <a:r>
              <a:rPr lang="en-US" sz="1400" dirty="0">
                <a:solidFill>
                  <a:schemeClr val="tx2">
                    <a:lumMod val="50000"/>
                    <a:alpha val="60000"/>
                  </a:schemeClr>
                </a:solidFill>
                <a:ea typeface="Titillium" charset="0"/>
                <a:cs typeface="Titillium" charset="0"/>
              </a:rPr>
              <a:t>There are many variations of passages of Lorem variations .</a:t>
            </a:r>
          </a:p>
        </p:txBody>
      </p:sp>
      <p:sp>
        <p:nvSpPr>
          <p:cNvPr id="9" name="Oval 8">
            <a:extLst>
              <a:ext uri="{FF2B5EF4-FFF2-40B4-BE49-F238E27FC236}">
                <a16:creationId xmlns:a16="http://schemas.microsoft.com/office/drawing/2014/main" id="{172F9CD5-5A2F-4BAF-A25A-FA1701E87F9B}"/>
              </a:ext>
            </a:extLst>
          </p:cNvPr>
          <p:cNvSpPr/>
          <p:nvPr/>
        </p:nvSpPr>
        <p:spPr>
          <a:xfrm>
            <a:off x="7190391" y="2178059"/>
            <a:ext cx="637953" cy="637953"/>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0" name="Shape 3624">
            <a:extLst>
              <a:ext uri="{FF2B5EF4-FFF2-40B4-BE49-F238E27FC236}">
                <a16:creationId xmlns:a16="http://schemas.microsoft.com/office/drawing/2014/main" id="{65A1C2C6-8824-4437-885B-5D0497218DD4}"/>
              </a:ext>
            </a:extLst>
          </p:cNvPr>
          <p:cNvSpPr/>
          <p:nvPr/>
        </p:nvSpPr>
        <p:spPr>
          <a:xfrm>
            <a:off x="7339616" y="2327284"/>
            <a:ext cx="339502" cy="339502"/>
          </a:xfrm>
          <a:custGeom>
            <a:avLst/>
            <a:gdLst/>
            <a:ahLst/>
            <a:cxnLst>
              <a:cxn ang="0">
                <a:pos x="wd2" y="hd2"/>
              </a:cxn>
              <a:cxn ang="5400000">
                <a:pos x="wd2" y="hd2"/>
              </a:cxn>
              <a:cxn ang="10800000">
                <a:pos x="wd2" y="hd2"/>
              </a:cxn>
              <a:cxn ang="16200000">
                <a:pos x="wd2" y="hd2"/>
              </a:cxn>
            </a:cxnLst>
            <a:rect l="0" t="0" r="r" b="b"/>
            <a:pathLst>
              <a:path w="21600" h="21600" extrusionOk="0">
                <a:moveTo>
                  <a:pt x="19755" y="6010"/>
                </a:moveTo>
                <a:lnTo>
                  <a:pt x="18630" y="7136"/>
                </a:lnTo>
                <a:lnTo>
                  <a:pt x="14465" y="2970"/>
                </a:lnTo>
                <a:lnTo>
                  <a:pt x="15590" y="1845"/>
                </a:lnTo>
                <a:cubicBezTo>
                  <a:pt x="15590" y="1845"/>
                  <a:pt x="16391" y="982"/>
                  <a:pt x="17673" y="982"/>
                </a:cubicBezTo>
                <a:cubicBezTo>
                  <a:pt x="19300" y="982"/>
                  <a:pt x="20618" y="2300"/>
                  <a:pt x="20618" y="3927"/>
                </a:cubicBezTo>
                <a:cubicBezTo>
                  <a:pt x="20618" y="4741"/>
                  <a:pt x="20288" y="5477"/>
                  <a:pt x="19755" y="6010"/>
                </a:cubicBezTo>
                <a:moveTo>
                  <a:pt x="7364" y="18402"/>
                </a:moveTo>
                <a:lnTo>
                  <a:pt x="7364" y="14727"/>
                </a:lnTo>
                <a:cubicBezTo>
                  <a:pt x="7364" y="14456"/>
                  <a:pt x="7144" y="14236"/>
                  <a:pt x="6873" y="14236"/>
                </a:cubicBezTo>
                <a:lnTo>
                  <a:pt x="3198" y="14236"/>
                </a:lnTo>
                <a:lnTo>
                  <a:pt x="13770" y="3665"/>
                </a:lnTo>
                <a:lnTo>
                  <a:pt x="17935" y="7830"/>
                </a:lnTo>
                <a:cubicBezTo>
                  <a:pt x="17935" y="7830"/>
                  <a:pt x="7364" y="18402"/>
                  <a:pt x="7364" y="18402"/>
                </a:cubicBezTo>
                <a:close/>
                <a:moveTo>
                  <a:pt x="6382" y="19042"/>
                </a:moveTo>
                <a:lnTo>
                  <a:pt x="2945" y="19845"/>
                </a:lnTo>
                <a:lnTo>
                  <a:pt x="2945" y="18655"/>
                </a:lnTo>
                <a:lnTo>
                  <a:pt x="1755" y="18655"/>
                </a:lnTo>
                <a:lnTo>
                  <a:pt x="2558" y="15218"/>
                </a:lnTo>
                <a:lnTo>
                  <a:pt x="6382" y="15218"/>
                </a:lnTo>
                <a:cubicBezTo>
                  <a:pt x="6382" y="15218"/>
                  <a:pt x="6382" y="19042"/>
                  <a:pt x="6382" y="19042"/>
                </a:cubicBezTo>
                <a:close/>
                <a:moveTo>
                  <a:pt x="17673" y="0"/>
                </a:moveTo>
                <a:cubicBezTo>
                  <a:pt x="16588" y="0"/>
                  <a:pt x="15606" y="439"/>
                  <a:pt x="14896" y="1151"/>
                </a:cubicBezTo>
                <a:lnTo>
                  <a:pt x="1641" y="14405"/>
                </a:lnTo>
                <a:lnTo>
                  <a:pt x="0" y="21600"/>
                </a:lnTo>
                <a:lnTo>
                  <a:pt x="7195" y="19959"/>
                </a:lnTo>
                <a:lnTo>
                  <a:pt x="20449" y="6704"/>
                </a:lnTo>
                <a:cubicBezTo>
                  <a:pt x="21160" y="5994"/>
                  <a:pt x="21600" y="5012"/>
                  <a:pt x="21600" y="3927"/>
                </a:cubicBezTo>
                <a:cubicBezTo>
                  <a:pt x="21600" y="1758"/>
                  <a:pt x="19842" y="0"/>
                  <a:pt x="17673" y="0"/>
                </a:cubicBezTo>
              </a:path>
            </a:pathLst>
          </a:custGeom>
          <a:solidFill>
            <a:schemeClr val="accent4"/>
          </a:solidFill>
          <a:ln w="12700">
            <a:miter lim="400000"/>
          </a:ln>
        </p:spPr>
        <p:txBody>
          <a:bodyPr lIns="38100" tIns="38100" rIns="38100" bIns="38100" anchor="ctr"/>
          <a:lstStyle/>
          <a:p>
            <a:endParaRPr sz="2000">
              <a:solidFill>
                <a:prstClr val="black"/>
              </a:solidFill>
            </a:endParaRPr>
          </a:p>
        </p:txBody>
      </p:sp>
      <p:sp>
        <p:nvSpPr>
          <p:cNvPr id="11" name="TextBox 10">
            <a:extLst>
              <a:ext uri="{FF2B5EF4-FFF2-40B4-BE49-F238E27FC236}">
                <a16:creationId xmlns:a16="http://schemas.microsoft.com/office/drawing/2014/main" id="{532773FB-8143-4E6C-B445-B099D005190C}"/>
              </a:ext>
            </a:extLst>
          </p:cNvPr>
          <p:cNvSpPr txBox="1"/>
          <p:nvPr/>
        </p:nvSpPr>
        <p:spPr>
          <a:xfrm>
            <a:off x="8048850" y="3553278"/>
            <a:ext cx="883127" cy="172355"/>
          </a:xfrm>
          <a:prstGeom prst="rect">
            <a:avLst/>
          </a:prstGeom>
          <a:noFill/>
        </p:spPr>
        <p:txBody>
          <a:bodyPr wrap="none" lIns="0" tIns="0" rIns="0" bIns="0" rtlCol="0">
            <a:spAutoFit/>
          </a:bodyPr>
          <a:lstStyle/>
          <a:p>
            <a:pPr>
              <a:lnSpc>
                <a:spcPct val="80000"/>
              </a:lnSpc>
            </a:pPr>
            <a:r>
              <a:rPr lang="en-US" sz="1400" b="1" spc="200" dirty="0">
                <a:ea typeface="Titillium" charset="0"/>
                <a:cs typeface="Titillium" charset="0"/>
              </a:rPr>
              <a:t>SUPPORT</a:t>
            </a:r>
          </a:p>
        </p:txBody>
      </p:sp>
      <p:sp>
        <p:nvSpPr>
          <p:cNvPr id="12" name="TextBox 11">
            <a:extLst>
              <a:ext uri="{FF2B5EF4-FFF2-40B4-BE49-F238E27FC236}">
                <a16:creationId xmlns:a16="http://schemas.microsoft.com/office/drawing/2014/main" id="{A4A9B731-83AD-4E37-8E07-21429711E70C}"/>
              </a:ext>
            </a:extLst>
          </p:cNvPr>
          <p:cNvSpPr txBox="1"/>
          <p:nvPr/>
        </p:nvSpPr>
        <p:spPr>
          <a:xfrm>
            <a:off x="8048849" y="3871126"/>
            <a:ext cx="2999965" cy="499817"/>
          </a:xfrm>
          <a:prstGeom prst="rect">
            <a:avLst/>
          </a:prstGeom>
          <a:noFill/>
        </p:spPr>
        <p:txBody>
          <a:bodyPr wrap="square" lIns="0" tIns="0" rIns="91440" bIns="0" rtlCol="0">
            <a:spAutoFit/>
          </a:bodyPr>
          <a:lstStyle/>
          <a:p>
            <a:pPr>
              <a:lnSpc>
                <a:spcPct val="120000"/>
              </a:lnSpc>
            </a:pPr>
            <a:r>
              <a:rPr lang="en-US" sz="1400" dirty="0">
                <a:solidFill>
                  <a:schemeClr val="tx2">
                    <a:lumMod val="50000"/>
                    <a:alpha val="60000"/>
                  </a:schemeClr>
                </a:solidFill>
                <a:ea typeface="Titillium" charset="0"/>
                <a:cs typeface="Titillium" charset="0"/>
              </a:rPr>
              <a:t>There are many variations of passages of Lorem variations .</a:t>
            </a:r>
          </a:p>
        </p:txBody>
      </p:sp>
      <p:sp>
        <p:nvSpPr>
          <p:cNvPr id="13" name="Oval 12">
            <a:extLst>
              <a:ext uri="{FF2B5EF4-FFF2-40B4-BE49-F238E27FC236}">
                <a16:creationId xmlns:a16="http://schemas.microsoft.com/office/drawing/2014/main" id="{58E7A5C5-2D98-4B5D-B851-93B2D4876CF4}"/>
              </a:ext>
            </a:extLst>
          </p:cNvPr>
          <p:cNvSpPr/>
          <p:nvPr/>
        </p:nvSpPr>
        <p:spPr>
          <a:xfrm>
            <a:off x="7190391" y="3441518"/>
            <a:ext cx="637953" cy="637953"/>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4" name="Shape 3620">
            <a:extLst>
              <a:ext uri="{FF2B5EF4-FFF2-40B4-BE49-F238E27FC236}">
                <a16:creationId xmlns:a16="http://schemas.microsoft.com/office/drawing/2014/main" id="{E8B30E55-1F44-47A1-A88E-309BDACD1252}"/>
              </a:ext>
            </a:extLst>
          </p:cNvPr>
          <p:cNvSpPr/>
          <p:nvPr/>
        </p:nvSpPr>
        <p:spPr>
          <a:xfrm>
            <a:off x="7322641" y="3573768"/>
            <a:ext cx="373452" cy="373452"/>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accent4"/>
          </a:solidFill>
          <a:ln w="12700">
            <a:miter lim="400000"/>
          </a:ln>
        </p:spPr>
        <p:txBody>
          <a:bodyPr lIns="38100" tIns="38100" rIns="38100" bIns="38100" anchor="ctr"/>
          <a:lstStyle/>
          <a:p>
            <a:endParaRPr sz="2000">
              <a:solidFill>
                <a:prstClr val="black"/>
              </a:solidFill>
            </a:endParaRPr>
          </a:p>
        </p:txBody>
      </p:sp>
      <p:sp>
        <p:nvSpPr>
          <p:cNvPr id="15" name="TextBox 14">
            <a:extLst>
              <a:ext uri="{FF2B5EF4-FFF2-40B4-BE49-F238E27FC236}">
                <a16:creationId xmlns:a16="http://schemas.microsoft.com/office/drawing/2014/main" id="{1134D6E5-0D82-4077-BB6B-BE448C5DB676}"/>
              </a:ext>
            </a:extLst>
          </p:cNvPr>
          <p:cNvSpPr txBox="1"/>
          <p:nvPr/>
        </p:nvSpPr>
        <p:spPr>
          <a:xfrm>
            <a:off x="8048850" y="4822697"/>
            <a:ext cx="1574149" cy="172355"/>
          </a:xfrm>
          <a:prstGeom prst="rect">
            <a:avLst/>
          </a:prstGeom>
          <a:noFill/>
        </p:spPr>
        <p:txBody>
          <a:bodyPr wrap="none" lIns="0" tIns="0" rIns="0" bIns="0" rtlCol="0">
            <a:spAutoFit/>
          </a:bodyPr>
          <a:lstStyle/>
          <a:p>
            <a:pPr>
              <a:lnSpc>
                <a:spcPct val="80000"/>
              </a:lnSpc>
            </a:pPr>
            <a:r>
              <a:rPr lang="en-US" sz="1400" b="1" spc="200" dirty="0">
                <a:ea typeface="Titillium" charset="0"/>
                <a:cs typeface="Titillium" charset="0"/>
              </a:rPr>
              <a:t>KEY MARKETING</a:t>
            </a:r>
          </a:p>
        </p:txBody>
      </p:sp>
      <p:sp>
        <p:nvSpPr>
          <p:cNvPr id="16" name="TextBox 15">
            <a:extLst>
              <a:ext uri="{FF2B5EF4-FFF2-40B4-BE49-F238E27FC236}">
                <a16:creationId xmlns:a16="http://schemas.microsoft.com/office/drawing/2014/main" id="{673A6648-70AC-4928-A070-01A5282E445C}"/>
              </a:ext>
            </a:extLst>
          </p:cNvPr>
          <p:cNvSpPr txBox="1"/>
          <p:nvPr/>
        </p:nvSpPr>
        <p:spPr>
          <a:xfrm>
            <a:off x="8048849" y="5140545"/>
            <a:ext cx="2999965" cy="499817"/>
          </a:xfrm>
          <a:prstGeom prst="rect">
            <a:avLst/>
          </a:prstGeom>
          <a:noFill/>
        </p:spPr>
        <p:txBody>
          <a:bodyPr wrap="square" lIns="0" tIns="0" rIns="91440" bIns="0" rtlCol="0">
            <a:spAutoFit/>
          </a:bodyPr>
          <a:lstStyle/>
          <a:p>
            <a:pPr>
              <a:lnSpc>
                <a:spcPct val="120000"/>
              </a:lnSpc>
            </a:pPr>
            <a:r>
              <a:rPr lang="en-US" sz="1400" dirty="0">
                <a:solidFill>
                  <a:schemeClr val="tx2">
                    <a:lumMod val="50000"/>
                    <a:alpha val="60000"/>
                  </a:schemeClr>
                </a:solidFill>
                <a:ea typeface="Titillium" charset="0"/>
                <a:cs typeface="Titillium" charset="0"/>
              </a:rPr>
              <a:t>There are many variations of passages of Lorem variations .</a:t>
            </a:r>
          </a:p>
        </p:txBody>
      </p:sp>
      <p:sp>
        <p:nvSpPr>
          <p:cNvPr id="17" name="Oval 16">
            <a:extLst>
              <a:ext uri="{FF2B5EF4-FFF2-40B4-BE49-F238E27FC236}">
                <a16:creationId xmlns:a16="http://schemas.microsoft.com/office/drawing/2014/main" id="{5866B497-4B18-4C0A-9939-AB4D0BF992BE}"/>
              </a:ext>
            </a:extLst>
          </p:cNvPr>
          <p:cNvSpPr/>
          <p:nvPr/>
        </p:nvSpPr>
        <p:spPr>
          <a:xfrm>
            <a:off x="7190391" y="4710937"/>
            <a:ext cx="637953" cy="637953"/>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8" name="Shape 3602">
            <a:extLst>
              <a:ext uri="{FF2B5EF4-FFF2-40B4-BE49-F238E27FC236}">
                <a16:creationId xmlns:a16="http://schemas.microsoft.com/office/drawing/2014/main" id="{847ACACF-E770-45B7-B310-00DFE42CD373}"/>
              </a:ext>
            </a:extLst>
          </p:cNvPr>
          <p:cNvSpPr/>
          <p:nvPr/>
        </p:nvSpPr>
        <p:spPr>
          <a:xfrm>
            <a:off x="7373566" y="4843187"/>
            <a:ext cx="271601" cy="373452"/>
          </a:xfrm>
          <a:custGeom>
            <a:avLst/>
            <a:gdLst/>
            <a:ahLst/>
            <a:cxnLst>
              <a:cxn ang="0">
                <a:pos x="wd2" y="hd2"/>
              </a:cxn>
              <a:cxn ang="5400000">
                <a:pos x="wd2" y="hd2"/>
              </a:cxn>
              <a:cxn ang="10800000">
                <a:pos x="wd2" y="hd2"/>
              </a:cxn>
              <a:cxn ang="16200000">
                <a:pos x="wd2" y="hd2"/>
              </a:cxn>
            </a:cxnLst>
            <a:rect l="0" t="0" r="r" b="b"/>
            <a:pathLst>
              <a:path w="21600" h="21600" extrusionOk="0">
                <a:moveTo>
                  <a:pt x="11475" y="15573"/>
                </a:moveTo>
                <a:lnTo>
                  <a:pt x="11475" y="16200"/>
                </a:lnTo>
                <a:cubicBezTo>
                  <a:pt x="11475" y="16471"/>
                  <a:pt x="11172" y="16691"/>
                  <a:pt x="10800" y="16691"/>
                </a:cubicBezTo>
                <a:cubicBezTo>
                  <a:pt x="10428" y="16691"/>
                  <a:pt x="10125" y="16471"/>
                  <a:pt x="10125" y="16200"/>
                </a:cubicBezTo>
                <a:lnTo>
                  <a:pt x="10125" y="15573"/>
                </a:lnTo>
                <a:cubicBezTo>
                  <a:pt x="9723" y="15403"/>
                  <a:pt x="9450" y="15090"/>
                  <a:pt x="9450" y="14727"/>
                </a:cubicBezTo>
                <a:cubicBezTo>
                  <a:pt x="9450" y="14185"/>
                  <a:pt x="10055" y="13745"/>
                  <a:pt x="10800" y="13745"/>
                </a:cubicBezTo>
                <a:cubicBezTo>
                  <a:pt x="11545" y="13745"/>
                  <a:pt x="12150" y="14185"/>
                  <a:pt x="12150" y="14727"/>
                </a:cubicBezTo>
                <a:cubicBezTo>
                  <a:pt x="12150" y="15090"/>
                  <a:pt x="11876" y="15403"/>
                  <a:pt x="11475" y="15573"/>
                </a:cubicBezTo>
                <a:moveTo>
                  <a:pt x="10800" y="12764"/>
                </a:moveTo>
                <a:cubicBezTo>
                  <a:pt x="9309" y="12764"/>
                  <a:pt x="8100" y="13643"/>
                  <a:pt x="8100" y="14727"/>
                </a:cubicBezTo>
                <a:cubicBezTo>
                  <a:pt x="8100" y="15232"/>
                  <a:pt x="8369" y="15686"/>
                  <a:pt x="8798" y="16034"/>
                </a:cubicBezTo>
                <a:cubicBezTo>
                  <a:pt x="8789" y="16089"/>
                  <a:pt x="8775" y="16143"/>
                  <a:pt x="8775" y="16200"/>
                </a:cubicBezTo>
                <a:cubicBezTo>
                  <a:pt x="8775" y="17014"/>
                  <a:pt x="9681" y="17673"/>
                  <a:pt x="10800" y="17673"/>
                </a:cubicBezTo>
                <a:cubicBezTo>
                  <a:pt x="11919" y="17673"/>
                  <a:pt x="12825" y="17014"/>
                  <a:pt x="12825" y="16200"/>
                </a:cubicBezTo>
                <a:cubicBezTo>
                  <a:pt x="12825" y="16143"/>
                  <a:pt x="12810" y="16089"/>
                  <a:pt x="12802" y="16034"/>
                </a:cubicBezTo>
                <a:cubicBezTo>
                  <a:pt x="13231" y="15687"/>
                  <a:pt x="13500" y="15232"/>
                  <a:pt x="13500" y="14727"/>
                </a:cubicBezTo>
                <a:cubicBezTo>
                  <a:pt x="13500" y="13643"/>
                  <a:pt x="12291" y="12764"/>
                  <a:pt x="10800" y="12764"/>
                </a:cubicBezTo>
                <a:moveTo>
                  <a:pt x="20250" y="19636"/>
                </a:moveTo>
                <a:cubicBezTo>
                  <a:pt x="20250" y="20179"/>
                  <a:pt x="19645" y="20618"/>
                  <a:pt x="18900" y="20618"/>
                </a:cubicBezTo>
                <a:lnTo>
                  <a:pt x="2700" y="20618"/>
                </a:lnTo>
                <a:cubicBezTo>
                  <a:pt x="1955" y="20618"/>
                  <a:pt x="1350" y="20179"/>
                  <a:pt x="1350" y="19636"/>
                </a:cubicBezTo>
                <a:lnTo>
                  <a:pt x="1350" y="10800"/>
                </a:lnTo>
                <a:cubicBezTo>
                  <a:pt x="1350" y="10258"/>
                  <a:pt x="1955" y="9818"/>
                  <a:pt x="2700" y="9818"/>
                </a:cubicBezTo>
                <a:lnTo>
                  <a:pt x="18900" y="9818"/>
                </a:lnTo>
                <a:cubicBezTo>
                  <a:pt x="19645" y="9818"/>
                  <a:pt x="20250" y="10258"/>
                  <a:pt x="20250" y="10800"/>
                </a:cubicBezTo>
                <a:cubicBezTo>
                  <a:pt x="20250" y="10800"/>
                  <a:pt x="20250" y="19636"/>
                  <a:pt x="20250" y="19636"/>
                </a:cubicBezTo>
                <a:close/>
                <a:moveTo>
                  <a:pt x="18900" y="8836"/>
                </a:moveTo>
                <a:lnTo>
                  <a:pt x="18900" y="5891"/>
                </a:lnTo>
                <a:cubicBezTo>
                  <a:pt x="18900" y="2638"/>
                  <a:pt x="15273" y="0"/>
                  <a:pt x="10800" y="0"/>
                </a:cubicBezTo>
                <a:cubicBezTo>
                  <a:pt x="6327" y="0"/>
                  <a:pt x="2700" y="2638"/>
                  <a:pt x="2700" y="5891"/>
                </a:cubicBezTo>
                <a:cubicBezTo>
                  <a:pt x="2700" y="6162"/>
                  <a:pt x="3003" y="6382"/>
                  <a:pt x="3375" y="6382"/>
                </a:cubicBezTo>
                <a:cubicBezTo>
                  <a:pt x="3747" y="6382"/>
                  <a:pt x="4050" y="6162"/>
                  <a:pt x="4050" y="5891"/>
                </a:cubicBezTo>
                <a:cubicBezTo>
                  <a:pt x="4050" y="3180"/>
                  <a:pt x="7072" y="982"/>
                  <a:pt x="10800" y="982"/>
                </a:cubicBezTo>
                <a:cubicBezTo>
                  <a:pt x="14528" y="982"/>
                  <a:pt x="17550" y="3180"/>
                  <a:pt x="17550" y="5891"/>
                </a:cubicBezTo>
                <a:lnTo>
                  <a:pt x="17550" y="8836"/>
                </a:lnTo>
                <a:lnTo>
                  <a:pt x="2700" y="8836"/>
                </a:lnTo>
                <a:cubicBezTo>
                  <a:pt x="1209" y="8836"/>
                  <a:pt x="0" y="9716"/>
                  <a:pt x="0" y="10800"/>
                </a:cubicBezTo>
                <a:lnTo>
                  <a:pt x="0" y="19636"/>
                </a:lnTo>
                <a:cubicBezTo>
                  <a:pt x="0" y="20721"/>
                  <a:pt x="1209" y="21600"/>
                  <a:pt x="2700" y="21600"/>
                </a:cubicBezTo>
                <a:lnTo>
                  <a:pt x="18900" y="21600"/>
                </a:lnTo>
                <a:cubicBezTo>
                  <a:pt x="20391" y="21600"/>
                  <a:pt x="21600" y="20721"/>
                  <a:pt x="21600" y="19636"/>
                </a:cubicBezTo>
                <a:lnTo>
                  <a:pt x="21600" y="10800"/>
                </a:lnTo>
                <a:cubicBezTo>
                  <a:pt x="21600" y="9716"/>
                  <a:pt x="20391" y="8836"/>
                  <a:pt x="18900" y="8836"/>
                </a:cubicBezTo>
              </a:path>
            </a:pathLst>
          </a:custGeom>
          <a:solidFill>
            <a:schemeClr val="accent4"/>
          </a:solidFill>
          <a:ln w="12700">
            <a:miter lim="400000"/>
          </a:ln>
        </p:spPr>
        <p:txBody>
          <a:bodyPr lIns="38100" tIns="38100" rIns="38100" bIns="38100" anchor="ctr"/>
          <a:lstStyle/>
          <a:p>
            <a:endParaRPr sz="2000">
              <a:solidFill>
                <a:prstClr val="black"/>
              </a:solidFill>
            </a:endParaRPr>
          </a:p>
        </p:txBody>
      </p:sp>
      <p:sp>
        <p:nvSpPr>
          <p:cNvPr id="19" name="TextBox 18">
            <a:extLst>
              <a:ext uri="{FF2B5EF4-FFF2-40B4-BE49-F238E27FC236}">
                <a16:creationId xmlns:a16="http://schemas.microsoft.com/office/drawing/2014/main" id="{4FB819D0-D273-4850-956C-A7685E372695}"/>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20" name="Half Frame 19">
            <a:extLst>
              <a:ext uri="{FF2B5EF4-FFF2-40B4-BE49-F238E27FC236}">
                <a16:creationId xmlns:a16="http://schemas.microsoft.com/office/drawing/2014/main" id="{BBD25BDD-08F3-490C-88D5-840EA55BE7A0}"/>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21" name="Right Triangle 20">
            <a:extLst>
              <a:ext uri="{FF2B5EF4-FFF2-40B4-BE49-F238E27FC236}">
                <a16:creationId xmlns:a16="http://schemas.microsoft.com/office/drawing/2014/main" id="{15DA05DF-7B84-4AB3-8F4C-DFF5623247F6}"/>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Triangle 21">
            <a:extLst>
              <a:ext uri="{FF2B5EF4-FFF2-40B4-BE49-F238E27FC236}">
                <a16:creationId xmlns:a16="http://schemas.microsoft.com/office/drawing/2014/main" id="{9A37C886-609C-4E4B-94ED-2ADA4905201B}"/>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Block Arc 22">
            <a:extLst>
              <a:ext uri="{FF2B5EF4-FFF2-40B4-BE49-F238E27FC236}">
                <a16:creationId xmlns:a16="http://schemas.microsoft.com/office/drawing/2014/main" id="{F0932752-F355-42CF-9EC2-E77406C25B09}"/>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1574533722"/>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3599">
            <a:extLst>
              <a:ext uri="{FF2B5EF4-FFF2-40B4-BE49-F238E27FC236}">
                <a16:creationId xmlns:a16="http://schemas.microsoft.com/office/drawing/2014/main" id="{344AB508-F4A3-41F8-A4A6-5026233D7180}"/>
              </a:ext>
            </a:extLst>
          </p:cNvPr>
          <p:cNvSpPr/>
          <p:nvPr/>
        </p:nvSpPr>
        <p:spPr>
          <a:xfrm>
            <a:off x="2664678" y="2268084"/>
            <a:ext cx="410797" cy="410797"/>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accent4"/>
          </a:solidFill>
          <a:ln w="12700">
            <a:miter lim="400000"/>
          </a:ln>
        </p:spPr>
        <p:txBody>
          <a:bodyPr lIns="38100" tIns="38100" rIns="38100" bIns="38100" anchor="ctr"/>
          <a:lstStyle/>
          <a:p>
            <a:endParaRPr sz="2000">
              <a:solidFill>
                <a:schemeClr val="tx1">
                  <a:lumMod val="65000"/>
                  <a:lumOff val="35000"/>
                </a:schemeClr>
              </a:solidFill>
            </a:endParaRPr>
          </a:p>
        </p:txBody>
      </p:sp>
      <p:sp>
        <p:nvSpPr>
          <p:cNvPr id="7" name="TextBox 6">
            <a:extLst>
              <a:ext uri="{FF2B5EF4-FFF2-40B4-BE49-F238E27FC236}">
                <a16:creationId xmlns:a16="http://schemas.microsoft.com/office/drawing/2014/main" id="{8C45B1D7-89B3-4CEE-B1A0-412764008AEF}"/>
              </a:ext>
            </a:extLst>
          </p:cNvPr>
          <p:cNvSpPr txBox="1"/>
          <p:nvPr/>
        </p:nvSpPr>
        <p:spPr>
          <a:xfrm>
            <a:off x="2293798" y="2859003"/>
            <a:ext cx="1152559" cy="176651"/>
          </a:xfrm>
          <a:prstGeom prst="rect">
            <a:avLst/>
          </a:prstGeom>
          <a:noFill/>
        </p:spPr>
        <p:txBody>
          <a:bodyPr wrap="none" lIns="0" tIns="0" rIns="0" bIns="0" rtlCol="0">
            <a:spAutoFit/>
          </a:bodyPr>
          <a:lstStyle/>
          <a:p>
            <a:pPr algn="ctr">
              <a:lnSpc>
                <a:spcPct val="80000"/>
              </a:lnSpc>
            </a:pPr>
            <a:r>
              <a:rPr lang="en-US" sz="1400" b="1" spc="200" dirty="0">
                <a:solidFill>
                  <a:schemeClr val="tx1">
                    <a:lumMod val="65000"/>
                    <a:lumOff val="35000"/>
                  </a:schemeClr>
                </a:solidFill>
                <a:ea typeface="Titillium" charset="0"/>
                <a:cs typeface="Titillium" charset="0"/>
              </a:rPr>
              <a:t>MARKETING</a:t>
            </a:r>
          </a:p>
        </p:txBody>
      </p:sp>
      <p:sp>
        <p:nvSpPr>
          <p:cNvPr id="8" name="Shape 3717">
            <a:extLst>
              <a:ext uri="{FF2B5EF4-FFF2-40B4-BE49-F238E27FC236}">
                <a16:creationId xmlns:a16="http://schemas.microsoft.com/office/drawing/2014/main" id="{1352897E-9FE1-48A2-AB3E-557ADB1498C0}"/>
              </a:ext>
            </a:extLst>
          </p:cNvPr>
          <p:cNvSpPr/>
          <p:nvPr/>
        </p:nvSpPr>
        <p:spPr>
          <a:xfrm>
            <a:off x="4851668" y="2268084"/>
            <a:ext cx="410797" cy="410797"/>
          </a:xfrm>
          <a:custGeom>
            <a:avLst/>
            <a:gdLst/>
            <a:ahLst/>
            <a:cxnLst>
              <a:cxn ang="0">
                <a:pos x="wd2" y="hd2"/>
              </a:cxn>
              <a:cxn ang="5400000">
                <a:pos x="wd2" y="hd2"/>
              </a:cxn>
              <a:cxn ang="10800000">
                <a:pos x="wd2" y="hd2"/>
              </a:cxn>
              <a:cxn ang="16200000">
                <a:pos x="wd2" y="hd2"/>
              </a:cxn>
            </a:cxnLst>
            <a:rect l="0" t="0" r="r" b="b"/>
            <a:pathLst>
              <a:path w="21600" h="21600" extrusionOk="0">
                <a:moveTo>
                  <a:pt x="20618" y="14727"/>
                </a:moveTo>
                <a:lnTo>
                  <a:pt x="982" y="14727"/>
                </a:lnTo>
                <a:lnTo>
                  <a:pt x="982" y="1964"/>
                </a:lnTo>
                <a:cubicBezTo>
                  <a:pt x="982" y="1422"/>
                  <a:pt x="1422" y="982"/>
                  <a:pt x="1964" y="982"/>
                </a:cubicBezTo>
                <a:lnTo>
                  <a:pt x="19636" y="982"/>
                </a:lnTo>
                <a:cubicBezTo>
                  <a:pt x="20178" y="982"/>
                  <a:pt x="20618" y="1422"/>
                  <a:pt x="20618" y="1964"/>
                </a:cubicBezTo>
                <a:cubicBezTo>
                  <a:pt x="20618" y="1964"/>
                  <a:pt x="20618" y="14727"/>
                  <a:pt x="20618" y="14727"/>
                </a:cubicBezTo>
                <a:close/>
                <a:moveTo>
                  <a:pt x="20618" y="16691"/>
                </a:moveTo>
                <a:cubicBezTo>
                  <a:pt x="20618" y="17233"/>
                  <a:pt x="20178" y="17673"/>
                  <a:pt x="19636" y="17673"/>
                </a:cubicBezTo>
                <a:lnTo>
                  <a:pt x="1964" y="17673"/>
                </a:lnTo>
                <a:cubicBezTo>
                  <a:pt x="1422" y="17673"/>
                  <a:pt x="982" y="17233"/>
                  <a:pt x="982" y="16691"/>
                </a:cubicBezTo>
                <a:lnTo>
                  <a:pt x="982" y="15709"/>
                </a:lnTo>
                <a:lnTo>
                  <a:pt x="20618" y="15709"/>
                </a:lnTo>
                <a:cubicBezTo>
                  <a:pt x="20618" y="15709"/>
                  <a:pt x="20618" y="16691"/>
                  <a:pt x="20618" y="16691"/>
                </a:cubicBezTo>
                <a:close/>
                <a:moveTo>
                  <a:pt x="11782" y="20618"/>
                </a:moveTo>
                <a:lnTo>
                  <a:pt x="9818" y="20618"/>
                </a:lnTo>
                <a:lnTo>
                  <a:pt x="9818" y="18655"/>
                </a:lnTo>
                <a:lnTo>
                  <a:pt x="11782" y="18655"/>
                </a:lnTo>
                <a:cubicBezTo>
                  <a:pt x="11782" y="18655"/>
                  <a:pt x="11782" y="20618"/>
                  <a:pt x="11782" y="20618"/>
                </a:cubicBezTo>
                <a:close/>
                <a:moveTo>
                  <a:pt x="19636" y="0"/>
                </a:moveTo>
                <a:lnTo>
                  <a:pt x="1964" y="0"/>
                </a:lnTo>
                <a:cubicBezTo>
                  <a:pt x="879" y="0"/>
                  <a:pt x="0" y="879"/>
                  <a:pt x="0" y="1964"/>
                </a:cubicBezTo>
                <a:lnTo>
                  <a:pt x="0" y="16691"/>
                </a:lnTo>
                <a:cubicBezTo>
                  <a:pt x="0" y="17775"/>
                  <a:pt x="879" y="18655"/>
                  <a:pt x="1964" y="18655"/>
                </a:cubicBezTo>
                <a:lnTo>
                  <a:pt x="8836" y="18655"/>
                </a:lnTo>
                <a:lnTo>
                  <a:pt x="8836" y="20618"/>
                </a:lnTo>
                <a:lnTo>
                  <a:pt x="7364" y="20618"/>
                </a:lnTo>
                <a:cubicBezTo>
                  <a:pt x="7092" y="20618"/>
                  <a:pt x="6873" y="20839"/>
                  <a:pt x="6873" y="21109"/>
                </a:cubicBezTo>
                <a:cubicBezTo>
                  <a:pt x="6873" y="21380"/>
                  <a:pt x="7092" y="21600"/>
                  <a:pt x="7364" y="21600"/>
                </a:cubicBezTo>
                <a:lnTo>
                  <a:pt x="14236" y="21600"/>
                </a:lnTo>
                <a:cubicBezTo>
                  <a:pt x="14508" y="21600"/>
                  <a:pt x="14727" y="21380"/>
                  <a:pt x="14727" y="21109"/>
                </a:cubicBezTo>
                <a:cubicBezTo>
                  <a:pt x="14727" y="20839"/>
                  <a:pt x="14508" y="20618"/>
                  <a:pt x="14236" y="20618"/>
                </a:cubicBezTo>
                <a:lnTo>
                  <a:pt x="12764" y="20618"/>
                </a:lnTo>
                <a:lnTo>
                  <a:pt x="12764" y="18655"/>
                </a:lnTo>
                <a:lnTo>
                  <a:pt x="19636" y="18655"/>
                </a:lnTo>
                <a:cubicBezTo>
                  <a:pt x="20721" y="18655"/>
                  <a:pt x="21600" y="17775"/>
                  <a:pt x="21600" y="16691"/>
                </a:cubicBezTo>
                <a:lnTo>
                  <a:pt x="21600" y="1964"/>
                </a:lnTo>
                <a:cubicBezTo>
                  <a:pt x="21600" y="879"/>
                  <a:pt x="20721" y="0"/>
                  <a:pt x="19636" y="0"/>
                </a:cubicBezTo>
              </a:path>
            </a:pathLst>
          </a:custGeom>
          <a:solidFill>
            <a:schemeClr val="accent4"/>
          </a:solidFill>
          <a:ln w="12700">
            <a:miter lim="400000"/>
          </a:ln>
        </p:spPr>
        <p:txBody>
          <a:bodyPr lIns="38100" tIns="38100" rIns="38100" bIns="38100" anchor="ctr"/>
          <a:lstStyle/>
          <a:p>
            <a:endParaRPr sz="2000">
              <a:solidFill>
                <a:schemeClr val="tx1">
                  <a:lumMod val="65000"/>
                  <a:lumOff val="35000"/>
                </a:schemeClr>
              </a:solidFill>
            </a:endParaRPr>
          </a:p>
        </p:txBody>
      </p:sp>
      <p:sp>
        <p:nvSpPr>
          <p:cNvPr id="9" name="TextBox 8">
            <a:extLst>
              <a:ext uri="{FF2B5EF4-FFF2-40B4-BE49-F238E27FC236}">
                <a16:creationId xmlns:a16="http://schemas.microsoft.com/office/drawing/2014/main" id="{5A812CC0-75CB-405C-8AF3-5B7DD4B7EDDE}"/>
              </a:ext>
            </a:extLst>
          </p:cNvPr>
          <p:cNvSpPr txBox="1"/>
          <p:nvPr/>
        </p:nvSpPr>
        <p:spPr>
          <a:xfrm>
            <a:off x="4449593" y="2859003"/>
            <a:ext cx="1214948" cy="176651"/>
          </a:xfrm>
          <a:prstGeom prst="rect">
            <a:avLst/>
          </a:prstGeom>
          <a:noFill/>
        </p:spPr>
        <p:txBody>
          <a:bodyPr wrap="none" lIns="0" tIns="0" rIns="0" bIns="0" rtlCol="0">
            <a:spAutoFit/>
          </a:bodyPr>
          <a:lstStyle/>
          <a:p>
            <a:pPr algn="ctr">
              <a:lnSpc>
                <a:spcPct val="80000"/>
              </a:lnSpc>
            </a:pPr>
            <a:r>
              <a:rPr lang="en-US" sz="1400" b="1" spc="200" dirty="0">
                <a:solidFill>
                  <a:schemeClr val="tx1">
                    <a:lumMod val="65000"/>
                    <a:lumOff val="35000"/>
                  </a:schemeClr>
                </a:solidFill>
                <a:ea typeface="Titillium" charset="0"/>
                <a:cs typeface="Titillium" charset="0"/>
              </a:rPr>
              <a:t>WEB DESIGN</a:t>
            </a:r>
          </a:p>
        </p:txBody>
      </p:sp>
      <p:sp>
        <p:nvSpPr>
          <p:cNvPr id="10" name="Shape 3620">
            <a:extLst>
              <a:ext uri="{FF2B5EF4-FFF2-40B4-BE49-F238E27FC236}">
                <a16:creationId xmlns:a16="http://schemas.microsoft.com/office/drawing/2014/main" id="{839B6C2F-29BD-4FD2-A9F0-C711A29999A9}"/>
              </a:ext>
            </a:extLst>
          </p:cNvPr>
          <p:cNvSpPr/>
          <p:nvPr/>
        </p:nvSpPr>
        <p:spPr>
          <a:xfrm>
            <a:off x="7036723" y="2268084"/>
            <a:ext cx="410797" cy="410797"/>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accent4"/>
          </a:solidFill>
          <a:ln w="12700">
            <a:miter lim="400000"/>
          </a:ln>
        </p:spPr>
        <p:txBody>
          <a:bodyPr lIns="38100" tIns="38100" rIns="38100" bIns="38100" anchor="ctr"/>
          <a:lstStyle/>
          <a:p>
            <a:endParaRPr sz="2000">
              <a:solidFill>
                <a:schemeClr val="tx1">
                  <a:lumMod val="65000"/>
                  <a:lumOff val="35000"/>
                </a:schemeClr>
              </a:solidFill>
            </a:endParaRPr>
          </a:p>
        </p:txBody>
      </p:sp>
      <p:sp>
        <p:nvSpPr>
          <p:cNvPr id="11" name="TextBox 10">
            <a:extLst>
              <a:ext uri="{FF2B5EF4-FFF2-40B4-BE49-F238E27FC236}">
                <a16:creationId xmlns:a16="http://schemas.microsoft.com/office/drawing/2014/main" id="{7C62A02C-EF8F-44D9-B114-9AEB05237CB4}"/>
              </a:ext>
            </a:extLst>
          </p:cNvPr>
          <p:cNvSpPr txBox="1"/>
          <p:nvPr/>
        </p:nvSpPr>
        <p:spPr>
          <a:xfrm>
            <a:off x="6800559" y="2859003"/>
            <a:ext cx="883126" cy="176651"/>
          </a:xfrm>
          <a:prstGeom prst="rect">
            <a:avLst/>
          </a:prstGeom>
          <a:noFill/>
        </p:spPr>
        <p:txBody>
          <a:bodyPr wrap="none" lIns="0" tIns="0" rIns="0" bIns="0" rtlCol="0">
            <a:spAutoFit/>
          </a:bodyPr>
          <a:lstStyle/>
          <a:p>
            <a:pPr algn="ctr">
              <a:lnSpc>
                <a:spcPct val="80000"/>
              </a:lnSpc>
            </a:pPr>
            <a:r>
              <a:rPr lang="en-US" sz="1400" b="1" spc="200" dirty="0">
                <a:solidFill>
                  <a:schemeClr val="tx1">
                    <a:lumMod val="65000"/>
                    <a:lumOff val="35000"/>
                  </a:schemeClr>
                </a:solidFill>
                <a:ea typeface="Titillium" charset="0"/>
                <a:cs typeface="Titillium" charset="0"/>
              </a:rPr>
              <a:t>SUPPORT</a:t>
            </a:r>
          </a:p>
        </p:txBody>
      </p:sp>
      <p:sp>
        <p:nvSpPr>
          <p:cNvPr id="12" name="Shape 3647">
            <a:extLst>
              <a:ext uri="{FF2B5EF4-FFF2-40B4-BE49-F238E27FC236}">
                <a16:creationId xmlns:a16="http://schemas.microsoft.com/office/drawing/2014/main" id="{4B54A994-F4B7-42C2-87C3-30C54E54A2D7}"/>
              </a:ext>
            </a:extLst>
          </p:cNvPr>
          <p:cNvSpPr/>
          <p:nvPr/>
        </p:nvSpPr>
        <p:spPr>
          <a:xfrm>
            <a:off x="9240021" y="2268083"/>
            <a:ext cx="373452" cy="410797"/>
          </a:xfrm>
          <a:custGeom>
            <a:avLst/>
            <a:gdLst/>
            <a:ahLst/>
            <a:cxnLst>
              <a:cxn ang="0">
                <a:pos x="wd2" y="hd2"/>
              </a:cxn>
              <a:cxn ang="5400000">
                <a:pos x="wd2" y="hd2"/>
              </a:cxn>
              <a:cxn ang="10800000">
                <a:pos x="wd2" y="hd2"/>
              </a:cxn>
              <a:cxn ang="16200000">
                <a:pos x="wd2" y="hd2"/>
              </a:cxn>
            </a:cxnLst>
            <a:rect l="0" t="0" r="r" b="b"/>
            <a:pathLst>
              <a:path w="21600" h="21600" extrusionOk="0">
                <a:moveTo>
                  <a:pt x="10800" y="4909"/>
                </a:moveTo>
                <a:cubicBezTo>
                  <a:pt x="5432" y="4909"/>
                  <a:pt x="1080" y="4030"/>
                  <a:pt x="1080" y="2945"/>
                </a:cubicBezTo>
                <a:cubicBezTo>
                  <a:pt x="1080" y="1861"/>
                  <a:pt x="5432" y="982"/>
                  <a:pt x="10800" y="982"/>
                </a:cubicBezTo>
                <a:cubicBezTo>
                  <a:pt x="16168" y="982"/>
                  <a:pt x="20520" y="1861"/>
                  <a:pt x="20520" y="2945"/>
                </a:cubicBezTo>
                <a:cubicBezTo>
                  <a:pt x="20520" y="4030"/>
                  <a:pt x="16168" y="4909"/>
                  <a:pt x="10800" y="4909"/>
                </a:cubicBezTo>
                <a:moveTo>
                  <a:pt x="16305" y="8659"/>
                </a:moveTo>
                <a:cubicBezTo>
                  <a:pt x="14130" y="10260"/>
                  <a:pt x="11880" y="11916"/>
                  <a:pt x="11880" y="14727"/>
                </a:cubicBezTo>
                <a:cubicBezTo>
                  <a:pt x="11880" y="17561"/>
                  <a:pt x="11880" y="19270"/>
                  <a:pt x="11642" y="20135"/>
                </a:cubicBezTo>
                <a:cubicBezTo>
                  <a:pt x="11522" y="20573"/>
                  <a:pt x="11509" y="20618"/>
                  <a:pt x="10800" y="20618"/>
                </a:cubicBezTo>
                <a:cubicBezTo>
                  <a:pt x="10091" y="20618"/>
                  <a:pt x="10078" y="20573"/>
                  <a:pt x="9957" y="20135"/>
                </a:cubicBezTo>
                <a:cubicBezTo>
                  <a:pt x="9818" y="19627"/>
                  <a:pt x="9761" y="18820"/>
                  <a:pt x="9738" y="17673"/>
                </a:cubicBezTo>
                <a:lnTo>
                  <a:pt x="10260" y="17673"/>
                </a:lnTo>
                <a:cubicBezTo>
                  <a:pt x="10558" y="17673"/>
                  <a:pt x="10800" y="17453"/>
                  <a:pt x="10800" y="17182"/>
                </a:cubicBezTo>
                <a:cubicBezTo>
                  <a:pt x="10800" y="16911"/>
                  <a:pt x="10558" y="16691"/>
                  <a:pt x="10260" y="16691"/>
                </a:cubicBezTo>
                <a:lnTo>
                  <a:pt x="9724" y="16691"/>
                </a:lnTo>
                <a:cubicBezTo>
                  <a:pt x="9722" y="16381"/>
                  <a:pt x="9721" y="16059"/>
                  <a:pt x="9721" y="15709"/>
                </a:cubicBezTo>
                <a:lnTo>
                  <a:pt x="10260" y="15709"/>
                </a:lnTo>
                <a:cubicBezTo>
                  <a:pt x="10558" y="15709"/>
                  <a:pt x="10800" y="15489"/>
                  <a:pt x="10800" y="15218"/>
                </a:cubicBezTo>
                <a:cubicBezTo>
                  <a:pt x="10800" y="14947"/>
                  <a:pt x="10558" y="14727"/>
                  <a:pt x="10260" y="14727"/>
                </a:cubicBezTo>
                <a:lnTo>
                  <a:pt x="9720" y="14727"/>
                </a:lnTo>
                <a:cubicBezTo>
                  <a:pt x="9720" y="11916"/>
                  <a:pt x="7470" y="10260"/>
                  <a:pt x="5295" y="8659"/>
                </a:cubicBezTo>
                <a:cubicBezTo>
                  <a:pt x="3543" y="7370"/>
                  <a:pt x="1872" y="6139"/>
                  <a:pt x="1294" y="4344"/>
                </a:cubicBezTo>
                <a:cubicBezTo>
                  <a:pt x="3119" y="5266"/>
                  <a:pt x="6691" y="5891"/>
                  <a:pt x="10800" y="5891"/>
                </a:cubicBezTo>
                <a:cubicBezTo>
                  <a:pt x="14905" y="5891"/>
                  <a:pt x="18475" y="5266"/>
                  <a:pt x="20302" y="4347"/>
                </a:cubicBezTo>
                <a:cubicBezTo>
                  <a:pt x="19721" y="6143"/>
                  <a:pt x="18053" y="7373"/>
                  <a:pt x="16305" y="8659"/>
                </a:cubicBezTo>
                <a:moveTo>
                  <a:pt x="10800" y="0"/>
                </a:moveTo>
                <a:cubicBezTo>
                  <a:pt x="4835" y="0"/>
                  <a:pt x="0" y="1319"/>
                  <a:pt x="0" y="2945"/>
                </a:cubicBezTo>
                <a:cubicBezTo>
                  <a:pt x="0" y="8836"/>
                  <a:pt x="8640" y="9818"/>
                  <a:pt x="8640" y="14727"/>
                </a:cubicBezTo>
                <a:lnTo>
                  <a:pt x="8640" y="15217"/>
                </a:lnTo>
                <a:lnTo>
                  <a:pt x="8640" y="15218"/>
                </a:lnTo>
                <a:lnTo>
                  <a:pt x="8640" y="15219"/>
                </a:lnTo>
                <a:cubicBezTo>
                  <a:pt x="8641" y="15938"/>
                  <a:pt x="8642" y="16572"/>
                  <a:pt x="8649" y="17142"/>
                </a:cubicBezTo>
                <a:cubicBezTo>
                  <a:pt x="8647" y="17155"/>
                  <a:pt x="8640" y="17168"/>
                  <a:pt x="8640" y="17182"/>
                </a:cubicBezTo>
                <a:cubicBezTo>
                  <a:pt x="8640" y="17199"/>
                  <a:pt x="8648" y="17212"/>
                  <a:pt x="8651" y="17230"/>
                </a:cubicBezTo>
                <a:cubicBezTo>
                  <a:pt x="8699" y="20896"/>
                  <a:pt x="8995" y="21600"/>
                  <a:pt x="10800" y="21600"/>
                </a:cubicBezTo>
                <a:cubicBezTo>
                  <a:pt x="12960" y="21600"/>
                  <a:pt x="12960" y="20618"/>
                  <a:pt x="12960" y="14727"/>
                </a:cubicBezTo>
                <a:cubicBezTo>
                  <a:pt x="12960" y="9818"/>
                  <a:pt x="21600" y="8836"/>
                  <a:pt x="21600" y="2945"/>
                </a:cubicBezTo>
                <a:cubicBezTo>
                  <a:pt x="21600" y="1319"/>
                  <a:pt x="16765" y="0"/>
                  <a:pt x="10800" y="0"/>
                </a:cubicBezTo>
              </a:path>
            </a:pathLst>
          </a:custGeom>
          <a:solidFill>
            <a:schemeClr val="accent4"/>
          </a:solidFill>
          <a:ln w="12700">
            <a:miter lim="400000"/>
          </a:ln>
        </p:spPr>
        <p:txBody>
          <a:bodyPr lIns="38100" tIns="38100" rIns="38100" bIns="38100" anchor="ctr"/>
          <a:lstStyle/>
          <a:p>
            <a:endParaRPr sz="2000">
              <a:solidFill>
                <a:schemeClr val="tx1">
                  <a:lumMod val="65000"/>
                  <a:lumOff val="35000"/>
                </a:schemeClr>
              </a:solidFill>
            </a:endParaRPr>
          </a:p>
        </p:txBody>
      </p:sp>
      <p:sp>
        <p:nvSpPr>
          <p:cNvPr id="13" name="TextBox 12">
            <a:extLst>
              <a:ext uri="{FF2B5EF4-FFF2-40B4-BE49-F238E27FC236}">
                <a16:creationId xmlns:a16="http://schemas.microsoft.com/office/drawing/2014/main" id="{A13A37B7-5D15-4AFF-B721-9B0C42A06171}"/>
              </a:ext>
            </a:extLst>
          </p:cNvPr>
          <p:cNvSpPr txBox="1"/>
          <p:nvPr/>
        </p:nvSpPr>
        <p:spPr>
          <a:xfrm>
            <a:off x="8993905" y="2859003"/>
            <a:ext cx="865686" cy="176651"/>
          </a:xfrm>
          <a:prstGeom prst="rect">
            <a:avLst/>
          </a:prstGeom>
          <a:noFill/>
        </p:spPr>
        <p:txBody>
          <a:bodyPr wrap="none" lIns="0" tIns="0" rIns="0" bIns="0" rtlCol="0">
            <a:spAutoFit/>
          </a:bodyPr>
          <a:lstStyle/>
          <a:p>
            <a:pPr algn="ctr">
              <a:lnSpc>
                <a:spcPct val="80000"/>
              </a:lnSpc>
            </a:pPr>
            <a:r>
              <a:rPr lang="en-US" sz="1400" b="1" spc="200" dirty="0">
                <a:solidFill>
                  <a:schemeClr val="tx1">
                    <a:lumMod val="65000"/>
                    <a:lumOff val="35000"/>
                  </a:schemeClr>
                </a:solidFill>
                <a:ea typeface="Titillium" charset="0"/>
                <a:cs typeface="Titillium" charset="0"/>
              </a:rPr>
              <a:t>DEVELOP</a:t>
            </a:r>
          </a:p>
        </p:txBody>
      </p:sp>
      <p:sp>
        <p:nvSpPr>
          <p:cNvPr id="14" name="Oval 13">
            <a:extLst>
              <a:ext uri="{FF2B5EF4-FFF2-40B4-BE49-F238E27FC236}">
                <a16:creationId xmlns:a16="http://schemas.microsoft.com/office/drawing/2014/main" id="{EE6FF65F-6F93-4736-B794-74E85D8F8B91}"/>
              </a:ext>
            </a:extLst>
          </p:cNvPr>
          <p:cNvSpPr/>
          <p:nvPr/>
        </p:nvSpPr>
        <p:spPr>
          <a:xfrm>
            <a:off x="2675310" y="3323179"/>
            <a:ext cx="393405" cy="39340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lumMod val="65000"/>
                    <a:lumOff val="35000"/>
                  </a:schemeClr>
                </a:solidFill>
                <a:ea typeface="Titillium" charset="0"/>
                <a:cs typeface="Titillium" charset="0"/>
              </a:rPr>
              <a:t>1</a:t>
            </a:r>
          </a:p>
        </p:txBody>
      </p:sp>
      <p:sp>
        <p:nvSpPr>
          <p:cNvPr id="15" name="Oval 14">
            <a:extLst>
              <a:ext uri="{FF2B5EF4-FFF2-40B4-BE49-F238E27FC236}">
                <a16:creationId xmlns:a16="http://schemas.microsoft.com/office/drawing/2014/main" id="{670FE1B1-862E-495E-A0C7-6A8CDE11626C}"/>
              </a:ext>
            </a:extLst>
          </p:cNvPr>
          <p:cNvSpPr/>
          <p:nvPr/>
        </p:nvSpPr>
        <p:spPr>
          <a:xfrm>
            <a:off x="4860365" y="3323179"/>
            <a:ext cx="393405" cy="39340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tx1">
                    <a:lumMod val="65000"/>
                    <a:lumOff val="35000"/>
                  </a:schemeClr>
                </a:solidFill>
                <a:ea typeface="Titillium" charset="0"/>
                <a:cs typeface="Titillium" charset="0"/>
              </a:rPr>
              <a:t>2</a:t>
            </a:r>
          </a:p>
        </p:txBody>
      </p:sp>
      <p:sp>
        <p:nvSpPr>
          <p:cNvPr id="16" name="Oval 15">
            <a:extLst>
              <a:ext uri="{FF2B5EF4-FFF2-40B4-BE49-F238E27FC236}">
                <a16:creationId xmlns:a16="http://schemas.microsoft.com/office/drawing/2014/main" id="{62A9D300-2E11-48C9-9D13-7EFA4790C064}"/>
              </a:ext>
            </a:extLst>
          </p:cNvPr>
          <p:cNvSpPr/>
          <p:nvPr/>
        </p:nvSpPr>
        <p:spPr>
          <a:xfrm>
            <a:off x="7045420" y="3323179"/>
            <a:ext cx="393405" cy="39340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tx1">
                    <a:lumMod val="65000"/>
                    <a:lumOff val="35000"/>
                  </a:schemeClr>
                </a:solidFill>
                <a:ea typeface="Titillium" charset="0"/>
                <a:cs typeface="Titillium" charset="0"/>
              </a:rPr>
              <a:t>3</a:t>
            </a:r>
          </a:p>
        </p:txBody>
      </p:sp>
      <p:sp>
        <p:nvSpPr>
          <p:cNvPr id="17" name="Oval 16">
            <a:extLst>
              <a:ext uri="{FF2B5EF4-FFF2-40B4-BE49-F238E27FC236}">
                <a16:creationId xmlns:a16="http://schemas.microsoft.com/office/drawing/2014/main" id="{40A78DBD-AB5E-4272-A9CA-856305898A76}"/>
              </a:ext>
            </a:extLst>
          </p:cNvPr>
          <p:cNvSpPr/>
          <p:nvPr/>
        </p:nvSpPr>
        <p:spPr>
          <a:xfrm>
            <a:off x="9230474" y="3323179"/>
            <a:ext cx="393405" cy="39340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tx1">
                    <a:lumMod val="65000"/>
                    <a:lumOff val="35000"/>
                  </a:schemeClr>
                </a:solidFill>
                <a:ea typeface="Titillium" charset="0"/>
                <a:cs typeface="Titillium" charset="0"/>
              </a:rPr>
              <a:t>4</a:t>
            </a:r>
          </a:p>
        </p:txBody>
      </p:sp>
      <p:cxnSp>
        <p:nvCxnSpPr>
          <p:cNvPr id="18" name="Straight Connector 17">
            <a:extLst>
              <a:ext uri="{FF2B5EF4-FFF2-40B4-BE49-F238E27FC236}">
                <a16:creationId xmlns:a16="http://schemas.microsoft.com/office/drawing/2014/main" id="{F19465B3-ADDB-4F00-957E-633B6A68ED3F}"/>
              </a:ext>
            </a:extLst>
          </p:cNvPr>
          <p:cNvCxnSpPr/>
          <p:nvPr/>
        </p:nvCxnSpPr>
        <p:spPr>
          <a:xfrm>
            <a:off x="3119944" y="3525072"/>
            <a:ext cx="1669312" cy="0"/>
          </a:xfrm>
          <a:prstGeom prst="line">
            <a:avLst/>
          </a:prstGeom>
          <a:ln>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93703DD-3BD7-4D75-90A8-F748E6B42ADD}"/>
              </a:ext>
            </a:extLst>
          </p:cNvPr>
          <p:cNvCxnSpPr/>
          <p:nvPr/>
        </p:nvCxnSpPr>
        <p:spPr>
          <a:xfrm>
            <a:off x="5304309" y="3525072"/>
            <a:ext cx="1669312" cy="0"/>
          </a:xfrm>
          <a:prstGeom prst="line">
            <a:avLst/>
          </a:prstGeom>
          <a:ln>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40D30E5-3078-49F2-AB0E-EA9FCEFA2F02}"/>
              </a:ext>
            </a:extLst>
          </p:cNvPr>
          <p:cNvCxnSpPr/>
          <p:nvPr/>
        </p:nvCxnSpPr>
        <p:spPr>
          <a:xfrm>
            <a:off x="7486733" y="3519881"/>
            <a:ext cx="1669312" cy="0"/>
          </a:xfrm>
          <a:prstGeom prst="line">
            <a:avLst/>
          </a:prstGeom>
          <a:ln>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35FBD31-7BE5-4A11-834B-3ABF1605D7DA}"/>
              </a:ext>
            </a:extLst>
          </p:cNvPr>
          <p:cNvSpPr txBox="1"/>
          <p:nvPr/>
        </p:nvSpPr>
        <p:spPr>
          <a:xfrm>
            <a:off x="1790700" y="4448228"/>
            <a:ext cx="8610600" cy="969496"/>
          </a:xfrm>
          <a:prstGeom prst="rect">
            <a:avLst/>
          </a:prstGeom>
          <a:noFill/>
        </p:spPr>
        <p:txBody>
          <a:bodyPr wrap="square" lIns="0" tIns="0" rIns="91440" bIns="0" rtlCol="0">
            <a:spAutoFit/>
          </a:bodyPr>
          <a:lstStyle/>
          <a:p>
            <a:pPr algn="ctr">
              <a:lnSpc>
                <a:spcPct val="150000"/>
              </a:lnSpc>
            </a:pPr>
            <a:r>
              <a:rPr lang="en-US" sz="1400" dirty="0">
                <a:solidFill>
                  <a:schemeClr val="tx2">
                    <a:lumMod val="50000"/>
                  </a:schemeClr>
                </a:solidFill>
                <a:ea typeface="Titillium" charset="0"/>
                <a:cs typeface="Titillium" charset="0"/>
              </a:rPr>
              <a:t>There are many variations of passages of </a:t>
            </a:r>
            <a:r>
              <a:rPr lang="en-US" sz="1400" dirty="0" err="1">
                <a:solidFill>
                  <a:schemeClr val="tx2">
                    <a:lumMod val="50000"/>
                  </a:schemeClr>
                </a:solidFill>
                <a:ea typeface="Titillium" charset="0"/>
                <a:cs typeface="Titillium" charset="0"/>
              </a:rPr>
              <a:t>Lorem</a:t>
            </a:r>
            <a:r>
              <a:rPr lang="en-US" sz="1400" dirty="0">
                <a:solidFill>
                  <a:schemeClr val="tx2">
                    <a:lumMod val="50000"/>
                  </a:schemeClr>
                </a:solidFill>
                <a:ea typeface="Titillium" charset="0"/>
                <a:cs typeface="Titillium" charset="0"/>
              </a:rPr>
              <a:t> </a:t>
            </a:r>
            <a:r>
              <a:rPr lang="en-US" sz="1400" dirty="0" err="1">
                <a:solidFill>
                  <a:schemeClr val="tx2">
                    <a:lumMod val="50000"/>
                  </a:schemeClr>
                </a:solidFill>
                <a:ea typeface="Titillium" charset="0"/>
                <a:cs typeface="Titillium" charset="0"/>
              </a:rPr>
              <a:t>Ipsum</a:t>
            </a:r>
            <a:r>
              <a:rPr lang="en-US" sz="1400" dirty="0">
                <a:solidFill>
                  <a:schemeClr val="tx2">
                    <a:lumMod val="50000"/>
                  </a:schemeClr>
                </a:solidFill>
                <a:ea typeface="Titillium" charset="0"/>
                <a:cs typeface="Titillium" charset="0"/>
              </a:rPr>
              <a:t> available, but the majority have suffered alteration in some form, by injected </a:t>
            </a:r>
            <a:r>
              <a:rPr lang="en-US" sz="1400" dirty="0" err="1">
                <a:solidFill>
                  <a:schemeClr val="tx2">
                    <a:lumMod val="50000"/>
                  </a:schemeClr>
                </a:solidFill>
                <a:ea typeface="Titillium" charset="0"/>
                <a:cs typeface="Titillium" charset="0"/>
              </a:rPr>
              <a:t>humour</a:t>
            </a:r>
            <a:r>
              <a:rPr lang="en-US" sz="1400" dirty="0">
                <a:solidFill>
                  <a:schemeClr val="tx2">
                    <a:lumMod val="50000"/>
                  </a:schemeClr>
                </a:solidFill>
                <a:ea typeface="Titillium" charset="0"/>
                <a:cs typeface="Titillium" charset="0"/>
              </a:rPr>
              <a:t>, or </a:t>
            </a:r>
            <a:r>
              <a:rPr lang="en-US" sz="1400" dirty="0" err="1">
                <a:solidFill>
                  <a:schemeClr val="tx2">
                    <a:lumMod val="50000"/>
                  </a:schemeClr>
                </a:solidFill>
                <a:ea typeface="Titillium" charset="0"/>
                <a:cs typeface="Titillium" charset="0"/>
              </a:rPr>
              <a:t>randomised</a:t>
            </a:r>
            <a:r>
              <a:rPr lang="en-US" sz="1400" dirty="0">
                <a:solidFill>
                  <a:schemeClr val="tx2">
                    <a:lumMod val="50000"/>
                  </a:schemeClr>
                </a:solidFill>
                <a:ea typeface="Titillium" charset="0"/>
                <a:cs typeface="Titillium" charset="0"/>
              </a:rPr>
              <a:t> words which don't look even slightly believable. There are many variations of passages of </a:t>
            </a:r>
            <a:r>
              <a:rPr lang="en-US" sz="1400" dirty="0" err="1">
                <a:solidFill>
                  <a:schemeClr val="tx2">
                    <a:lumMod val="50000"/>
                  </a:schemeClr>
                </a:solidFill>
                <a:ea typeface="Titillium" charset="0"/>
                <a:cs typeface="Titillium" charset="0"/>
              </a:rPr>
              <a:t>Lorem</a:t>
            </a:r>
            <a:r>
              <a:rPr lang="en-US" sz="1400" dirty="0">
                <a:solidFill>
                  <a:schemeClr val="tx2">
                    <a:lumMod val="50000"/>
                  </a:schemeClr>
                </a:solidFill>
                <a:ea typeface="Titillium" charset="0"/>
                <a:cs typeface="Titillium" charset="0"/>
              </a:rPr>
              <a:t> </a:t>
            </a:r>
            <a:r>
              <a:rPr lang="en-US" sz="1400" dirty="0" err="1">
                <a:solidFill>
                  <a:schemeClr val="tx2">
                    <a:lumMod val="50000"/>
                  </a:schemeClr>
                </a:solidFill>
                <a:ea typeface="Titillium" charset="0"/>
                <a:cs typeface="Titillium" charset="0"/>
              </a:rPr>
              <a:t>Ipsum</a:t>
            </a:r>
            <a:r>
              <a:rPr lang="en-US" sz="1400" dirty="0">
                <a:solidFill>
                  <a:schemeClr val="tx2">
                    <a:lumMod val="50000"/>
                  </a:schemeClr>
                </a:solidFill>
                <a:ea typeface="Titillium" charset="0"/>
                <a:cs typeface="Titillium" charset="0"/>
              </a:rPr>
              <a:t> available, but the majority have suffered alteration in some form.</a:t>
            </a:r>
          </a:p>
        </p:txBody>
      </p:sp>
      <p:sp>
        <p:nvSpPr>
          <p:cNvPr id="22" name="TextBox 21">
            <a:extLst>
              <a:ext uri="{FF2B5EF4-FFF2-40B4-BE49-F238E27FC236}">
                <a16:creationId xmlns:a16="http://schemas.microsoft.com/office/drawing/2014/main" id="{868A5D7B-4892-4853-B734-FFE93C756539}"/>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23" name="Half Frame 22">
            <a:extLst>
              <a:ext uri="{FF2B5EF4-FFF2-40B4-BE49-F238E27FC236}">
                <a16:creationId xmlns:a16="http://schemas.microsoft.com/office/drawing/2014/main" id="{970A83B9-7E9E-48E3-8610-8E2AAF313DBB}"/>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24" name="Right Triangle 23">
            <a:extLst>
              <a:ext uri="{FF2B5EF4-FFF2-40B4-BE49-F238E27FC236}">
                <a16:creationId xmlns:a16="http://schemas.microsoft.com/office/drawing/2014/main" id="{25ED825F-C153-48EB-92B7-551CAA0BF137}"/>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3B8F6A98-9EFF-4CC6-AB8F-3038846172D6}"/>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Block Arc 25">
            <a:extLst>
              <a:ext uri="{FF2B5EF4-FFF2-40B4-BE49-F238E27FC236}">
                <a16:creationId xmlns:a16="http://schemas.microsoft.com/office/drawing/2014/main" id="{289DD229-11F2-485E-B965-6247A699F1B8}"/>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3121663949"/>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C9839B3-B795-4904-A687-D9A1BC52135A}"/>
              </a:ext>
            </a:extLst>
          </p:cNvPr>
          <p:cNvSpPr/>
          <p:nvPr/>
        </p:nvSpPr>
        <p:spPr>
          <a:xfrm>
            <a:off x="1319727" y="4091848"/>
            <a:ext cx="526509" cy="5265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6E87FF7-1D6B-441E-BCD4-20710E022E51}"/>
              </a:ext>
            </a:extLst>
          </p:cNvPr>
          <p:cNvSpPr txBox="1"/>
          <p:nvPr/>
        </p:nvSpPr>
        <p:spPr>
          <a:xfrm>
            <a:off x="1901910" y="2423946"/>
            <a:ext cx="1507336" cy="338554"/>
          </a:xfrm>
          <a:prstGeom prst="rect">
            <a:avLst/>
          </a:prstGeom>
          <a:noFill/>
        </p:spPr>
        <p:txBody>
          <a:bodyPr wrap="none" rtlCol="0" anchor="b">
            <a:spAutoFit/>
          </a:bodyPr>
          <a:lstStyle>
            <a:defPPr>
              <a:defRPr lang="en-US"/>
            </a:defPPr>
            <a:lvl1pPr lvl="0">
              <a:defRPr sz="1600">
                <a:solidFill>
                  <a:schemeClr val="bg1"/>
                </a:solidFill>
                <a:latin typeface="+mj-lt"/>
                <a:cs typeface="Montserrat" panose="02000000000000000000" pitchFamily="2" charset="0"/>
              </a:defRPr>
            </a:lvl1pPr>
          </a:lstStyle>
          <a:p>
            <a:r>
              <a:rPr lang="en-US" dirty="0">
                <a:solidFill>
                  <a:schemeClr val="tx1">
                    <a:lumMod val="65000"/>
                    <a:lumOff val="35000"/>
                  </a:schemeClr>
                </a:solidFill>
              </a:rPr>
              <a:t>Insert</a:t>
            </a:r>
            <a:r>
              <a:rPr lang="id-ID" dirty="0">
                <a:solidFill>
                  <a:schemeClr val="tx1">
                    <a:lumMod val="65000"/>
                    <a:lumOff val="35000"/>
                  </a:schemeClr>
                </a:solidFill>
              </a:rPr>
              <a:t> Title Here</a:t>
            </a:r>
          </a:p>
        </p:txBody>
      </p:sp>
      <p:sp>
        <p:nvSpPr>
          <p:cNvPr id="8" name="Rectangle 7">
            <a:extLst>
              <a:ext uri="{FF2B5EF4-FFF2-40B4-BE49-F238E27FC236}">
                <a16:creationId xmlns:a16="http://schemas.microsoft.com/office/drawing/2014/main" id="{E6CB2724-555F-4A52-9E29-C09FC5766227}"/>
              </a:ext>
            </a:extLst>
          </p:cNvPr>
          <p:cNvSpPr/>
          <p:nvPr/>
        </p:nvSpPr>
        <p:spPr>
          <a:xfrm>
            <a:off x="1901911" y="2810626"/>
            <a:ext cx="1655871" cy="600164"/>
          </a:xfrm>
          <a:prstGeom prst="rect">
            <a:avLst/>
          </a:prstGeom>
          <a:noFill/>
        </p:spPr>
        <p:txBody>
          <a:bodyPr wrap="square" rtlCol="0">
            <a:spAutoFit/>
          </a:bodyPr>
          <a:lstStyle/>
          <a:p>
            <a:r>
              <a:rPr lang="id-ID" sz="1100" dirty="0">
                <a:solidFill>
                  <a:schemeClr val="tx2">
                    <a:lumMod val="50000"/>
                  </a:schemeClr>
                </a:solidFill>
              </a:rPr>
              <a:t>Lorem ipsum dolor sit amet, consect</a:t>
            </a:r>
            <a:r>
              <a:rPr lang="en-US" sz="1100" dirty="0">
                <a:solidFill>
                  <a:schemeClr val="tx2">
                    <a:lumMod val="50000"/>
                  </a:schemeClr>
                </a:solidFill>
              </a:rPr>
              <a:t> </a:t>
            </a:r>
            <a:r>
              <a:rPr lang="id-ID" sz="1100" dirty="0">
                <a:solidFill>
                  <a:schemeClr val="tx2">
                    <a:lumMod val="50000"/>
                  </a:schemeClr>
                </a:solidFill>
              </a:rPr>
              <a:t>etur</a:t>
            </a:r>
            <a:r>
              <a:rPr lang="en-US" sz="1100" dirty="0">
                <a:solidFill>
                  <a:schemeClr val="tx2">
                    <a:lumMod val="50000"/>
                  </a:schemeClr>
                </a:solidFill>
              </a:rPr>
              <a:t> </a:t>
            </a:r>
            <a:r>
              <a:rPr lang="id-ID" sz="1100" dirty="0">
                <a:solidFill>
                  <a:schemeClr val="tx2">
                    <a:lumMod val="50000"/>
                  </a:schemeClr>
                </a:solidFill>
              </a:rPr>
              <a:t>sed libero in</a:t>
            </a:r>
          </a:p>
        </p:txBody>
      </p:sp>
      <p:sp>
        <p:nvSpPr>
          <p:cNvPr id="9" name="TextBox 8">
            <a:extLst>
              <a:ext uri="{FF2B5EF4-FFF2-40B4-BE49-F238E27FC236}">
                <a16:creationId xmlns:a16="http://schemas.microsoft.com/office/drawing/2014/main" id="{CE966B93-A133-4014-9C37-CF17A52A2169}"/>
              </a:ext>
            </a:extLst>
          </p:cNvPr>
          <p:cNvSpPr txBox="1"/>
          <p:nvPr/>
        </p:nvSpPr>
        <p:spPr>
          <a:xfrm>
            <a:off x="1901910" y="4171092"/>
            <a:ext cx="1507336" cy="338554"/>
          </a:xfrm>
          <a:prstGeom prst="rect">
            <a:avLst/>
          </a:prstGeom>
          <a:noFill/>
        </p:spPr>
        <p:txBody>
          <a:bodyPr wrap="none" rtlCol="0" anchor="b">
            <a:spAutoFit/>
          </a:bodyPr>
          <a:lstStyle>
            <a:defPPr>
              <a:defRPr lang="en-US"/>
            </a:defPPr>
            <a:lvl1pPr lvl="0">
              <a:defRPr sz="1600">
                <a:solidFill>
                  <a:schemeClr val="bg1"/>
                </a:solidFill>
                <a:latin typeface="+mj-lt"/>
                <a:cs typeface="Montserrat" panose="02000000000000000000" pitchFamily="2" charset="0"/>
              </a:defRPr>
            </a:lvl1pPr>
          </a:lstStyle>
          <a:p>
            <a:r>
              <a:rPr lang="en-US" dirty="0">
                <a:solidFill>
                  <a:schemeClr val="tx1">
                    <a:lumMod val="65000"/>
                    <a:lumOff val="35000"/>
                  </a:schemeClr>
                </a:solidFill>
              </a:rPr>
              <a:t>Insert</a:t>
            </a:r>
            <a:r>
              <a:rPr lang="id-ID" dirty="0">
                <a:solidFill>
                  <a:schemeClr val="tx1">
                    <a:lumMod val="65000"/>
                    <a:lumOff val="35000"/>
                  </a:schemeClr>
                </a:solidFill>
              </a:rPr>
              <a:t> Title Here</a:t>
            </a:r>
          </a:p>
        </p:txBody>
      </p:sp>
      <p:sp>
        <p:nvSpPr>
          <p:cNvPr id="10" name="Rectangle 9">
            <a:extLst>
              <a:ext uri="{FF2B5EF4-FFF2-40B4-BE49-F238E27FC236}">
                <a16:creationId xmlns:a16="http://schemas.microsoft.com/office/drawing/2014/main" id="{18499E23-D999-4CF6-94BE-20E77638A6D8}"/>
              </a:ext>
            </a:extLst>
          </p:cNvPr>
          <p:cNvSpPr/>
          <p:nvPr/>
        </p:nvSpPr>
        <p:spPr>
          <a:xfrm>
            <a:off x="1901911" y="4557772"/>
            <a:ext cx="1655871" cy="600164"/>
          </a:xfrm>
          <a:prstGeom prst="rect">
            <a:avLst/>
          </a:prstGeom>
          <a:noFill/>
        </p:spPr>
        <p:txBody>
          <a:bodyPr wrap="square" rtlCol="0">
            <a:spAutoFit/>
          </a:bodyPr>
          <a:lstStyle/>
          <a:p>
            <a:r>
              <a:rPr lang="id-ID" sz="1100" dirty="0">
                <a:solidFill>
                  <a:schemeClr val="tx2">
                    <a:lumMod val="50000"/>
                  </a:schemeClr>
                </a:solidFill>
              </a:rPr>
              <a:t>Lorem ipsum dolor sit amet, consect</a:t>
            </a:r>
            <a:r>
              <a:rPr lang="en-US" sz="1100" dirty="0">
                <a:solidFill>
                  <a:schemeClr val="tx2">
                    <a:lumMod val="50000"/>
                  </a:schemeClr>
                </a:solidFill>
              </a:rPr>
              <a:t> </a:t>
            </a:r>
            <a:r>
              <a:rPr lang="id-ID" sz="1100" dirty="0">
                <a:solidFill>
                  <a:schemeClr val="tx2">
                    <a:lumMod val="50000"/>
                  </a:schemeClr>
                </a:solidFill>
              </a:rPr>
              <a:t>etur</a:t>
            </a:r>
            <a:r>
              <a:rPr lang="en-US" sz="1100" dirty="0">
                <a:solidFill>
                  <a:schemeClr val="tx2">
                    <a:lumMod val="50000"/>
                  </a:schemeClr>
                </a:solidFill>
              </a:rPr>
              <a:t> </a:t>
            </a:r>
            <a:r>
              <a:rPr lang="id-ID" sz="1100" dirty="0">
                <a:solidFill>
                  <a:schemeClr val="tx2">
                    <a:lumMod val="50000"/>
                  </a:schemeClr>
                </a:solidFill>
              </a:rPr>
              <a:t>sed libero in</a:t>
            </a:r>
          </a:p>
        </p:txBody>
      </p:sp>
      <p:sp>
        <p:nvSpPr>
          <p:cNvPr id="11" name="TextBox 10">
            <a:extLst>
              <a:ext uri="{FF2B5EF4-FFF2-40B4-BE49-F238E27FC236}">
                <a16:creationId xmlns:a16="http://schemas.microsoft.com/office/drawing/2014/main" id="{4A6FCF4B-CF0B-49F0-A6B2-477C69DC9A5C}"/>
              </a:ext>
            </a:extLst>
          </p:cNvPr>
          <p:cNvSpPr txBox="1"/>
          <p:nvPr/>
        </p:nvSpPr>
        <p:spPr>
          <a:xfrm>
            <a:off x="4312604" y="2423946"/>
            <a:ext cx="1507336" cy="338554"/>
          </a:xfrm>
          <a:prstGeom prst="rect">
            <a:avLst/>
          </a:prstGeom>
          <a:noFill/>
        </p:spPr>
        <p:txBody>
          <a:bodyPr wrap="none" rtlCol="0" anchor="b">
            <a:spAutoFit/>
          </a:bodyPr>
          <a:lstStyle>
            <a:defPPr>
              <a:defRPr lang="en-US"/>
            </a:defPPr>
            <a:lvl1pPr lvl="0">
              <a:defRPr sz="1600">
                <a:solidFill>
                  <a:schemeClr val="bg1"/>
                </a:solidFill>
                <a:latin typeface="+mj-lt"/>
                <a:cs typeface="Montserrat" panose="02000000000000000000" pitchFamily="2" charset="0"/>
              </a:defRPr>
            </a:lvl1pPr>
          </a:lstStyle>
          <a:p>
            <a:r>
              <a:rPr lang="en-US" dirty="0">
                <a:solidFill>
                  <a:schemeClr val="tx1">
                    <a:lumMod val="65000"/>
                    <a:lumOff val="35000"/>
                  </a:schemeClr>
                </a:solidFill>
              </a:rPr>
              <a:t>Insert</a:t>
            </a:r>
            <a:r>
              <a:rPr lang="id-ID" dirty="0">
                <a:solidFill>
                  <a:schemeClr val="tx1">
                    <a:lumMod val="65000"/>
                    <a:lumOff val="35000"/>
                  </a:schemeClr>
                </a:solidFill>
              </a:rPr>
              <a:t> Title Here</a:t>
            </a:r>
          </a:p>
        </p:txBody>
      </p:sp>
      <p:sp>
        <p:nvSpPr>
          <p:cNvPr id="12" name="Rectangle 11">
            <a:extLst>
              <a:ext uri="{FF2B5EF4-FFF2-40B4-BE49-F238E27FC236}">
                <a16:creationId xmlns:a16="http://schemas.microsoft.com/office/drawing/2014/main" id="{C5FC2FA4-41F8-4445-A941-175E0F83CBF0}"/>
              </a:ext>
            </a:extLst>
          </p:cNvPr>
          <p:cNvSpPr/>
          <p:nvPr/>
        </p:nvSpPr>
        <p:spPr>
          <a:xfrm>
            <a:off x="4312605" y="2810626"/>
            <a:ext cx="1655871" cy="600164"/>
          </a:xfrm>
          <a:prstGeom prst="rect">
            <a:avLst/>
          </a:prstGeom>
          <a:noFill/>
        </p:spPr>
        <p:txBody>
          <a:bodyPr wrap="square" rtlCol="0">
            <a:spAutoFit/>
          </a:bodyPr>
          <a:lstStyle/>
          <a:p>
            <a:r>
              <a:rPr lang="id-ID" sz="1100" dirty="0">
                <a:solidFill>
                  <a:schemeClr val="tx2">
                    <a:lumMod val="50000"/>
                  </a:schemeClr>
                </a:solidFill>
              </a:rPr>
              <a:t>Lorem ipsum dolor sit amet, consect</a:t>
            </a:r>
            <a:r>
              <a:rPr lang="en-US" sz="1100" dirty="0">
                <a:solidFill>
                  <a:schemeClr val="tx2">
                    <a:lumMod val="50000"/>
                  </a:schemeClr>
                </a:solidFill>
              </a:rPr>
              <a:t> </a:t>
            </a:r>
            <a:r>
              <a:rPr lang="id-ID" sz="1100" dirty="0">
                <a:solidFill>
                  <a:schemeClr val="tx2">
                    <a:lumMod val="50000"/>
                  </a:schemeClr>
                </a:solidFill>
              </a:rPr>
              <a:t>etur</a:t>
            </a:r>
            <a:r>
              <a:rPr lang="en-US" sz="1100" dirty="0">
                <a:solidFill>
                  <a:schemeClr val="tx2">
                    <a:lumMod val="50000"/>
                  </a:schemeClr>
                </a:solidFill>
              </a:rPr>
              <a:t> </a:t>
            </a:r>
            <a:r>
              <a:rPr lang="id-ID" sz="1100" dirty="0">
                <a:solidFill>
                  <a:schemeClr val="tx2">
                    <a:lumMod val="50000"/>
                  </a:schemeClr>
                </a:solidFill>
              </a:rPr>
              <a:t>sed libero in</a:t>
            </a:r>
          </a:p>
        </p:txBody>
      </p:sp>
      <p:sp>
        <p:nvSpPr>
          <p:cNvPr id="13" name="TextBox 12">
            <a:extLst>
              <a:ext uri="{FF2B5EF4-FFF2-40B4-BE49-F238E27FC236}">
                <a16:creationId xmlns:a16="http://schemas.microsoft.com/office/drawing/2014/main" id="{5713C89D-6ECD-462E-B739-8BE2A72D277C}"/>
              </a:ext>
            </a:extLst>
          </p:cNvPr>
          <p:cNvSpPr txBox="1"/>
          <p:nvPr/>
        </p:nvSpPr>
        <p:spPr>
          <a:xfrm>
            <a:off x="4336949" y="4171092"/>
            <a:ext cx="1507336" cy="338554"/>
          </a:xfrm>
          <a:prstGeom prst="rect">
            <a:avLst/>
          </a:prstGeom>
          <a:noFill/>
        </p:spPr>
        <p:txBody>
          <a:bodyPr wrap="none" rtlCol="0" anchor="b">
            <a:spAutoFit/>
          </a:bodyPr>
          <a:lstStyle>
            <a:defPPr>
              <a:defRPr lang="en-US"/>
            </a:defPPr>
            <a:lvl1pPr lvl="0">
              <a:defRPr sz="1600">
                <a:solidFill>
                  <a:schemeClr val="bg1"/>
                </a:solidFill>
                <a:latin typeface="+mj-lt"/>
                <a:cs typeface="Montserrat" panose="02000000000000000000" pitchFamily="2" charset="0"/>
              </a:defRPr>
            </a:lvl1pPr>
          </a:lstStyle>
          <a:p>
            <a:r>
              <a:rPr lang="en-US" dirty="0">
                <a:solidFill>
                  <a:schemeClr val="tx1">
                    <a:lumMod val="65000"/>
                    <a:lumOff val="35000"/>
                  </a:schemeClr>
                </a:solidFill>
              </a:rPr>
              <a:t>Insert</a:t>
            </a:r>
            <a:r>
              <a:rPr lang="id-ID" dirty="0">
                <a:solidFill>
                  <a:schemeClr val="tx1">
                    <a:lumMod val="65000"/>
                    <a:lumOff val="35000"/>
                  </a:schemeClr>
                </a:solidFill>
              </a:rPr>
              <a:t> Title Here</a:t>
            </a:r>
          </a:p>
        </p:txBody>
      </p:sp>
      <p:sp>
        <p:nvSpPr>
          <p:cNvPr id="14" name="Rectangle 13">
            <a:extLst>
              <a:ext uri="{FF2B5EF4-FFF2-40B4-BE49-F238E27FC236}">
                <a16:creationId xmlns:a16="http://schemas.microsoft.com/office/drawing/2014/main" id="{127F1470-B976-4A4C-A832-ECDFF4269EA0}"/>
              </a:ext>
            </a:extLst>
          </p:cNvPr>
          <p:cNvSpPr/>
          <p:nvPr/>
        </p:nvSpPr>
        <p:spPr>
          <a:xfrm>
            <a:off x="4336950" y="4557772"/>
            <a:ext cx="1655871" cy="600164"/>
          </a:xfrm>
          <a:prstGeom prst="rect">
            <a:avLst/>
          </a:prstGeom>
          <a:noFill/>
        </p:spPr>
        <p:txBody>
          <a:bodyPr wrap="square" rtlCol="0">
            <a:spAutoFit/>
          </a:bodyPr>
          <a:lstStyle/>
          <a:p>
            <a:r>
              <a:rPr lang="id-ID" sz="1100" dirty="0">
                <a:solidFill>
                  <a:schemeClr val="tx2">
                    <a:lumMod val="50000"/>
                  </a:schemeClr>
                </a:solidFill>
              </a:rPr>
              <a:t>Lorem ipsum dolor sit amet, consec</a:t>
            </a:r>
            <a:r>
              <a:rPr lang="en-US" sz="1100" dirty="0">
                <a:solidFill>
                  <a:schemeClr val="tx2">
                    <a:lumMod val="50000"/>
                  </a:schemeClr>
                </a:solidFill>
              </a:rPr>
              <a:t> </a:t>
            </a:r>
            <a:r>
              <a:rPr lang="id-ID" sz="1100" dirty="0">
                <a:solidFill>
                  <a:schemeClr val="tx2">
                    <a:lumMod val="50000"/>
                  </a:schemeClr>
                </a:solidFill>
              </a:rPr>
              <a:t>tetur</a:t>
            </a:r>
            <a:r>
              <a:rPr lang="en-US" sz="1100" dirty="0">
                <a:solidFill>
                  <a:schemeClr val="tx2">
                    <a:lumMod val="50000"/>
                  </a:schemeClr>
                </a:solidFill>
              </a:rPr>
              <a:t> </a:t>
            </a:r>
            <a:r>
              <a:rPr lang="id-ID" sz="1100" dirty="0">
                <a:solidFill>
                  <a:schemeClr val="tx2">
                    <a:lumMod val="50000"/>
                  </a:schemeClr>
                </a:solidFill>
              </a:rPr>
              <a:t>sed libero in</a:t>
            </a:r>
          </a:p>
        </p:txBody>
      </p:sp>
      <p:grpSp>
        <p:nvGrpSpPr>
          <p:cNvPr id="15" name="Group 1047">
            <a:extLst>
              <a:ext uri="{FF2B5EF4-FFF2-40B4-BE49-F238E27FC236}">
                <a16:creationId xmlns:a16="http://schemas.microsoft.com/office/drawing/2014/main" id="{31353992-E03F-4B00-A2E1-C893AB3282A9}"/>
              </a:ext>
            </a:extLst>
          </p:cNvPr>
          <p:cNvGrpSpPr>
            <a:grpSpLocks noChangeAspect="1"/>
          </p:cNvGrpSpPr>
          <p:nvPr/>
        </p:nvGrpSpPr>
        <p:grpSpPr bwMode="auto">
          <a:xfrm>
            <a:off x="1470270" y="4263749"/>
            <a:ext cx="259242" cy="201295"/>
            <a:chOff x="281" y="748"/>
            <a:chExt cx="4098" cy="3182"/>
          </a:xfrm>
          <a:solidFill>
            <a:schemeClr val="bg1"/>
          </a:solidFill>
        </p:grpSpPr>
        <p:sp>
          <p:nvSpPr>
            <p:cNvPr id="16" name="Freeform 1049">
              <a:extLst>
                <a:ext uri="{FF2B5EF4-FFF2-40B4-BE49-F238E27FC236}">
                  <a16:creationId xmlns:a16="http://schemas.microsoft.com/office/drawing/2014/main" id="{F0C63D32-527E-478C-9BD1-564AA8364F13}"/>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7" name="Freeform 1050">
              <a:extLst>
                <a:ext uri="{FF2B5EF4-FFF2-40B4-BE49-F238E27FC236}">
                  <a16:creationId xmlns:a16="http://schemas.microsoft.com/office/drawing/2014/main" id="{6135C50F-59A2-46CA-BF0A-8A520F1FE11B}"/>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8" name="Freeform 1051">
              <a:extLst>
                <a:ext uri="{FF2B5EF4-FFF2-40B4-BE49-F238E27FC236}">
                  <a16:creationId xmlns:a16="http://schemas.microsoft.com/office/drawing/2014/main" id="{41EA5C12-21C7-4AE8-BB87-E00507F307B3}"/>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9" name="Freeform 1052">
              <a:extLst>
                <a:ext uri="{FF2B5EF4-FFF2-40B4-BE49-F238E27FC236}">
                  <a16:creationId xmlns:a16="http://schemas.microsoft.com/office/drawing/2014/main" id="{AD712075-25CF-4DF8-9471-235ED2FF59B3}"/>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0" name="Freeform 1053">
              <a:extLst>
                <a:ext uri="{FF2B5EF4-FFF2-40B4-BE49-F238E27FC236}">
                  <a16:creationId xmlns:a16="http://schemas.microsoft.com/office/drawing/2014/main" id="{7272DF5F-1972-4070-93C7-15A1234AC7E2}"/>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1" name="Freeform 1054">
              <a:extLst>
                <a:ext uri="{FF2B5EF4-FFF2-40B4-BE49-F238E27FC236}">
                  <a16:creationId xmlns:a16="http://schemas.microsoft.com/office/drawing/2014/main" id="{D3D47B32-5B6C-4ECA-A6FD-76E542CC3F8A}"/>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22" name="Freeform 116">
            <a:extLst>
              <a:ext uri="{FF2B5EF4-FFF2-40B4-BE49-F238E27FC236}">
                <a16:creationId xmlns:a16="http://schemas.microsoft.com/office/drawing/2014/main" id="{A4884025-C3A3-4BCA-B84D-A821778355E6}"/>
              </a:ext>
            </a:extLst>
          </p:cNvPr>
          <p:cNvSpPr>
            <a:spLocks/>
          </p:cNvSpPr>
          <p:nvPr/>
        </p:nvSpPr>
        <p:spPr bwMode="auto">
          <a:xfrm>
            <a:off x="3903273" y="2505061"/>
            <a:ext cx="229493" cy="202091"/>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tx1">
              <a:lumMod val="65000"/>
              <a:lumOff val="3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3" name="Group 937">
            <a:extLst>
              <a:ext uri="{FF2B5EF4-FFF2-40B4-BE49-F238E27FC236}">
                <a16:creationId xmlns:a16="http://schemas.microsoft.com/office/drawing/2014/main" id="{C5CAB2D3-BCE4-4EDA-BD66-57FD6A14EFFA}"/>
              </a:ext>
            </a:extLst>
          </p:cNvPr>
          <p:cNvGrpSpPr>
            <a:grpSpLocks noChangeAspect="1"/>
          </p:cNvGrpSpPr>
          <p:nvPr/>
        </p:nvGrpSpPr>
        <p:grpSpPr bwMode="auto">
          <a:xfrm>
            <a:off x="3908652" y="4263845"/>
            <a:ext cx="218734" cy="217974"/>
            <a:chOff x="6094" y="274"/>
            <a:chExt cx="575" cy="573"/>
          </a:xfrm>
          <a:solidFill>
            <a:schemeClr val="tx1">
              <a:lumMod val="65000"/>
              <a:lumOff val="35000"/>
            </a:schemeClr>
          </a:solidFill>
        </p:grpSpPr>
        <p:sp>
          <p:nvSpPr>
            <p:cNvPr id="24" name="Freeform 939">
              <a:extLst>
                <a:ext uri="{FF2B5EF4-FFF2-40B4-BE49-F238E27FC236}">
                  <a16:creationId xmlns:a16="http://schemas.microsoft.com/office/drawing/2014/main" id="{6F144348-AE18-4CCD-87BB-90A20F8241AD}"/>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5" name="Freeform 940">
              <a:extLst>
                <a:ext uri="{FF2B5EF4-FFF2-40B4-BE49-F238E27FC236}">
                  <a16:creationId xmlns:a16="http://schemas.microsoft.com/office/drawing/2014/main" id="{EAFA609B-0B23-4209-8E7B-DB9D67613478}"/>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6" name="Freeform 941">
              <a:extLst>
                <a:ext uri="{FF2B5EF4-FFF2-40B4-BE49-F238E27FC236}">
                  <a16:creationId xmlns:a16="http://schemas.microsoft.com/office/drawing/2014/main" id="{24CE6AA9-44FC-49C3-B0DF-A401AA4091B9}"/>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7" name="Freeform 942">
              <a:extLst>
                <a:ext uri="{FF2B5EF4-FFF2-40B4-BE49-F238E27FC236}">
                  <a16:creationId xmlns:a16="http://schemas.microsoft.com/office/drawing/2014/main" id="{B0DFD3E6-B40C-4967-B93C-36C6F12C4A6E}"/>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8" name="Freeform 943">
              <a:extLst>
                <a:ext uri="{FF2B5EF4-FFF2-40B4-BE49-F238E27FC236}">
                  <a16:creationId xmlns:a16="http://schemas.microsoft.com/office/drawing/2014/main" id="{1426908E-0948-4DAC-A8EE-B302038E6BA1}"/>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9" name="Freeform 944">
              <a:extLst>
                <a:ext uri="{FF2B5EF4-FFF2-40B4-BE49-F238E27FC236}">
                  <a16:creationId xmlns:a16="http://schemas.microsoft.com/office/drawing/2014/main" id="{ACB59F84-3E31-48F0-B9FD-C1775CF8925C}"/>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0" name="Freeform 945">
              <a:extLst>
                <a:ext uri="{FF2B5EF4-FFF2-40B4-BE49-F238E27FC236}">
                  <a16:creationId xmlns:a16="http://schemas.microsoft.com/office/drawing/2014/main" id="{2FD523BB-FC0B-4841-BA71-E02CF5966256}"/>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31" name="Group 937">
            <a:extLst>
              <a:ext uri="{FF2B5EF4-FFF2-40B4-BE49-F238E27FC236}">
                <a16:creationId xmlns:a16="http://schemas.microsoft.com/office/drawing/2014/main" id="{DE1E3667-D6E3-4430-88B1-2F704BABFB67}"/>
              </a:ext>
            </a:extLst>
          </p:cNvPr>
          <p:cNvGrpSpPr>
            <a:grpSpLocks noChangeAspect="1"/>
          </p:cNvGrpSpPr>
          <p:nvPr/>
        </p:nvGrpSpPr>
        <p:grpSpPr bwMode="auto">
          <a:xfrm>
            <a:off x="1458434" y="2497119"/>
            <a:ext cx="218734" cy="217974"/>
            <a:chOff x="6094" y="274"/>
            <a:chExt cx="575" cy="573"/>
          </a:xfrm>
          <a:solidFill>
            <a:schemeClr val="tx1">
              <a:lumMod val="65000"/>
              <a:lumOff val="35000"/>
            </a:schemeClr>
          </a:solidFill>
        </p:grpSpPr>
        <p:sp>
          <p:nvSpPr>
            <p:cNvPr id="32" name="Freeform 939">
              <a:extLst>
                <a:ext uri="{FF2B5EF4-FFF2-40B4-BE49-F238E27FC236}">
                  <a16:creationId xmlns:a16="http://schemas.microsoft.com/office/drawing/2014/main" id="{1B0E6588-2167-4117-ADF0-98591CE17C87}"/>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3" name="Freeform 940">
              <a:extLst>
                <a:ext uri="{FF2B5EF4-FFF2-40B4-BE49-F238E27FC236}">
                  <a16:creationId xmlns:a16="http://schemas.microsoft.com/office/drawing/2014/main" id="{05F6F275-6133-4060-985B-1C02FACC5500}"/>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941">
              <a:extLst>
                <a:ext uri="{FF2B5EF4-FFF2-40B4-BE49-F238E27FC236}">
                  <a16:creationId xmlns:a16="http://schemas.microsoft.com/office/drawing/2014/main" id="{CD90DC7F-16A9-4F4E-8011-92D9A5E00025}"/>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5" name="Freeform 942">
              <a:extLst>
                <a:ext uri="{FF2B5EF4-FFF2-40B4-BE49-F238E27FC236}">
                  <a16:creationId xmlns:a16="http://schemas.microsoft.com/office/drawing/2014/main" id="{A3E8EF0F-7137-471F-B8F7-FB7348E65954}"/>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6" name="Freeform 943">
              <a:extLst>
                <a:ext uri="{FF2B5EF4-FFF2-40B4-BE49-F238E27FC236}">
                  <a16:creationId xmlns:a16="http://schemas.microsoft.com/office/drawing/2014/main" id="{AB687406-15F7-4F7D-B984-C43527B068A5}"/>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944">
              <a:extLst>
                <a:ext uri="{FF2B5EF4-FFF2-40B4-BE49-F238E27FC236}">
                  <a16:creationId xmlns:a16="http://schemas.microsoft.com/office/drawing/2014/main" id="{DD791784-2A0B-4EFF-B491-4BC9B82C9020}"/>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Freeform 945">
              <a:extLst>
                <a:ext uri="{FF2B5EF4-FFF2-40B4-BE49-F238E27FC236}">
                  <a16:creationId xmlns:a16="http://schemas.microsoft.com/office/drawing/2014/main" id="{F83E8241-FE2B-4B65-891E-23840A1512B0}"/>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39" name="Rectangle 38">
            <a:extLst>
              <a:ext uri="{FF2B5EF4-FFF2-40B4-BE49-F238E27FC236}">
                <a16:creationId xmlns:a16="http://schemas.microsoft.com/office/drawing/2014/main" id="{CCC0A60F-D8AA-43DB-8272-FE3123A2B23F}"/>
              </a:ext>
            </a:extLst>
          </p:cNvPr>
          <p:cNvSpPr/>
          <p:nvPr/>
        </p:nvSpPr>
        <p:spPr>
          <a:xfrm>
            <a:off x="6199179" y="4091848"/>
            <a:ext cx="526509" cy="5265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F544B063-1EAF-4ACE-9643-AD0FCE5ADD93}"/>
              </a:ext>
            </a:extLst>
          </p:cNvPr>
          <p:cNvSpPr txBox="1"/>
          <p:nvPr/>
        </p:nvSpPr>
        <p:spPr>
          <a:xfrm>
            <a:off x="6781362" y="2423946"/>
            <a:ext cx="1507336" cy="338554"/>
          </a:xfrm>
          <a:prstGeom prst="rect">
            <a:avLst/>
          </a:prstGeom>
          <a:noFill/>
        </p:spPr>
        <p:txBody>
          <a:bodyPr wrap="none" rtlCol="0" anchor="b">
            <a:spAutoFit/>
          </a:bodyPr>
          <a:lstStyle>
            <a:defPPr>
              <a:defRPr lang="en-US"/>
            </a:defPPr>
            <a:lvl1pPr lvl="0">
              <a:defRPr sz="1600">
                <a:solidFill>
                  <a:schemeClr val="bg1"/>
                </a:solidFill>
                <a:latin typeface="+mj-lt"/>
                <a:cs typeface="Montserrat" panose="02000000000000000000" pitchFamily="2" charset="0"/>
              </a:defRPr>
            </a:lvl1pPr>
          </a:lstStyle>
          <a:p>
            <a:r>
              <a:rPr lang="en-US" dirty="0">
                <a:solidFill>
                  <a:schemeClr val="tx1">
                    <a:lumMod val="65000"/>
                    <a:lumOff val="35000"/>
                  </a:schemeClr>
                </a:solidFill>
              </a:rPr>
              <a:t>Insert</a:t>
            </a:r>
            <a:r>
              <a:rPr lang="id-ID" dirty="0">
                <a:solidFill>
                  <a:schemeClr val="tx1">
                    <a:lumMod val="65000"/>
                    <a:lumOff val="35000"/>
                  </a:schemeClr>
                </a:solidFill>
              </a:rPr>
              <a:t> Title Here</a:t>
            </a:r>
          </a:p>
        </p:txBody>
      </p:sp>
      <p:sp>
        <p:nvSpPr>
          <p:cNvPr id="41" name="Rectangle 40">
            <a:extLst>
              <a:ext uri="{FF2B5EF4-FFF2-40B4-BE49-F238E27FC236}">
                <a16:creationId xmlns:a16="http://schemas.microsoft.com/office/drawing/2014/main" id="{E98B1B6D-AF89-49AB-83BE-7EB598AF4FE3}"/>
              </a:ext>
            </a:extLst>
          </p:cNvPr>
          <p:cNvSpPr/>
          <p:nvPr/>
        </p:nvSpPr>
        <p:spPr>
          <a:xfrm>
            <a:off x="6781363" y="2810626"/>
            <a:ext cx="1655871" cy="600164"/>
          </a:xfrm>
          <a:prstGeom prst="rect">
            <a:avLst/>
          </a:prstGeom>
          <a:noFill/>
        </p:spPr>
        <p:txBody>
          <a:bodyPr wrap="square" rtlCol="0">
            <a:spAutoFit/>
          </a:bodyPr>
          <a:lstStyle/>
          <a:p>
            <a:r>
              <a:rPr lang="id-ID" sz="1100" dirty="0">
                <a:solidFill>
                  <a:schemeClr val="tx2">
                    <a:lumMod val="50000"/>
                  </a:schemeClr>
                </a:solidFill>
              </a:rPr>
              <a:t>Lorem ipsum dolor sit amet, consect</a:t>
            </a:r>
            <a:r>
              <a:rPr lang="en-US" sz="1100" dirty="0">
                <a:solidFill>
                  <a:schemeClr val="tx2">
                    <a:lumMod val="50000"/>
                  </a:schemeClr>
                </a:solidFill>
              </a:rPr>
              <a:t> </a:t>
            </a:r>
            <a:r>
              <a:rPr lang="id-ID" sz="1100" dirty="0">
                <a:solidFill>
                  <a:schemeClr val="tx2">
                    <a:lumMod val="50000"/>
                  </a:schemeClr>
                </a:solidFill>
              </a:rPr>
              <a:t>etur</a:t>
            </a:r>
            <a:r>
              <a:rPr lang="en-US" sz="1100" dirty="0">
                <a:solidFill>
                  <a:schemeClr val="tx2">
                    <a:lumMod val="50000"/>
                  </a:schemeClr>
                </a:solidFill>
              </a:rPr>
              <a:t> </a:t>
            </a:r>
            <a:r>
              <a:rPr lang="id-ID" sz="1100" dirty="0">
                <a:solidFill>
                  <a:schemeClr val="tx2">
                    <a:lumMod val="50000"/>
                  </a:schemeClr>
                </a:solidFill>
              </a:rPr>
              <a:t>sed libero in</a:t>
            </a:r>
          </a:p>
        </p:txBody>
      </p:sp>
      <p:sp>
        <p:nvSpPr>
          <p:cNvPr id="42" name="TextBox 41">
            <a:extLst>
              <a:ext uri="{FF2B5EF4-FFF2-40B4-BE49-F238E27FC236}">
                <a16:creationId xmlns:a16="http://schemas.microsoft.com/office/drawing/2014/main" id="{91D3C5D8-B0BD-44F8-AA80-BF6D05C99DB0}"/>
              </a:ext>
            </a:extLst>
          </p:cNvPr>
          <p:cNvSpPr txBox="1"/>
          <p:nvPr/>
        </p:nvSpPr>
        <p:spPr>
          <a:xfrm>
            <a:off x="6781362" y="4171092"/>
            <a:ext cx="1507336" cy="338554"/>
          </a:xfrm>
          <a:prstGeom prst="rect">
            <a:avLst/>
          </a:prstGeom>
          <a:noFill/>
        </p:spPr>
        <p:txBody>
          <a:bodyPr wrap="none" rtlCol="0" anchor="b">
            <a:spAutoFit/>
          </a:bodyPr>
          <a:lstStyle>
            <a:defPPr>
              <a:defRPr lang="en-US"/>
            </a:defPPr>
            <a:lvl1pPr lvl="0">
              <a:defRPr sz="1600">
                <a:solidFill>
                  <a:schemeClr val="bg1"/>
                </a:solidFill>
                <a:latin typeface="+mj-lt"/>
                <a:cs typeface="Montserrat" panose="02000000000000000000" pitchFamily="2" charset="0"/>
              </a:defRPr>
            </a:lvl1pPr>
          </a:lstStyle>
          <a:p>
            <a:r>
              <a:rPr lang="en-US" dirty="0">
                <a:solidFill>
                  <a:schemeClr val="tx1">
                    <a:lumMod val="65000"/>
                    <a:lumOff val="35000"/>
                  </a:schemeClr>
                </a:solidFill>
              </a:rPr>
              <a:t>Insert</a:t>
            </a:r>
            <a:r>
              <a:rPr lang="id-ID" dirty="0">
                <a:solidFill>
                  <a:schemeClr val="tx1">
                    <a:lumMod val="65000"/>
                    <a:lumOff val="35000"/>
                  </a:schemeClr>
                </a:solidFill>
              </a:rPr>
              <a:t> Title Here</a:t>
            </a:r>
          </a:p>
        </p:txBody>
      </p:sp>
      <p:sp>
        <p:nvSpPr>
          <p:cNvPr id="43" name="Rectangle 42">
            <a:extLst>
              <a:ext uri="{FF2B5EF4-FFF2-40B4-BE49-F238E27FC236}">
                <a16:creationId xmlns:a16="http://schemas.microsoft.com/office/drawing/2014/main" id="{9AA5FE51-9CB5-48AC-ADC8-B585CFA74F21}"/>
              </a:ext>
            </a:extLst>
          </p:cNvPr>
          <p:cNvSpPr/>
          <p:nvPr/>
        </p:nvSpPr>
        <p:spPr>
          <a:xfrm>
            <a:off x="6781363" y="4557772"/>
            <a:ext cx="1655871" cy="600164"/>
          </a:xfrm>
          <a:prstGeom prst="rect">
            <a:avLst/>
          </a:prstGeom>
          <a:noFill/>
        </p:spPr>
        <p:txBody>
          <a:bodyPr wrap="square" rtlCol="0">
            <a:spAutoFit/>
          </a:bodyPr>
          <a:lstStyle/>
          <a:p>
            <a:r>
              <a:rPr lang="id-ID" sz="1100" dirty="0">
                <a:solidFill>
                  <a:schemeClr val="tx2">
                    <a:lumMod val="50000"/>
                  </a:schemeClr>
                </a:solidFill>
              </a:rPr>
              <a:t>Lorem ipsum dolor sit amet, consect</a:t>
            </a:r>
            <a:r>
              <a:rPr lang="en-US" sz="1100" dirty="0">
                <a:solidFill>
                  <a:schemeClr val="tx2">
                    <a:lumMod val="50000"/>
                  </a:schemeClr>
                </a:solidFill>
              </a:rPr>
              <a:t> </a:t>
            </a:r>
            <a:r>
              <a:rPr lang="id-ID" sz="1100" dirty="0">
                <a:solidFill>
                  <a:schemeClr val="tx2">
                    <a:lumMod val="50000"/>
                  </a:schemeClr>
                </a:solidFill>
              </a:rPr>
              <a:t>etur</a:t>
            </a:r>
            <a:r>
              <a:rPr lang="en-US" sz="1100" dirty="0">
                <a:solidFill>
                  <a:schemeClr val="tx2">
                    <a:lumMod val="50000"/>
                  </a:schemeClr>
                </a:solidFill>
              </a:rPr>
              <a:t> </a:t>
            </a:r>
            <a:r>
              <a:rPr lang="id-ID" sz="1100" dirty="0">
                <a:solidFill>
                  <a:schemeClr val="tx2">
                    <a:lumMod val="50000"/>
                  </a:schemeClr>
                </a:solidFill>
              </a:rPr>
              <a:t>sed libero in</a:t>
            </a:r>
          </a:p>
        </p:txBody>
      </p:sp>
      <p:sp>
        <p:nvSpPr>
          <p:cNvPr id="44" name="TextBox 43">
            <a:extLst>
              <a:ext uri="{FF2B5EF4-FFF2-40B4-BE49-F238E27FC236}">
                <a16:creationId xmlns:a16="http://schemas.microsoft.com/office/drawing/2014/main" id="{E9602935-E599-4415-A77D-DA40C1A1CFAF}"/>
              </a:ext>
            </a:extLst>
          </p:cNvPr>
          <p:cNvSpPr txBox="1"/>
          <p:nvPr/>
        </p:nvSpPr>
        <p:spPr>
          <a:xfrm>
            <a:off x="9192056" y="2423946"/>
            <a:ext cx="1507336" cy="338554"/>
          </a:xfrm>
          <a:prstGeom prst="rect">
            <a:avLst/>
          </a:prstGeom>
          <a:noFill/>
        </p:spPr>
        <p:txBody>
          <a:bodyPr wrap="none" rtlCol="0" anchor="b">
            <a:spAutoFit/>
          </a:bodyPr>
          <a:lstStyle>
            <a:defPPr>
              <a:defRPr lang="en-US"/>
            </a:defPPr>
            <a:lvl1pPr lvl="0">
              <a:defRPr sz="1600">
                <a:solidFill>
                  <a:schemeClr val="bg1"/>
                </a:solidFill>
                <a:latin typeface="+mj-lt"/>
                <a:cs typeface="Montserrat" panose="02000000000000000000" pitchFamily="2" charset="0"/>
              </a:defRPr>
            </a:lvl1pPr>
          </a:lstStyle>
          <a:p>
            <a:r>
              <a:rPr lang="en-US" dirty="0">
                <a:solidFill>
                  <a:schemeClr val="tx1">
                    <a:lumMod val="65000"/>
                    <a:lumOff val="35000"/>
                  </a:schemeClr>
                </a:solidFill>
              </a:rPr>
              <a:t>Insert</a:t>
            </a:r>
            <a:r>
              <a:rPr lang="id-ID" dirty="0">
                <a:solidFill>
                  <a:schemeClr val="tx1">
                    <a:lumMod val="65000"/>
                    <a:lumOff val="35000"/>
                  </a:schemeClr>
                </a:solidFill>
              </a:rPr>
              <a:t> Title Here</a:t>
            </a:r>
          </a:p>
        </p:txBody>
      </p:sp>
      <p:sp>
        <p:nvSpPr>
          <p:cNvPr id="45" name="Rectangle 44">
            <a:extLst>
              <a:ext uri="{FF2B5EF4-FFF2-40B4-BE49-F238E27FC236}">
                <a16:creationId xmlns:a16="http://schemas.microsoft.com/office/drawing/2014/main" id="{DC332D8A-B21B-42B5-BF83-7EB074264748}"/>
              </a:ext>
            </a:extLst>
          </p:cNvPr>
          <p:cNvSpPr/>
          <p:nvPr/>
        </p:nvSpPr>
        <p:spPr>
          <a:xfrm>
            <a:off x="9192057" y="2810626"/>
            <a:ext cx="1655871" cy="600164"/>
          </a:xfrm>
          <a:prstGeom prst="rect">
            <a:avLst/>
          </a:prstGeom>
          <a:noFill/>
        </p:spPr>
        <p:txBody>
          <a:bodyPr wrap="square" rtlCol="0">
            <a:spAutoFit/>
          </a:bodyPr>
          <a:lstStyle/>
          <a:p>
            <a:r>
              <a:rPr lang="id-ID" sz="1100" dirty="0">
                <a:solidFill>
                  <a:schemeClr val="tx2">
                    <a:lumMod val="50000"/>
                  </a:schemeClr>
                </a:solidFill>
              </a:rPr>
              <a:t>Lorem ipsum dolor sit amet, consect</a:t>
            </a:r>
            <a:r>
              <a:rPr lang="en-US" sz="1100" dirty="0">
                <a:solidFill>
                  <a:schemeClr val="tx2">
                    <a:lumMod val="50000"/>
                  </a:schemeClr>
                </a:solidFill>
              </a:rPr>
              <a:t> </a:t>
            </a:r>
            <a:r>
              <a:rPr lang="id-ID" sz="1100" dirty="0">
                <a:solidFill>
                  <a:schemeClr val="tx2">
                    <a:lumMod val="50000"/>
                  </a:schemeClr>
                </a:solidFill>
              </a:rPr>
              <a:t>etur</a:t>
            </a:r>
            <a:r>
              <a:rPr lang="en-US" sz="1100" dirty="0">
                <a:solidFill>
                  <a:schemeClr val="tx2">
                    <a:lumMod val="50000"/>
                  </a:schemeClr>
                </a:solidFill>
              </a:rPr>
              <a:t> </a:t>
            </a:r>
            <a:r>
              <a:rPr lang="id-ID" sz="1100" dirty="0">
                <a:solidFill>
                  <a:schemeClr val="tx2">
                    <a:lumMod val="50000"/>
                  </a:schemeClr>
                </a:solidFill>
              </a:rPr>
              <a:t>sed libero in</a:t>
            </a:r>
          </a:p>
        </p:txBody>
      </p:sp>
      <p:sp>
        <p:nvSpPr>
          <p:cNvPr id="46" name="TextBox 45">
            <a:extLst>
              <a:ext uri="{FF2B5EF4-FFF2-40B4-BE49-F238E27FC236}">
                <a16:creationId xmlns:a16="http://schemas.microsoft.com/office/drawing/2014/main" id="{5BAEEA49-AF46-4E83-B912-CD34ED8BC9E1}"/>
              </a:ext>
            </a:extLst>
          </p:cNvPr>
          <p:cNvSpPr txBox="1"/>
          <p:nvPr/>
        </p:nvSpPr>
        <p:spPr>
          <a:xfrm>
            <a:off x="9216401" y="4171092"/>
            <a:ext cx="1507336" cy="338554"/>
          </a:xfrm>
          <a:prstGeom prst="rect">
            <a:avLst/>
          </a:prstGeom>
          <a:noFill/>
        </p:spPr>
        <p:txBody>
          <a:bodyPr wrap="none" rtlCol="0" anchor="b">
            <a:spAutoFit/>
          </a:bodyPr>
          <a:lstStyle>
            <a:defPPr>
              <a:defRPr lang="en-US"/>
            </a:defPPr>
            <a:lvl1pPr lvl="0">
              <a:defRPr sz="1600">
                <a:solidFill>
                  <a:schemeClr val="bg1"/>
                </a:solidFill>
                <a:latin typeface="+mj-lt"/>
                <a:cs typeface="Montserrat" panose="02000000000000000000" pitchFamily="2" charset="0"/>
              </a:defRPr>
            </a:lvl1pPr>
          </a:lstStyle>
          <a:p>
            <a:r>
              <a:rPr lang="en-US" dirty="0">
                <a:solidFill>
                  <a:schemeClr val="tx1">
                    <a:lumMod val="65000"/>
                    <a:lumOff val="35000"/>
                  </a:schemeClr>
                </a:solidFill>
              </a:rPr>
              <a:t>Insert</a:t>
            </a:r>
            <a:r>
              <a:rPr lang="id-ID" dirty="0">
                <a:solidFill>
                  <a:schemeClr val="tx1">
                    <a:lumMod val="65000"/>
                    <a:lumOff val="35000"/>
                  </a:schemeClr>
                </a:solidFill>
              </a:rPr>
              <a:t> Title Here</a:t>
            </a:r>
          </a:p>
        </p:txBody>
      </p:sp>
      <p:sp>
        <p:nvSpPr>
          <p:cNvPr id="47" name="Rectangle 46">
            <a:extLst>
              <a:ext uri="{FF2B5EF4-FFF2-40B4-BE49-F238E27FC236}">
                <a16:creationId xmlns:a16="http://schemas.microsoft.com/office/drawing/2014/main" id="{8B60DAF3-3ECA-45EB-9D5F-E375D21FB06C}"/>
              </a:ext>
            </a:extLst>
          </p:cNvPr>
          <p:cNvSpPr/>
          <p:nvPr/>
        </p:nvSpPr>
        <p:spPr>
          <a:xfrm>
            <a:off x="9216402" y="4557772"/>
            <a:ext cx="1655871" cy="600164"/>
          </a:xfrm>
          <a:prstGeom prst="rect">
            <a:avLst/>
          </a:prstGeom>
          <a:noFill/>
        </p:spPr>
        <p:txBody>
          <a:bodyPr wrap="square" rtlCol="0">
            <a:spAutoFit/>
          </a:bodyPr>
          <a:lstStyle/>
          <a:p>
            <a:r>
              <a:rPr lang="id-ID" sz="1100" dirty="0">
                <a:solidFill>
                  <a:schemeClr val="tx2">
                    <a:lumMod val="50000"/>
                  </a:schemeClr>
                </a:solidFill>
              </a:rPr>
              <a:t>Lorem ipsum dolor sit amet, consec</a:t>
            </a:r>
            <a:r>
              <a:rPr lang="en-US" sz="1100" dirty="0">
                <a:solidFill>
                  <a:schemeClr val="tx2">
                    <a:lumMod val="50000"/>
                  </a:schemeClr>
                </a:solidFill>
              </a:rPr>
              <a:t> </a:t>
            </a:r>
            <a:r>
              <a:rPr lang="id-ID" sz="1100" dirty="0">
                <a:solidFill>
                  <a:schemeClr val="tx2">
                    <a:lumMod val="50000"/>
                  </a:schemeClr>
                </a:solidFill>
              </a:rPr>
              <a:t>tetur</a:t>
            </a:r>
            <a:r>
              <a:rPr lang="en-US" sz="1100" dirty="0">
                <a:solidFill>
                  <a:schemeClr val="tx2">
                    <a:lumMod val="50000"/>
                  </a:schemeClr>
                </a:solidFill>
              </a:rPr>
              <a:t> </a:t>
            </a:r>
            <a:r>
              <a:rPr lang="id-ID" sz="1100" dirty="0">
                <a:solidFill>
                  <a:schemeClr val="tx2">
                    <a:lumMod val="50000"/>
                  </a:schemeClr>
                </a:solidFill>
              </a:rPr>
              <a:t>sed libero in</a:t>
            </a:r>
          </a:p>
        </p:txBody>
      </p:sp>
      <p:grpSp>
        <p:nvGrpSpPr>
          <p:cNvPr id="48" name="Group 1047">
            <a:extLst>
              <a:ext uri="{FF2B5EF4-FFF2-40B4-BE49-F238E27FC236}">
                <a16:creationId xmlns:a16="http://schemas.microsoft.com/office/drawing/2014/main" id="{82CBD695-D06A-4E67-8415-1E0841EFFB95}"/>
              </a:ext>
            </a:extLst>
          </p:cNvPr>
          <p:cNvGrpSpPr>
            <a:grpSpLocks noChangeAspect="1"/>
          </p:cNvGrpSpPr>
          <p:nvPr/>
        </p:nvGrpSpPr>
        <p:grpSpPr bwMode="auto">
          <a:xfrm>
            <a:off x="6349722" y="4263749"/>
            <a:ext cx="259242" cy="201295"/>
            <a:chOff x="281" y="748"/>
            <a:chExt cx="4098" cy="3182"/>
          </a:xfrm>
          <a:solidFill>
            <a:schemeClr val="bg1"/>
          </a:solidFill>
        </p:grpSpPr>
        <p:sp>
          <p:nvSpPr>
            <p:cNvPr id="49" name="Freeform 1049">
              <a:extLst>
                <a:ext uri="{FF2B5EF4-FFF2-40B4-BE49-F238E27FC236}">
                  <a16:creationId xmlns:a16="http://schemas.microsoft.com/office/drawing/2014/main" id="{C4AE8CD8-73BF-430C-BD83-C65E55FD62EB}"/>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0" name="Freeform 1050">
              <a:extLst>
                <a:ext uri="{FF2B5EF4-FFF2-40B4-BE49-F238E27FC236}">
                  <a16:creationId xmlns:a16="http://schemas.microsoft.com/office/drawing/2014/main" id="{3F48D974-D6AD-4F26-A8E0-B3FC9EF7C776}"/>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1" name="Freeform 1051">
              <a:extLst>
                <a:ext uri="{FF2B5EF4-FFF2-40B4-BE49-F238E27FC236}">
                  <a16:creationId xmlns:a16="http://schemas.microsoft.com/office/drawing/2014/main" id="{190E35DD-6264-4540-9E7F-A5F1D1BD5816}"/>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2" name="Freeform 1052">
              <a:extLst>
                <a:ext uri="{FF2B5EF4-FFF2-40B4-BE49-F238E27FC236}">
                  <a16:creationId xmlns:a16="http://schemas.microsoft.com/office/drawing/2014/main" id="{7AA9FEB2-BBA9-49E6-BB3B-9BD54E5C0461}"/>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3" name="Freeform 1053">
              <a:extLst>
                <a:ext uri="{FF2B5EF4-FFF2-40B4-BE49-F238E27FC236}">
                  <a16:creationId xmlns:a16="http://schemas.microsoft.com/office/drawing/2014/main" id="{EABA6264-3744-4785-A820-B77FC9F5050E}"/>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4" name="Freeform 1054">
              <a:extLst>
                <a:ext uri="{FF2B5EF4-FFF2-40B4-BE49-F238E27FC236}">
                  <a16:creationId xmlns:a16="http://schemas.microsoft.com/office/drawing/2014/main" id="{AD802DE0-73AF-4858-A89D-6DE3E8C1892C}"/>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55" name="Freeform 116">
            <a:extLst>
              <a:ext uri="{FF2B5EF4-FFF2-40B4-BE49-F238E27FC236}">
                <a16:creationId xmlns:a16="http://schemas.microsoft.com/office/drawing/2014/main" id="{F9CE1B16-9AC9-43A0-A06B-AE144CB70C61}"/>
              </a:ext>
            </a:extLst>
          </p:cNvPr>
          <p:cNvSpPr>
            <a:spLocks/>
          </p:cNvSpPr>
          <p:nvPr/>
        </p:nvSpPr>
        <p:spPr bwMode="auto">
          <a:xfrm>
            <a:off x="8782725" y="2505061"/>
            <a:ext cx="229493" cy="202091"/>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tx1">
              <a:lumMod val="65000"/>
              <a:lumOff val="3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56" name="Group 937">
            <a:extLst>
              <a:ext uri="{FF2B5EF4-FFF2-40B4-BE49-F238E27FC236}">
                <a16:creationId xmlns:a16="http://schemas.microsoft.com/office/drawing/2014/main" id="{294FF8C8-EF31-472A-9258-296516A60E91}"/>
              </a:ext>
            </a:extLst>
          </p:cNvPr>
          <p:cNvGrpSpPr>
            <a:grpSpLocks noChangeAspect="1"/>
          </p:cNvGrpSpPr>
          <p:nvPr/>
        </p:nvGrpSpPr>
        <p:grpSpPr bwMode="auto">
          <a:xfrm>
            <a:off x="8788104" y="4263845"/>
            <a:ext cx="218734" cy="217974"/>
            <a:chOff x="6094" y="274"/>
            <a:chExt cx="575" cy="573"/>
          </a:xfrm>
          <a:solidFill>
            <a:schemeClr val="tx1">
              <a:lumMod val="65000"/>
              <a:lumOff val="35000"/>
            </a:schemeClr>
          </a:solidFill>
        </p:grpSpPr>
        <p:sp>
          <p:nvSpPr>
            <p:cNvPr id="57" name="Freeform 939">
              <a:extLst>
                <a:ext uri="{FF2B5EF4-FFF2-40B4-BE49-F238E27FC236}">
                  <a16:creationId xmlns:a16="http://schemas.microsoft.com/office/drawing/2014/main" id="{DB772606-8EE5-4479-9B58-AE05B42FC9F8}"/>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8" name="Freeform 940">
              <a:extLst>
                <a:ext uri="{FF2B5EF4-FFF2-40B4-BE49-F238E27FC236}">
                  <a16:creationId xmlns:a16="http://schemas.microsoft.com/office/drawing/2014/main" id="{7820BB7C-25F7-4AF0-89E3-7C7513F928EF}"/>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9" name="Freeform 941">
              <a:extLst>
                <a:ext uri="{FF2B5EF4-FFF2-40B4-BE49-F238E27FC236}">
                  <a16:creationId xmlns:a16="http://schemas.microsoft.com/office/drawing/2014/main" id="{05D9012F-ADE7-4F03-9653-F784940E2E57}"/>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0" name="Freeform 942">
              <a:extLst>
                <a:ext uri="{FF2B5EF4-FFF2-40B4-BE49-F238E27FC236}">
                  <a16:creationId xmlns:a16="http://schemas.microsoft.com/office/drawing/2014/main" id="{8E1A7C55-19B7-4D88-BD9F-426CC4800FEA}"/>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1" name="Freeform 943">
              <a:extLst>
                <a:ext uri="{FF2B5EF4-FFF2-40B4-BE49-F238E27FC236}">
                  <a16:creationId xmlns:a16="http://schemas.microsoft.com/office/drawing/2014/main" id="{6E5FF247-F880-407F-8977-3311E498669A}"/>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2" name="Freeform 944">
              <a:extLst>
                <a:ext uri="{FF2B5EF4-FFF2-40B4-BE49-F238E27FC236}">
                  <a16:creationId xmlns:a16="http://schemas.microsoft.com/office/drawing/2014/main" id="{FB2DB764-5C19-4346-9512-2D1F32219CD6}"/>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3" name="Freeform 945">
              <a:extLst>
                <a:ext uri="{FF2B5EF4-FFF2-40B4-BE49-F238E27FC236}">
                  <a16:creationId xmlns:a16="http://schemas.microsoft.com/office/drawing/2014/main" id="{804A89FF-6339-48F5-8F76-A211EE13AE6D}"/>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64" name="Group 937">
            <a:extLst>
              <a:ext uri="{FF2B5EF4-FFF2-40B4-BE49-F238E27FC236}">
                <a16:creationId xmlns:a16="http://schemas.microsoft.com/office/drawing/2014/main" id="{08FE9EF6-BCE1-4179-9606-005D0C426458}"/>
              </a:ext>
            </a:extLst>
          </p:cNvPr>
          <p:cNvGrpSpPr>
            <a:grpSpLocks noChangeAspect="1"/>
          </p:cNvGrpSpPr>
          <p:nvPr/>
        </p:nvGrpSpPr>
        <p:grpSpPr bwMode="auto">
          <a:xfrm>
            <a:off x="6337886" y="2497119"/>
            <a:ext cx="218734" cy="217974"/>
            <a:chOff x="6094" y="274"/>
            <a:chExt cx="575" cy="573"/>
          </a:xfrm>
          <a:solidFill>
            <a:schemeClr val="tx1">
              <a:lumMod val="65000"/>
              <a:lumOff val="35000"/>
            </a:schemeClr>
          </a:solidFill>
        </p:grpSpPr>
        <p:sp>
          <p:nvSpPr>
            <p:cNvPr id="65" name="Freeform 939">
              <a:extLst>
                <a:ext uri="{FF2B5EF4-FFF2-40B4-BE49-F238E27FC236}">
                  <a16:creationId xmlns:a16="http://schemas.microsoft.com/office/drawing/2014/main" id="{D78ABD1B-ADF3-482D-94AF-27E699E418DC}"/>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6" name="Freeform 940">
              <a:extLst>
                <a:ext uri="{FF2B5EF4-FFF2-40B4-BE49-F238E27FC236}">
                  <a16:creationId xmlns:a16="http://schemas.microsoft.com/office/drawing/2014/main" id="{B4A67A2C-9C7C-4750-87C1-5F1826B9B267}"/>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7" name="Freeform 941">
              <a:extLst>
                <a:ext uri="{FF2B5EF4-FFF2-40B4-BE49-F238E27FC236}">
                  <a16:creationId xmlns:a16="http://schemas.microsoft.com/office/drawing/2014/main" id="{6D42724B-E7B5-4576-8773-A33DD37009FF}"/>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8" name="Freeform 942">
              <a:extLst>
                <a:ext uri="{FF2B5EF4-FFF2-40B4-BE49-F238E27FC236}">
                  <a16:creationId xmlns:a16="http://schemas.microsoft.com/office/drawing/2014/main" id="{C9156F41-A479-43F7-80F5-8368BB4CC405}"/>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9" name="Freeform 943">
              <a:extLst>
                <a:ext uri="{FF2B5EF4-FFF2-40B4-BE49-F238E27FC236}">
                  <a16:creationId xmlns:a16="http://schemas.microsoft.com/office/drawing/2014/main" id="{ED3C1A86-799A-4FA4-A462-B1A7B7CA5EA5}"/>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0" name="Freeform 944">
              <a:extLst>
                <a:ext uri="{FF2B5EF4-FFF2-40B4-BE49-F238E27FC236}">
                  <a16:creationId xmlns:a16="http://schemas.microsoft.com/office/drawing/2014/main" id="{7B8D1539-F5B2-49A4-97C1-F9B36C45C6FA}"/>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1" name="Freeform 945">
              <a:extLst>
                <a:ext uri="{FF2B5EF4-FFF2-40B4-BE49-F238E27FC236}">
                  <a16:creationId xmlns:a16="http://schemas.microsoft.com/office/drawing/2014/main" id="{C87E0C7D-ECE2-4A52-9FB1-DB3D395A4810}"/>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72" name="TextBox 71">
            <a:extLst>
              <a:ext uri="{FF2B5EF4-FFF2-40B4-BE49-F238E27FC236}">
                <a16:creationId xmlns:a16="http://schemas.microsoft.com/office/drawing/2014/main" id="{C85661A7-0034-44B9-A656-68FA9E8BE4A2}"/>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73" name="Half Frame 72">
            <a:extLst>
              <a:ext uri="{FF2B5EF4-FFF2-40B4-BE49-F238E27FC236}">
                <a16:creationId xmlns:a16="http://schemas.microsoft.com/office/drawing/2014/main" id="{EB921E9B-B144-48BF-A181-0BC7D46AC81E}"/>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74" name="Right Triangle 73">
            <a:extLst>
              <a:ext uri="{FF2B5EF4-FFF2-40B4-BE49-F238E27FC236}">
                <a16:creationId xmlns:a16="http://schemas.microsoft.com/office/drawing/2014/main" id="{59E71075-FF8A-4695-AFA7-973A41C53DDD}"/>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ight Triangle 74">
            <a:extLst>
              <a:ext uri="{FF2B5EF4-FFF2-40B4-BE49-F238E27FC236}">
                <a16:creationId xmlns:a16="http://schemas.microsoft.com/office/drawing/2014/main" id="{F3FA6E49-3094-4E1E-808B-22CBED72258E}"/>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Block Arc 75">
            <a:extLst>
              <a:ext uri="{FF2B5EF4-FFF2-40B4-BE49-F238E27FC236}">
                <a16:creationId xmlns:a16="http://schemas.microsoft.com/office/drawing/2014/main" id="{7025F24F-142F-4E5D-8022-0F567C8DE257}"/>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668786542"/>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7BD9D81-C231-4A9B-91C1-B707A4C9EF29}"/>
              </a:ext>
            </a:extLst>
          </p:cNvPr>
          <p:cNvGraphicFramePr>
            <a:graphicFrameLocks noGrp="1"/>
          </p:cNvGraphicFramePr>
          <p:nvPr>
            <p:extLst>
              <p:ext uri="{D42A27DB-BD31-4B8C-83A1-F6EECF244321}">
                <p14:modId xmlns:p14="http://schemas.microsoft.com/office/powerpoint/2010/main" val="1888137580"/>
              </p:ext>
            </p:extLst>
          </p:nvPr>
        </p:nvGraphicFramePr>
        <p:xfrm>
          <a:off x="1769821" y="2163375"/>
          <a:ext cx="8652357" cy="3190943"/>
        </p:xfrm>
        <a:graphic>
          <a:graphicData uri="http://schemas.openxmlformats.org/drawingml/2006/table">
            <a:tbl>
              <a:tblPr>
                <a:tableStyleId>{5C22544A-7EE6-4342-B048-85BDC9FD1C3A}</a:tableStyleId>
              </a:tblPr>
              <a:tblGrid>
                <a:gridCol w="4473545">
                  <a:extLst>
                    <a:ext uri="{9D8B030D-6E8A-4147-A177-3AD203B41FA5}">
                      <a16:colId xmlns:a16="http://schemas.microsoft.com/office/drawing/2014/main" val="20000"/>
                    </a:ext>
                  </a:extLst>
                </a:gridCol>
                <a:gridCol w="2103284">
                  <a:extLst>
                    <a:ext uri="{9D8B030D-6E8A-4147-A177-3AD203B41FA5}">
                      <a16:colId xmlns:a16="http://schemas.microsoft.com/office/drawing/2014/main" val="20001"/>
                    </a:ext>
                  </a:extLst>
                </a:gridCol>
                <a:gridCol w="2075528">
                  <a:extLst>
                    <a:ext uri="{9D8B030D-6E8A-4147-A177-3AD203B41FA5}">
                      <a16:colId xmlns:a16="http://schemas.microsoft.com/office/drawing/2014/main" val="20002"/>
                    </a:ext>
                  </a:extLst>
                </a:gridCol>
              </a:tblGrid>
              <a:tr h="452760">
                <a:tc>
                  <a:txBody>
                    <a:bodyPr/>
                    <a:lstStyle/>
                    <a:p>
                      <a:r>
                        <a:rPr lang="en-US" sz="1400" b="0" dirty="0">
                          <a:solidFill>
                            <a:schemeClr val="tx1">
                              <a:lumMod val="65000"/>
                              <a:lumOff val="35000"/>
                            </a:schemeClr>
                          </a:solidFill>
                          <a:latin typeface="+mj-lt"/>
                        </a:rPr>
                        <a:t>Content Title</a:t>
                      </a:r>
                    </a:p>
                  </a:txBody>
                  <a:tcPr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FF2F3"/>
                    </a:solidFill>
                  </a:tcPr>
                </a:tc>
                <a:tc>
                  <a:txBody>
                    <a:bodyPr/>
                    <a:lstStyle/>
                    <a:p>
                      <a:pPr algn="ctr"/>
                      <a:r>
                        <a:rPr lang="en-US" sz="1400" b="0" dirty="0">
                          <a:solidFill>
                            <a:srgbClr val="FFFFFF"/>
                          </a:solidFill>
                          <a:latin typeface="+mj-lt"/>
                        </a:rPr>
                        <a:t>Info 01</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kern="1200" dirty="0">
                          <a:solidFill>
                            <a:srgbClr val="FFFFFF"/>
                          </a:solidFill>
                          <a:latin typeface="+mj-lt"/>
                          <a:ea typeface="+mn-ea"/>
                          <a:cs typeface="+mn-cs"/>
                        </a:rPr>
                        <a:t>Info 02</a:t>
                      </a:r>
                    </a:p>
                  </a:txBody>
                  <a:tcPr marL="0" marR="0" marT="0" marB="0" anchor="ctr">
                    <a:lnL w="12700" cap="flat" cmpd="sng" algn="ctr">
                      <a:solidFill>
                        <a:srgbClr val="FFFFFF"/>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10000"/>
                  </a:ext>
                </a:extLst>
              </a:tr>
              <a:tr h="391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mn-lt"/>
                          <a:ea typeface="+mn-ea"/>
                          <a:cs typeface="+mn-cs"/>
                        </a:rPr>
                        <a:t>Passages Of Lorem Available.</a:t>
                      </a:r>
                    </a:p>
                  </a:txBody>
                  <a:tcPr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Yup</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FF2F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Nope</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1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mn-lt"/>
                          <a:ea typeface="+mn-ea"/>
                          <a:cs typeface="+mn-cs"/>
                        </a:rPr>
                        <a:t>Roots In A Piece Classical Latin.</a:t>
                      </a:r>
                    </a:p>
                  </a:txBody>
                  <a:tcPr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Yup</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FF2F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Nope</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1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mn-lt"/>
                          <a:ea typeface="+mn-ea"/>
                          <a:cs typeface="+mn-cs"/>
                        </a:rPr>
                        <a:t>There Are Variations Of Passages.</a:t>
                      </a:r>
                    </a:p>
                  </a:txBody>
                  <a:tcPr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Nope</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FF2F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Yup</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1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mn-lt"/>
                          <a:ea typeface="+mn-ea"/>
                          <a:cs typeface="+mn-cs"/>
                        </a:rPr>
                        <a:t>Contrary To Popular Belief.</a:t>
                      </a:r>
                    </a:p>
                  </a:txBody>
                  <a:tcPr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Yup</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FF2F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Yup</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91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mn-lt"/>
                          <a:ea typeface="+mn-ea"/>
                          <a:cs typeface="+mn-cs"/>
                        </a:rPr>
                        <a:t>Majority Have Suffered Alteration.</a:t>
                      </a:r>
                    </a:p>
                  </a:txBody>
                  <a:tcPr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Nope</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FF2F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Yup</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91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mn-lt"/>
                          <a:ea typeface="+mn-ea"/>
                          <a:cs typeface="+mn-cs"/>
                        </a:rPr>
                        <a:t>Contrary To Popular Belief.</a:t>
                      </a:r>
                    </a:p>
                  </a:txBody>
                  <a:tcPr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Yup</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FF2F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Nope</a:t>
                      </a: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911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65000"/>
                              <a:lumOff val="35000"/>
                            </a:schemeClr>
                          </a:solidFill>
                          <a:latin typeface="+mj-lt"/>
                        </a:rPr>
                        <a:t>Note:</a:t>
                      </a:r>
                    </a:p>
                  </a:txBody>
                  <a:tcPr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FF2F3"/>
                    </a:solidFill>
                  </a:tcPr>
                </a:tc>
                <a:tc>
                  <a:txBody>
                    <a:bodyPr/>
                    <a:lstStyle/>
                    <a:p>
                      <a:pPr algn="ctr"/>
                      <a:endParaRPr lang="en-US" sz="1400" dirty="0">
                        <a:solidFill>
                          <a:schemeClr val="tx1">
                            <a:lumMod val="65000"/>
                            <a:lumOff val="35000"/>
                          </a:schemeClr>
                        </a:solidFill>
                        <a:latin typeface="+mj-lt"/>
                      </a:endParaRP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FF2F3"/>
                    </a:solidFill>
                  </a:tcPr>
                </a:tc>
                <a:tc>
                  <a:txBody>
                    <a:bodyPr/>
                    <a:lstStyle/>
                    <a:p>
                      <a:pPr algn="ctr"/>
                      <a:endParaRPr lang="en-US" sz="1400" dirty="0">
                        <a:solidFill>
                          <a:schemeClr val="tx1">
                            <a:lumMod val="65000"/>
                            <a:lumOff val="35000"/>
                          </a:schemeClr>
                        </a:solidFill>
                        <a:latin typeface="+mj-lt"/>
                      </a:endParaRPr>
                    </a:p>
                  </a:txBody>
                  <a:tcPr marL="0" marR="0" marT="0" marB="0"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3" name="TextBox 2">
            <a:extLst>
              <a:ext uri="{FF2B5EF4-FFF2-40B4-BE49-F238E27FC236}">
                <a16:creationId xmlns:a16="http://schemas.microsoft.com/office/drawing/2014/main" id="{57304D8B-8866-46A3-8A9E-F413513B812F}"/>
              </a:ext>
            </a:extLst>
          </p:cNvPr>
          <p:cNvSpPr txBox="1"/>
          <p:nvPr/>
        </p:nvSpPr>
        <p:spPr>
          <a:xfrm>
            <a:off x="3070171" y="685545"/>
            <a:ext cx="6051658"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FIREWORKS</a:t>
            </a:r>
            <a:r>
              <a:rPr lang="en-US" sz="3600" dirty="0">
                <a:solidFill>
                  <a:schemeClr val="accent4"/>
                </a:solidFill>
                <a:latin typeface="Aharoni" panose="02010803020104030203" pitchFamily="2" charset="-79"/>
                <a:cs typeface="Aharoni" panose="02010803020104030203" pitchFamily="2" charset="-79"/>
              </a:rPr>
              <a:t> INFOGRAPHIC</a:t>
            </a:r>
            <a:endParaRPr lang="id-ID" sz="3600" dirty="0">
              <a:solidFill>
                <a:schemeClr val="accent4"/>
              </a:solidFill>
              <a:latin typeface="Aharoni" panose="02010803020104030203" pitchFamily="2" charset="-79"/>
              <a:cs typeface="Aharoni" panose="02010803020104030203" pitchFamily="2" charset="-79"/>
            </a:endParaRPr>
          </a:p>
        </p:txBody>
      </p:sp>
      <p:sp>
        <p:nvSpPr>
          <p:cNvPr id="4" name="Half Frame 3">
            <a:extLst>
              <a:ext uri="{FF2B5EF4-FFF2-40B4-BE49-F238E27FC236}">
                <a16:creationId xmlns:a16="http://schemas.microsoft.com/office/drawing/2014/main" id="{A2BEDF97-AE23-412B-8E0C-CCBEE8B4842E}"/>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5" name="Right Triangle 4">
            <a:extLst>
              <a:ext uri="{FF2B5EF4-FFF2-40B4-BE49-F238E27FC236}">
                <a16:creationId xmlns:a16="http://schemas.microsoft.com/office/drawing/2014/main" id="{0CCB76F5-6620-40C5-ADC0-523DBC023959}"/>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a:extLst>
              <a:ext uri="{FF2B5EF4-FFF2-40B4-BE49-F238E27FC236}">
                <a16:creationId xmlns:a16="http://schemas.microsoft.com/office/drawing/2014/main" id="{5693BDE3-0AF6-4B4E-B31A-3EA38E25C119}"/>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Block Arc 7">
            <a:extLst>
              <a:ext uri="{FF2B5EF4-FFF2-40B4-BE49-F238E27FC236}">
                <a16:creationId xmlns:a16="http://schemas.microsoft.com/office/drawing/2014/main" id="{46DAD50A-26B0-4666-AAAA-F7D4BA7951FD}"/>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54436146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CE4213C-5E26-4054-9BA8-95731142ABC7}"/>
              </a:ext>
            </a:extLst>
          </p:cNvPr>
          <p:cNvSpPr>
            <a:spLocks noGrp="1"/>
          </p:cNvSpPr>
          <p:nvPr>
            <p:ph type="pic" sz="quarter" idx="10"/>
          </p:nvPr>
        </p:nvSpPr>
        <p:spPr/>
      </p:sp>
      <p:sp>
        <p:nvSpPr>
          <p:cNvPr id="7" name="Rectangle 6">
            <a:extLst>
              <a:ext uri="{FF2B5EF4-FFF2-40B4-BE49-F238E27FC236}">
                <a16:creationId xmlns:a16="http://schemas.microsoft.com/office/drawing/2014/main" id="{7B659F89-E5C2-4D60-91EE-A67C448025BB}"/>
              </a:ext>
            </a:extLst>
          </p:cNvPr>
          <p:cNvSpPr/>
          <p:nvPr/>
        </p:nvSpPr>
        <p:spPr>
          <a:xfrm>
            <a:off x="5505466" y="1429603"/>
            <a:ext cx="5893156" cy="3998794"/>
          </a:xfrm>
          <a:prstGeom prst="rect">
            <a:avLst/>
          </a:prstGeom>
          <a:solidFill>
            <a:schemeClr val="accent4"/>
          </a:solidFill>
          <a:ln>
            <a:noFill/>
          </a:ln>
          <a:effectLst>
            <a:outerShdw blurRad="635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1ABDC0B2-B601-4B89-AC62-AB81F514D5CC}"/>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DAC78609-D11D-4AEC-BA62-3B1267643FDB}"/>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Block Arc 9">
            <a:extLst>
              <a:ext uri="{FF2B5EF4-FFF2-40B4-BE49-F238E27FC236}">
                <a16:creationId xmlns:a16="http://schemas.microsoft.com/office/drawing/2014/main" id="{9DD8750F-3FBD-4AE1-A89A-3BC32DF63D8F}"/>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1" name="TextBox 10">
            <a:extLst>
              <a:ext uri="{FF2B5EF4-FFF2-40B4-BE49-F238E27FC236}">
                <a16:creationId xmlns:a16="http://schemas.microsoft.com/office/drawing/2014/main" id="{9AC7E6B7-B626-46C8-B526-E09AAFD7EBE1}"/>
              </a:ext>
            </a:extLst>
          </p:cNvPr>
          <p:cNvSpPr txBox="1"/>
          <p:nvPr/>
        </p:nvSpPr>
        <p:spPr>
          <a:xfrm>
            <a:off x="6522628" y="2228670"/>
            <a:ext cx="3858831" cy="1200329"/>
          </a:xfrm>
          <a:prstGeom prst="rect">
            <a:avLst/>
          </a:prstGeom>
          <a:noFill/>
        </p:spPr>
        <p:txBody>
          <a:bodyPr wrap="square" rtlCol="0">
            <a:spAutoFit/>
          </a:bodyPr>
          <a:lstStyle/>
          <a:p>
            <a:r>
              <a:rPr lang="en-US" sz="3600" dirty="0">
                <a:solidFill>
                  <a:schemeClr val="bg1"/>
                </a:solidFill>
                <a:latin typeface="Aharoni" panose="02010803020104030203" pitchFamily="2" charset="-79"/>
                <a:cs typeface="Aharoni" panose="02010803020104030203" pitchFamily="2" charset="-79"/>
              </a:rPr>
              <a:t>ROMANTIC DAY FOR REFERENCE</a:t>
            </a:r>
            <a:endParaRPr lang="id-ID" sz="3600" dirty="0">
              <a:solidFill>
                <a:schemeClr val="bg1"/>
              </a:solidFill>
              <a:latin typeface="Aharoni" panose="02010803020104030203" pitchFamily="2" charset="-79"/>
              <a:cs typeface="Aharoni" panose="02010803020104030203" pitchFamily="2" charset="-79"/>
            </a:endParaRPr>
          </a:p>
        </p:txBody>
      </p:sp>
      <p:sp>
        <p:nvSpPr>
          <p:cNvPr id="12" name="Half Frame 11">
            <a:extLst>
              <a:ext uri="{FF2B5EF4-FFF2-40B4-BE49-F238E27FC236}">
                <a16:creationId xmlns:a16="http://schemas.microsoft.com/office/drawing/2014/main" id="{6F86BBCB-001B-466B-B1A7-1337ADAD28DA}"/>
              </a:ext>
            </a:extLst>
          </p:cNvPr>
          <p:cNvSpPr/>
          <p:nvPr/>
        </p:nvSpPr>
        <p:spPr>
          <a:xfrm rot="5400000">
            <a:off x="10067861" y="2170614"/>
            <a:ext cx="415637" cy="415637"/>
          </a:xfrm>
          <a:prstGeom prst="halfFram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15" name="Rectangle 14">
            <a:extLst>
              <a:ext uri="{FF2B5EF4-FFF2-40B4-BE49-F238E27FC236}">
                <a16:creationId xmlns:a16="http://schemas.microsoft.com/office/drawing/2014/main" id="{F14DD7EE-A73C-4824-B1D6-3EC46EBFE117}"/>
              </a:ext>
            </a:extLst>
          </p:cNvPr>
          <p:cNvSpPr/>
          <p:nvPr/>
        </p:nvSpPr>
        <p:spPr>
          <a:xfrm>
            <a:off x="6522628" y="3767602"/>
            <a:ext cx="4331912" cy="691600"/>
          </a:xfrm>
          <a:prstGeom prst="rect">
            <a:avLst/>
          </a:prstGeom>
          <a:noFill/>
        </p:spPr>
        <p:txBody>
          <a:bodyPr wrap="square" rtlCol="0">
            <a:spAutoFit/>
          </a:bodyPr>
          <a:lstStyle/>
          <a:p>
            <a:pPr>
              <a:lnSpc>
                <a:spcPct val="110000"/>
              </a:lnSpc>
            </a:pPr>
            <a:r>
              <a:rPr lang="en-US" sz="1200" b="1" dirty="0">
                <a:solidFill>
                  <a:schemeClr val="bg1"/>
                </a:solidFill>
              </a:rPr>
              <a:t>Trendy will show you </a:t>
            </a:r>
            <a:r>
              <a:rPr lang="en-US" sz="1200" dirty="0">
                <a:solidFill>
                  <a:schemeClr val="bg1"/>
                </a:solidFill>
              </a:rPr>
              <a:t>The easiest and fastest way to go the place that you want to go Whether you're on foot public easiest and fastest way to go the place that you want to go Whether </a:t>
            </a:r>
          </a:p>
        </p:txBody>
      </p:sp>
    </p:spTree>
    <p:extLst>
      <p:ext uri="{BB962C8B-B14F-4D97-AF65-F5344CB8AC3E}">
        <p14:creationId xmlns:p14="http://schemas.microsoft.com/office/powerpoint/2010/main" val="4090957449"/>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B57CA5B-A496-4ADF-B792-75AE01852460}"/>
              </a:ext>
            </a:extLst>
          </p:cNvPr>
          <p:cNvSpPr txBox="1"/>
          <p:nvPr/>
        </p:nvSpPr>
        <p:spPr>
          <a:xfrm>
            <a:off x="1148860" y="799397"/>
            <a:ext cx="9894278" cy="4508927"/>
          </a:xfrm>
          <a:prstGeom prst="rect">
            <a:avLst/>
          </a:prstGeom>
          <a:noFill/>
        </p:spPr>
        <p:txBody>
          <a:bodyPr wrap="square" rtlCol="0">
            <a:spAutoFit/>
          </a:bodyPr>
          <a:lstStyle/>
          <a:p>
            <a:pPr algn="ctr"/>
            <a:r>
              <a:rPr lang="id-ID" sz="28700" dirty="0">
                <a:solidFill>
                  <a:schemeClr val="bg1">
                    <a:alpha val="2000"/>
                  </a:schemeClr>
                </a:solidFill>
                <a:latin typeface="Montserrat SemiBold" panose="00000700000000000000" pitchFamily="50" charset="0"/>
              </a:rPr>
              <a:t>2019</a:t>
            </a:r>
          </a:p>
        </p:txBody>
      </p:sp>
      <p:sp>
        <p:nvSpPr>
          <p:cNvPr id="5" name="Rectangle: Rounded Corners 4">
            <a:extLst>
              <a:ext uri="{FF2B5EF4-FFF2-40B4-BE49-F238E27FC236}">
                <a16:creationId xmlns:a16="http://schemas.microsoft.com/office/drawing/2014/main" id="{985E4BF5-0B22-445F-AC13-C8803AD7F28F}"/>
              </a:ext>
            </a:extLst>
          </p:cNvPr>
          <p:cNvSpPr/>
          <p:nvPr/>
        </p:nvSpPr>
        <p:spPr>
          <a:xfrm>
            <a:off x="5372751" y="5968357"/>
            <a:ext cx="1446497" cy="351080"/>
          </a:xfrm>
          <a:prstGeom prst="roundRect">
            <a:avLst>
              <a:gd name="adj" fmla="val 50000"/>
            </a:avLst>
          </a:prstGeom>
          <a:solidFill>
            <a:schemeClr val="accent2"/>
          </a:solidFill>
          <a:ln>
            <a:noFill/>
          </a:ln>
          <a:effectLst>
            <a:outerShdw blurRad="1270000" dist="165100" dir="5400000" sx="90000" sy="90000" algn="t"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cs typeface="Segoe UI" panose="020B0502040204020203" pitchFamily="34" charset="0"/>
              </a:rPr>
              <a:t>Learn More</a:t>
            </a:r>
            <a:endParaRPr lang="id-ID" sz="1100" dirty="0">
              <a:solidFill>
                <a:schemeClr val="bg1"/>
              </a:solidFill>
              <a:cs typeface="Segoe UI" panose="020B0502040204020203" pitchFamily="34" charset="0"/>
            </a:endParaRPr>
          </a:p>
        </p:txBody>
      </p:sp>
      <p:sp>
        <p:nvSpPr>
          <p:cNvPr id="6" name="TextBox 5">
            <a:extLst>
              <a:ext uri="{FF2B5EF4-FFF2-40B4-BE49-F238E27FC236}">
                <a16:creationId xmlns:a16="http://schemas.microsoft.com/office/drawing/2014/main" id="{BD32813E-E622-4B2E-B4E1-C41B6C903C36}"/>
              </a:ext>
            </a:extLst>
          </p:cNvPr>
          <p:cNvSpPr txBox="1"/>
          <p:nvPr/>
        </p:nvSpPr>
        <p:spPr>
          <a:xfrm>
            <a:off x="2344613" y="2330586"/>
            <a:ext cx="7502772" cy="1446550"/>
          </a:xfrm>
          <a:prstGeom prst="rect">
            <a:avLst/>
          </a:prstGeom>
          <a:noFill/>
        </p:spPr>
        <p:txBody>
          <a:bodyPr wrap="square" rtlCol="0">
            <a:spAutoFit/>
          </a:bodyPr>
          <a:lstStyle/>
          <a:p>
            <a:pPr algn="ctr"/>
            <a:r>
              <a:rPr lang="en-US" sz="8800">
                <a:solidFill>
                  <a:schemeClr val="accent2"/>
                </a:solidFill>
                <a:effectLst>
                  <a:outerShdw blurRad="939800" sx="102000" sy="102000" algn="ctr" rotWithShape="0">
                    <a:prstClr val="black"/>
                  </a:outerShdw>
                </a:effectLst>
                <a:latin typeface="Montserrat SemiBold" panose="00000700000000000000" pitchFamily="50" charset="0"/>
              </a:rPr>
              <a:t>THANKS</a:t>
            </a:r>
            <a:endParaRPr lang="id-ID" sz="8800" dirty="0">
              <a:solidFill>
                <a:schemeClr val="accent2"/>
              </a:solidFill>
              <a:effectLst>
                <a:outerShdw blurRad="939800" sx="102000" sy="102000" algn="ctr" rotWithShape="0">
                  <a:prstClr val="black"/>
                </a:outerShdw>
              </a:effectLst>
              <a:latin typeface="Montserrat SemiBold" panose="00000700000000000000" pitchFamily="50" charset="0"/>
            </a:endParaRPr>
          </a:p>
        </p:txBody>
      </p:sp>
      <p:sp>
        <p:nvSpPr>
          <p:cNvPr id="7" name="Right Triangle 6">
            <a:extLst>
              <a:ext uri="{FF2B5EF4-FFF2-40B4-BE49-F238E27FC236}">
                <a16:creationId xmlns:a16="http://schemas.microsoft.com/office/drawing/2014/main" id="{5634752C-38EE-4E40-8B6E-A67B33AACC70}"/>
              </a:ext>
            </a:extLst>
          </p:cNvPr>
          <p:cNvSpPr/>
          <p:nvPr/>
        </p:nvSpPr>
        <p:spPr>
          <a:xfrm rot="13500000">
            <a:off x="-781328" y="2264061"/>
            <a:ext cx="1579597" cy="1579597"/>
          </a:xfrm>
          <a:prstGeom prst="rtTriangle">
            <a:avLst/>
          </a:prstGeom>
          <a:solidFill>
            <a:schemeClr val="accent4"/>
          </a:solidFill>
          <a:ln>
            <a:noFill/>
          </a:ln>
          <a:effectLst>
            <a:outerShdw blurRad="6731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ight Triangle 7">
            <a:extLst>
              <a:ext uri="{FF2B5EF4-FFF2-40B4-BE49-F238E27FC236}">
                <a16:creationId xmlns:a16="http://schemas.microsoft.com/office/drawing/2014/main" id="{842894CA-2198-4E5F-87C7-46EB8A3D27DA}"/>
              </a:ext>
            </a:extLst>
          </p:cNvPr>
          <p:cNvSpPr/>
          <p:nvPr/>
        </p:nvSpPr>
        <p:spPr>
          <a:xfrm rot="8100000" flipH="1">
            <a:off x="11402201" y="2264060"/>
            <a:ext cx="1579597" cy="1579597"/>
          </a:xfrm>
          <a:prstGeom prst="rtTriangle">
            <a:avLst/>
          </a:prstGeom>
          <a:solidFill>
            <a:schemeClr val="accent4"/>
          </a:solidFill>
          <a:ln>
            <a:noFill/>
          </a:ln>
          <a:effectLst>
            <a:outerShdw blurRad="6731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ectangle 8">
            <a:extLst>
              <a:ext uri="{FF2B5EF4-FFF2-40B4-BE49-F238E27FC236}">
                <a16:creationId xmlns:a16="http://schemas.microsoft.com/office/drawing/2014/main" id="{670CBBBE-28B9-44DC-B6FB-EA334B341906}"/>
              </a:ext>
            </a:extLst>
          </p:cNvPr>
          <p:cNvSpPr/>
          <p:nvPr/>
        </p:nvSpPr>
        <p:spPr>
          <a:xfrm>
            <a:off x="2696307" y="3730244"/>
            <a:ext cx="6799384" cy="307777"/>
          </a:xfrm>
          <a:prstGeom prst="rect">
            <a:avLst/>
          </a:prstGeom>
        </p:spPr>
        <p:txBody>
          <a:bodyPr wrap="square">
            <a:spAutoFit/>
          </a:bodyPr>
          <a:lstStyle/>
          <a:p>
            <a:pPr algn="ctr"/>
            <a:r>
              <a:rPr lang="id-ID" sz="1400" spc="300" dirty="0">
                <a:solidFill>
                  <a:schemeClr val="bg1"/>
                </a:solidFill>
                <a:cs typeface="Segoe UI Light" panose="020B0502040204020203" pitchFamily="34" charset="0"/>
              </a:rPr>
              <a:t>Wisi Enim Ad Minim Veniam, Quis Nostrud Exerci Tation</a:t>
            </a:r>
            <a:endParaRPr lang="id-ID" sz="1400" spc="300" dirty="0"/>
          </a:p>
        </p:txBody>
      </p:sp>
    </p:spTree>
    <p:extLst>
      <p:ext uri="{BB962C8B-B14F-4D97-AF65-F5344CB8AC3E}">
        <p14:creationId xmlns:p14="http://schemas.microsoft.com/office/powerpoint/2010/main" val="3322168476"/>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B7F9D26-6FDD-4A15-8970-8E703035DA69}"/>
              </a:ext>
            </a:extLst>
          </p:cNvPr>
          <p:cNvSpPr/>
          <p:nvPr/>
        </p:nvSpPr>
        <p:spPr>
          <a:xfrm>
            <a:off x="471714" y="493483"/>
            <a:ext cx="2474686" cy="5936343"/>
          </a:xfrm>
          <a:prstGeom prst="rect">
            <a:avLst/>
          </a:prstGeom>
          <a:solidFill>
            <a:schemeClr val="accent4"/>
          </a:solidFill>
          <a:ln>
            <a:noFill/>
          </a:ln>
          <a:effectLst>
            <a:outerShdw blurRad="635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950EDE5-DF64-4958-8681-D3BAEDBAB7D3}"/>
              </a:ext>
            </a:extLst>
          </p:cNvPr>
          <p:cNvSpPr/>
          <p:nvPr/>
        </p:nvSpPr>
        <p:spPr>
          <a:xfrm>
            <a:off x="9093202" y="544283"/>
            <a:ext cx="2627084" cy="5885543"/>
          </a:xfrm>
          <a:prstGeom prst="rect">
            <a:avLst/>
          </a:prstGeom>
          <a:solidFill>
            <a:schemeClr val="accent4"/>
          </a:solidFill>
          <a:ln>
            <a:noFill/>
          </a:ln>
          <a:effectLst>
            <a:outerShdw blurRad="635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C7095C3-9341-4910-B35A-CD49FB88FC53}"/>
              </a:ext>
            </a:extLst>
          </p:cNvPr>
          <p:cNvSpPr/>
          <p:nvPr/>
        </p:nvSpPr>
        <p:spPr>
          <a:xfrm>
            <a:off x="6284685" y="957943"/>
            <a:ext cx="2474686" cy="4513942"/>
          </a:xfrm>
          <a:prstGeom prst="rect">
            <a:avLst/>
          </a:prstGeom>
          <a:solidFill>
            <a:schemeClr val="accent4"/>
          </a:solidFill>
          <a:ln>
            <a:noFill/>
          </a:ln>
          <a:effectLst>
            <a:outerShdw blurRad="635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2ACD3F0-12C5-4C76-9FE3-FE69ED9DA317}"/>
              </a:ext>
            </a:extLst>
          </p:cNvPr>
          <p:cNvSpPr/>
          <p:nvPr/>
        </p:nvSpPr>
        <p:spPr>
          <a:xfrm>
            <a:off x="3265714" y="1973941"/>
            <a:ext cx="2699656" cy="4238172"/>
          </a:xfrm>
          <a:prstGeom prst="rect">
            <a:avLst/>
          </a:prstGeom>
          <a:solidFill>
            <a:schemeClr val="accent4"/>
          </a:solidFill>
          <a:ln>
            <a:noFill/>
          </a:ln>
          <a:effectLst>
            <a:outerShdw blurRad="635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367AE056-A91F-4316-83B7-8EA033D529F2}"/>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EF97DD32-78E1-4345-BE53-DB6656E441A4}"/>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3B14F802-AB4C-40C8-974D-2315E96234D4}"/>
              </a:ext>
            </a:extLst>
          </p:cNvPr>
          <p:cNvSpPr>
            <a:spLocks noGrp="1"/>
          </p:cNvSpPr>
          <p:nvPr>
            <p:ph type="pic" sz="quarter" idx="12"/>
          </p:nvPr>
        </p:nvSpPr>
        <p:spPr/>
      </p:sp>
      <p:sp>
        <p:nvSpPr>
          <p:cNvPr id="14" name="Picture Placeholder 13">
            <a:extLst>
              <a:ext uri="{FF2B5EF4-FFF2-40B4-BE49-F238E27FC236}">
                <a16:creationId xmlns:a16="http://schemas.microsoft.com/office/drawing/2014/main" id="{856C062F-4778-40D8-A874-76EC70E2A6E5}"/>
              </a:ext>
            </a:extLst>
          </p:cNvPr>
          <p:cNvSpPr>
            <a:spLocks noGrp="1"/>
          </p:cNvSpPr>
          <p:nvPr>
            <p:ph type="pic" sz="quarter" idx="13"/>
          </p:nvPr>
        </p:nvSpPr>
        <p:spPr/>
      </p:sp>
      <p:sp>
        <p:nvSpPr>
          <p:cNvPr id="7" name="Right Triangle 6">
            <a:extLst>
              <a:ext uri="{FF2B5EF4-FFF2-40B4-BE49-F238E27FC236}">
                <a16:creationId xmlns:a16="http://schemas.microsoft.com/office/drawing/2014/main" id="{F8708020-BFA0-4669-BAD9-CCA7B686FB54}"/>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5210752F-0305-4134-AAA7-50BE339913DD}"/>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Block Arc 8">
            <a:extLst>
              <a:ext uri="{FF2B5EF4-FFF2-40B4-BE49-F238E27FC236}">
                <a16:creationId xmlns:a16="http://schemas.microsoft.com/office/drawing/2014/main" id="{D2401DAA-A095-407A-8299-53751B4D5157}"/>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22" name="TextBox 21">
            <a:extLst>
              <a:ext uri="{FF2B5EF4-FFF2-40B4-BE49-F238E27FC236}">
                <a16:creationId xmlns:a16="http://schemas.microsoft.com/office/drawing/2014/main" id="{49E1BFC3-326F-4117-8829-31E2FB263DC7}"/>
              </a:ext>
            </a:extLst>
          </p:cNvPr>
          <p:cNvSpPr txBox="1"/>
          <p:nvPr/>
        </p:nvSpPr>
        <p:spPr>
          <a:xfrm rot="5400000">
            <a:off x="8428768" y="5056084"/>
            <a:ext cx="2248629" cy="498855"/>
          </a:xfrm>
          <a:prstGeom prst="rect">
            <a:avLst/>
          </a:prstGeom>
          <a:noFill/>
        </p:spPr>
        <p:txBody>
          <a:bodyPr wrap="square" rtlCol="0">
            <a:spAutoFit/>
          </a:bodyPr>
          <a:lstStyle/>
          <a:p>
            <a:pPr algn="ctr">
              <a:lnSpc>
                <a:spcPct val="150000"/>
              </a:lnSpc>
            </a:pPr>
            <a:r>
              <a:rPr lang="en-US" sz="2000" b="1" dirty="0">
                <a:solidFill>
                  <a:schemeClr val="bg1"/>
                </a:solidFill>
                <a:latin typeface="Montserrat" panose="00000500000000000000" pitchFamily="50" charset="0"/>
              </a:rPr>
              <a:t>PICTURE 04</a:t>
            </a:r>
            <a:endParaRPr lang="id-ID" sz="2000" b="1" dirty="0">
              <a:solidFill>
                <a:schemeClr val="bg1"/>
              </a:solidFill>
              <a:latin typeface="Montserrat" panose="00000500000000000000" pitchFamily="50" charset="0"/>
            </a:endParaRPr>
          </a:p>
        </p:txBody>
      </p:sp>
      <p:sp>
        <p:nvSpPr>
          <p:cNvPr id="23" name="TextBox 22">
            <a:extLst>
              <a:ext uri="{FF2B5EF4-FFF2-40B4-BE49-F238E27FC236}">
                <a16:creationId xmlns:a16="http://schemas.microsoft.com/office/drawing/2014/main" id="{8D98AFF7-9D59-4C2C-A177-4C27B772D0AE}"/>
              </a:ext>
            </a:extLst>
          </p:cNvPr>
          <p:cNvSpPr txBox="1"/>
          <p:nvPr/>
        </p:nvSpPr>
        <p:spPr>
          <a:xfrm rot="5400000">
            <a:off x="5660752" y="3966426"/>
            <a:ext cx="2248629" cy="498855"/>
          </a:xfrm>
          <a:prstGeom prst="rect">
            <a:avLst/>
          </a:prstGeom>
          <a:noFill/>
        </p:spPr>
        <p:txBody>
          <a:bodyPr wrap="square" rtlCol="0">
            <a:spAutoFit/>
          </a:bodyPr>
          <a:lstStyle/>
          <a:p>
            <a:pPr algn="ctr">
              <a:lnSpc>
                <a:spcPct val="150000"/>
              </a:lnSpc>
            </a:pPr>
            <a:r>
              <a:rPr lang="en-US" sz="2000" b="1" dirty="0">
                <a:solidFill>
                  <a:schemeClr val="bg1"/>
                </a:solidFill>
                <a:latin typeface="Montserrat" panose="00000500000000000000" pitchFamily="50" charset="0"/>
              </a:rPr>
              <a:t>PICTURE 03</a:t>
            </a:r>
            <a:endParaRPr lang="id-ID" sz="2000" b="1" dirty="0">
              <a:solidFill>
                <a:schemeClr val="bg1"/>
              </a:solidFill>
              <a:latin typeface="Montserrat" panose="00000500000000000000" pitchFamily="50" charset="0"/>
            </a:endParaRPr>
          </a:p>
        </p:txBody>
      </p:sp>
      <p:sp>
        <p:nvSpPr>
          <p:cNvPr id="24" name="TextBox 23">
            <a:extLst>
              <a:ext uri="{FF2B5EF4-FFF2-40B4-BE49-F238E27FC236}">
                <a16:creationId xmlns:a16="http://schemas.microsoft.com/office/drawing/2014/main" id="{0FE79849-8FD9-4C31-960F-74EEDA49B5D4}"/>
              </a:ext>
            </a:extLst>
          </p:cNvPr>
          <p:cNvSpPr txBox="1"/>
          <p:nvPr/>
        </p:nvSpPr>
        <p:spPr>
          <a:xfrm rot="5400000">
            <a:off x="2479145" y="4838371"/>
            <a:ext cx="2248629" cy="498855"/>
          </a:xfrm>
          <a:prstGeom prst="rect">
            <a:avLst/>
          </a:prstGeom>
          <a:noFill/>
        </p:spPr>
        <p:txBody>
          <a:bodyPr wrap="square" rtlCol="0">
            <a:spAutoFit/>
          </a:bodyPr>
          <a:lstStyle/>
          <a:p>
            <a:pPr algn="ctr">
              <a:lnSpc>
                <a:spcPct val="150000"/>
              </a:lnSpc>
            </a:pPr>
            <a:r>
              <a:rPr lang="en-US" sz="2000" b="1" dirty="0">
                <a:solidFill>
                  <a:schemeClr val="bg1"/>
                </a:solidFill>
                <a:latin typeface="Montserrat" panose="00000500000000000000" pitchFamily="50" charset="0"/>
              </a:rPr>
              <a:t>PICTURE 02</a:t>
            </a:r>
            <a:endParaRPr lang="id-ID" sz="2000" b="1" dirty="0">
              <a:solidFill>
                <a:schemeClr val="bg1"/>
              </a:solidFill>
              <a:latin typeface="Montserrat" panose="00000500000000000000" pitchFamily="50" charset="0"/>
            </a:endParaRPr>
          </a:p>
        </p:txBody>
      </p:sp>
      <p:sp>
        <p:nvSpPr>
          <p:cNvPr id="25" name="TextBox 24">
            <a:extLst>
              <a:ext uri="{FF2B5EF4-FFF2-40B4-BE49-F238E27FC236}">
                <a16:creationId xmlns:a16="http://schemas.microsoft.com/office/drawing/2014/main" id="{B06891C5-45D7-40FB-B5BB-E1B67B41929B}"/>
              </a:ext>
            </a:extLst>
          </p:cNvPr>
          <p:cNvSpPr txBox="1"/>
          <p:nvPr/>
        </p:nvSpPr>
        <p:spPr>
          <a:xfrm rot="5400000">
            <a:off x="-291195" y="4990775"/>
            <a:ext cx="2248629" cy="498855"/>
          </a:xfrm>
          <a:prstGeom prst="rect">
            <a:avLst/>
          </a:prstGeom>
          <a:noFill/>
        </p:spPr>
        <p:txBody>
          <a:bodyPr wrap="square" rtlCol="0">
            <a:spAutoFit/>
          </a:bodyPr>
          <a:lstStyle/>
          <a:p>
            <a:pPr algn="ctr">
              <a:lnSpc>
                <a:spcPct val="150000"/>
              </a:lnSpc>
            </a:pPr>
            <a:r>
              <a:rPr lang="en-US" sz="2000" b="1" dirty="0">
                <a:solidFill>
                  <a:schemeClr val="bg1"/>
                </a:solidFill>
                <a:latin typeface="Montserrat" panose="00000500000000000000" pitchFamily="50" charset="0"/>
              </a:rPr>
              <a:t>PICTURE 01</a:t>
            </a:r>
            <a:endParaRPr lang="id-ID" sz="2000" b="1" dirty="0">
              <a:solidFill>
                <a:schemeClr val="bg1"/>
              </a:solidFill>
              <a:latin typeface="Montserrat" panose="00000500000000000000" pitchFamily="50" charset="0"/>
            </a:endParaRPr>
          </a:p>
        </p:txBody>
      </p:sp>
      <p:sp>
        <p:nvSpPr>
          <p:cNvPr id="26" name="Rectangle 25">
            <a:extLst>
              <a:ext uri="{FF2B5EF4-FFF2-40B4-BE49-F238E27FC236}">
                <a16:creationId xmlns:a16="http://schemas.microsoft.com/office/drawing/2014/main" id="{7990D8DD-412D-4C81-98B6-C5972D383982}"/>
              </a:ext>
            </a:extLst>
          </p:cNvPr>
          <p:cNvSpPr/>
          <p:nvPr/>
        </p:nvSpPr>
        <p:spPr>
          <a:xfrm>
            <a:off x="3265714" y="861060"/>
            <a:ext cx="2828590" cy="592150"/>
          </a:xfrm>
          <a:prstGeom prst="rect">
            <a:avLst/>
          </a:prstGeom>
        </p:spPr>
        <p:txBody>
          <a:bodyPr wrap="square">
            <a:spAutoFit/>
          </a:bodyPr>
          <a:lstStyle/>
          <a:p>
            <a:pPr>
              <a:lnSpc>
                <a:spcPct val="120000"/>
              </a:lnSpc>
            </a:pPr>
            <a:r>
              <a:rPr lang="en-US" sz="1400" dirty="0">
                <a:solidFill>
                  <a:schemeClr val="bg1"/>
                </a:solidFill>
                <a:cs typeface="Poppins Light" panose="00000400000000000000" pitchFamily="50" charset="0"/>
              </a:rPr>
              <a:t>A wonderful serenity has taken possession of my entire</a:t>
            </a:r>
          </a:p>
        </p:txBody>
      </p:sp>
      <p:sp>
        <p:nvSpPr>
          <p:cNvPr id="27" name="Rectangle 26">
            <a:extLst>
              <a:ext uri="{FF2B5EF4-FFF2-40B4-BE49-F238E27FC236}">
                <a16:creationId xmlns:a16="http://schemas.microsoft.com/office/drawing/2014/main" id="{7AE5C72D-FA9F-47B2-8E82-54AC748365AD}"/>
              </a:ext>
            </a:extLst>
          </p:cNvPr>
          <p:cNvSpPr/>
          <p:nvPr/>
        </p:nvSpPr>
        <p:spPr>
          <a:xfrm>
            <a:off x="6192039" y="5685641"/>
            <a:ext cx="2828590" cy="592150"/>
          </a:xfrm>
          <a:prstGeom prst="rect">
            <a:avLst/>
          </a:prstGeom>
        </p:spPr>
        <p:txBody>
          <a:bodyPr wrap="square">
            <a:spAutoFit/>
          </a:bodyPr>
          <a:lstStyle/>
          <a:p>
            <a:pPr>
              <a:lnSpc>
                <a:spcPct val="120000"/>
              </a:lnSpc>
            </a:pPr>
            <a:r>
              <a:rPr lang="en-US" sz="1400" dirty="0">
                <a:solidFill>
                  <a:schemeClr val="bg1"/>
                </a:solidFill>
                <a:cs typeface="Poppins Light" panose="00000400000000000000" pitchFamily="50" charset="0"/>
              </a:rPr>
              <a:t>A wonderful serenity has taken possession of my entire</a:t>
            </a:r>
          </a:p>
        </p:txBody>
      </p:sp>
    </p:spTree>
    <p:extLst>
      <p:ext uri="{BB962C8B-B14F-4D97-AF65-F5344CB8AC3E}">
        <p14:creationId xmlns:p14="http://schemas.microsoft.com/office/powerpoint/2010/main" val="186045710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BA4F610-0994-4CF1-9DE0-B04729767D61}"/>
              </a:ext>
            </a:extLst>
          </p:cNvPr>
          <p:cNvSpPr/>
          <p:nvPr/>
        </p:nvSpPr>
        <p:spPr>
          <a:xfrm rot="5400000">
            <a:off x="1232931" y="3376249"/>
            <a:ext cx="2342935" cy="327073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AEA0568-9018-4FBB-91F6-93682045CF80}"/>
              </a:ext>
            </a:extLst>
          </p:cNvPr>
          <p:cNvSpPr/>
          <p:nvPr/>
        </p:nvSpPr>
        <p:spPr>
          <a:xfrm rot="5400000">
            <a:off x="3969657" y="2421376"/>
            <a:ext cx="4252684" cy="3270734"/>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ECEA5CD5-BABC-4915-B2A5-E923145C84C7}"/>
              </a:ext>
            </a:extLst>
          </p:cNvPr>
          <p:cNvSpPr/>
          <p:nvPr/>
        </p:nvSpPr>
        <p:spPr>
          <a:xfrm rot="5400000">
            <a:off x="8616133" y="1466505"/>
            <a:ext cx="2342935" cy="327073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Right Triangle 12">
            <a:extLst>
              <a:ext uri="{FF2B5EF4-FFF2-40B4-BE49-F238E27FC236}">
                <a16:creationId xmlns:a16="http://schemas.microsoft.com/office/drawing/2014/main" id="{E2987E95-EDAF-4D42-9E0B-87189DD9A2CA}"/>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52FC86D8-15E8-4AF1-9129-95AF2AB76EF9}"/>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Block Arc 14">
            <a:extLst>
              <a:ext uri="{FF2B5EF4-FFF2-40B4-BE49-F238E27FC236}">
                <a16:creationId xmlns:a16="http://schemas.microsoft.com/office/drawing/2014/main" id="{2586DDB6-65F7-4D67-ABAF-822ED1775230}"/>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6" name="TextBox 15">
            <a:extLst>
              <a:ext uri="{FF2B5EF4-FFF2-40B4-BE49-F238E27FC236}">
                <a16:creationId xmlns:a16="http://schemas.microsoft.com/office/drawing/2014/main" id="{F184B31A-980F-45D4-A5CD-91A87A35A07E}"/>
              </a:ext>
            </a:extLst>
          </p:cNvPr>
          <p:cNvSpPr txBox="1"/>
          <p:nvPr/>
        </p:nvSpPr>
        <p:spPr>
          <a:xfrm>
            <a:off x="3215248" y="685545"/>
            <a:ext cx="5761514"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ABOUT NIGHT </a:t>
            </a:r>
            <a:r>
              <a:rPr lang="en-US" sz="3600" dirty="0">
                <a:solidFill>
                  <a:schemeClr val="accent4"/>
                </a:solidFill>
                <a:latin typeface="Aharoni" panose="02010803020104030203" pitchFamily="2" charset="-79"/>
                <a:cs typeface="Aharoni" panose="02010803020104030203" pitchFamily="2" charset="-79"/>
              </a:rPr>
              <a:t>FIREWORK</a:t>
            </a:r>
            <a:endParaRPr lang="id-ID" sz="3600" dirty="0">
              <a:solidFill>
                <a:schemeClr val="accent4"/>
              </a:solidFill>
              <a:latin typeface="Aharoni" panose="02010803020104030203" pitchFamily="2" charset="-79"/>
              <a:cs typeface="Aharoni" panose="02010803020104030203" pitchFamily="2" charset="-79"/>
            </a:endParaRPr>
          </a:p>
        </p:txBody>
      </p:sp>
      <p:sp>
        <p:nvSpPr>
          <p:cNvPr id="17" name="Half Frame 16">
            <a:extLst>
              <a:ext uri="{FF2B5EF4-FFF2-40B4-BE49-F238E27FC236}">
                <a16:creationId xmlns:a16="http://schemas.microsoft.com/office/drawing/2014/main" id="{DF4E6528-E576-4387-9853-C39BFF3F7339}"/>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24" name="Rectangle 23">
            <a:extLst>
              <a:ext uri="{FF2B5EF4-FFF2-40B4-BE49-F238E27FC236}">
                <a16:creationId xmlns:a16="http://schemas.microsoft.com/office/drawing/2014/main" id="{8FEDE448-BF44-4CF2-90FA-69A6FBF0A989}"/>
              </a:ext>
            </a:extLst>
          </p:cNvPr>
          <p:cNvSpPr/>
          <p:nvPr/>
        </p:nvSpPr>
        <p:spPr>
          <a:xfrm>
            <a:off x="1130799" y="4206156"/>
            <a:ext cx="2547198" cy="691600"/>
          </a:xfrm>
          <a:prstGeom prst="rect">
            <a:avLst/>
          </a:prstGeom>
          <a:noFill/>
        </p:spPr>
        <p:txBody>
          <a:bodyPr wrap="square" rtlCol="0">
            <a:spAutoFit/>
          </a:bodyPr>
          <a:lstStyle/>
          <a:p>
            <a:pPr>
              <a:lnSpc>
                <a:spcPct val="110000"/>
              </a:lnSpc>
            </a:pPr>
            <a:r>
              <a:rPr lang="en-US" sz="1200" b="1" dirty="0">
                <a:solidFill>
                  <a:schemeClr val="bg1"/>
                </a:solidFill>
              </a:rPr>
              <a:t>Trendy will show you </a:t>
            </a:r>
            <a:r>
              <a:rPr lang="en-US" sz="1200" dirty="0">
                <a:solidFill>
                  <a:schemeClr val="bg1"/>
                </a:solidFill>
              </a:rPr>
              <a:t>The easiest and fastest way to go the place that you want to go Whether you're on</a:t>
            </a:r>
          </a:p>
        </p:txBody>
      </p:sp>
      <p:sp>
        <p:nvSpPr>
          <p:cNvPr id="25" name="Rectangle 24">
            <a:extLst>
              <a:ext uri="{FF2B5EF4-FFF2-40B4-BE49-F238E27FC236}">
                <a16:creationId xmlns:a16="http://schemas.microsoft.com/office/drawing/2014/main" id="{FC70BC8A-4464-4F68-ABCB-B1C7262B5ADA}"/>
              </a:ext>
            </a:extLst>
          </p:cNvPr>
          <p:cNvSpPr/>
          <p:nvPr/>
        </p:nvSpPr>
        <p:spPr>
          <a:xfrm>
            <a:off x="1130799" y="5084186"/>
            <a:ext cx="2547198" cy="691600"/>
          </a:xfrm>
          <a:prstGeom prst="rect">
            <a:avLst/>
          </a:prstGeom>
          <a:noFill/>
        </p:spPr>
        <p:txBody>
          <a:bodyPr wrap="square" rtlCol="0">
            <a:spAutoFit/>
          </a:bodyPr>
          <a:lstStyle/>
          <a:p>
            <a:pPr>
              <a:lnSpc>
                <a:spcPct val="110000"/>
              </a:lnSpc>
            </a:pPr>
            <a:r>
              <a:rPr lang="en-US" sz="1200" b="1" dirty="0">
                <a:solidFill>
                  <a:schemeClr val="bg1"/>
                </a:solidFill>
              </a:rPr>
              <a:t>Trendy will show you </a:t>
            </a:r>
            <a:r>
              <a:rPr lang="en-US" sz="1200" dirty="0">
                <a:solidFill>
                  <a:schemeClr val="bg1"/>
                </a:solidFill>
              </a:rPr>
              <a:t>The easiest and fastest way to go the place that you want to go Whether you're on</a:t>
            </a:r>
          </a:p>
        </p:txBody>
      </p:sp>
      <p:sp>
        <p:nvSpPr>
          <p:cNvPr id="26" name="Rectangle 25">
            <a:extLst>
              <a:ext uri="{FF2B5EF4-FFF2-40B4-BE49-F238E27FC236}">
                <a16:creationId xmlns:a16="http://schemas.microsoft.com/office/drawing/2014/main" id="{FEA01DEE-4267-4FA0-B5AB-7572AD22D4CB}"/>
              </a:ext>
            </a:extLst>
          </p:cNvPr>
          <p:cNvSpPr/>
          <p:nvPr/>
        </p:nvSpPr>
        <p:spPr>
          <a:xfrm>
            <a:off x="8525827" y="2334787"/>
            <a:ext cx="2547198" cy="691600"/>
          </a:xfrm>
          <a:prstGeom prst="rect">
            <a:avLst/>
          </a:prstGeom>
          <a:noFill/>
        </p:spPr>
        <p:txBody>
          <a:bodyPr wrap="square" rtlCol="0">
            <a:spAutoFit/>
          </a:bodyPr>
          <a:lstStyle/>
          <a:p>
            <a:pPr>
              <a:lnSpc>
                <a:spcPct val="110000"/>
              </a:lnSpc>
            </a:pPr>
            <a:r>
              <a:rPr lang="en-US" sz="1200" b="1" dirty="0">
                <a:solidFill>
                  <a:schemeClr val="bg1"/>
                </a:solidFill>
              </a:rPr>
              <a:t>Trendy will show you </a:t>
            </a:r>
            <a:r>
              <a:rPr lang="en-US" sz="1200" dirty="0">
                <a:solidFill>
                  <a:schemeClr val="bg1"/>
                </a:solidFill>
              </a:rPr>
              <a:t>The easiest and fastest way to go the place that you want to go Whether you're on</a:t>
            </a:r>
          </a:p>
        </p:txBody>
      </p:sp>
      <p:sp>
        <p:nvSpPr>
          <p:cNvPr id="27" name="Rectangle 26">
            <a:extLst>
              <a:ext uri="{FF2B5EF4-FFF2-40B4-BE49-F238E27FC236}">
                <a16:creationId xmlns:a16="http://schemas.microsoft.com/office/drawing/2014/main" id="{04043C88-CAEF-4B7A-9F47-5D9F15AB2B22}"/>
              </a:ext>
            </a:extLst>
          </p:cNvPr>
          <p:cNvSpPr/>
          <p:nvPr/>
        </p:nvSpPr>
        <p:spPr>
          <a:xfrm>
            <a:off x="8525827" y="3212817"/>
            <a:ext cx="2547198" cy="691600"/>
          </a:xfrm>
          <a:prstGeom prst="rect">
            <a:avLst/>
          </a:prstGeom>
          <a:noFill/>
        </p:spPr>
        <p:txBody>
          <a:bodyPr wrap="square" rtlCol="0">
            <a:spAutoFit/>
          </a:bodyPr>
          <a:lstStyle/>
          <a:p>
            <a:pPr>
              <a:lnSpc>
                <a:spcPct val="110000"/>
              </a:lnSpc>
            </a:pPr>
            <a:r>
              <a:rPr lang="en-US" sz="1200" b="1" dirty="0">
                <a:solidFill>
                  <a:schemeClr val="bg1"/>
                </a:solidFill>
              </a:rPr>
              <a:t>Trendy will show you </a:t>
            </a:r>
            <a:r>
              <a:rPr lang="en-US" sz="1200" dirty="0">
                <a:solidFill>
                  <a:schemeClr val="bg1"/>
                </a:solidFill>
              </a:rPr>
              <a:t>The easiest and fastest way to go the place that you want to go Whether you're on</a:t>
            </a:r>
          </a:p>
        </p:txBody>
      </p:sp>
      <p:sp>
        <p:nvSpPr>
          <p:cNvPr id="28" name="Rectangle 27">
            <a:extLst>
              <a:ext uri="{FF2B5EF4-FFF2-40B4-BE49-F238E27FC236}">
                <a16:creationId xmlns:a16="http://schemas.microsoft.com/office/drawing/2014/main" id="{914C1C96-2594-47B4-B6C2-A1B9190CBD6D}"/>
              </a:ext>
            </a:extLst>
          </p:cNvPr>
          <p:cNvSpPr/>
          <p:nvPr/>
        </p:nvSpPr>
        <p:spPr>
          <a:xfrm>
            <a:off x="4913086" y="2934512"/>
            <a:ext cx="2402115" cy="2308324"/>
          </a:xfrm>
          <a:prstGeom prst="rect">
            <a:avLst/>
          </a:prstGeom>
        </p:spPr>
        <p:txBody>
          <a:bodyPr wrap="square">
            <a:spAutoFit/>
          </a:bodyPr>
          <a:lstStyle/>
          <a:p>
            <a:r>
              <a:rPr lang="en-US" sz="2400" b="1" dirty="0">
                <a:solidFill>
                  <a:schemeClr val="bg1"/>
                </a:solidFill>
                <a:effectLst/>
                <a:latin typeface="Montserrat" panose="00000500000000000000" pitchFamily="50" charset="0"/>
              </a:rPr>
              <a:t>It is our choices, that show what we truly are, far more than our abilities.</a:t>
            </a:r>
            <a:endParaRPr lang="en-US" sz="2400" b="1" dirty="0">
              <a:solidFill>
                <a:schemeClr val="bg1"/>
              </a:solidFill>
              <a:latin typeface="Montserrat" panose="00000500000000000000" pitchFamily="50" charset="0"/>
            </a:endParaRPr>
          </a:p>
        </p:txBody>
      </p:sp>
      <p:sp>
        <p:nvSpPr>
          <p:cNvPr id="3" name="Picture Placeholder 2">
            <a:extLst>
              <a:ext uri="{FF2B5EF4-FFF2-40B4-BE49-F238E27FC236}">
                <a16:creationId xmlns:a16="http://schemas.microsoft.com/office/drawing/2014/main" id="{B993DF00-7CC5-4AF8-8321-877118377B70}"/>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6C8584BB-E2DC-461B-B20F-046D91829C13}"/>
              </a:ext>
            </a:extLst>
          </p:cNvPr>
          <p:cNvSpPr>
            <a:spLocks noGrp="1"/>
          </p:cNvSpPr>
          <p:nvPr>
            <p:ph type="pic" sz="quarter" idx="11"/>
          </p:nvPr>
        </p:nvSpPr>
        <p:spPr/>
      </p:sp>
    </p:spTree>
    <p:extLst>
      <p:ext uri="{BB962C8B-B14F-4D97-AF65-F5344CB8AC3E}">
        <p14:creationId xmlns:p14="http://schemas.microsoft.com/office/powerpoint/2010/main" val="157362039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4B72C70-E5C7-4E22-948E-006466D2A0D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98650" y="3258739"/>
            <a:ext cx="5597350" cy="3062651"/>
          </a:xfrm>
          <a:prstGeom prst="rect">
            <a:avLst/>
          </a:prstGeom>
          <a:effectLst/>
        </p:spPr>
      </p:pic>
      <p:pic>
        <p:nvPicPr>
          <p:cNvPr id="7" name="Picture 6">
            <a:extLst>
              <a:ext uri="{FF2B5EF4-FFF2-40B4-BE49-F238E27FC236}">
                <a16:creationId xmlns:a16="http://schemas.microsoft.com/office/drawing/2014/main" id="{FEE1EF00-11DC-454D-93A9-3C6B7373730C}"/>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096000" y="3258739"/>
            <a:ext cx="5597350" cy="3062651"/>
          </a:xfrm>
          <a:prstGeom prst="rect">
            <a:avLst/>
          </a:prstGeom>
          <a:effectLst/>
        </p:spPr>
      </p:pic>
      <p:sp>
        <p:nvSpPr>
          <p:cNvPr id="9" name="Right Triangle 8">
            <a:extLst>
              <a:ext uri="{FF2B5EF4-FFF2-40B4-BE49-F238E27FC236}">
                <a16:creationId xmlns:a16="http://schemas.microsoft.com/office/drawing/2014/main" id="{F4119258-9B4A-46E4-B383-6891B7EDDC19}"/>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6F04D089-F459-496E-9D0A-36EE34567102}"/>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lock Arc 10">
            <a:extLst>
              <a:ext uri="{FF2B5EF4-FFF2-40B4-BE49-F238E27FC236}">
                <a16:creationId xmlns:a16="http://schemas.microsoft.com/office/drawing/2014/main" id="{000F709C-D0A5-41E9-9647-6F41870C5856}"/>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2" name="TextBox 11">
            <a:extLst>
              <a:ext uri="{FF2B5EF4-FFF2-40B4-BE49-F238E27FC236}">
                <a16:creationId xmlns:a16="http://schemas.microsoft.com/office/drawing/2014/main" id="{D1BD7ADE-D6B2-4462-ABC5-C2EF6E4A52DB}"/>
              </a:ext>
            </a:extLst>
          </p:cNvPr>
          <p:cNvSpPr txBox="1"/>
          <p:nvPr/>
        </p:nvSpPr>
        <p:spPr>
          <a:xfrm>
            <a:off x="3233684" y="685545"/>
            <a:ext cx="5724644" cy="646331"/>
          </a:xfrm>
          <a:prstGeom prst="rect">
            <a:avLst/>
          </a:prstGeom>
          <a:noFill/>
        </p:spPr>
        <p:txBody>
          <a:bodyPr wrap="none" rtlCol="0">
            <a:spAutoFit/>
          </a:bodyPr>
          <a:lstStyle/>
          <a:p>
            <a:pPr algn="ctr"/>
            <a:r>
              <a:rPr lang="en-US" sz="3600" dirty="0">
                <a:latin typeface="Aharoni" panose="02010803020104030203" pitchFamily="2" charset="-79"/>
                <a:cs typeface="Aharoni" panose="02010803020104030203" pitchFamily="2" charset="-79"/>
              </a:rPr>
              <a:t>MODERN DEVICE </a:t>
            </a:r>
            <a:r>
              <a:rPr lang="en-US" sz="3600" dirty="0">
                <a:solidFill>
                  <a:schemeClr val="accent4"/>
                </a:solidFill>
                <a:latin typeface="Aharoni" panose="02010803020104030203" pitchFamily="2" charset="-79"/>
                <a:cs typeface="Aharoni" panose="02010803020104030203" pitchFamily="2" charset="-79"/>
              </a:rPr>
              <a:t>PICTURE</a:t>
            </a:r>
            <a:endParaRPr lang="id-ID" sz="3600" dirty="0">
              <a:solidFill>
                <a:schemeClr val="accent4"/>
              </a:solidFill>
              <a:latin typeface="Aharoni" panose="02010803020104030203" pitchFamily="2" charset="-79"/>
              <a:cs typeface="Aharoni" panose="02010803020104030203" pitchFamily="2" charset="-79"/>
            </a:endParaRPr>
          </a:p>
        </p:txBody>
      </p:sp>
      <p:sp>
        <p:nvSpPr>
          <p:cNvPr id="13" name="Half Frame 12">
            <a:extLst>
              <a:ext uri="{FF2B5EF4-FFF2-40B4-BE49-F238E27FC236}">
                <a16:creationId xmlns:a16="http://schemas.microsoft.com/office/drawing/2014/main" id="{C4BF4CDD-173C-4ADE-A4F0-D03421FE5793}"/>
              </a:ext>
            </a:extLst>
          </p:cNvPr>
          <p:cNvSpPr/>
          <p:nvPr/>
        </p:nvSpPr>
        <p:spPr>
          <a:xfrm rot="5400000">
            <a:off x="8886114" y="477726"/>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22" name="Rectangle 21">
            <a:extLst>
              <a:ext uri="{FF2B5EF4-FFF2-40B4-BE49-F238E27FC236}">
                <a16:creationId xmlns:a16="http://schemas.microsoft.com/office/drawing/2014/main" id="{987493EF-FA5E-4D26-AD7A-5ECFAF724B9E}"/>
              </a:ext>
            </a:extLst>
          </p:cNvPr>
          <p:cNvSpPr/>
          <p:nvPr/>
        </p:nvSpPr>
        <p:spPr>
          <a:xfrm>
            <a:off x="1255381" y="1859709"/>
            <a:ext cx="4331912" cy="691600"/>
          </a:xfrm>
          <a:prstGeom prst="rect">
            <a:avLst/>
          </a:prstGeom>
          <a:noFill/>
        </p:spPr>
        <p:txBody>
          <a:bodyPr wrap="square" rtlCol="0">
            <a:spAutoFit/>
          </a:bodyPr>
          <a:lstStyle/>
          <a:p>
            <a:pPr>
              <a:lnSpc>
                <a:spcPct val="110000"/>
              </a:lnSpc>
            </a:pPr>
            <a:r>
              <a:rPr lang="en-US" sz="1200" b="1" dirty="0">
                <a:solidFill>
                  <a:schemeClr val="accent4"/>
                </a:solidFill>
              </a:rPr>
              <a:t>Trendy will show you </a:t>
            </a:r>
            <a:r>
              <a:rPr lang="en-US" sz="1200" dirty="0"/>
              <a:t>The easiest and fastest way to go the place that you want to go Whether you're on foot public easiest and fastest way to go the place that you want to go Whether </a:t>
            </a:r>
          </a:p>
        </p:txBody>
      </p:sp>
      <p:sp>
        <p:nvSpPr>
          <p:cNvPr id="23" name="Rectangle 22">
            <a:extLst>
              <a:ext uri="{FF2B5EF4-FFF2-40B4-BE49-F238E27FC236}">
                <a16:creationId xmlns:a16="http://schemas.microsoft.com/office/drawing/2014/main" id="{BC4C9746-2E05-47D3-8E36-C3FC651F8FEB}"/>
              </a:ext>
            </a:extLst>
          </p:cNvPr>
          <p:cNvSpPr/>
          <p:nvPr/>
        </p:nvSpPr>
        <p:spPr>
          <a:xfrm>
            <a:off x="6720158" y="1859709"/>
            <a:ext cx="4331912" cy="691600"/>
          </a:xfrm>
          <a:prstGeom prst="rect">
            <a:avLst/>
          </a:prstGeom>
          <a:noFill/>
        </p:spPr>
        <p:txBody>
          <a:bodyPr wrap="square" rtlCol="0">
            <a:spAutoFit/>
          </a:bodyPr>
          <a:lstStyle/>
          <a:p>
            <a:pPr>
              <a:lnSpc>
                <a:spcPct val="110000"/>
              </a:lnSpc>
            </a:pPr>
            <a:r>
              <a:rPr lang="en-US" sz="1200" b="1" dirty="0">
                <a:solidFill>
                  <a:schemeClr val="accent4"/>
                </a:solidFill>
              </a:rPr>
              <a:t>Trendy will show you </a:t>
            </a:r>
            <a:r>
              <a:rPr lang="en-US" sz="1200" dirty="0"/>
              <a:t>The easiest and fastest way to go the place that you want to go Whether you're on foot public easiest and fastest way to go the place that you want to go Whether </a:t>
            </a:r>
          </a:p>
        </p:txBody>
      </p:sp>
      <p:sp>
        <p:nvSpPr>
          <p:cNvPr id="3" name="Picture Placeholder 2">
            <a:extLst>
              <a:ext uri="{FF2B5EF4-FFF2-40B4-BE49-F238E27FC236}">
                <a16:creationId xmlns:a16="http://schemas.microsoft.com/office/drawing/2014/main" id="{8313297F-81E5-40C1-AC76-18080B61E7A6}"/>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0BC3DCE4-D393-4A35-8941-20998F74FCB4}"/>
              </a:ext>
            </a:extLst>
          </p:cNvPr>
          <p:cNvSpPr>
            <a:spLocks noGrp="1"/>
          </p:cNvSpPr>
          <p:nvPr>
            <p:ph type="pic" sz="quarter" idx="11"/>
          </p:nvPr>
        </p:nvSpPr>
        <p:spPr/>
      </p:sp>
    </p:spTree>
    <p:extLst>
      <p:ext uri="{BB962C8B-B14F-4D97-AF65-F5344CB8AC3E}">
        <p14:creationId xmlns:p14="http://schemas.microsoft.com/office/powerpoint/2010/main" val="363754410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E94D62-268E-4B60-929B-83173A5C241E}"/>
              </a:ext>
            </a:extLst>
          </p:cNvPr>
          <p:cNvSpPr/>
          <p:nvPr/>
        </p:nvSpPr>
        <p:spPr>
          <a:xfrm>
            <a:off x="1214290" y="565708"/>
            <a:ext cx="4547881" cy="5784640"/>
          </a:xfrm>
          <a:prstGeom prst="rect">
            <a:avLst/>
          </a:prstGeom>
          <a:solidFill>
            <a:schemeClr val="bg1"/>
          </a:solidFill>
          <a:ln>
            <a:solidFill>
              <a:schemeClr val="bg1">
                <a:lumMod val="85000"/>
              </a:schemeClr>
            </a:solidFill>
          </a:ln>
          <a:effectLst>
            <a:outerShdw blurRad="635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F22E5AC9-B9E1-4F14-B521-3C0D87218537}"/>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a:extLst>
              <a:ext uri="{FF2B5EF4-FFF2-40B4-BE49-F238E27FC236}">
                <a16:creationId xmlns:a16="http://schemas.microsoft.com/office/drawing/2014/main" id="{0CD50C0E-9EB0-4E20-B17C-6B5DA42912D7}"/>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lock Arc 13">
            <a:extLst>
              <a:ext uri="{FF2B5EF4-FFF2-40B4-BE49-F238E27FC236}">
                <a16:creationId xmlns:a16="http://schemas.microsoft.com/office/drawing/2014/main" id="{61E02486-C437-42FE-827D-BD2891B6BFAF}"/>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5" name="TextBox 14">
            <a:extLst>
              <a:ext uri="{FF2B5EF4-FFF2-40B4-BE49-F238E27FC236}">
                <a16:creationId xmlns:a16="http://schemas.microsoft.com/office/drawing/2014/main" id="{476586AF-9C9E-47B0-851D-66FD8E6A2C98}"/>
              </a:ext>
            </a:extLst>
          </p:cNvPr>
          <p:cNvSpPr txBox="1"/>
          <p:nvPr/>
        </p:nvSpPr>
        <p:spPr>
          <a:xfrm>
            <a:off x="6760199" y="1145359"/>
            <a:ext cx="4547881" cy="1200329"/>
          </a:xfrm>
          <a:prstGeom prst="rect">
            <a:avLst/>
          </a:prstGeom>
          <a:noFill/>
        </p:spPr>
        <p:txBody>
          <a:bodyPr wrap="square" rtlCol="0">
            <a:spAutoFit/>
          </a:bodyPr>
          <a:lstStyle/>
          <a:p>
            <a:r>
              <a:rPr lang="en-US" sz="3600" dirty="0">
                <a:latin typeface="Aharoni" panose="02010803020104030203" pitchFamily="2" charset="-79"/>
                <a:cs typeface="Aharoni" panose="02010803020104030203" pitchFamily="2" charset="-79"/>
              </a:rPr>
              <a:t>BEAUTY WOMAN </a:t>
            </a:r>
            <a:r>
              <a:rPr lang="en-US" sz="3600" dirty="0">
                <a:solidFill>
                  <a:schemeClr val="accent4"/>
                </a:solidFill>
                <a:latin typeface="Aharoni" panose="02010803020104030203" pitchFamily="2" charset="-79"/>
                <a:cs typeface="Aharoni" panose="02010803020104030203" pitchFamily="2" charset="-79"/>
              </a:rPr>
              <a:t>SATURDAY NIGHT</a:t>
            </a:r>
            <a:endParaRPr lang="id-ID" sz="3600" dirty="0">
              <a:solidFill>
                <a:schemeClr val="accent4"/>
              </a:solidFill>
              <a:latin typeface="Aharoni" panose="02010803020104030203" pitchFamily="2" charset="-79"/>
              <a:cs typeface="Aharoni" panose="02010803020104030203" pitchFamily="2" charset="-79"/>
            </a:endParaRPr>
          </a:p>
        </p:txBody>
      </p:sp>
      <p:sp>
        <p:nvSpPr>
          <p:cNvPr id="16" name="Half Frame 15">
            <a:extLst>
              <a:ext uri="{FF2B5EF4-FFF2-40B4-BE49-F238E27FC236}">
                <a16:creationId xmlns:a16="http://schemas.microsoft.com/office/drawing/2014/main" id="{3B756D47-7E64-475F-83A9-37487CBF413A}"/>
              </a:ext>
            </a:extLst>
          </p:cNvPr>
          <p:cNvSpPr/>
          <p:nvPr/>
        </p:nvSpPr>
        <p:spPr>
          <a:xfrm rot="5400000">
            <a:off x="10697318" y="1087303"/>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9" name="TextBox 18">
            <a:extLst>
              <a:ext uri="{FF2B5EF4-FFF2-40B4-BE49-F238E27FC236}">
                <a16:creationId xmlns:a16="http://schemas.microsoft.com/office/drawing/2014/main" id="{E74CDF79-5E64-49D8-9B34-22243A51B510}"/>
              </a:ext>
            </a:extLst>
          </p:cNvPr>
          <p:cNvSpPr txBox="1"/>
          <p:nvPr/>
        </p:nvSpPr>
        <p:spPr>
          <a:xfrm>
            <a:off x="6632616" y="2847467"/>
            <a:ext cx="4341636" cy="830997"/>
          </a:xfrm>
          <a:prstGeom prst="rect">
            <a:avLst/>
          </a:prstGeom>
          <a:noFill/>
        </p:spPr>
        <p:txBody>
          <a:bodyPr wrap="square" rtlCol="0">
            <a:spAutoFit/>
          </a:bodyPr>
          <a:lstStyle/>
          <a:p>
            <a:pPr marL="171450" indent="-171450">
              <a:buFont typeface="Arial" panose="020B0604020202020204" pitchFamily="34" charset="0"/>
              <a:buChar char="•"/>
            </a:pPr>
            <a:r>
              <a:rPr lang="id-ID" sz="1200" dirty="0">
                <a:solidFill>
                  <a:schemeClr val="tx2">
                    <a:lumMod val="50000"/>
                  </a:schemeClr>
                </a:solidFill>
                <a:cs typeface="Poppins ExtraLight" panose="00000300000000000000" pitchFamily="50" charset="0"/>
              </a:rPr>
              <a:t>Lorem ipsum dolor sit amet, consectetuer adipiscing elit, sed diam nonummy nibh euismod tincidunt ut laoreet dolore magna aliquam erat volutpat. Ut wisi enim ad minim veniam, euismod tincidunt ut laoreet dolore</a:t>
            </a:r>
            <a:r>
              <a:rPr lang="en-US" sz="1200" dirty="0">
                <a:solidFill>
                  <a:schemeClr val="tx2">
                    <a:lumMod val="50000"/>
                  </a:schemeClr>
                </a:solidFill>
                <a:cs typeface="Poppins ExtraLight" panose="00000300000000000000" pitchFamily="50" charset="0"/>
              </a:rPr>
              <a:t> </a:t>
            </a:r>
            <a:r>
              <a:rPr lang="id-ID" sz="1200" dirty="0">
                <a:solidFill>
                  <a:schemeClr val="tx2">
                    <a:lumMod val="50000"/>
                  </a:schemeClr>
                </a:solidFill>
                <a:cs typeface="Poppins ExtraLight" panose="00000300000000000000" pitchFamily="50" charset="0"/>
              </a:rPr>
              <a:t>euismod tincidunt ut </a:t>
            </a:r>
          </a:p>
        </p:txBody>
      </p:sp>
      <p:sp>
        <p:nvSpPr>
          <p:cNvPr id="20" name="Rectangle: Rounded Corners 19">
            <a:extLst>
              <a:ext uri="{FF2B5EF4-FFF2-40B4-BE49-F238E27FC236}">
                <a16:creationId xmlns:a16="http://schemas.microsoft.com/office/drawing/2014/main" id="{D48E99E3-68D9-4F96-BA8B-347BDCB74DB8}"/>
              </a:ext>
            </a:extLst>
          </p:cNvPr>
          <p:cNvSpPr/>
          <p:nvPr/>
        </p:nvSpPr>
        <p:spPr>
          <a:xfrm>
            <a:off x="6909712" y="4010357"/>
            <a:ext cx="1484376" cy="29094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100" dirty="0">
                <a:cs typeface="Poppins ExtraLight" panose="00000300000000000000" pitchFamily="50" charset="0"/>
              </a:rPr>
              <a:t>Download Here :</a:t>
            </a:r>
          </a:p>
        </p:txBody>
      </p:sp>
      <p:sp>
        <p:nvSpPr>
          <p:cNvPr id="21" name="TextBox 20">
            <a:extLst>
              <a:ext uri="{FF2B5EF4-FFF2-40B4-BE49-F238E27FC236}">
                <a16:creationId xmlns:a16="http://schemas.microsoft.com/office/drawing/2014/main" id="{8AE63AAF-4859-4259-991D-A4D8C3BED433}"/>
              </a:ext>
            </a:extLst>
          </p:cNvPr>
          <p:cNvSpPr txBox="1"/>
          <p:nvPr/>
        </p:nvSpPr>
        <p:spPr>
          <a:xfrm>
            <a:off x="6632616" y="4551576"/>
            <a:ext cx="4341636" cy="646331"/>
          </a:xfrm>
          <a:prstGeom prst="rect">
            <a:avLst/>
          </a:prstGeom>
          <a:noFill/>
        </p:spPr>
        <p:txBody>
          <a:bodyPr wrap="square" rtlCol="0">
            <a:spAutoFit/>
          </a:bodyPr>
          <a:lstStyle/>
          <a:p>
            <a:pPr marL="171450" indent="-171450">
              <a:buFont typeface="Arial" panose="020B0604020202020204" pitchFamily="34" charset="0"/>
              <a:buChar char="•"/>
            </a:pPr>
            <a:r>
              <a:rPr lang="id-ID" sz="1200" dirty="0">
                <a:solidFill>
                  <a:schemeClr val="tx2">
                    <a:lumMod val="50000"/>
                  </a:schemeClr>
                </a:solidFill>
                <a:cs typeface="Poppins ExtraLight" panose="00000300000000000000" pitchFamily="50" charset="0"/>
              </a:rPr>
              <a:t>Lorem ipsum dolor sit amet, consectetuer adipiscing elit, sed diam nonummy nibh euismod tincidunt ut laoreet dolore magna aliquam erat volutpat. Ut wisi enim ad minim</a:t>
            </a:r>
          </a:p>
        </p:txBody>
      </p:sp>
      <p:sp>
        <p:nvSpPr>
          <p:cNvPr id="22" name="Rectangle: Rounded Corners 21">
            <a:extLst>
              <a:ext uri="{FF2B5EF4-FFF2-40B4-BE49-F238E27FC236}">
                <a16:creationId xmlns:a16="http://schemas.microsoft.com/office/drawing/2014/main" id="{E44FDB3A-0E27-430E-BBFB-FAD6EBFD4263}"/>
              </a:ext>
            </a:extLst>
          </p:cNvPr>
          <p:cNvSpPr/>
          <p:nvPr/>
        </p:nvSpPr>
        <p:spPr>
          <a:xfrm>
            <a:off x="6909712" y="5487374"/>
            <a:ext cx="1484376" cy="29094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100" dirty="0">
                <a:cs typeface="Poppins ExtraLight" panose="00000300000000000000" pitchFamily="50" charset="0"/>
              </a:rPr>
              <a:t>Download Here :</a:t>
            </a:r>
          </a:p>
        </p:txBody>
      </p:sp>
      <p:sp>
        <p:nvSpPr>
          <p:cNvPr id="23" name="TextBox 22">
            <a:extLst>
              <a:ext uri="{FF2B5EF4-FFF2-40B4-BE49-F238E27FC236}">
                <a16:creationId xmlns:a16="http://schemas.microsoft.com/office/drawing/2014/main" id="{124C933C-ABFA-4DF9-8D50-A96457CAE031}"/>
              </a:ext>
            </a:extLst>
          </p:cNvPr>
          <p:cNvSpPr txBox="1"/>
          <p:nvPr/>
        </p:nvSpPr>
        <p:spPr>
          <a:xfrm>
            <a:off x="1757191" y="4301302"/>
            <a:ext cx="3462077" cy="646331"/>
          </a:xfrm>
          <a:prstGeom prst="rect">
            <a:avLst/>
          </a:prstGeom>
          <a:noFill/>
        </p:spPr>
        <p:txBody>
          <a:bodyPr wrap="square" rtlCol="0">
            <a:spAutoFit/>
          </a:bodyPr>
          <a:lstStyle/>
          <a:p>
            <a:pPr algn="ctr"/>
            <a:r>
              <a:rPr lang="en-US" sz="3600" dirty="0">
                <a:solidFill>
                  <a:schemeClr val="accent4"/>
                </a:solidFill>
                <a:latin typeface="Aharoni" panose="02010803020104030203" pitchFamily="2" charset="-79"/>
                <a:cs typeface="Aharoni" panose="02010803020104030203" pitchFamily="2" charset="-79"/>
              </a:rPr>
              <a:t>Miss </a:t>
            </a:r>
            <a:r>
              <a:rPr lang="en-US" sz="3600" dirty="0" err="1">
                <a:solidFill>
                  <a:schemeClr val="accent4"/>
                </a:solidFill>
                <a:latin typeface="Aharoni" panose="02010803020104030203" pitchFamily="2" charset="-79"/>
                <a:cs typeface="Aharoni" panose="02010803020104030203" pitchFamily="2" charset="-79"/>
              </a:rPr>
              <a:t>Stevany</a:t>
            </a:r>
            <a:r>
              <a:rPr lang="en-US" sz="3600" dirty="0">
                <a:solidFill>
                  <a:schemeClr val="accent4"/>
                </a:solidFill>
                <a:latin typeface="Aharoni" panose="02010803020104030203" pitchFamily="2" charset="-79"/>
                <a:cs typeface="Aharoni" panose="02010803020104030203" pitchFamily="2" charset="-79"/>
              </a:rPr>
              <a:t> </a:t>
            </a:r>
            <a:endParaRPr lang="id-ID" sz="3600" dirty="0">
              <a:solidFill>
                <a:schemeClr val="accent4"/>
              </a:solidFill>
              <a:latin typeface="Aharoni" panose="02010803020104030203" pitchFamily="2" charset="-79"/>
              <a:cs typeface="Aharoni" panose="02010803020104030203" pitchFamily="2" charset="-79"/>
            </a:endParaRPr>
          </a:p>
        </p:txBody>
      </p:sp>
      <p:sp>
        <p:nvSpPr>
          <p:cNvPr id="24" name="TextBox 23">
            <a:extLst>
              <a:ext uri="{FF2B5EF4-FFF2-40B4-BE49-F238E27FC236}">
                <a16:creationId xmlns:a16="http://schemas.microsoft.com/office/drawing/2014/main" id="{4EE288E4-69F2-452C-B15D-E8D04F3601AF}"/>
              </a:ext>
            </a:extLst>
          </p:cNvPr>
          <p:cNvSpPr txBox="1"/>
          <p:nvPr/>
        </p:nvSpPr>
        <p:spPr>
          <a:xfrm>
            <a:off x="1761640" y="5097842"/>
            <a:ext cx="3462077" cy="707886"/>
          </a:xfrm>
          <a:prstGeom prst="rect">
            <a:avLst/>
          </a:prstGeom>
          <a:noFill/>
        </p:spPr>
        <p:txBody>
          <a:bodyPr wrap="square" rtlCol="0">
            <a:spAutoFit/>
          </a:bodyPr>
          <a:lstStyle/>
          <a:p>
            <a:pPr algn="ctr"/>
            <a:r>
              <a:rPr lang="en-US" sz="2000" b="1" dirty="0">
                <a:solidFill>
                  <a:schemeClr val="tx2">
                    <a:lumMod val="50000"/>
                  </a:schemeClr>
                </a:solidFill>
                <a:latin typeface="Montserrat" panose="00000500000000000000" pitchFamily="50" charset="0"/>
                <a:cs typeface="Aharoni" panose="02010803020104030203" pitchFamily="2" charset="-79"/>
              </a:rPr>
              <a:t>“My happiness family is my priority.”</a:t>
            </a:r>
            <a:endParaRPr lang="id-ID" sz="2000" b="1" dirty="0">
              <a:solidFill>
                <a:schemeClr val="tx2">
                  <a:lumMod val="50000"/>
                </a:schemeClr>
              </a:solidFill>
              <a:latin typeface="Montserrat" panose="00000500000000000000" pitchFamily="50" charset="0"/>
              <a:cs typeface="Aharoni" panose="02010803020104030203" pitchFamily="2" charset="-79"/>
            </a:endParaRPr>
          </a:p>
        </p:txBody>
      </p:sp>
      <p:sp>
        <p:nvSpPr>
          <p:cNvPr id="3" name="Picture Placeholder 2">
            <a:extLst>
              <a:ext uri="{FF2B5EF4-FFF2-40B4-BE49-F238E27FC236}">
                <a16:creationId xmlns:a16="http://schemas.microsoft.com/office/drawing/2014/main" id="{C1719A7C-B6B8-4AA2-9EB3-C899693DFA47}"/>
              </a:ext>
            </a:extLst>
          </p:cNvPr>
          <p:cNvSpPr>
            <a:spLocks noGrp="1"/>
          </p:cNvSpPr>
          <p:nvPr>
            <p:ph type="pic" sz="quarter" idx="10"/>
          </p:nvPr>
        </p:nvSpPr>
        <p:spPr/>
      </p:sp>
    </p:spTree>
    <p:extLst>
      <p:ext uri="{BB962C8B-B14F-4D97-AF65-F5344CB8AC3E}">
        <p14:creationId xmlns:p14="http://schemas.microsoft.com/office/powerpoint/2010/main" val="2423725116"/>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4267A480-3D49-4CC0-A954-DEE7CD8702C1}"/>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346485D4-610B-43F2-B91A-3C08CEC278AF}"/>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Block Arc 6">
            <a:extLst>
              <a:ext uri="{FF2B5EF4-FFF2-40B4-BE49-F238E27FC236}">
                <a16:creationId xmlns:a16="http://schemas.microsoft.com/office/drawing/2014/main" id="{CDCAB644-70C9-4E02-B848-890B25CA7342}"/>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0" name="TextBox 9">
            <a:extLst>
              <a:ext uri="{FF2B5EF4-FFF2-40B4-BE49-F238E27FC236}">
                <a16:creationId xmlns:a16="http://schemas.microsoft.com/office/drawing/2014/main" id="{97548D64-F8F5-4A8A-A545-0FD309A0E8B7}"/>
              </a:ext>
            </a:extLst>
          </p:cNvPr>
          <p:cNvSpPr txBox="1"/>
          <p:nvPr/>
        </p:nvSpPr>
        <p:spPr>
          <a:xfrm>
            <a:off x="974377" y="1108756"/>
            <a:ext cx="4352756" cy="1200329"/>
          </a:xfrm>
          <a:prstGeom prst="rect">
            <a:avLst/>
          </a:prstGeom>
          <a:noFill/>
        </p:spPr>
        <p:txBody>
          <a:bodyPr wrap="square" rtlCol="0">
            <a:spAutoFit/>
          </a:bodyPr>
          <a:lstStyle/>
          <a:p>
            <a:r>
              <a:rPr lang="en-US" sz="3600" dirty="0">
                <a:solidFill>
                  <a:schemeClr val="bg1"/>
                </a:solidFill>
                <a:latin typeface="Aharoni" panose="02010803020104030203" pitchFamily="2" charset="-79"/>
                <a:cs typeface="Aharoni" panose="02010803020104030203" pitchFamily="2" charset="-79"/>
              </a:rPr>
              <a:t>AMAZING NIGHT </a:t>
            </a:r>
            <a:r>
              <a:rPr lang="en-US" sz="3600" dirty="0">
                <a:solidFill>
                  <a:schemeClr val="accent4"/>
                </a:solidFill>
                <a:latin typeface="Aharoni" panose="02010803020104030203" pitchFamily="2" charset="-79"/>
                <a:cs typeface="Aharoni" panose="02010803020104030203" pitchFamily="2" charset="-79"/>
              </a:rPr>
              <a:t>FROM HOLIDAY</a:t>
            </a:r>
            <a:endParaRPr lang="id-ID" sz="3600" dirty="0">
              <a:solidFill>
                <a:schemeClr val="accent4"/>
              </a:solidFill>
              <a:latin typeface="Aharoni" panose="02010803020104030203" pitchFamily="2" charset="-79"/>
              <a:cs typeface="Aharoni" panose="02010803020104030203" pitchFamily="2" charset="-79"/>
            </a:endParaRPr>
          </a:p>
        </p:txBody>
      </p:sp>
      <p:sp>
        <p:nvSpPr>
          <p:cNvPr id="11" name="Half Frame 10">
            <a:extLst>
              <a:ext uri="{FF2B5EF4-FFF2-40B4-BE49-F238E27FC236}">
                <a16:creationId xmlns:a16="http://schemas.microsoft.com/office/drawing/2014/main" id="{A61CCCD5-5AD5-414D-B7E5-D710F9881501}"/>
              </a:ext>
            </a:extLst>
          </p:cNvPr>
          <p:cNvSpPr/>
          <p:nvPr/>
        </p:nvSpPr>
        <p:spPr>
          <a:xfrm rot="5400000">
            <a:off x="4911495" y="1050700"/>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5" name="Rectangle 14">
            <a:extLst>
              <a:ext uri="{FF2B5EF4-FFF2-40B4-BE49-F238E27FC236}">
                <a16:creationId xmlns:a16="http://schemas.microsoft.com/office/drawing/2014/main" id="{8BAFB161-A737-4579-A490-8ADE5656D74E}"/>
              </a:ext>
            </a:extLst>
          </p:cNvPr>
          <p:cNvSpPr/>
          <p:nvPr/>
        </p:nvSpPr>
        <p:spPr>
          <a:xfrm>
            <a:off x="988891" y="3419773"/>
            <a:ext cx="4146990" cy="894732"/>
          </a:xfrm>
          <a:prstGeom prst="rect">
            <a:avLst/>
          </a:prstGeom>
          <a:noFill/>
        </p:spPr>
        <p:txBody>
          <a:bodyPr wrap="square" rtlCol="0">
            <a:spAutoFit/>
          </a:bodyPr>
          <a:lstStyle/>
          <a:p>
            <a:pPr algn="just">
              <a:lnSpc>
                <a:spcPct val="110000"/>
              </a:lnSpc>
            </a:pPr>
            <a:r>
              <a:rPr lang="en-US" sz="1200" dirty="0">
                <a:solidFill>
                  <a:schemeClr val="bg1"/>
                </a:solidFill>
              </a:rPr>
              <a:t>Trendy will show you The easiest and fastest way to go the place that you want to go Whether you’re you The easiest and fastest way to go the place that you want to go Whether you’re place that you want you’re you The </a:t>
            </a:r>
          </a:p>
        </p:txBody>
      </p:sp>
      <p:sp>
        <p:nvSpPr>
          <p:cNvPr id="16" name="Текст 11">
            <a:extLst>
              <a:ext uri="{FF2B5EF4-FFF2-40B4-BE49-F238E27FC236}">
                <a16:creationId xmlns:a16="http://schemas.microsoft.com/office/drawing/2014/main" id="{DADAD849-F07D-40C3-9D27-F99C96872913}"/>
              </a:ext>
            </a:extLst>
          </p:cNvPr>
          <p:cNvSpPr txBox="1">
            <a:spLocks/>
          </p:cNvSpPr>
          <p:nvPr/>
        </p:nvSpPr>
        <p:spPr>
          <a:xfrm>
            <a:off x="1105006" y="2957266"/>
            <a:ext cx="1807672" cy="279184"/>
          </a:xfrm>
          <a:prstGeom prst="rect">
            <a:avLst/>
          </a:prstGeom>
          <a:solidFill>
            <a:schemeClr val="bg1"/>
          </a:solidFill>
        </p:spPr>
        <p:txBody>
          <a:bodyPr>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600" b="1" dirty="0">
                <a:solidFill>
                  <a:schemeClr val="accent4"/>
                </a:solidFill>
                <a:cs typeface="Poppins SemiBold" panose="02000000000000000000" pitchFamily="2" charset="0"/>
              </a:rPr>
              <a:t>Options Here</a:t>
            </a:r>
            <a:endParaRPr lang="en-US" sz="1600" b="1" dirty="0">
              <a:solidFill>
                <a:schemeClr val="accent4"/>
              </a:solidFill>
              <a:cs typeface="Poppins SemiBold" panose="02000000000000000000" pitchFamily="2" charset="0"/>
            </a:endParaRPr>
          </a:p>
        </p:txBody>
      </p:sp>
      <p:sp>
        <p:nvSpPr>
          <p:cNvPr id="19" name="Rectangle 18">
            <a:extLst>
              <a:ext uri="{FF2B5EF4-FFF2-40B4-BE49-F238E27FC236}">
                <a16:creationId xmlns:a16="http://schemas.microsoft.com/office/drawing/2014/main" id="{BE712E71-901B-465B-BF58-B442D552B359}"/>
              </a:ext>
            </a:extLst>
          </p:cNvPr>
          <p:cNvSpPr/>
          <p:nvPr/>
        </p:nvSpPr>
        <p:spPr>
          <a:xfrm>
            <a:off x="988891" y="4508338"/>
            <a:ext cx="4146990" cy="894732"/>
          </a:xfrm>
          <a:prstGeom prst="rect">
            <a:avLst/>
          </a:prstGeom>
          <a:noFill/>
        </p:spPr>
        <p:txBody>
          <a:bodyPr wrap="square" rtlCol="0">
            <a:spAutoFit/>
          </a:bodyPr>
          <a:lstStyle/>
          <a:p>
            <a:pPr algn="just">
              <a:lnSpc>
                <a:spcPct val="110000"/>
              </a:lnSpc>
            </a:pPr>
            <a:r>
              <a:rPr lang="en-US" sz="1200" dirty="0">
                <a:solidFill>
                  <a:schemeClr val="bg1"/>
                </a:solidFill>
              </a:rPr>
              <a:t>Trendy will show you The easiest and fastest way to go the place that you want to go Whether you’re you The easiest and fastest way to go the place that you want to go Whether you’re place that you want you’re you The </a:t>
            </a:r>
          </a:p>
        </p:txBody>
      </p:sp>
      <p:sp>
        <p:nvSpPr>
          <p:cNvPr id="3" name="Picture Placeholder 2">
            <a:extLst>
              <a:ext uri="{FF2B5EF4-FFF2-40B4-BE49-F238E27FC236}">
                <a16:creationId xmlns:a16="http://schemas.microsoft.com/office/drawing/2014/main" id="{A774EC57-B7CB-48B8-9CD9-13A61A54309D}"/>
              </a:ext>
            </a:extLst>
          </p:cNvPr>
          <p:cNvSpPr>
            <a:spLocks noGrp="1"/>
          </p:cNvSpPr>
          <p:nvPr>
            <p:ph type="pic" sz="quarter" idx="10"/>
          </p:nvPr>
        </p:nvSpPr>
        <p:spPr/>
      </p:sp>
    </p:spTree>
    <p:extLst>
      <p:ext uri="{BB962C8B-B14F-4D97-AF65-F5344CB8AC3E}">
        <p14:creationId xmlns:p14="http://schemas.microsoft.com/office/powerpoint/2010/main" val="178800173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65C299A-988A-492C-BCB6-7F29A6708315}"/>
              </a:ext>
            </a:extLst>
          </p:cNvPr>
          <p:cNvGrpSpPr/>
          <p:nvPr/>
        </p:nvGrpSpPr>
        <p:grpSpPr>
          <a:xfrm>
            <a:off x="1264024" y="759759"/>
            <a:ext cx="5338482" cy="5338482"/>
            <a:chOff x="591671" y="1149724"/>
            <a:chExt cx="4450976" cy="4450976"/>
          </a:xfrm>
        </p:grpSpPr>
        <p:sp>
          <p:nvSpPr>
            <p:cNvPr id="5" name="Block Arc 4">
              <a:extLst>
                <a:ext uri="{FF2B5EF4-FFF2-40B4-BE49-F238E27FC236}">
                  <a16:creationId xmlns:a16="http://schemas.microsoft.com/office/drawing/2014/main" id="{0B31515A-2011-46E9-984F-2C88FD7142ED}"/>
                </a:ext>
              </a:extLst>
            </p:cNvPr>
            <p:cNvSpPr/>
            <p:nvPr userDrawn="1"/>
          </p:nvSpPr>
          <p:spPr>
            <a:xfrm>
              <a:off x="591671" y="1149724"/>
              <a:ext cx="4450976" cy="4450976"/>
            </a:xfrm>
            <a:prstGeom prst="blockArc">
              <a:avLst>
                <a:gd name="adj1" fmla="val 3206386"/>
                <a:gd name="adj2" fmla="val 2074880"/>
                <a:gd name="adj3" fmla="val 422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Block Arc 5">
              <a:extLst>
                <a:ext uri="{FF2B5EF4-FFF2-40B4-BE49-F238E27FC236}">
                  <a16:creationId xmlns:a16="http://schemas.microsoft.com/office/drawing/2014/main" id="{E2257AAC-440A-4AA3-9580-43C7D6B88B9F}"/>
                </a:ext>
              </a:extLst>
            </p:cNvPr>
            <p:cNvSpPr/>
            <p:nvPr userDrawn="1"/>
          </p:nvSpPr>
          <p:spPr>
            <a:xfrm rot="9000000">
              <a:off x="951976" y="1510028"/>
              <a:ext cx="3730367" cy="3730367"/>
            </a:xfrm>
            <a:prstGeom prst="blockArc">
              <a:avLst>
                <a:gd name="adj1" fmla="val 5198688"/>
                <a:gd name="adj2" fmla="val 3734576"/>
                <a:gd name="adj3" fmla="val 611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Oval 6">
              <a:extLst>
                <a:ext uri="{FF2B5EF4-FFF2-40B4-BE49-F238E27FC236}">
                  <a16:creationId xmlns:a16="http://schemas.microsoft.com/office/drawing/2014/main" id="{F57DFAD3-25CD-4408-97EB-F86589E675BB}"/>
                </a:ext>
              </a:extLst>
            </p:cNvPr>
            <p:cNvSpPr/>
            <p:nvPr userDrawn="1"/>
          </p:nvSpPr>
          <p:spPr>
            <a:xfrm>
              <a:off x="1331259" y="1895871"/>
              <a:ext cx="2958682" cy="2958682"/>
            </a:xfrm>
            <a:prstGeom prst="ellipse">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Right Triangle 7">
            <a:extLst>
              <a:ext uri="{FF2B5EF4-FFF2-40B4-BE49-F238E27FC236}">
                <a16:creationId xmlns:a16="http://schemas.microsoft.com/office/drawing/2014/main" id="{7C7919D6-34BF-42F9-AF1D-90DECA9A95CE}"/>
              </a:ext>
            </a:extLst>
          </p:cNvPr>
          <p:cNvSpPr/>
          <p:nvPr/>
        </p:nvSpPr>
        <p:spPr>
          <a:xfrm flipV="1">
            <a:off x="177800" y="20574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638A0979-56C9-4476-BB06-0774177B93FD}"/>
              </a:ext>
            </a:extLst>
          </p:cNvPr>
          <p:cNvSpPr/>
          <p:nvPr/>
        </p:nvSpPr>
        <p:spPr>
          <a:xfrm flipH="1">
            <a:off x="11308080" y="6004560"/>
            <a:ext cx="655320" cy="65532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Block Arc 9">
            <a:extLst>
              <a:ext uri="{FF2B5EF4-FFF2-40B4-BE49-F238E27FC236}">
                <a16:creationId xmlns:a16="http://schemas.microsoft.com/office/drawing/2014/main" id="{A8CAB4AB-AC93-4DBC-BF20-226958AE43B8}"/>
              </a:ext>
            </a:extLst>
          </p:cNvPr>
          <p:cNvSpPr/>
          <p:nvPr/>
        </p:nvSpPr>
        <p:spPr>
          <a:xfrm rot="10496004">
            <a:off x="11382908" y="-348921"/>
            <a:ext cx="1160984" cy="1160984"/>
          </a:xfrm>
          <a:prstGeom prst="blockArc">
            <a:avLst>
              <a:gd name="adj1" fmla="val 10800000"/>
              <a:gd name="adj2" fmla="val 2485858"/>
              <a:gd name="adj3" fmla="val 5197"/>
            </a:avLst>
          </a:prstGeom>
          <a:solidFill>
            <a:schemeClr val="accent4"/>
          </a:solidFill>
          <a:ln>
            <a:noFill/>
          </a:ln>
          <a:effectLst>
            <a:outerShdw blurRad="698500" sx="102000" sy="102000" algn="ctr" rotWithShape="0">
              <a:prstClr val="black">
                <a:alpha val="9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1" name="TextBox 10">
            <a:extLst>
              <a:ext uri="{FF2B5EF4-FFF2-40B4-BE49-F238E27FC236}">
                <a16:creationId xmlns:a16="http://schemas.microsoft.com/office/drawing/2014/main" id="{B63C3964-F73E-4709-BD53-C69F9BC7F4A8}"/>
              </a:ext>
            </a:extLst>
          </p:cNvPr>
          <p:cNvSpPr txBox="1"/>
          <p:nvPr/>
        </p:nvSpPr>
        <p:spPr>
          <a:xfrm>
            <a:off x="7375879" y="1156509"/>
            <a:ext cx="3858831" cy="1200329"/>
          </a:xfrm>
          <a:prstGeom prst="rect">
            <a:avLst/>
          </a:prstGeom>
          <a:noFill/>
        </p:spPr>
        <p:txBody>
          <a:bodyPr wrap="square" rtlCol="0">
            <a:spAutoFit/>
          </a:bodyPr>
          <a:lstStyle/>
          <a:p>
            <a:r>
              <a:rPr lang="en-US" sz="3600" dirty="0">
                <a:latin typeface="Aharoni" panose="02010803020104030203" pitchFamily="2" charset="-79"/>
                <a:cs typeface="Aharoni" panose="02010803020104030203" pitchFamily="2" charset="-79"/>
              </a:rPr>
              <a:t>NIGHT PICTURE</a:t>
            </a:r>
            <a:endParaRPr lang="id-ID" sz="3600" dirty="0">
              <a:latin typeface="Aharoni" panose="02010803020104030203" pitchFamily="2" charset="-79"/>
              <a:cs typeface="Aharoni" panose="02010803020104030203" pitchFamily="2" charset="-79"/>
            </a:endParaRPr>
          </a:p>
          <a:p>
            <a:r>
              <a:rPr lang="en-US" sz="3600" dirty="0">
                <a:solidFill>
                  <a:schemeClr val="accent4"/>
                </a:solidFill>
                <a:latin typeface="Aharoni" panose="02010803020104030203" pitchFamily="2" charset="-79"/>
                <a:cs typeface="Aharoni" panose="02010803020104030203" pitchFamily="2" charset="-79"/>
              </a:rPr>
              <a:t>FRESH HOLIDAY </a:t>
            </a:r>
            <a:endParaRPr lang="id-ID" sz="3600" dirty="0">
              <a:solidFill>
                <a:schemeClr val="accent4"/>
              </a:solidFill>
              <a:latin typeface="Aharoni" panose="02010803020104030203" pitchFamily="2" charset="-79"/>
              <a:cs typeface="Aharoni" panose="02010803020104030203" pitchFamily="2" charset="-79"/>
            </a:endParaRPr>
          </a:p>
        </p:txBody>
      </p:sp>
      <p:sp>
        <p:nvSpPr>
          <p:cNvPr id="12" name="Half Frame 11">
            <a:extLst>
              <a:ext uri="{FF2B5EF4-FFF2-40B4-BE49-F238E27FC236}">
                <a16:creationId xmlns:a16="http://schemas.microsoft.com/office/drawing/2014/main" id="{B60BC3AF-1597-4E2E-8BC6-10AA7DA70D8B}"/>
              </a:ext>
            </a:extLst>
          </p:cNvPr>
          <p:cNvSpPr/>
          <p:nvPr/>
        </p:nvSpPr>
        <p:spPr>
          <a:xfrm rot="5400000">
            <a:off x="10775968" y="1069425"/>
            <a:ext cx="415637" cy="415637"/>
          </a:xfrm>
          <a:prstGeom prst="halfFram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5" name="Oval 14">
            <a:extLst>
              <a:ext uri="{FF2B5EF4-FFF2-40B4-BE49-F238E27FC236}">
                <a16:creationId xmlns:a16="http://schemas.microsoft.com/office/drawing/2014/main" id="{AF8A442A-55A9-4E3C-8229-1087A3C49CB8}"/>
              </a:ext>
            </a:extLst>
          </p:cNvPr>
          <p:cNvSpPr/>
          <p:nvPr/>
        </p:nvSpPr>
        <p:spPr>
          <a:xfrm>
            <a:off x="7375879" y="2718460"/>
            <a:ext cx="568038" cy="56803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100" dirty="0"/>
              <a:t>01</a:t>
            </a:r>
          </a:p>
        </p:txBody>
      </p:sp>
      <p:sp>
        <p:nvSpPr>
          <p:cNvPr id="16" name="Oval 15">
            <a:extLst>
              <a:ext uri="{FF2B5EF4-FFF2-40B4-BE49-F238E27FC236}">
                <a16:creationId xmlns:a16="http://schemas.microsoft.com/office/drawing/2014/main" id="{3F05CCFA-9F00-4210-BCF0-9A6BCDCEBB5B}"/>
              </a:ext>
            </a:extLst>
          </p:cNvPr>
          <p:cNvSpPr/>
          <p:nvPr/>
        </p:nvSpPr>
        <p:spPr>
          <a:xfrm>
            <a:off x="7408150" y="5220540"/>
            <a:ext cx="568038" cy="56803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100" dirty="0"/>
              <a:t>02</a:t>
            </a:r>
          </a:p>
        </p:txBody>
      </p:sp>
      <p:sp>
        <p:nvSpPr>
          <p:cNvPr id="17" name="Rectangle 16">
            <a:extLst>
              <a:ext uri="{FF2B5EF4-FFF2-40B4-BE49-F238E27FC236}">
                <a16:creationId xmlns:a16="http://schemas.microsoft.com/office/drawing/2014/main" id="{51F959F0-AF71-462C-B249-1FB88853C078}"/>
              </a:ext>
            </a:extLst>
          </p:cNvPr>
          <p:cNvSpPr/>
          <p:nvPr/>
        </p:nvSpPr>
        <p:spPr>
          <a:xfrm>
            <a:off x="8055954" y="2714749"/>
            <a:ext cx="3252126" cy="492058"/>
          </a:xfrm>
          <a:prstGeom prst="rect">
            <a:avLst/>
          </a:prstGeom>
        </p:spPr>
        <p:txBody>
          <a:bodyPr wrap="square">
            <a:spAutoFit/>
          </a:bodyPr>
          <a:lstStyle/>
          <a:p>
            <a:pPr>
              <a:lnSpc>
                <a:spcPts val="1600"/>
              </a:lnSpc>
            </a:pPr>
            <a:r>
              <a:rPr lang="id-ID" sz="1200" dirty="0">
                <a:solidFill>
                  <a:schemeClr val="tx2">
                    <a:lumMod val="50000"/>
                  </a:schemeClr>
                </a:solidFill>
                <a:ea typeface="Roboto" panose="02000000000000000000" pitchFamily="2" charset="0"/>
              </a:rPr>
              <a:t>Lorem Ipsum Dolor Sit Ame, Consectetur</a:t>
            </a:r>
            <a:r>
              <a:rPr lang="en-US" sz="1200" dirty="0">
                <a:solidFill>
                  <a:schemeClr val="tx2">
                    <a:lumMod val="50000"/>
                  </a:schemeClr>
                </a:solidFill>
                <a:ea typeface="Roboto" panose="02000000000000000000" pitchFamily="2" charset="0"/>
              </a:rPr>
              <a:t> </a:t>
            </a:r>
            <a:r>
              <a:rPr lang="id-ID" sz="1200" dirty="0">
                <a:solidFill>
                  <a:schemeClr val="tx2">
                    <a:lumMod val="50000"/>
                  </a:schemeClr>
                </a:solidFill>
                <a:ea typeface="Roboto" panose="02000000000000000000" pitchFamily="2" charset="0"/>
              </a:rPr>
              <a:t>t</a:t>
            </a:r>
            <a:r>
              <a:rPr lang="en-US" sz="1200" dirty="0" err="1">
                <a:solidFill>
                  <a:schemeClr val="tx2">
                    <a:lumMod val="50000"/>
                  </a:schemeClr>
                </a:solidFill>
                <a:ea typeface="Roboto" panose="02000000000000000000" pitchFamily="2" charset="0"/>
              </a:rPr>
              <a:t>tren</a:t>
            </a:r>
            <a:r>
              <a:rPr lang="id-ID" sz="1200" dirty="0">
                <a:solidFill>
                  <a:schemeClr val="tx2">
                    <a:lumMod val="50000"/>
                  </a:schemeClr>
                </a:solidFill>
                <a:ea typeface="Roboto" panose="02000000000000000000" pitchFamily="2" charset="0"/>
              </a:rPr>
              <a:t> Adipi Elit, Ed Do Eiusmod</a:t>
            </a:r>
            <a:r>
              <a:rPr lang="en-US" sz="1200" dirty="0">
                <a:solidFill>
                  <a:schemeClr val="tx2">
                    <a:lumMod val="50000"/>
                  </a:schemeClr>
                </a:solidFill>
                <a:ea typeface="Roboto" panose="02000000000000000000" pitchFamily="2" charset="0"/>
              </a:rPr>
              <a:t> </a:t>
            </a:r>
            <a:r>
              <a:rPr lang="id-ID" sz="1200" dirty="0">
                <a:solidFill>
                  <a:schemeClr val="tx2">
                    <a:lumMod val="50000"/>
                  </a:schemeClr>
                </a:solidFill>
                <a:ea typeface="Roboto" panose="02000000000000000000" pitchFamily="2" charset="0"/>
              </a:rPr>
              <a:t>Sit Ame</a:t>
            </a:r>
          </a:p>
        </p:txBody>
      </p:sp>
      <p:sp>
        <p:nvSpPr>
          <p:cNvPr id="18" name="Rectangle 17">
            <a:extLst>
              <a:ext uri="{FF2B5EF4-FFF2-40B4-BE49-F238E27FC236}">
                <a16:creationId xmlns:a16="http://schemas.microsoft.com/office/drawing/2014/main" id="{0312FB4C-7635-41CC-829D-955FF9D60894}"/>
              </a:ext>
            </a:extLst>
          </p:cNvPr>
          <p:cNvSpPr/>
          <p:nvPr/>
        </p:nvSpPr>
        <p:spPr>
          <a:xfrm>
            <a:off x="8088224" y="5216829"/>
            <a:ext cx="3252125" cy="492058"/>
          </a:xfrm>
          <a:prstGeom prst="rect">
            <a:avLst/>
          </a:prstGeom>
        </p:spPr>
        <p:txBody>
          <a:bodyPr wrap="square">
            <a:spAutoFit/>
          </a:bodyPr>
          <a:lstStyle/>
          <a:p>
            <a:pPr>
              <a:lnSpc>
                <a:spcPts val="1600"/>
              </a:lnSpc>
            </a:pPr>
            <a:r>
              <a:rPr lang="id-ID" sz="1200" dirty="0">
                <a:solidFill>
                  <a:schemeClr val="tx2">
                    <a:lumMod val="50000"/>
                  </a:schemeClr>
                </a:solidFill>
                <a:ea typeface="Roboto" panose="02000000000000000000" pitchFamily="2" charset="0"/>
              </a:rPr>
              <a:t>Lorem Ipsum Dolor Sit Amet, Consectetur</a:t>
            </a:r>
            <a:r>
              <a:rPr lang="en-US" sz="1200" dirty="0">
                <a:solidFill>
                  <a:schemeClr val="tx2">
                    <a:lumMod val="50000"/>
                  </a:schemeClr>
                </a:solidFill>
                <a:ea typeface="Roboto" panose="02000000000000000000" pitchFamily="2" charset="0"/>
              </a:rPr>
              <a:t> </a:t>
            </a:r>
            <a:r>
              <a:rPr lang="en-US" sz="1200" dirty="0" err="1">
                <a:solidFill>
                  <a:schemeClr val="tx2">
                    <a:lumMod val="50000"/>
                  </a:schemeClr>
                </a:solidFill>
                <a:ea typeface="Roboto" panose="02000000000000000000" pitchFamily="2" charset="0"/>
              </a:rPr>
              <a:t>tren</a:t>
            </a:r>
            <a:r>
              <a:rPr lang="id-ID" sz="1200" dirty="0">
                <a:solidFill>
                  <a:schemeClr val="tx2">
                    <a:lumMod val="50000"/>
                  </a:schemeClr>
                </a:solidFill>
                <a:ea typeface="Roboto" panose="02000000000000000000" pitchFamily="2" charset="0"/>
              </a:rPr>
              <a:t> Adipi Elit, Ed Do Eiusmod</a:t>
            </a:r>
            <a:r>
              <a:rPr lang="en-US" sz="1200" dirty="0">
                <a:solidFill>
                  <a:schemeClr val="tx2">
                    <a:lumMod val="50000"/>
                  </a:schemeClr>
                </a:solidFill>
                <a:ea typeface="Roboto" panose="02000000000000000000" pitchFamily="2" charset="0"/>
              </a:rPr>
              <a:t> </a:t>
            </a:r>
            <a:r>
              <a:rPr lang="id-ID" sz="1200" dirty="0">
                <a:solidFill>
                  <a:schemeClr val="tx2">
                    <a:lumMod val="50000"/>
                  </a:schemeClr>
                </a:solidFill>
                <a:ea typeface="Roboto" panose="02000000000000000000" pitchFamily="2" charset="0"/>
              </a:rPr>
              <a:t>Sit Ame</a:t>
            </a:r>
          </a:p>
        </p:txBody>
      </p:sp>
      <p:sp>
        <p:nvSpPr>
          <p:cNvPr id="19" name="Rectangle 18">
            <a:extLst>
              <a:ext uri="{FF2B5EF4-FFF2-40B4-BE49-F238E27FC236}">
                <a16:creationId xmlns:a16="http://schemas.microsoft.com/office/drawing/2014/main" id="{2757AEA4-178E-49ED-BD79-CE965114F679}"/>
              </a:ext>
            </a:extLst>
          </p:cNvPr>
          <p:cNvSpPr/>
          <p:nvPr/>
        </p:nvSpPr>
        <p:spPr>
          <a:xfrm>
            <a:off x="7375879" y="3538666"/>
            <a:ext cx="4010306" cy="691600"/>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10000"/>
              </a:lnSpc>
            </a:pPr>
            <a:r>
              <a:rPr lang="en-US" sz="1200" b="1" dirty="0">
                <a:solidFill>
                  <a:schemeClr val="accent4"/>
                </a:solidFill>
              </a:rPr>
              <a:t>Trendy will show you The </a:t>
            </a:r>
            <a:r>
              <a:rPr lang="en-US" sz="1200" dirty="0">
                <a:solidFill>
                  <a:schemeClr val="tx2">
                    <a:lumMod val="50000"/>
                  </a:schemeClr>
                </a:solidFill>
              </a:rPr>
              <a:t>easiest and fastest way to go the place that you want to go Whether you're on foot public transport or in a car use trendy show you</a:t>
            </a:r>
          </a:p>
        </p:txBody>
      </p:sp>
      <p:sp>
        <p:nvSpPr>
          <p:cNvPr id="20" name="Rectangle 19">
            <a:extLst>
              <a:ext uri="{FF2B5EF4-FFF2-40B4-BE49-F238E27FC236}">
                <a16:creationId xmlns:a16="http://schemas.microsoft.com/office/drawing/2014/main" id="{8D52D9D3-4719-48E6-AC8B-FFBC687FF9F1}"/>
              </a:ext>
            </a:extLst>
          </p:cNvPr>
          <p:cNvSpPr/>
          <p:nvPr/>
        </p:nvSpPr>
        <p:spPr>
          <a:xfrm>
            <a:off x="7408150" y="4437426"/>
            <a:ext cx="903645" cy="276999"/>
          </a:xfrm>
          <a:prstGeom prst="rect">
            <a:avLst/>
          </a:prstGeom>
          <a:noFill/>
        </p:spPr>
        <p:txBody>
          <a:bodyPr wrap="none" rtlCol="0">
            <a:spAutoFit/>
          </a:bodyPr>
          <a:lstStyle/>
          <a:p>
            <a:r>
              <a:rPr lang="en-US" sz="1200" dirty="0">
                <a:solidFill>
                  <a:schemeClr val="tx2">
                    <a:lumMod val="50000"/>
                  </a:schemeClr>
                </a:solidFill>
              </a:rPr>
              <a:t>Perspective</a:t>
            </a:r>
          </a:p>
        </p:txBody>
      </p:sp>
      <p:sp>
        <p:nvSpPr>
          <p:cNvPr id="21" name="Rectangle 20">
            <a:extLst>
              <a:ext uri="{FF2B5EF4-FFF2-40B4-BE49-F238E27FC236}">
                <a16:creationId xmlns:a16="http://schemas.microsoft.com/office/drawing/2014/main" id="{3E27CA5A-9B17-4C5F-ACD2-715DEB53230B}"/>
              </a:ext>
            </a:extLst>
          </p:cNvPr>
          <p:cNvSpPr/>
          <p:nvPr/>
        </p:nvSpPr>
        <p:spPr>
          <a:xfrm>
            <a:off x="10754565" y="4383790"/>
            <a:ext cx="450764" cy="276999"/>
          </a:xfrm>
          <a:prstGeom prst="rect">
            <a:avLst/>
          </a:prstGeom>
          <a:noFill/>
        </p:spPr>
        <p:txBody>
          <a:bodyPr wrap="none" rtlCol="0">
            <a:spAutoFit/>
          </a:bodyPr>
          <a:lstStyle/>
          <a:p>
            <a:pPr algn="r"/>
            <a:r>
              <a:rPr lang="en-US" sz="1200" dirty="0">
                <a:solidFill>
                  <a:schemeClr val="tx2">
                    <a:lumMod val="50000"/>
                  </a:schemeClr>
                </a:solidFill>
              </a:rPr>
              <a:t>88%</a:t>
            </a:r>
          </a:p>
        </p:txBody>
      </p:sp>
      <p:cxnSp>
        <p:nvCxnSpPr>
          <p:cNvPr id="22" name="Straight Connector 21">
            <a:extLst>
              <a:ext uri="{FF2B5EF4-FFF2-40B4-BE49-F238E27FC236}">
                <a16:creationId xmlns:a16="http://schemas.microsoft.com/office/drawing/2014/main" id="{8F9FBF17-9CAB-40FB-A34C-D1038B580305}"/>
              </a:ext>
            </a:extLst>
          </p:cNvPr>
          <p:cNvCxnSpPr>
            <a:cxnSpLocks/>
          </p:cNvCxnSpPr>
          <p:nvPr/>
        </p:nvCxnSpPr>
        <p:spPr>
          <a:xfrm>
            <a:off x="7557628" y="4815948"/>
            <a:ext cx="3647701" cy="0"/>
          </a:xfrm>
          <a:prstGeom prst="line">
            <a:avLst/>
          </a:prstGeom>
          <a:ln w="228600" cap="rnd">
            <a:solidFill>
              <a:schemeClr val="bg1">
                <a:lumMod val="95000"/>
              </a:schemeClr>
            </a:solidFill>
            <a:roun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3E50C3A-6F1A-41F6-A687-659DE206897D}"/>
              </a:ext>
            </a:extLst>
          </p:cNvPr>
          <p:cNvCxnSpPr>
            <a:cxnSpLocks/>
          </p:cNvCxnSpPr>
          <p:nvPr/>
        </p:nvCxnSpPr>
        <p:spPr>
          <a:xfrm>
            <a:off x="7557628" y="4815948"/>
            <a:ext cx="2460100" cy="0"/>
          </a:xfrm>
          <a:prstGeom prst="line">
            <a:avLst/>
          </a:prstGeom>
          <a:ln w="228600" cap="rnd">
            <a:solidFill>
              <a:schemeClr val="accent4"/>
            </a:solidFill>
            <a:round/>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B6766769-E049-4A3D-98A0-269ED4371AF7}"/>
              </a:ext>
            </a:extLst>
          </p:cNvPr>
          <p:cNvSpPr>
            <a:spLocks noGrp="1"/>
          </p:cNvSpPr>
          <p:nvPr>
            <p:ph type="pic" sz="quarter" idx="10"/>
          </p:nvPr>
        </p:nvSpPr>
        <p:spPr/>
      </p:sp>
    </p:spTree>
    <p:extLst>
      <p:ext uri="{BB962C8B-B14F-4D97-AF65-F5344CB8AC3E}">
        <p14:creationId xmlns:p14="http://schemas.microsoft.com/office/powerpoint/2010/main" val="1477634522"/>
      </p:ext>
    </p:extLst>
  </p:cSld>
  <p:clrMapOvr>
    <a:masterClrMapping/>
  </p:clrMapOvr>
  <p:transition spd="slow">
    <p:wipe/>
  </p:transition>
</p:sld>
</file>

<file path=ppt/theme/theme1.xml><?xml version="1.0" encoding="utf-8"?>
<a:theme xmlns:a="http://schemas.openxmlformats.org/drawingml/2006/main" name="Office Theme">
  <a:themeElements>
    <a:clrScheme name="Pink Full">
      <a:dk1>
        <a:sysClr val="windowText" lastClr="000000"/>
      </a:dk1>
      <a:lt1>
        <a:sysClr val="window" lastClr="FFFFFF"/>
      </a:lt1>
      <a:dk2>
        <a:srgbClr val="44546A"/>
      </a:dk2>
      <a:lt2>
        <a:srgbClr val="FFFFFF"/>
      </a:lt2>
      <a:accent1>
        <a:srgbClr val="FF6699"/>
      </a:accent1>
      <a:accent2>
        <a:srgbClr val="FF0066"/>
      </a:accent2>
      <a:accent3>
        <a:srgbClr val="FF6699"/>
      </a:accent3>
      <a:accent4>
        <a:srgbClr val="FF0066"/>
      </a:accent4>
      <a:accent5>
        <a:srgbClr val="FF6699"/>
      </a:accent5>
      <a:accent6>
        <a:srgbClr val="FF0066"/>
      </a:accent6>
      <a:hlink>
        <a:srgbClr val="0088B8"/>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493</TotalTime>
  <Words>1916</Words>
  <Application>Microsoft Office PowerPoint</Application>
  <PresentationFormat>Widescreen</PresentationFormat>
  <Paragraphs>234</Paragraphs>
  <Slides>30</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30</vt:i4>
      </vt:variant>
    </vt:vector>
  </HeadingPairs>
  <TitlesOfParts>
    <vt:vector size="43" baseType="lpstr">
      <vt:lpstr>Aharoni</vt:lpstr>
      <vt:lpstr>Arial</vt:lpstr>
      <vt:lpstr>Bahnschrift</vt:lpstr>
      <vt:lpstr>Calibri</vt:lpstr>
      <vt:lpstr>Calibri Light</vt:lpstr>
      <vt:lpstr>Montserrat</vt:lpstr>
      <vt:lpstr>Montserrat Light</vt:lpstr>
      <vt:lpstr>Montserrat SemiBold</vt:lpstr>
      <vt:lpstr>Poppins Light</vt:lpstr>
      <vt:lpstr>Raleway</vt:lpstr>
      <vt:lpstr>Raleway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AQR</dc:creator>
  <cp:lastModifiedBy>HP</cp:lastModifiedBy>
  <cp:revision>31</cp:revision>
  <dcterms:created xsi:type="dcterms:W3CDTF">2019-12-17T07:26:58Z</dcterms:created>
  <dcterms:modified xsi:type="dcterms:W3CDTF">2019-12-18T08:30:59Z</dcterms:modified>
</cp:coreProperties>
</file>