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9"/>
  </p:notesMasterIdLst>
  <p:sldIdLst>
    <p:sldId id="269" r:id="rId2"/>
    <p:sldId id="291" r:id="rId3"/>
    <p:sldId id="284" r:id="rId4"/>
    <p:sldId id="281" r:id="rId5"/>
    <p:sldId id="292" r:id="rId6"/>
    <p:sldId id="295" r:id="rId7"/>
    <p:sldId id="296" r:id="rId8"/>
    <p:sldId id="288" r:id="rId9"/>
    <p:sldId id="278" r:id="rId10"/>
    <p:sldId id="298" r:id="rId11"/>
    <p:sldId id="289" r:id="rId12"/>
    <p:sldId id="299" r:id="rId13"/>
    <p:sldId id="300" r:id="rId14"/>
    <p:sldId id="290" r:id="rId15"/>
    <p:sldId id="276" r:id="rId16"/>
    <p:sldId id="282" r:id="rId17"/>
    <p:sldId id="279" r:id="rId18"/>
  </p:sldIdLst>
  <p:sldSz cx="9144000" cy="5143500" type="screen16x9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1BE"/>
    <a:srgbClr val="ECB2CB"/>
    <a:srgbClr val="E9A5C2"/>
    <a:srgbClr val="008A3E"/>
    <a:srgbClr val="E183AB"/>
    <a:srgbClr val="FFFF66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FC6C34-7E37-7D5A-EC67-860F6B55BC5F}" v="2" dt="2020-08-10T15:13:42.094"/>
    <p1510:client id="{6C9B294E-4BA9-413A-8FC9-7C6835BB56B8}" v="1" dt="2020-08-11T05:27:47.389"/>
    <p1510:client id="{A77E535D-64B8-4849-8373-C9856491E641}" v="4" dt="2020-08-10T22:19:04.1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3" autoAdjust="0"/>
    <p:restoredTop sz="94660"/>
  </p:normalViewPr>
  <p:slideViewPr>
    <p:cSldViewPr>
      <p:cViewPr>
        <p:scale>
          <a:sx n="100" d="100"/>
          <a:sy n="100" d="100"/>
        </p:scale>
        <p:origin x="-72" y="2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a3d25e8665d24784db8b40b5b60cda1a191872e911952b607f7675fb564fa7e5::" providerId="AD" clId="Web-{A77E535D-64B8-4849-8373-C9856491E641}"/>
    <pc:docChg chg="modSld">
      <pc:chgData name="Người dùng Khách" userId="S::urn:spo:anon#a3d25e8665d24784db8b40b5b60cda1a191872e911952b607f7675fb564fa7e5::" providerId="AD" clId="Web-{A77E535D-64B8-4849-8373-C9856491E641}" dt="2020-08-10T22:19:04.132" v="3" actId="1076"/>
      <pc:docMkLst>
        <pc:docMk/>
      </pc:docMkLst>
      <pc:sldChg chg="modSp">
        <pc:chgData name="Người dùng Khách" userId="S::urn:spo:anon#a3d25e8665d24784db8b40b5b60cda1a191872e911952b607f7675fb564fa7e5::" providerId="AD" clId="Web-{A77E535D-64B8-4849-8373-C9856491E641}" dt="2020-08-10T22:18:19.069" v="2" actId="1076"/>
        <pc:sldMkLst>
          <pc:docMk/>
          <pc:sldMk cId="2927387076" sldId="276"/>
        </pc:sldMkLst>
        <pc:picChg chg="mod">
          <ac:chgData name="Người dùng Khách" userId="S::urn:spo:anon#a3d25e8665d24784db8b40b5b60cda1a191872e911952b607f7675fb564fa7e5::" providerId="AD" clId="Web-{A77E535D-64B8-4849-8373-C9856491E641}" dt="2020-08-10T22:18:19.069" v="2" actId="1076"/>
          <ac:picMkLst>
            <pc:docMk/>
            <pc:sldMk cId="2927387076" sldId="276"/>
            <ac:picMk id="2" creationId="{00000000-0000-0000-0000-000000000000}"/>
          </ac:picMkLst>
        </pc:picChg>
      </pc:sldChg>
      <pc:sldChg chg="modSp">
        <pc:chgData name="Người dùng Khách" userId="S::urn:spo:anon#a3d25e8665d24784db8b40b5b60cda1a191872e911952b607f7675fb564fa7e5::" providerId="AD" clId="Web-{A77E535D-64B8-4849-8373-C9856491E641}" dt="2020-08-10T22:19:04.132" v="3" actId="1076"/>
        <pc:sldMkLst>
          <pc:docMk/>
          <pc:sldMk cId="860162532" sldId="282"/>
        </pc:sldMkLst>
        <pc:picChg chg="mod">
          <ac:chgData name="Người dùng Khách" userId="S::urn:spo:anon#a3d25e8665d24784db8b40b5b60cda1a191872e911952b607f7675fb564fa7e5::" providerId="AD" clId="Web-{A77E535D-64B8-4849-8373-C9856491E641}" dt="2020-08-10T22:19:04.132" v="3" actId="1076"/>
          <ac:picMkLst>
            <pc:docMk/>
            <pc:sldMk cId="860162532" sldId="282"/>
            <ac:picMk id="4" creationId="{00000000-0000-0000-0000-000000000000}"/>
          </ac:picMkLst>
        </pc:picChg>
      </pc:sldChg>
    </pc:docChg>
  </pc:docChgLst>
  <pc:docChgLst>
    <pc:chgData name="Hoang Thi Nhung" userId="S::nhunght.nov.19@msedu.edu.vn::2c659f5f-1458-4364-b2b3-21e33bb1b9bf" providerId="AD" clId="Web-{41FC6C34-7E37-7D5A-EC67-860F6B55BC5F}"/>
    <pc:docChg chg="modSld">
      <pc:chgData name="Hoang Thi Nhung" userId="S::nhunght.nov.19@msedu.edu.vn::2c659f5f-1458-4364-b2b3-21e33bb1b9bf" providerId="AD" clId="Web-{41FC6C34-7E37-7D5A-EC67-860F6B55BC5F}" dt="2020-08-10T15:13:42.094" v="1" actId="14100"/>
      <pc:docMkLst>
        <pc:docMk/>
      </pc:docMkLst>
      <pc:sldChg chg="modSp">
        <pc:chgData name="Hoang Thi Nhung" userId="S::nhunght.nov.19@msedu.edu.vn::2c659f5f-1458-4364-b2b3-21e33bb1b9bf" providerId="AD" clId="Web-{41FC6C34-7E37-7D5A-EC67-860F6B55BC5F}" dt="2020-08-10T15:13:42.094" v="1" actId="14100"/>
        <pc:sldMkLst>
          <pc:docMk/>
          <pc:sldMk cId="4038747461" sldId="269"/>
        </pc:sldMkLst>
        <pc:picChg chg="mod">
          <ac:chgData name="Hoang Thi Nhung" userId="S::nhunght.nov.19@msedu.edu.vn::2c659f5f-1458-4364-b2b3-21e33bb1b9bf" providerId="AD" clId="Web-{41FC6C34-7E37-7D5A-EC67-860F6B55BC5F}" dt="2020-08-10T15:13:42.094" v="1" actId="14100"/>
          <ac:picMkLst>
            <pc:docMk/>
            <pc:sldMk cId="4038747461" sldId="269"/>
            <ac:picMk id="8" creationId="{00000000-0000-0000-0000-000000000000}"/>
          </ac:picMkLst>
        </pc:picChg>
      </pc:sldChg>
    </pc:docChg>
  </pc:docChgLst>
  <pc:docChgLst>
    <pc:chgData name="Người dùng Khách" userId="S::urn:spo:anon#a3d25e8665d24784db8b40b5b60cda1a191872e911952b607f7675fb564fa7e5::" providerId="AD" clId="Web-{6C9B294E-4BA9-413A-8FC9-7C6835BB56B8}"/>
    <pc:docChg chg="modSld">
      <pc:chgData name="Người dùng Khách" userId="S::urn:spo:anon#a3d25e8665d24784db8b40b5b60cda1a191872e911952b607f7675fb564fa7e5::" providerId="AD" clId="Web-{6C9B294E-4BA9-413A-8FC9-7C6835BB56B8}" dt="2020-08-11T05:27:47.389" v="0" actId="1076"/>
      <pc:docMkLst>
        <pc:docMk/>
      </pc:docMkLst>
      <pc:sldChg chg="modSp">
        <pc:chgData name="Người dùng Khách" userId="S::urn:spo:anon#a3d25e8665d24784db8b40b5b60cda1a191872e911952b607f7675fb564fa7e5::" providerId="AD" clId="Web-{6C9B294E-4BA9-413A-8FC9-7C6835BB56B8}" dt="2020-08-11T05:27:47.389" v="0" actId="1076"/>
        <pc:sldMkLst>
          <pc:docMk/>
          <pc:sldMk cId="2366539268" sldId="257"/>
        </pc:sldMkLst>
        <pc:grpChg chg="mod">
          <ac:chgData name="Người dùng Khách" userId="S::urn:spo:anon#a3d25e8665d24784db8b40b5b60cda1a191872e911952b607f7675fb564fa7e5::" providerId="AD" clId="Web-{6C9B294E-4BA9-413A-8FC9-7C6835BB56B8}" dt="2020-08-11T05:27:47.389" v="0" actId="1076"/>
          <ac:grpSpMkLst>
            <pc:docMk/>
            <pc:sldMk cId="2366539268" sldId="257"/>
            <ac:grpSpMk id="23" creationId="{00000000-0000-0000-0000-000000000000}"/>
          </ac:grpSpMkLst>
        </pc:gr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CD967-5C2A-4176-9658-5E92363C71A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461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06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8/21/2020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08" y="0"/>
            <a:ext cx="10260330" cy="51177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312004"/>
            <a:ext cx="7162800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HP001 4 hàng" pitchFamily="34" charset="0"/>
              </a:rPr>
              <a:t>Xin chào các em!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72" y="1419342"/>
            <a:ext cx="2285282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4746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69" y="3558146"/>
            <a:ext cx="5538060" cy="9713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148" y="193434"/>
            <a:ext cx="5570409" cy="4620616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3921066" y="2121921"/>
            <a:ext cx="1327751" cy="1357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校园</a:t>
            </a:r>
            <a:endParaRPr lang="en-US" altLang="zh-CN" sz="4400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00350" y="2313989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HP001 4 hàng" pitchFamily="34" charset="0"/>
              </a:rPr>
              <a:t>   </a:t>
            </a:r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0"/>
              </a:rPr>
              <a:t>Tiết</a:t>
            </a:r>
            <a:r>
              <a:rPr lang="en-US" sz="5400" b="1" dirty="0" smtClean="0">
                <a:solidFill>
                  <a:srgbClr val="FF0000"/>
                </a:solidFill>
                <a:latin typeface="HP001 4 hàng" pitchFamily="34" charset="0"/>
              </a:rPr>
              <a:t> 2</a:t>
            </a:r>
            <a:endParaRPr lang="en-US" sz="54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83063" y="3237319"/>
            <a:ext cx="777875" cy="58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1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" y="0"/>
            <a:ext cx="2391401" cy="523212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5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.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TËp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®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äc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3074" name="Picture 2" descr="C:\Users\Administrator\Downloads\f72f96fd-7d38-44a5-a7c6-1c7c82e4e2f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" t="5551" r="7947" b="34883"/>
          <a:stretch/>
        </p:blipFill>
        <p:spPr bwMode="auto">
          <a:xfrm>
            <a:off x="152400" y="695324"/>
            <a:ext cx="8763000" cy="431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6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19400" y="36195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HP-211" pitchFamily="2" charset="-93"/>
              </a:rPr>
              <a:t>Ở </a:t>
            </a:r>
            <a:r>
              <a:rPr lang="en-US" sz="4000" dirty="0" err="1" smtClean="0">
                <a:solidFill>
                  <a:srgbClr val="FF0000"/>
                </a:solidFill>
                <a:latin typeface="HP-211" pitchFamily="2" charset="-93"/>
              </a:rPr>
              <a:t>nhà</a:t>
            </a:r>
            <a:r>
              <a:rPr lang="en-US" sz="4000" dirty="0" smtClean="0">
                <a:solidFill>
                  <a:srgbClr val="FF0000"/>
                </a:solidFill>
                <a:latin typeface="HP-211" pitchFamily="2" charset="-93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HP-211" pitchFamily="2" charset="-93"/>
              </a:rPr>
              <a:t>Hà</a:t>
            </a:r>
            <a:endParaRPr lang="vi-VN" sz="4000" dirty="0">
              <a:solidFill>
                <a:srgbClr val="FF0000"/>
              </a:solidFill>
              <a:latin typeface="HP-211" pitchFamily="2" charset="-93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6224" y="1108650"/>
            <a:ext cx="86391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  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Nhà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Hà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bà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ba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má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. À,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cả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Hà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bé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Lê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nữa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chứ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.</a:t>
            </a:r>
          </a:p>
          <a:p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    6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giờ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Hà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giúp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má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sắp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cơm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. Ba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cho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gà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ăn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Bà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rửa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mặt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cho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bé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Lê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Kế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đó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cả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nhà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ăn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cơm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. 7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giờ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ba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má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dắt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xe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đi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làm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Hà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ra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lớp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Bà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đưa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bé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Lê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đi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nhà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trẻ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.</a:t>
            </a:r>
            <a:endParaRPr lang="vi-VN" sz="2800" dirty="0">
              <a:solidFill>
                <a:srgbClr val="002060"/>
              </a:solidFill>
              <a:latin typeface="HP-211" pitchFamily="2" charset="-93"/>
            </a:endParaRPr>
          </a:p>
        </p:txBody>
      </p:sp>
      <p:sp>
        <p:nvSpPr>
          <p:cNvPr id="6" name="Minus 5"/>
          <p:cNvSpPr/>
          <p:nvPr/>
        </p:nvSpPr>
        <p:spPr>
          <a:xfrm>
            <a:off x="2362200" y="2447478"/>
            <a:ext cx="1852612" cy="45719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7" name="Minus 6"/>
          <p:cNvSpPr/>
          <p:nvPr/>
        </p:nvSpPr>
        <p:spPr>
          <a:xfrm>
            <a:off x="3886200" y="2388300"/>
            <a:ext cx="1981200" cy="83494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8" name="Minus 7"/>
          <p:cNvSpPr/>
          <p:nvPr/>
        </p:nvSpPr>
        <p:spPr>
          <a:xfrm>
            <a:off x="6096000" y="2438986"/>
            <a:ext cx="2438400" cy="65616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9" name="Minus 8"/>
          <p:cNvSpPr/>
          <p:nvPr/>
        </p:nvSpPr>
        <p:spPr>
          <a:xfrm>
            <a:off x="704850" y="2779182"/>
            <a:ext cx="1752600" cy="162984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0" name="Minus 9"/>
          <p:cNvSpPr/>
          <p:nvPr/>
        </p:nvSpPr>
        <p:spPr>
          <a:xfrm>
            <a:off x="2209800" y="3257550"/>
            <a:ext cx="2819400" cy="45719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4825" y="1080997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1</a:t>
            </a:r>
            <a:endParaRPr lang="vi-VN" sz="16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9200" y="974645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2</a:t>
            </a:r>
            <a:endParaRPr lang="vi-VN" sz="16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" y="1962150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3</a:t>
            </a:r>
            <a:endParaRPr lang="vi-VN" sz="16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62600" y="1866900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4</a:t>
            </a:r>
            <a:endParaRPr lang="vi-VN" sz="16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0025" y="2317279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5</a:t>
            </a:r>
            <a:endParaRPr lang="vi-VN" sz="16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14800" y="2401469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6</a:t>
            </a:r>
            <a:endParaRPr lang="vi-VN" sz="16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22129" y="2287439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7</a:t>
            </a:r>
            <a:endParaRPr lang="vi-VN" sz="16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38482" y="2231485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10112" y="2755028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8</a:t>
            </a:r>
            <a:endParaRPr lang="vi-VN" sz="16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77000" y="2807403"/>
            <a:ext cx="3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9</a:t>
            </a:r>
            <a:endParaRPr lang="vi-VN" sz="1600" dirty="0">
              <a:solidFill>
                <a:srgbClr val="FF000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1828800" y="1986016"/>
            <a:ext cx="88900" cy="58294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5060950" y="1210057"/>
            <a:ext cx="228600" cy="603249"/>
            <a:chOff x="2667000" y="971550"/>
            <a:chExt cx="266700" cy="571499"/>
          </a:xfrm>
        </p:grpSpPr>
        <p:cxnSp>
          <p:nvCxnSpPr>
            <p:cNvPr id="23" name="Straight Connector 22"/>
            <p:cNvCxnSpPr/>
            <p:nvPr/>
          </p:nvCxnSpPr>
          <p:spPr>
            <a:xfrm flipH="1">
              <a:off x="2667000" y="9715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2705100" y="1009650"/>
              <a:ext cx="228600" cy="533399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2439330" y="1531790"/>
            <a:ext cx="228600" cy="603250"/>
            <a:chOff x="2667000" y="971550"/>
            <a:chExt cx="266700" cy="571500"/>
          </a:xfrm>
        </p:grpSpPr>
        <p:cxnSp>
          <p:nvCxnSpPr>
            <p:cNvPr id="27" name="Straight Connector 26"/>
            <p:cNvCxnSpPr/>
            <p:nvPr/>
          </p:nvCxnSpPr>
          <p:spPr>
            <a:xfrm flipH="1">
              <a:off x="2667000" y="9715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2705100" y="10096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5638800" y="2005923"/>
            <a:ext cx="228600" cy="603250"/>
            <a:chOff x="2667000" y="971550"/>
            <a:chExt cx="266700" cy="571500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2667000" y="9715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2705100" y="10096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8207829" y="2464860"/>
            <a:ext cx="228600" cy="603250"/>
            <a:chOff x="2667000" y="971550"/>
            <a:chExt cx="266700" cy="571500"/>
          </a:xfrm>
        </p:grpSpPr>
        <p:cxnSp>
          <p:nvCxnSpPr>
            <p:cNvPr id="33" name="Straight Connector 32"/>
            <p:cNvCxnSpPr/>
            <p:nvPr/>
          </p:nvCxnSpPr>
          <p:spPr>
            <a:xfrm flipH="1">
              <a:off x="2667000" y="9715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2705100" y="10096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8289472" y="1869838"/>
            <a:ext cx="228600" cy="603250"/>
            <a:chOff x="2667000" y="971550"/>
            <a:chExt cx="266700" cy="571500"/>
          </a:xfrm>
        </p:grpSpPr>
        <p:cxnSp>
          <p:nvCxnSpPr>
            <p:cNvPr id="36" name="Straight Connector 35"/>
            <p:cNvCxnSpPr/>
            <p:nvPr/>
          </p:nvCxnSpPr>
          <p:spPr>
            <a:xfrm flipH="1">
              <a:off x="2667000" y="9715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2705100" y="10096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4142014" y="2475896"/>
            <a:ext cx="228600" cy="603250"/>
            <a:chOff x="2667000" y="971550"/>
            <a:chExt cx="266700" cy="571500"/>
          </a:xfrm>
        </p:grpSpPr>
        <p:cxnSp>
          <p:nvCxnSpPr>
            <p:cNvPr id="39" name="Straight Connector 38"/>
            <p:cNvCxnSpPr/>
            <p:nvPr/>
          </p:nvCxnSpPr>
          <p:spPr>
            <a:xfrm flipH="1">
              <a:off x="2667000" y="9715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2705100" y="10096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4714197" y="2987271"/>
            <a:ext cx="228596" cy="603248"/>
            <a:chOff x="2667000" y="971550"/>
            <a:chExt cx="266695" cy="571498"/>
          </a:xfrm>
        </p:grpSpPr>
        <p:cxnSp>
          <p:nvCxnSpPr>
            <p:cNvPr id="42" name="Straight Connector 41"/>
            <p:cNvCxnSpPr/>
            <p:nvPr/>
          </p:nvCxnSpPr>
          <p:spPr>
            <a:xfrm flipH="1">
              <a:off x="2667000" y="9715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2705095" y="1009649"/>
              <a:ext cx="228600" cy="533399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6515102" y="2955926"/>
            <a:ext cx="228596" cy="603248"/>
            <a:chOff x="2667000" y="971550"/>
            <a:chExt cx="266695" cy="571498"/>
          </a:xfrm>
        </p:grpSpPr>
        <p:cxnSp>
          <p:nvCxnSpPr>
            <p:cNvPr id="48" name="Straight Connector 47"/>
            <p:cNvCxnSpPr/>
            <p:nvPr/>
          </p:nvCxnSpPr>
          <p:spPr>
            <a:xfrm flipH="1">
              <a:off x="2667000" y="9715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2705095" y="1009649"/>
              <a:ext cx="228600" cy="533399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2569958" y="3369735"/>
            <a:ext cx="228596" cy="603248"/>
            <a:chOff x="2667000" y="971550"/>
            <a:chExt cx="266695" cy="571498"/>
          </a:xfrm>
        </p:grpSpPr>
        <p:cxnSp>
          <p:nvCxnSpPr>
            <p:cNvPr id="51" name="Straight Connector 50"/>
            <p:cNvCxnSpPr/>
            <p:nvPr/>
          </p:nvCxnSpPr>
          <p:spPr>
            <a:xfrm flipH="1">
              <a:off x="2667000" y="971550"/>
              <a:ext cx="228600" cy="533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2705095" y="1009649"/>
              <a:ext cx="228600" cy="533399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53" name="Straight Connector 52"/>
          <p:cNvCxnSpPr/>
          <p:nvPr/>
        </p:nvCxnSpPr>
        <p:spPr>
          <a:xfrm flipH="1">
            <a:off x="5594350" y="1143922"/>
            <a:ext cx="88900" cy="58294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5473700" y="2510642"/>
            <a:ext cx="88900" cy="58294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1" y="0"/>
            <a:ext cx="2391401" cy="523212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5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.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TËp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®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äc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64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19400" y="36195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HP-211" pitchFamily="2" charset="-93"/>
              </a:rPr>
              <a:t>Ở </a:t>
            </a:r>
            <a:r>
              <a:rPr lang="en-US" sz="4000" dirty="0" err="1" smtClean="0">
                <a:solidFill>
                  <a:srgbClr val="FF0000"/>
                </a:solidFill>
                <a:latin typeface="HP-211" pitchFamily="2" charset="-93"/>
              </a:rPr>
              <a:t>nhà</a:t>
            </a:r>
            <a:r>
              <a:rPr lang="en-US" sz="4000" dirty="0" smtClean="0">
                <a:solidFill>
                  <a:srgbClr val="FF0000"/>
                </a:solidFill>
                <a:latin typeface="HP-211" pitchFamily="2" charset="-93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HP-211" pitchFamily="2" charset="-93"/>
              </a:rPr>
              <a:t>Hà</a:t>
            </a:r>
            <a:endParaRPr lang="vi-VN" sz="4000" dirty="0">
              <a:solidFill>
                <a:srgbClr val="FF0000"/>
              </a:solidFill>
              <a:latin typeface="HP-211" pitchFamily="2" charset="-9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1069836"/>
            <a:ext cx="8763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   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Nhà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Hà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bà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ba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má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. À,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cả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Hà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bé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Lê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nữa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chứ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.</a:t>
            </a:r>
          </a:p>
          <a:p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     6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giờ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Hà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giúp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má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sắp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cơm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. Ba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cho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gà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ăn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Bà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rửa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mặt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cho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bé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Lê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Kế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đó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cả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nhà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ăn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cơm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. 7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giờ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ba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má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dắt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xe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đi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làm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Hà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ra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lớp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Bà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đưa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bé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Lê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đi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nhà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HP-211" pitchFamily="2" charset="-93"/>
              </a:rPr>
              <a:t>trẻ</a:t>
            </a:r>
            <a:r>
              <a:rPr lang="en-US" sz="2800" dirty="0" smtClean="0">
                <a:solidFill>
                  <a:srgbClr val="002060"/>
                </a:solidFill>
                <a:latin typeface="HP-211" pitchFamily="2" charset="-93"/>
              </a:rPr>
              <a:t>.</a:t>
            </a:r>
          </a:p>
          <a:p>
            <a:endParaRPr lang="vi-VN" sz="2800" dirty="0">
              <a:solidFill>
                <a:srgbClr val="002060"/>
              </a:solidFill>
              <a:latin typeface="HP-211" pitchFamily="2" charset="-9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808226"/>
            <a:ext cx="371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</a:rPr>
              <a:t>1</a:t>
            </a:r>
            <a:endParaRPr lang="vi-VN" sz="2800" dirty="0">
              <a:solidFill>
                <a:srgbClr val="00B0F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299" y="1809750"/>
            <a:ext cx="371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2</a:t>
            </a:r>
            <a:endParaRPr lang="vi-VN" sz="2800" dirty="0">
              <a:solidFill>
                <a:srgbClr val="00B0F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" y="0"/>
            <a:ext cx="2391401" cy="523212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5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.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TËp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®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äc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68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ownloads\f72f96fd-7d38-44a5-a7c6-1c7c82e4e2f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6" t="65528" r="8819" b="-411"/>
          <a:stretch/>
        </p:blipFill>
        <p:spPr bwMode="auto">
          <a:xfrm>
            <a:off x="0" y="209550"/>
            <a:ext cx="90678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76700" y="2581275"/>
            <a:ext cx="1790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HP-211" pitchFamily="2" charset="-93"/>
              </a:rPr>
              <a:t>s</a:t>
            </a:r>
            <a:r>
              <a:rPr lang="en-US" sz="2800" dirty="0" err="1" smtClean="0">
                <a:solidFill>
                  <a:srgbClr val="FF0000"/>
                </a:solidFill>
                <a:latin typeface="HP-211" pitchFamily="2" charset="-93"/>
              </a:rPr>
              <a:t>ắp</a:t>
            </a:r>
            <a:r>
              <a:rPr lang="en-US" sz="2800" dirty="0" smtClean="0">
                <a:solidFill>
                  <a:srgbClr val="FF000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HP-211" pitchFamily="2" charset="-93"/>
              </a:rPr>
              <a:t>cơm</a:t>
            </a:r>
            <a:endParaRPr lang="vi-VN" sz="2800" dirty="0">
              <a:solidFill>
                <a:srgbClr val="FF0000"/>
              </a:solidFill>
              <a:latin typeface="HP-211" pitchFamily="2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95900" y="3314700"/>
            <a:ext cx="1790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HP-211" pitchFamily="2" charset="-93"/>
              </a:rPr>
              <a:t>    </a:t>
            </a:r>
            <a:r>
              <a:rPr lang="en-US" sz="2800" dirty="0" err="1" smtClean="0">
                <a:solidFill>
                  <a:srgbClr val="FF0000"/>
                </a:solidFill>
                <a:latin typeface="HP-211" pitchFamily="2" charset="-93"/>
              </a:rPr>
              <a:t>dắt</a:t>
            </a:r>
            <a:r>
              <a:rPr lang="en-US" sz="2800" dirty="0" smtClean="0">
                <a:solidFill>
                  <a:srgbClr val="FF0000"/>
                </a:solidFill>
                <a:latin typeface="HP-211" pitchFamily="2" charset="-93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HP-211" pitchFamily="2" charset="-93"/>
              </a:rPr>
              <a:t>xe</a:t>
            </a:r>
            <a:endParaRPr lang="vi-VN" sz="2800" dirty="0">
              <a:solidFill>
                <a:srgbClr val="FF0000"/>
              </a:solidFill>
              <a:latin typeface="HP-211" pitchFamily="2" charset="-93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6725" y="4105275"/>
            <a:ext cx="1790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HP-211" pitchFamily="2" charset="-93"/>
              </a:rPr>
              <a:t>    </a:t>
            </a:r>
            <a:r>
              <a:rPr lang="en-US" sz="2800" dirty="0" err="1">
                <a:solidFill>
                  <a:srgbClr val="FF0000"/>
                </a:solidFill>
                <a:latin typeface="HP-211" pitchFamily="2" charset="-93"/>
              </a:rPr>
              <a:t>B</a:t>
            </a:r>
            <a:r>
              <a:rPr lang="en-US" sz="2800" dirty="0" err="1" smtClean="0">
                <a:solidFill>
                  <a:srgbClr val="FF0000"/>
                </a:solidFill>
                <a:latin typeface="HP-211" pitchFamily="2" charset="-93"/>
              </a:rPr>
              <a:t>à</a:t>
            </a:r>
            <a:r>
              <a:rPr lang="en-US" sz="2800" dirty="0" smtClean="0">
                <a:solidFill>
                  <a:srgbClr val="FF0000"/>
                </a:solidFill>
                <a:latin typeface="HP-211" pitchFamily="2" charset="-93"/>
              </a:rPr>
              <a:t> </a:t>
            </a:r>
            <a:endParaRPr lang="vi-VN" sz="2800" dirty="0">
              <a:solidFill>
                <a:srgbClr val="FF0000"/>
              </a:solidFill>
              <a:latin typeface="HP-211" pitchFamily="2" charset="-9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91125" y="4076700"/>
            <a:ext cx="1790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HP-211" pitchFamily="2" charset="-93"/>
              </a:rPr>
              <a:t>    </a:t>
            </a:r>
            <a:r>
              <a:rPr lang="en-US" sz="2800" dirty="0" err="1" smtClean="0">
                <a:solidFill>
                  <a:srgbClr val="FF0000"/>
                </a:solidFill>
                <a:latin typeface="HP-211" pitchFamily="2" charset="-93"/>
              </a:rPr>
              <a:t>đưa</a:t>
            </a:r>
            <a:r>
              <a:rPr lang="en-US" sz="2800" dirty="0" smtClean="0">
                <a:solidFill>
                  <a:srgbClr val="FF0000"/>
                </a:solidFill>
                <a:latin typeface="HP-211" pitchFamily="2" charset="-93"/>
              </a:rPr>
              <a:t> </a:t>
            </a:r>
            <a:endParaRPr lang="vi-VN" sz="2800" dirty="0">
              <a:solidFill>
                <a:srgbClr val="FF0000"/>
              </a:solidFill>
              <a:latin typeface="HP-211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58391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3" y="507206"/>
            <a:ext cx="9144000" cy="3133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291465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92738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71439" y="57150"/>
            <a:ext cx="9143999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1944037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7" y="2608898"/>
            <a:ext cx="783431" cy="47625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07170"/>
            <a:ext cx="2552700" cy="1178719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6" y="1993583"/>
            <a:ext cx="1985963" cy="1450181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6" y="427198"/>
            <a:ext cx="1559719" cy="1402556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2955132"/>
            <a:ext cx="7025640" cy="2013109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4656297"/>
            <a:ext cx="9182576" cy="53292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81212" y="1288956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6000" b="1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2875" y="1078"/>
            <a:ext cx="3050875" cy="523212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KiÓm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tra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bµi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cò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2" name="Picture 2" descr="C:\Users\Administrator\Downloads\9c4d8fa3-a786-4bb1-af1f-897ed80f495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30758"/>
            <a:ext cx="8991600" cy="427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98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Re8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88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4572000" y="914400"/>
            <a:ext cx="25908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vi-VN" sz="4800" b="1">
              <a:solidFill>
                <a:srgbClr val="800000"/>
              </a:solidFill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2286000" y="1143000"/>
            <a:ext cx="21336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 sz="5400" b="1">
              <a:solidFill>
                <a:srgbClr val="800000"/>
              </a:solidFill>
            </a:endParaRPr>
          </a:p>
        </p:txBody>
      </p:sp>
      <p:sp>
        <p:nvSpPr>
          <p:cNvPr id="5128" name="Rectangle 7"/>
          <p:cNvSpPr>
            <a:spLocks noChangeArrowheads="1"/>
          </p:cNvSpPr>
          <p:nvPr/>
        </p:nvSpPr>
        <p:spPr bwMode="auto">
          <a:xfrm>
            <a:off x="4572000" y="514350"/>
            <a:ext cx="2590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vi-VN" sz="2800" b="1">
              <a:solidFill>
                <a:srgbClr val="8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33600" y="1860895"/>
            <a:ext cx="2514600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58: </a:t>
            </a:r>
            <a:endParaRPr lang="en-US" sz="4000" b="1" dirty="0">
              <a:solidFill>
                <a:srgbClr val="7030A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91000" y="895350"/>
            <a:ext cx="3352800" cy="313931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err="1" smtClean="0">
                <a:solidFill>
                  <a:srgbClr val="FF0000"/>
                </a:solidFill>
                <a:latin typeface="HP-211" pitchFamily="2" charset="-93"/>
                <a:cs typeface="Times New Roman" pitchFamily="18" charset="0"/>
              </a:rPr>
              <a:t>ă</a:t>
            </a:r>
            <a:r>
              <a:rPr lang="en-US" sz="66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n</a:t>
            </a:r>
            <a:r>
              <a:rPr lang="en-US" sz="66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endParaRPr lang="en-US" sz="6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6600" b="1" dirty="0" err="1" smtClean="0">
                <a:solidFill>
                  <a:srgbClr val="FF0000"/>
                </a:solidFill>
                <a:latin typeface="HP-211" pitchFamily="2" charset="-93"/>
                <a:cs typeface="Times New Roman" pitchFamily="18" charset="0"/>
              </a:rPr>
              <a:t>ă</a:t>
            </a:r>
            <a:r>
              <a:rPr lang="en-US" sz="66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</a:t>
            </a:r>
            <a:endParaRPr lang="en-US" sz="6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7032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990600" y="1657350"/>
            <a:ext cx="3200400" cy="10411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 smtClean="0">
                <a:solidFill>
                  <a:srgbClr val="FF0000"/>
                </a:solidFill>
                <a:latin typeface="HP-211" pitchFamily="2" charset="-93"/>
              </a:rPr>
              <a:t>ă</a:t>
            </a:r>
            <a:r>
              <a:rPr lang="en-US" sz="6600" b="1" dirty="0" err="1" smtClean="0">
                <a:solidFill>
                  <a:srgbClr val="FF0000"/>
                </a:solidFill>
                <a:latin typeface=".VnAvant" pitchFamily="34" charset="0"/>
              </a:rPr>
              <a:t>n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90601" y="2698532"/>
            <a:ext cx="1524000" cy="7876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HP-211" pitchFamily="2" charset="-93"/>
              </a:rPr>
              <a:t>ă</a:t>
            </a:r>
            <a:endParaRPr lang="en-US" sz="4400" b="1" dirty="0">
              <a:solidFill>
                <a:srgbClr val="008000"/>
              </a:solidFill>
              <a:latin typeface=".VnAvant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14600" y="2698533"/>
            <a:ext cx="1676400" cy="787617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.VnAvant" pitchFamily="34" charset="0"/>
              </a:rPr>
              <a:t>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514600" y="49717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800600" y="1657350"/>
            <a:ext cx="3200400" cy="10411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HP-211" pitchFamily="2" charset="-93"/>
              </a:rPr>
              <a:t>ă</a:t>
            </a:r>
            <a:r>
              <a:rPr lang="en-US" sz="6600" b="1" dirty="0" err="1" smtClean="0">
                <a:solidFill>
                  <a:srgbClr val="FF0000"/>
                </a:solidFill>
                <a:latin typeface=".VnAvant" pitchFamily="34" charset="0"/>
              </a:rPr>
              <a:t>t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800601" y="2698532"/>
            <a:ext cx="1524000" cy="7876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HP-211" pitchFamily="2" charset="-93"/>
              </a:rPr>
              <a:t>ă</a:t>
            </a:r>
            <a:endParaRPr lang="en-US" sz="4400" b="1" dirty="0">
              <a:solidFill>
                <a:srgbClr val="008000"/>
              </a:solidFill>
              <a:latin typeface=".VnAvant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324600" y="2698533"/>
            <a:ext cx="1676400" cy="787617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.VnAvant" pitchFamily="34" charset="0"/>
              </a:rPr>
              <a:t>t</a:t>
            </a:r>
            <a:endParaRPr lang="en-US" sz="4800" b="1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70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7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2514600" y="-19050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2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.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Kh¸m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ph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¸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57599" y="1504950"/>
            <a:ext cx="3365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.VnAvant" pitchFamily="34" charset="0"/>
              </a:rPr>
              <a:t>ch</a:t>
            </a:r>
            <a:r>
              <a:rPr lang="en-US" sz="5400" b="1" dirty="0" err="1" smtClean="0">
                <a:solidFill>
                  <a:srgbClr val="FF0000"/>
                </a:solidFill>
                <a:latin typeface="HP-211" pitchFamily="2" charset="-93"/>
              </a:rPr>
              <a:t>ăn</a:t>
            </a:r>
            <a:endParaRPr lang="en-US" sz="5400" b="1" dirty="0">
              <a:solidFill>
                <a:srgbClr val="FF0000"/>
              </a:solidFill>
              <a:latin typeface="HP-211" pitchFamily="2" charset="-93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7599" y="1586075"/>
            <a:ext cx="3200400" cy="10411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 smtClean="0">
                <a:solidFill>
                  <a:schemeClr val="tx1"/>
                </a:solidFill>
                <a:latin typeface=".VnAvant" pitchFamily="34" charset="0"/>
              </a:rPr>
              <a:t>ch</a:t>
            </a:r>
            <a:r>
              <a:rPr lang="en-US" sz="6600" b="1" dirty="0" err="1" smtClean="0">
                <a:solidFill>
                  <a:srgbClr val="FF0000"/>
                </a:solidFill>
                <a:latin typeface="HP-211" pitchFamily="2" charset="-93"/>
              </a:rPr>
              <a:t>ă</a:t>
            </a:r>
            <a:r>
              <a:rPr lang="en-US" sz="6600" b="1" dirty="0" err="1" smtClean="0">
                <a:solidFill>
                  <a:srgbClr val="FF0000"/>
                </a:solidFill>
                <a:latin typeface=".VnAvant" pitchFamily="34" charset="0"/>
              </a:rPr>
              <a:t>n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57601" y="2622332"/>
            <a:ext cx="1524000" cy="7876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ch</a:t>
            </a:r>
            <a:endParaRPr lang="en-US" sz="44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81600" y="2622333"/>
            <a:ext cx="1676400" cy="787617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HP-211" pitchFamily="2" charset="-93"/>
              </a:rPr>
              <a:t>ă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n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050" name="Picture 2" descr="C:\Users\Administrator\Downloads\5fa41df9-5bd7-4585-87f6-f272f998d398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" t="15197" r="51824" b="25956"/>
          <a:stretch/>
        </p:blipFill>
        <p:spPr bwMode="auto">
          <a:xfrm>
            <a:off x="228600" y="1234966"/>
            <a:ext cx="3276600" cy="27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67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2514600" y="-19050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2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.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Kh¸m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ph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¸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57600" y="1504950"/>
            <a:ext cx="3365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m</a:t>
            </a:r>
            <a:r>
              <a:rPr lang="en-US" sz="5400" b="1" dirty="0" err="1" smtClean="0">
                <a:solidFill>
                  <a:srgbClr val="FF0000"/>
                </a:solidFill>
                <a:latin typeface="HP-211" pitchFamily="2" charset="-93"/>
              </a:rPr>
              <a:t>ắ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t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7600" y="1568666"/>
            <a:ext cx="3200400" cy="10411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 smtClean="0">
                <a:solidFill>
                  <a:schemeClr val="tx1"/>
                </a:solidFill>
                <a:latin typeface=".VnAvant" pitchFamily="34" charset="0"/>
              </a:rPr>
              <a:t>m</a:t>
            </a:r>
            <a:r>
              <a:rPr lang="en-US" sz="6600" b="1" dirty="0" err="1" smtClean="0">
                <a:solidFill>
                  <a:srgbClr val="FF0000"/>
                </a:solidFill>
                <a:latin typeface="HP-211" pitchFamily="2" charset="-93"/>
              </a:rPr>
              <a:t>ắ</a:t>
            </a:r>
            <a:r>
              <a:rPr lang="en-US" sz="6600" b="1" dirty="0" err="1" smtClean="0">
                <a:solidFill>
                  <a:srgbClr val="FF0000"/>
                </a:solidFill>
                <a:latin typeface=".VnAvant" pitchFamily="34" charset="0"/>
              </a:rPr>
              <a:t>t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57601" y="2622332"/>
            <a:ext cx="1524000" cy="7876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.VnAvant" pitchFamily="34" charset="0"/>
              </a:rPr>
              <a:t>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181600" y="2622333"/>
            <a:ext cx="1676400" cy="787617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HP-211" pitchFamily="2" charset="-93"/>
              </a:rPr>
              <a:t>ắ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t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5" name="Picture 2" descr="C:\Users\Administrator\Downloads\5fa41df9-5bd7-4585-87f6-f272f998d398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2" t="27352" r="13420" b="23668"/>
          <a:stretch/>
        </p:blipFill>
        <p:spPr bwMode="auto">
          <a:xfrm>
            <a:off x="323850" y="1098773"/>
            <a:ext cx="3048000" cy="302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70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361950"/>
            <a:ext cx="7924800" cy="423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3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-95250"/>
            <a:ext cx="9144000" cy="523212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11" pitchFamily="2" charset="-93"/>
              </a:rPr>
              <a:t>Tiếng</a:t>
            </a: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11" pitchFamily="2" charset="-93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11" pitchFamily="2" charset="-93"/>
              </a:rPr>
              <a:t>nào</a:t>
            </a: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11" pitchFamily="2" charset="-93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11" pitchFamily="2" charset="-93"/>
              </a:rPr>
              <a:t>có</a:t>
            </a: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11" pitchFamily="2" charset="-93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11" pitchFamily="2" charset="-93"/>
              </a:rPr>
              <a:t>vần</a:t>
            </a: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11" pitchFamily="2" charset="-93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11" pitchFamily="2" charset="-93"/>
              </a:rPr>
              <a:t>ăn</a:t>
            </a: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11" pitchFamily="2" charset="-93"/>
              </a:rPr>
              <a:t>? </a:t>
            </a:r>
            <a:r>
              <a:rPr lang="en-US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11" pitchFamily="2" charset="-93"/>
              </a:rPr>
              <a:t>Tiếng</a:t>
            </a: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11" pitchFamily="2" charset="-93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11" pitchFamily="2" charset="-93"/>
              </a:rPr>
              <a:t>nào</a:t>
            </a: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11" pitchFamily="2" charset="-93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11" pitchFamily="2" charset="-93"/>
              </a:rPr>
              <a:t>có</a:t>
            </a: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11" pitchFamily="2" charset="-93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11" pitchFamily="2" charset="-93"/>
              </a:rPr>
              <a:t>vần</a:t>
            </a: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P-211" pitchFamily="2" charset="-93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P-211" pitchFamily="2" charset="-93"/>
              </a:rPr>
              <a:t>ăt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HP-211" pitchFamily="2" charset="-93"/>
            </a:endParaRPr>
          </a:p>
        </p:txBody>
      </p:sp>
      <p:pic>
        <p:nvPicPr>
          <p:cNvPr id="2050" name="Picture 2" descr="C:\Users\Administrator\Downloads\5f627879-d0a4-49d0-ad72-eb36491fc6ed (1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36"/>
          <a:stretch/>
        </p:blipFill>
        <p:spPr bwMode="auto">
          <a:xfrm>
            <a:off x="6215062" y="2170354"/>
            <a:ext cx="2571750" cy="192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strator\Downloads\2e6aed8b-c4a3-4e79-8c14-6ea50192a6f6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82"/>
          <a:stretch/>
        </p:blipFill>
        <p:spPr bwMode="auto">
          <a:xfrm>
            <a:off x="3167061" y="414007"/>
            <a:ext cx="2600325" cy="147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istrator\Downloads\1cf179ea-761c-4430-8bba-49bb6b77b0b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48"/>
          <a:stretch/>
        </p:blipFill>
        <p:spPr bwMode="auto">
          <a:xfrm>
            <a:off x="0" y="361951"/>
            <a:ext cx="2771775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istrator\Downloads\fbc7f202-e827-4588-a592-ae678dbcb9a8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81"/>
          <a:stretch/>
        </p:blipFill>
        <p:spPr bwMode="auto">
          <a:xfrm>
            <a:off x="6029325" y="403136"/>
            <a:ext cx="2943225" cy="153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istrator\Downloads\f3d9f48b-dc02-4d18-9f31-bcae2dc04bd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59"/>
          <a:stretch/>
        </p:blipFill>
        <p:spPr bwMode="auto">
          <a:xfrm>
            <a:off x="123820" y="2356423"/>
            <a:ext cx="2628900" cy="184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istrator\Downloads\243c0566-3f12-4bb9-a134-8633ad0aae76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80"/>
          <a:stretch/>
        </p:blipFill>
        <p:spPr bwMode="auto">
          <a:xfrm>
            <a:off x="3100385" y="2336512"/>
            <a:ext cx="2638425" cy="195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3820" y="1842557"/>
            <a:ext cx="2214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P-211" pitchFamily="2" charset="-93"/>
              </a:rPr>
              <a:t>  </a:t>
            </a:r>
            <a:r>
              <a:rPr lang="en-US" sz="3200" dirty="0" err="1" smtClean="0">
                <a:latin typeface="HP-211" pitchFamily="2" charset="-93"/>
              </a:rPr>
              <a:t>chim</a:t>
            </a:r>
            <a:r>
              <a:rPr lang="en-US" sz="3200" dirty="0" smtClean="0">
                <a:latin typeface="HP-211" pitchFamily="2" charset="-93"/>
              </a:rPr>
              <a:t> </a:t>
            </a:r>
            <a:r>
              <a:rPr lang="en-US" sz="3200" dirty="0" err="1" smtClean="0">
                <a:latin typeface="HP-211" pitchFamily="2" charset="-93"/>
              </a:rPr>
              <a:t>cắt</a:t>
            </a:r>
            <a:endParaRPr lang="vi-VN" sz="3200" dirty="0">
              <a:latin typeface="HP-211" pitchFamily="2" charset="-9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9250" y="1852081"/>
            <a:ext cx="638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HP-211" pitchFamily="2" charset="-93"/>
              </a:rPr>
              <a:t>ăt</a:t>
            </a:r>
            <a:endParaRPr lang="vi-VN" sz="3200" dirty="0">
              <a:solidFill>
                <a:srgbClr val="FF0000"/>
              </a:solidFill>
              <a:latin typeface="HP-211" pitchFamily="2" charset="-93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7950" y="1751737"/>
            <a:ext cx="3319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HP-211" pitchFamily="2" charset="-93"/>
              </a:rPr>
              <a:t>c</a:t>
            </a:r>
            <a:r>
              <a:rPr lang="en-US" sz="3200" dirty="0" err="1" smtClean="0">
                <a:latin typeface="HP-211" pitchFamily="2" charset="-93"/>
              </a:rPr>
              <a:t>ủ</a:t>
            </a:r>
            <a:r>
              <a:rPr lang="en-US" sz="3200" dirty="0" smtClean="0">
                <a:latin typeface="HP-211" pitchFamily="2" charset="-93"/>
              </a:rPr>
              <a:t> </a:t>
            </a:r>
            <a:r>
              <a:rPr lang="en-US" sz="3200" dirty="0" err="1" smtClean="0">
                <a:latin typeface="HP-211" pitchFamily="2" charset="-93"/>
              </a:rPr>
              <a:t>sắn</a:t>
            </a:r>
            <a:r>
              <a:rPr lang="en-US" sz="3200" dirty="0">
                <a:latin typeface="HP-211" pitchFamily="2" charset="-93"/>
              </a:rPr>
              <a:t> </a:t>
            </a:r>
            <a:r>
              <a:rPr lang="en-US" sz="3200" dirty="0" smtClean="0">
                <a:latin typeface="HP-211" pitchFamily="2" charset="-93"/>
              </a:rPr>
              <a:t>(</a:t>
            </a:r>
            <a:r>
              <a:rPr lang="en-US" sz="3200" dirty="0" err="1" smtClean="0">
                <a:latin typeface="HP-211" pitchFamily="2" charset="-93"/>
              </a:rPr>
              <a:t>củ</a:t>
            </a:r>
            <a:r>
              <a:rPr lang="en-US" sz="3200" dirty="0" smtClean="0">
                <a:latin typeface="HP-211" pitchFamily="2" charset="-93"/>
              </a:rPr>
              <a:t> </a:t>
            </a:r>
            <a:r>
              <a:rPr lang="en-US" sz="3200" dirty="0" err="1" smtClean="0">
                <a:latin typeface="HP-211" pitchFamily="2" charset="-93"/>
              </a:rPr>
              <a:t>mì</a:t>
            </a:r>
            <a:r>
              <a:rPr lang="en-US" sz="3200" dirty="0" smtClean="0">
                <a:latin typeface="HP-211" pitchFamily="2" charset="-93"/>
              </a:rPr>
              <a:t>)</a:t>
            </a:r>
            <a:endParaRPr lang="vi-VN" sz="3200" dirty="0">
              <a:latin typeface="HP-211" pitchFamily="2" charset="-93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38523" y="1751737"/>
            <a:ext cx="1166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HP-211" pitchFamily="2" charset="-93"/>
              </a:rPr>
              <a:t>ăn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91275" y="1813979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HP-211" pitchFamily="2" charset="-93"/>
              </a:rPr>
              <a:t>b</a:t>
            </a:r>
            <a:r>
              <a:rPr lang="en-US" sz="3200" dirty="0" err="1" smtClean="0">
                <a:latin typeface="HP-211" pitchFamily="2" charset="-93"/>
              </a:rPr>
              <a:t>ắt</a:t>
            </a:r>
            <a:r>
              <a:rPr lang="en-US" sz="3200" dirty="0" smtClean="0">
                <a:latin typeface="HP-211" pitchFamily="2" charset="-93"/>
              </a:rPr>
              <a:t> </a:t>
            </a:r>
            <a:r>
              <a:rPr lang="en-US" sz="3200" dirty="0" err="1" smtClean="0">
                <a:latin typeface="HP-211" pitchFamily="2" charset="-93"/>
              </a:rPr>
              <a:t>cá</a:t>
            </a:r>
            <a:endParaRPr lang="vi-VN" sz="3200" dirty="0">
              <a:latin typeface="HP-211" pitchFamily="2" charset="-93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57975" y="1813978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HP-211" pitchFamily="2" charset="-93"/>
              </a:rPr>
              <a:t>ăt</a:t>
            </a:r>
            <a:endParaRPr lang="vi-VN" sz="3200" dirty="0">
              <a:solidFill>
                <a:srgbClr val="FF0000"/>
              </a:solidFill>
              <a:latin typeface="HP-211" pitchFamily="2" charset="-93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9087" y="3981451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HP-211" pitchFamily="2" charset="-93"/>
              </a:rPr>
              <a:t>k</a:t>
            </a:r>
            <a:r>
              <a:rPr lang="en-US" sz="3200" dirty="0" err="1" smtClean="0">
                <a:latin typeface="HP-211" pitchFamily="2" charset="-93"/>
              </a:rPr>
              <a:t>hăn</a:t>
            </a:r>
            <a:r>
              <a:rPr lang="en-US" sz="3200" dirty="0" smtClean="0">
                <a:latin typeface="HP-211" pitchFamily="2" charset="-93"/>
              </a:rPr>
              <a:t> </a:t>
            </a:r>
            <a:r>
              <a:rPr lang="en-US" sz="3200" dirty="0" err="1" smtClean="0">
                <a:latin typeface="HP-211" pitchFamily="2" charset="-93"/>
              </a:rPr>
              <a:t>mặt</a:t>
            </a:r>
            <a:endParaRPr lang="vi-VN" sz="3200" dirty="0">
              <a:latin typeface="HP-211" pitchFamily="2" charset="-93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5810" y="3981451"/>
            <a:ext cx="714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HP-211" pitchFamily="2" charset="-93"/>
              </a:rPr>
              <a:t>ăn</a:t>
            </a:r>
            <a:endParaRPr lang="vi-VN" sz="3200" dirty="0">
              <a:solidFill>
                <a:srgbClr val="FF0000"/>
              </a:solidFill>
              <a:latin typeface="HP-211" pitchFamily="2" charset="-93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28800" y="3981449"/>
            <a:ext cx="752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HP-211" pitchFamily="2" charset="-93"/>
              </a:rPr>
              <a:t>ăt</a:t>
            </a:r>
            <a:endParaRPr lang="vi-VN" sz="3200" dirty="0">
              <a:solidFill>
                <a:srgbClr val="FF0000"/>
              </a:solidFill>
              <a:latin typeface="HP-211" pitchFamily="2" charset="-93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38523" y="4095750"/>
            <a:ext cx="2243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HP-211" pitchFamily="2" charset="-93"/>
              </a:rPr>
              <a:t>t</a:t>
            </a:r>
            <a:r>
              <a:rPr lang="en-US" sz="3200" dirty="0" err="1" smtClean="0">
                <a:latin typeface="HP-211" pitchFamily="2" charset="-93"/>
              </a:rPr>
              <a:t>hợ</a:t>
            </a:r>
            <a:r>
              <a:rPr lang="en-US" sz="3200" dirty="0" smtClean="0">
                <a:latin typeface="HP-211" pitchFamily="2" charset="-93"/>
              </a:rPr>
              <a:t> </a:t>
            </a:r>
            <a:r>
              <a:rPr lang="en-US" sz="3200" dirty="0" err="1" smtClean="0">
                <a:latin typeface="HP-211" pitchFamily="2" charset="-93"/>
              </a:rPr>
              <a:t>lặn</a:t>
            </a:r>
            <a:endParaRPr lang="vi-VN" sz="3200" dirty="0">
              <a:latin typeface="HP-211" pitchFamily="2" charset="-93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52912" y="4095749"/>
            <a:ext cx="1228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HP-211" pitchFamily="2" charset="-93"/>
              </a:rPr>
              <a:t>ăn</a:t>
            </a:r>
            <a:endParaRPr lang="vi-VN" sz="3200" dirty="0">
              <a:solidFill>
                <a:srgbClr val="FF0000"/>
              </a:solidFill>
              <a:latin typeface="HP-211" pitchFamily="2" charset="-93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91324" y="4095748"/>
            <a:ext cx="1419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HP-211" pitchFamily="2" charset="-93"/>
              </a:rPr>
              <a:t>trăn</a:t>
            </a:r>
            <a:endParaRPr lang="vi-VN" sz="3200" dirty="0">
              <a:latin typeface="HP-211" pitchFamily="2" charset="-93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38973" y="4095750"/>
            <a:ext cx="771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HP-211" pitchFamily="2" charset="-93"/>
              </a:rPr>
              <a:t>ăn</a:t>
            </a:r>
            <a:endParaRPr lang="vi-VN" sz="3200" dirty="0">
              <a:solidFill>
                <a:srgbClr val="FF0000"/>
              </a:solidFill>
              <a:latin typeface="HP-211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6706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8" grpId="0"/>
      <p:bldP spid="21" grpId="0"/>
      <p:bldP spid="22" grpId="0"/>
      <p:bldP spid="24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7800" y="209550"/>
            <a:ext cx="67818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4.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TËp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viÕt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(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b¶ng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con)</a:t>
            </a:r>
          </a:p>
        </p:txBody>
      </p:sp>
      <p:pic>
        <p:nvPicPr>
          <p:cNvPr id="1028" name="Picture 4" descr="C:\Users\Administrator\Downloads\5890b41e-9457-4b4d-b5cd-1f27b7f5cd5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7" t="25390" r="15376" b="21094"/>
          <a:stretch/>
        </p:blipFill>
        <p:spPr bwMode="auto">
          <a:xfrm>
            <a:off x="609600" y="1657350"/>
            <a:ext cx="8382000" cy="161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6982813"/>
              </p:ext>
            </p:extLst>
          </p:nvPr>
        </p:nvGraphicFramePr>
        <p:xfrm>
          <a:off x="3429000" y="3409950"/>
          <a:ext cx="19431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Packager Shell Object" showAsIcon="1" r:id="rId4" imgW="1943640" imgH="685800" progId="Package">
                  <p:embed/>
                </p:oleObj>
              </mc:Choice>
              <mc:Fallback>
                <p:oleObj name="Packager Shell Object" showAsIcon="1" r:id="rId4" imgW="194364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29000" y="3409950"/>
                        <a:ext cx="19431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777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1388</TotalTime>
  <Words>293</Words>
  <Application>Microsoft Office PowerPoint</Application>
  <PresentationFormat>On-screen Show (16:9)</PresentationFormat>
  <Paragraphs>71</Paragraphs>
  <Slides>17</Slides>
  <Notes>3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CtrlSoft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AutoBVT</cp:lastModifiedBy>
  <cp:revision>92</cp:revision>
  <dcterms:created xsi:type="dcterms:W3CDTF">2020-05-18T12:48:51Z</dcterms:created>
  <dcterms:modified xsi:type="dcterms:W3CDTF">2020-08-21T03:13:42Z</dcterms:modified>
</cp:coreProperties>
</file>