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7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1.png"/><Relationship Id="rId17" Type="http://schemas.openxmlformats.org/officeDocument/2006/relationships/image" Target="../media/image43.sv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5.sv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1"/>
            <a:ext cx="18288000" cy="102893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30977" y="1412516"/>
            <a:ext cx="15226046" cy="7337182"/>
            <a:chOff x="0" y="0"/>
            <a:chExt cx="4733123" cy="2280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3123" cy="2280814"/>
            </a:xfrm>
            <a:custGeom>
              <a:avLst/>
              <a:gdLst/>
              <a:ahLst/>
              <a:cxnLst/>
              <a:rect l="l" t="t" r="r" b="b"/>
              <a:pathLst>
                <a:path w="4733123" h="2280814">
                  <a:moveTo>
                    <a:pt x="4608663" y="2280814"/>
                  </a:moveTo>
                  <a:lnTo>
                    <a:pt x="124460" y="2280814"/>
                  </a:lnTo>
                  <a:cubicBezTo>
                    <a:pt x="55880" y="2280814"/>
                    <a:pt x="0" y="2224934"/>
                    <a:pt x="0" y="2156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8663" y="0"/>
                  </a:lnTo>
                  <a:cubicBezTo>
                    <a:pt x="4677243" y="0"/>
                    <a:pt x="4733123" y="55880"/>
                    <a:pt x="4733123" y="124460"/>
                  </a:cubicBezTo>
                  <a:lnTo>
                    <a:pt x="4733123" y="2156355"/>
                  </a:lnTo>
                  <a:cubicBezTo>
                    <a:pt x="4733123" y="2224935"/>
                    <a:pt x="4677243" y="2280814"/>
                    <a:pt x="4608663" y="2280814"/>
                  </a:cubicBezTo>
                  <a:close/>
                </a:path>
              </a:pathLst>
            </a:custGeom>
            <a:solidFill>
              <a:srgbClr val="F3D6D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0000" y="5523117"/>
            <a:ext cx="5327023" cy="32265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05020" y="2156932"/>
            <a:ext cx="14677959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9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VỚI MÁY TÍNH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2200" y="6442908"/>
            <a:ext cx="4974597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2468" lvl="1" indent="-356234">
              <a:lnSpc>
                <a:spcPts val="4619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712468" lvl="1" indent="-356234">
              <a:lnSpc>
                <a:spcPts val="4619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0239" y="342900"/>
            <a:ext cx="7476012" cy="538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9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9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9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9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9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9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999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27878" y="-8330461"/>
            <a:ext cx="18288000" cy="136433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6058" y="2135358"/>
            <a:ext cx="6669230" cy="26057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93151" y="4912639"/>
            <a:ext cx="3275045" cy="53648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56015" y="1563528"/>
            <a:ext cx="7265723" cy="3749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37556" y="5401736"/>
            <a:ext cx="4903600" cy="4875739"/>
          </a:xfrm>
          <a:prstGeom prst="rect">
            <a:avLst/>
          </a:prstGeom>
        </p:spPr>
      </p:pic>
      <p:grpSp>
        <p:nvGrpSpPr>
          <p:cNvPr id="17" name="Group 3"/>
          <p:cNvGrpSpPr/>
          <p:nvPr/>
        </p:nvGrpSpPr>
        <p:grpSpPr>
          <a:xfrm>
            <a:off x="377756" y="493872"/>
            <a:ext cx="9375844" cy="1411516"/>
            <a:chOff x="0" y="0"/>
            <a:chExt cx="10339196" cy="1882020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9" name="TextBox 7"/>
            <p:cNvSpPr txBox="1"/>
            <p:nvPr/>
          </p:nvSpPr>
          <p:spPr>
            <a:xfrm>
              <a:off x="1015291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27878" y="-8330461"/>
            <a:ext cx="18288000" cy="136433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5572" y="2299808"/>
            <a:ext cx="6922841" cy="38899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41325" y="2019175"/>
            <a:ext cx="7431104" cy="44512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5572" y="6751861"/>
            <a:ext cx="15456857" cy="3215478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377756" y="493872"/>
            <a:ext cx="9375844" cy="1411516"/>
            <a:chOff x="0" y="0"/>
            <a:chExt cx="10339196" cy="1882020"/>
          </a:xfrm>
        </p:grpSpPr>
        <p:grpSp>
          <p:nvGrpSpPr>
            <p:cNvPr id="17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0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8" name="TextBox 7"/>
            <p:cNvSpPr txBox="1"/>
            <p:nvPr/>
          </p:nvSpPr>
          <p:spPr>
            <a:xfrm>
              <a:off x="1015291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1606"/>
          <a:stretch>
            <a:fillRect/>
          </a:stretch>
        </p:blipFill>
        <p:spPr>
          <a:xfrm rot="5400000">
            <a:off x="3001112" y="-5888943"/>
            <a:ext cx="10975910" cy="216914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8476" y="493872"/>
            <a:ext cx="8987924" cy="1069656"/>
            <a:chOff x="0" y="0"/>
            <a:chExt cx="11983899" cy="142620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983899" cy="1426207"/>
              <a:chOff x="0" y="0"/>
              <a:chExt cx="9483209" cy="12928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2700" y="12700"/>
                <a:ext cx="9457810" cy="1267460"/>
              </a:xfrm>
              <a:custGeom>
                <a:avLst/>
                <a:gdLst/>
                <a:ahLst/>
                <a:cxnLst/>
                <a:rect l="l" t="t" r="r" b="b"/>
                <a:pathLst>
                  <a:path w="9457810" h="1267460">
                    <a:moveTo>
                      <a:pt x="8500864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8500864" y="0"/>
                    </a:lnTo>
                    <a:cubicBezTo>
                      <a:pt x="9029311" y="0"/>
                      <a:pt x="9457809" y="428371"/>
                      <a:pt x="9457809" y="633730"/>
                    </a:cubicBezTo>
                    <a:lnTo>
                      <a:pt x="9457809" y="633730"/>
                    </a:lnTo>
                    <a:cubicBezTo>
                      <a:pt x="9457810" y="838962"/>
                      <a:pt x="9029312" y="1267460"/>
                      <a:pt x="8500864" y="1267460"/>
                    </a:cubicBezTo>
                    <a:close/>
                  </a:path>
                </a:pathLst>
              </a:custGeom>
              <a:solidFill>
                <a:srgbClr val="056934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9483210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9483210" h="1292860">
                    <a:moveTo>
                      <a:pt x="8513564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8513564" y="1292860"/>
                    </a:lnTo>
                    <a:cubicBezTo>
                      <a:pt x="9048234" y="1292860"/>
                      <a:pt x="9483209" y="857885"/>
                      <a:pt x="9483209" y="646430"/>
                    </a:cubicBezTo>
                    <a:cubicBezTo>
                      <a:pt x="9483210" y="434975"/>
                      <a:pt x="9048235" y="0"/>
                      <a:pt x="8513564" y="0"/>
                    </a:cubicBezTo>
                    <a:close/>
                    <a:moveTo>
                      <a:pt x="8513564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8513564" y="25400"/>
                    </a:lnTo>
                    <a:cubicBezTo>
                      <a:pt x="9034264" y="25400"/>
                      <a:pt x="9457809" y="448945"/>
                      <a:pt x="9457809" y="646430"/>
                    </a:cubicBezTo>
                    <a:cubicBezTo>
                      <a:pt x="9457810" y="843915"/>
                      <a:pt x="9034264" y="1267460"/>
                      <a:pt x="8513564" y="1267460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176797" y="349037"/>
              <a:ext cx="9582708" cy="780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4"/>
          <a:srcRect r="53560"/>
          <a:stretch/>
        </p:blipFill>
        <p:spPr>
          <a:xfrm>
            <a:off x="208348" y="3445477"/>
            <a:ext cx="8280720" cy="5127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511"/>
          <a:stretch/>
        </p:blipFill>
        <p:spPr>
          <a:xfrm>
            <a:off x="8858250" y="3445477"/>
            <a:ext cx="9180946" cy="5127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1606"/>
          <a:stretch>
            <a:fillRect/>
          </a:stretch>
        </p:blipFill>
        <p:spPr>
          <a:xfrm rot="5400000">
            <a:off x="3001112" y="-5888943"/>
            <a:ext cx="10975910" cy="216914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4"/>
          <a:srcRect r="47545" b="31792"/>
          <a:stretch/>
        </p:blipFill>
        <p:spPr>
          <a:xfrm>
            <a:off x="607083" y="2377395"/>
            <a:ext cx="8956018" cy="5395005"/>
          </a:xfrm>
          <a:prstGeom prst="rect">
            <a:avLst/>
          </a:prstGeom>
        </p:spPr>
      </p:pic>
      <p:grpSp>
        <p:nvGrpSpPr>
          <p:cNvPr id="10" name="Group 3"/>
          <p:cNvGrpSpPr/>
          <p:nvPr/>
        </p:nvGrpSpPr>
        <p:grpSpPr>
          <a:xfrm>
            <a:off x="308476" y="493872"/>
            <a:ext cx="8987924" cy="1069656"/>
            <a:chOff x="0" y="0"/>
            <a:chExt cx="11983899" cy="1426207"/>
          </a:xfrm>
        </p:grpSpPr>
        <p:grpSp>
          <p:nvGrpSpPr>
            <p:cNvPr id="11" name="Group 4"/>
            <p:cNvGrpSpPr/>
            <p:nvPr/>
          </p:nvGrpSpPr>
          <p:grpSpPr>
            <a:xfrm>
              <a:off x="0" y="0"/>
              <a:ext cx="11983899" cy="1426207"/>
              <a:chOff x="0" y="0"/>
              <a:chExt cx="9483209" cy="129286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2700" y="12700"/>
                <a:ext cx="9457810" cy="1267460"/>
              </a:xfrm>
              <a:custGeom>
                <a:avLst/>
                <a:gdLst/>
                <a:ahLst/>
                <a:cxnLst/>
                <a:rect l="l" t="t" r="r" b="b"/>
                <a:pathLst>
                  <a:path w="9457810" h="1267460">
                    <a:moveTo>
                      <a:pt x="8500864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8500864" y="0"/>
                    </a:lnTo>
                    <a:cubicBezTo>
                      <a:pt x="9029311" y="0"/>
                      <a:pt x="9457809" y="428371"/>
                      <a:pt x="9457809" y="633730"/>
                    </a:cubicBezTo>
                    <a:lnTo>
                      <a:pt x="9457809" y="633730"/>
                    </a:lnTo>
                    <a:cubicBezTo>
                      <a:pt x="9457810" y="838962"/>
                      <a:pt x="9029312" y="1267460"/>
                      <a:pt x="8500864" y="1267460"/>
                    </a:cubicBezTo>
                    <a:close/>
                  </a:path>
                </a:pathLst>
              </a:custGeom>
              <a:solidFill>
                <a:srgbClr val="056934"/>
              </a:solidFill>
            </p:spPr>
          </p:sp>
          <p:sp>
            <p:nvSpPr>
              <p:cNvPr id="14" name="Freeform 6"/>
              <p:cNvSpPr/>
              <p:nvPr/>
            </p:nvSpPr>
            <p:spPr>
              <a:xfrm>
                <a:off x="0" y="0"/>
                <a:ext cx="9483210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9483210" h="1292860">
                    <a:moveTo>
                      <a:pt x="8513564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8513564" y="1292860"/>
                    </a:lnTo>
                    <a:cubicBezTo>
                      <a:pt x="9048234" y="1292860"/>
                      <a:pt x="9483209" y="857885"/>
                      <a:pt x="9483209" y="646430"/>
                    </a:cubicBezTo>
                    <a:cubicBezTo>
                      <a:pt x="9483210" y="434975"/>
                      <a:pt x="9048235" y="0"/>
                      <a:pt x="8513564" y="0"/>
                    </a:cubicBezTo>
                    <a:close/>
                    <a:moveTo>
                      <a:pt x="8513564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8513564" y="25400"/>
                    </a:lnTo>
                    <a:cubicBezTo>
                      <a:pt x="9034264" y="25400"/>
                      <a:pt x="9457809" y="448945"/>
                      <a:pt x="9457809" y="646430"/>
                    </a:cubicBezTo>
                    <a:cubicBezTo>
                      <a:pt x="9457810" y="843915"/>
                      <a:pt x="9034264" y="1267460"/>
                      <a:pt x="8513564" y="1267460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12" name="TextBox 7"/>
            <p:cNvSpPr txBox="1"/>
            <p:nvPr/>
          </p:nvSpPr>
          <p:spPr>
            <a:xfrm>
              <a:off x="1176797" y="349037"/>
              <a:ext cx="9582708" cy="780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7587"/>
          <a:stretch/>
        </p:blipFill>
        <p:spPr>
          <a:xfrm>
            <a:off x="10439400" y="2377395"/>
            <a:ext cx="7241519" cy="790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481" y="2732188"/>
            <a:ext cx="1146738" cy="20074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009" y="1394862"/>
            <a:ext cx="1334561" cy="3351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19964" y="2389973"/>
            <a:ext cx="1435315" cy="23103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864" t="67142" r="3268" b="17262"/>
          <a:stretch>
            <a:fillRect/>
          </a:stretch>
        </p:blipFill>
        <p:spPr>
          <a:xfrm>
            <a:off x="-2158555" y="8155671"/>
            <a:ext cx="24431216" cy="22892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4583" y="4384360"/>
            <a:ext cx="4900820" cy="5363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7659" y="4743383"/>
            <a:ext cx="2630698" cy="554361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095641" y="896815"/>
            <a:ext cx="9598226" cy="6352280"/>
            <a:chOff x="0" y="0"/>
            <a:chExt cx="12797635" cy="846970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797635" cy="8469707"/>
            </a:xfrm>
            <a:prstGeom prst="rect">
              <a:avLst/>
            </a:prstGeom>
          </p:spPr>
        </p:pic>
        <p:sp>
          <p:nvSpPr>
            <p:cNvPr id="10" name="AutoShape 10"/>
            <p:cNvSpPr/>
            <p:nvPr/>
          </p:nvSpPr>
          <p:spPr>
            <a:xfrm>
              <a:off x="489529" y="414724"/>
              <a:ext cx="11818576" cy="7605180"/>
            </a:xfrm>
            <a:prstGeom prst="rect">
              <a:avLst/>
            </a:prstGeom>
            <a:solidFill>
              <a:srgbClr val="50745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229732" y="6721425"/>
            <a:ext cx="2524207" cy="318420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611621" y="2095500"/>
            <a:ext cx="8566267" cy="4160702"/>
            <a:chOff x="0" y="-284036"/>
            <a:chExt cx="11421689" cy="554760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4036"/>
              <a:ext cx="11421689" cy="1606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20"/>
                </a:lnSpc>
              </a:pPr>
              <a:r>
                <a:rPr lang="en-US" sz="96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Dặn</a:t>
              </a:r>
              <a:r>
                <a:rPr lang="en-US" sz="96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6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dò</a:t>
              </a:r>
              <a:endParaRPr lang="en-US" sz="9600" dirty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19172" y="1912221"/>
              <a:ext cx="10464800" cy="3351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400" dirty="0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571500" indent="-571500">
                <a:lnSpc>
                  <a:spcPts val="4900"/>
                </a:lnSpc>
                <a:buFontTx/>
                <a:buChar char="-"/>
              </a:pPr>
              <a:r>
                <a:rPr lang="en-US" sz="4400" dirty="0" err="1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dirty="0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4400" dirty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71500" indent="-571500">
                <a:lnSpc>
                  <a:spcPts val="4900"/>
                </a:lnSpc>
                <a:buFontTx/>
                <a:buChar char="-"/>
              </a:pP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400" dirty="0" err="1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ách</a:t>
              </a:r>
              <a:r>
                <a:rPr lang="en-US" sz="4400" dirty="0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4400" dirty="0" smtClean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71500" indent="-571500">
                <a:lnSpc>
                  <a:spcPts val="4900"/>
                </a:lnSpc>
                <a:buFontTx/>
                <a:buChar char="-"/>
              </a:pPr>
              <a:r>
                <a:rPr lang="en-US" sz="4400" dirty="0" err="1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dirty="0" smtClean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-30669" y="-8191500"/>
            <a:ext cx="18394869" cy="1372308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2045" y="727362"/>
            <a:ext cx="10759450" cy="1305210"/>
            <a:chOff x="16049" y="16049"/>
            <a:chExt cx="15114824" cy="1740279"/>
          </a:xfrm>
        </p:grpSpPr>
        <p:sp>
          <p:nvSpPr>
            <p:cNvPr id="5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36285" y="441623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r>
                <a:rPr lang="en-US" sz="5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1. KHỞI </a:t>
              </a:r>
              <a:r>
                <a:rPr lang="en-US" sz="5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ĐỘNG MÁY TÍNH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3900" y="3281952"/>
            <a:ext cx="9496930" cy="67955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05528" y="6445941"/>
            <a:ext cx="3588563" cy="3631591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3106400" y="2857500"/>
            <a:ext cx="4773791" cy="3352800"/>
          </a:xfrm>
          <a:prstGeom prst="cloudCallout">
            <a:avLst>
              <a:gd name="adj1" fmla="val -34825"/>
              <a:gd name="adj2" fmla="val 73673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-53434" y="4776200"/>
            <a:ext cx="18394869" cy="137230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0898" y="1378329"/>
            <a:ext cx="17726205" cy="8908671"/>
          </a:xfrm>
          <a:prstGeom prst="rect">
            <a:avLst/>
          </a:prstGeom>
        </p:spPr>
      </p:pic>
      <p:grpSp>
        <p:nvGrpSpPr>
          <p:cNvPr id="9" name="Group 3"/>
          <p:cNvGrpSpPr/>
          <p:nvPr/>
        </p:nvGrpSpPr>
        <p:grpSpPr>
          <a:xfrm>
            <a:off x="1022045" y="727362"/>
            <a:ext cx="10759450" cy="1305210"/>
            <a:chOff x="16049" y="16049"/>
            <a:chExt cx="15114824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1336285" y="441623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r>
                <a:rPr lang="en-US" sz="5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1. KHỞI </a:t>
              </a:r>
              <a:r>
                <a:rPr lang="en-US" sz="5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ĐỘNG MÁY TÍNH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-19050" y="6339419"/>
            <a:ext cx="18288000" cy="1364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6372" y="1490776"/>
            <a:ext cx="15717155" cy="8815274"/>
          </a:xfrm>
          <a:prstGeom prst="rect">
            <a:avLst/>
          </a:prstGeom>
        </p:spPr>
      </p:pic>
      <p:grpSp>
        <p:nvGrpSpPr>
          <p:cNvPr id="9" name="Group 3"/>
          <p:cNvGrpSpPr/>
          <p:nvPr/>
        </p:nvGrpSpPr>
        <p:grpSpPr>
          <a:xfrm>
            <a:off x="1022045" y="727362"/>
            <a:ext cx="10759450" cy="1305210"/>
            <a:chOff x="16049" y="16049"/>
            <a:chExt cx="15114824" cy="17402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1336285" y="441623"/>
              <a:ext cx="13193764" cy="889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>
                <a:lnSpc>
                  <a:spcPts val="5199"/>
                </a:lnSpc>
              </a:pPr>
              <a:r>
                <a:rPr lang="en-US" sz="5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1. KHỞI </a:t>
              </a:r>
              <a:r>
                <a:rPr lang="en-US" sz="5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ĐỘNG MÁY TÍNH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 rot="5400000">
            <a:off x="-2311272" y="1296781"/>
            <a:ext cx="10287000" cy="76743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77756" y="493872"/>
            <a:ext cx="9375844" cy="1411516"/>
            <a:chOff x="0" y="0"/>
            <a:chExt cx="10339196" cy="188202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015291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69283" y="3645879"/>
            <a:ext cx="6603021" cy="660302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166650" y="2171700"/>
            <a:ext cx="1074896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000" b="1" dirty="0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92668" y="3491419"/>
            <a:ext cx="9496930" cy="6795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 rot="5400000">
            <a:off x="-2311272" y="1296781"/>
            <a:ext cx="10287000" cy="76743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36346" y="4025834"/>
            <a:ext cx="11684979" cy="621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674454"/>
            <a:ext cx="6603021" cy="66030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39037" y="1952866"/>
            <a:ext cx="981294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000" b="1" dirty="0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3"/>
          <p:cNvGrpSpPr/>
          <p:nvPr/>
        </p:nvGrpSpPr>
        <p:grpSpPr>
          <a:xfrm>
            <a:off x="377756" y="493872"/>
            <a:ext cx="9375844" cy="1411516"/>
            <a:chOff x="0" y="0"/>
            <a:chExt cx="10339196" cy="1882020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9" name="TextBox 7"/>
            <p:cNvSpPr txBox="1"/>
            <p:nvPr/>
          </p:nvSpPr>
          <p:spPr>
            <a:xfrm>
              <a:off x="1015291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 rot="5400000">
            <a:off x="-2311272" y="1296781"/>
            <a:ext cx="10287000" cy="76743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23443" y="4095667"/>
            <a:ext cx="5044136" cy="61818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5397" y="4095667"/>
            <a:ext cx="6181808" cy="61818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39037" y="1952866"/>
            <a:ext cx="981294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50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377756" y="493872"/>
            <a:ext cx="9375844" cy="1411516"/>
            <a:chOff x="0" y="0"/>
            <a:chExt cx="10339196" cy="1882020"/>
          </a:xfrm>
        </p:grpSpPr>
        <p:grpSp>
          <p:nvGrpSpPr>
            <p:cNvPr id="17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0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8" name="TextBox 7"/>
            <p:cNvSpPr txBox="1"/>
            <p:nvPr/>
          </p:nvSpPr>
          <p:spPr>
            <a:xfrm>
              <a:off x="1015291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 rot="5400000">
            <a:off x="-2311272" y="1296781"/>
            <a:ext cx="10287000" cy="76743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02816" y="3747056"/>
            <a:ext cx="15682367" cy="653041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43800" y="1745860"/>
            <a:ext cx="9812946" cy="172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15" name="Group 3"/>
          <p:cNvGrpSpPr/>
          <p:nvPr/>
        </p:nvGrpSpPr>
        <p:grpSpPr>
          <a:xfrm>
            <a:off x="377756" y="493872"/>
            <a:ext cx="9375844" cy="1411516"/>
            <a:chOff x="0" y="0"/>
            <a:chExt cx="10339196" cy="1882020"/>
          </a:xfrm>
        </p:grpSpPr>
        <p:grpSp>
          <p:nvGrpSpPr>
            <p:cNvPr id="16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7" name="TextBox 7"/>
            <p:cNvSpPr txBox="1"/>
            <p:nvPr/>
          </p:nvSpPr>
          <p:spPr>
            <a:xfrm>
              <a:off x="1015291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27878" y="-8330461"/>
            <a:ext cx="18288000" cy="136433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0246" y="1963206"/>
            <a:ext cx="7285125" cy="26375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69156" y="4782256"/>
            <a:ext cx="2127306" cy="5474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51691" y="1979890"/>
            <a:ext cx="7594479" cy="26041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770111" y="4751779"/>
            <a:ext cx="2157638" cy="5504744"/>
          </a:xfrm>
          <a:prstGeom prst="rect">
            <a:avLst/>
          </a:prstGeom>
        </p:spPr>
      </p:pic>
      <p:grpSp>
        <p:nvGrpSpPr>
          <p:cNvPr id="17" name="Group 3"/>
          <p:cNvGrpSpPr/>
          <p:nvPr/>
        </p:nvGrpSpPr>
        <p:grpSpPr>
          <a:xfrm>
            <a:off x="377756" y="493872"/>
            <a:ext cx="9375844" cy="1411516"/>
            <a:chOff x="0" y="0"/>
            <a:chExt cx="10339196" cy="1882020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9" name="TextBox 7"/>
            <p:cNvSpPr txBox="1"/>
            <p:nvPr/>
          </p:nvSpPr>
          <p:spPr>
            <a:xfrm>
              <a:off x="1015291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173</Words>
  <PresentationFormat>Custom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2022-05-01T13:21:07Z</dcterms:modified>
  <dc:identifier>DAE_WugW7n4</dc:identifier>
</cp:coreProperties>
</file>