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Dosis" panose="020B0604020202020204" charset="0"/>
      <p:regular r:id="rId30"/>
      <p:bold r:id="rId31"/>
    </p:embeddedFont>
    <p:embeddedFont>
      <p:font typeface="Snigle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05E0FE-D782-4A1A-986F-B7B9CD512967}">
  <a:tblStyle styleId="{BE05E0FE-D782-4A1A-986F-B7B9CD512967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5757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88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00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62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67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8" name="Shape 5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119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735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188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147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068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224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81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28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9" name="Shape 6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727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906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397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3" name="Shape 6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337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537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666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133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441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44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289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23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18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07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748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SzPct val="100000"/>
              <a:defRPr sz="3700" b="0"/>
            </a:lvl1pPr>
            <a:lvl2pPr lvl="1" algn="r" rtl="0">
              <a:spcBef>
                <a:spcPts val="0"/>
              </a:spcBef>
              <a:buSzPct val="100000"/>
              <a:defRPr sz="3700" b="0"/>
            </a:lvl2pPr>
            <a:lvl3pPr lvl="2" algn="r" rtl="0">
              <a:spcBef>
                <a:spcPts val="0"/>
              </a:spcBef>
              <a:buSzPct val="100000"/>
              <a:defRPr sz="3700" b="0"/>
            </a:lvl3pPr>
            <a:lvl4pPr lvl="3" algn="r" rtl="0">
              <a:spcBef>
                <a:spcPts val="0"/>
              </a:spcBef>
              <a:buSzPct val="100000"/>
              <a:defRPr sz="3700" b="0"/>
            </a:lvl4pPr>
            <a:lvl5pPr lvl="4" algn="r" rtl="0">
              <a:spcBef>
                <a:spcPts val="0"/>
              </a:spcBef>
              <a:buSzPct val="100000"/>
              <a:defRPr sz="3700" b="0"/>
            </a:lvl5pPr>
            <a:lvl6pPr lvl="5" algn="r" rtl="0">
              <a:spcBef>
                <a:spcPts val="0"/>
              </a:spcBef>
              <a:buSzPct val="100000"/>
              <a:defRPr sz="3700" b="0"/>
            </a:lvl6pPr>
            <a:lvl7pPr lvl="6" algn="r" rtl="0">
              <a:spcBef>
                <a:spcPts val="0"/>
              </a:spcBef>
              <a:buSzPct val="100000"/>
              <a:defRPr sz="3700" b="0"/>
            </a:lvl7pPr>
            <a:lvl8pPr lvl="7" algn="r" rtl="0">
              <a:spcBef>
                <a:spcPts val="0"/>
              </a:spcBef>
              <a:buSzPct val="100000"/>
              <a:defRPr sz="3700" b="0"/>
            </a:lvl8pPr>
            <a:lvl9pPr lvl="8" algn="r" rtl="0">
              <a:spcBef>
                <a:spcPts val="0"/>
              </a:spcBef>
              <a:buSzPct val="100000"/>
              <a:defRPr sz="3700" b="0"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62" name="Shape 362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95" name="Shape 395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96" name="Shape 39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425" name="Shape 425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g35ed75ccf_014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#slide=id.g35ed75ccf_0134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fonts#UsePlace:use/Collection:Dosis:200,300,400,500,600,700,800|Sniglet:40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ctrTitle"/>
          </p:nvPr>
        </p:nvSpPr>
        <p:spPr>
          <a:xfrm>
            <a:off x="2305100" y="454469"/>
            <a:ext cx="6153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MẪU SLIDE POWERPOINT ĐẸP</a:t>
            </a: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5288973" y="1828800"/>
            <a:ext cx="3169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1C4587"/>
                </a:solidFill>
                <a:latin typeface="Sniglet" panose="020B0604020202020204" charset="0"/>
              </a:rPr>
              <a:t>HTTP</a:t>
            </a:r>
            <a:r>
              <a:rPr lang="en-US" sz="1600" smtClean="0">
                <a:solidFill>
                  <a:srgbClr val="1C4587"/>
                </a:solidFill>
                <a:latin typeface="Sniglet" panose="020B0604020202020204" charset="0"/>
              </a:rPr>
              <a:t>://WWW.PHAMLOCBLOG.COM</a:t>
            </a:r>
            <a:endParaRPr lang="en-US" sz="1600" dirty="0">
              <a:solidFill>
                <a:srgbClr val="1C4587"/>
              </a:solidFill>
              <a:latin typeface="Sniglet" panose="020B060402020202020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Shape 579"/>
          <p:cNvPicPr preferRelativeResize="0"/>
          <p:nvPr/>
        </p:nvPicPr>
        <p:blipFill rotWithShape="1">
          <a:blip r:embed="rId3">
            <a:alphaModFix/>
          </a:blip>
          <a:srcRect t="30850" b="22827"/>
          <a:stretch/>
        </p:blipFill>
        <p:spPr>
          <a:xfrm>
            <a:off x="843100" y="1122435"/>
            <a:ext cx="6045225" cy="28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picture is worth a thousand words</a:t>
            </a:r>
          </a:p>
        </p:txBody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747925" y="4009500"/>
            <a:ext cx="6140399" cy="9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 t="12122" b="2988"/>
          <a:stretch/>
        </p:blipFill>
        <p:spPr>
          <a:xfrm>
            <a:off x="280950" y="277725"/>
            <a:ext cx="8587599" cy="4588049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 txBox="1">
            <a:spLocks noGrp="1"/>
          </p:cNvSpPr>
          <p:nvPr>
            <p:ph type="title" idx="4294967295"/>
          </p:nvPr>
        </p:nvSpPr>
        <p:spPr>
          <a:xfrm>
            <a:off x="280950" y="4333500"/>
            <a:ext cx="8587499" cy="532199"/>
          </a:xfrm>
          <a:prstGeom prst="rect">
            <a:avLst/>
          </a:prstGeom>
          <a:solidFill>
            <a:srgbClr val="1155CC">
              <a:alpha val="4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0">
                <a:solidFill>
                  <a:srgbClr val="FFFFFF"/>
                </a:solidFill>
              </a:rPr>
              <a:t>Want big impact? Use big image.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charts to explain your ideas</a:t>
            </a:r>
          </a:p>
        </p:txBody>
      </p:sp>
      <p:sp>
        <p:nvSpPr>
          <p:cNvPr id="593" name="Shape 593"/>
          <p:cNvSpPr/>
          <p:nvPr/>
        </p:nvSpPr>
        <p:spPr>
          <a:xfrm>
            <a:off x="2750427" y="1772825"/>
            <a:ext cx="2231700" cy="2231700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Gray</a:t>
            </a:r>
          </a:p>
        </p:txBody>
      </p:sp>
      <p:sp>
        <p:nvSpPr>
          <p:cNvPr id="594" name="Shape 594"/>
          <p:cNvSpPr/>
          <p:nvPr/>
        </p:nvSpPr>
        <p:spPr>
          <a:xfrm>
            <a:off x="844100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White</a:t>
            </a:r>
          </a:p>
        </p:txBody>
      </p:sp>
      <p:sp>
        <p:nvSpPr>
          <p:cNvPr id="595" name="Shape 595"/>
          <p:cNvSpPr/>
          <p:nvPr/>
        </p:nvSpPr>
        <p:spPr>
          <a:xfrm>
            <a:off x="4656755" y="1772825"/>
            <a:ext cx="2231700" cy="2231700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Black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And tables to compare data</a:t>
            </a:r>
          </a:p>
        </p:txBody>
      </p:sp>
      <p:graphicFrame>
        <p:nvGraphicFramePr>
          <p:cNvPr id="601" name="Shape 601"/>
          <p:cNvGraphicFramePr/>
          <p:nvPr/>
        </p:nvGraphicFramePr>
        <p:xfrm>
          <a:off x="851200" y="1399581"/>
          <a:ext cx="6029800" cy="2620300"/>
        </p:xfrm>
        <a:graphic>
          <a:graphicData uri="http://schemas.openxmlformats.org/drawingml/2006/table">
            <a:tbl>
              <a:tblPr>
                <a:noFill/>
                <a:tableStyleId>{BE05E0FE-D782-4A1A-986F-B7B9CD512967}</a:tableStyleId>
              </a:tblPr>
              <a:tblGrid>
                <a:gridCol w="15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0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rgbClr val="3D4965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0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Yellow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0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Blue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7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3C78D8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Orange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24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100" b="1">
                          <a:solidFill>
                            <a:srgbClr val="3D4965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16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514725" y="867848"/>
            <a:ext cx="8328183" cy="396736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1155CC">
              <a:alpha val="49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title" idx="4294967295"/>
          </p:nvPr>
        </p:nvSpPr>
        <p:spPr>
          <a:xfrm>
            <a:off x="0" y="242382"/>
            <a:ext cx="9144000" cy="37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Maps</a:t>
            </a:r>
          </a:p>
        </p:txBody>
      </p:sp>
      <p:sp>
        <p:nvSpPr>
          <p:cNvPr id="608" name="Shape 608"/>
          <p:cNvSpPr/>
          <p:nvPr/>
        </p:nvSpPr>
        <p:spPr>
          <a:xfrm>
            <a:off x="1758225" y="1867175"/>
            <a:ext cx="596699" cy="202500"/>
          </a:xfrm>
          <a:prstGeom prst="wedgeRectCallout">
            <a:avLst>
              <a:gd name="adj1" fmla="val 9251"/>
              <a:gd name="adj2" fmla="val 99358"/>
            </a:avLst>
          </a:prstGeom>
          <a:solidFill>
            <a:srgbClr val="1C4587"/>
          </a:solidFill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our office</a:t>
            </a:r>
          </a:p>
        </p:txBody>
      </p:sp>
      <p:sp>
        <p:nvSpPr>
          <p:cNvPr id="609" name="Shape 609"/>
          <p:cNvSpPr/>
          <p:nvPr/>
        </p:nvSpPr>
        <p:spPr>
          <a:xfrm>
            <a:off x="1145575" y="2169650"/>
            <a:ext cx="133199" cy="133199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2842775" y="3774250"/>
            <a:ext cx="133199" cy="133199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3967150" y="1936475"/>
            <a:ext cx="133199" cy="133199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4698125" y="4027000"/>
            <a:ext cx="133199" cy="133199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6835025" y="2397375"/>
            <a:ext cx="133199" cy="133199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7629650" y="4160200"/>
            <a:ext cx="133199" cy="133199"/>
          </a:xfrm>
          <a:prstGeom prst="flowChartSummingJunction">
            <a:avLst/>
          </a:prstGeom>
          <a:solidFill>
            <a:srgbClr val="1155CC">
              <a:alpha val="49620"/>
            </a:srgbClr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ctrTitle" idx="4294967295"/>
          </p:nvPr>
        </p:nvSpPr>
        <p:spPr>
          <a:xfrm>
            <a:off x="1506850" y="1372100"/>
            <a:ext cx="61302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/>
              <a:t>89,526,124</a:t>
            </a:r>
          </a:p>
        </p:txBody>
      </p:sp>
      <p:sp>
        <p:nvSpPr>
          <p:cNvPr id="620" name="Shape 620"/>
          <p:cNvSpPr txBox="1">
            <a:spLocks noGrp="1"/>
          </p:cNvSpPr>
          <p:nvPr>
            <p:ph type="subTitle" idx="4294967295"/>
          </p:nvPr>
        </p:nvSpPr>
        <p:spPr>
          <a:xfrm>
            <a:off x="1547350" y="3063846"/>
            <a:ext cx="60492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Whoa! That’s a big number, aren’t you proud?</a:t>
            </a:r>
          </a:p>
        </p:txBody>
      </p:sp>
      <p:cxnSp>
        <p:nvCxnSpPr>
          <p:cNvPr id="621" name="Shape 621"/>
          <p:cNvCxnSpPr/>
          <p:nvPr/>
        </p:nvCxnSpPr>
        <p:spPr>
          <a:xfrm>
            <a:off x="1553100" y="2807121"/>
            <a:ext cx="6037799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ctrTitle" idx="4294967295"/>
          </p:nvPr>
        </p:nvSpPr>
        <p:spPr>
          <a:xfrm>
            <a:off x="1605225" y="594942"/>
            <a:ext cx="59337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89,526,124$</a:t>
            </a:r>
          </a:p>
        </p:txBody>
      </p:sp>
      <p:sp>
        <p:nvSpPr>
          <p:cNvPr id="627" name="Shape 627"/>
          <p:cNvSpPr txBox="1">
            <a:spLocks noGrp="1"/>
          </p:cNvSpPr>
          <p:nvPr>
            <p:ph type="subTitle" idx="4294967295"/>
          </p:nvPr>
        </p:nvSpPr>
        <p:spPr>
          <a:xfrm>
            <a:off x="1605225" y="1205850"/>
            <a:ext cx="59337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That’s a lot of money</a:t>
            </a:r>
          </a:p>
        </p:txBody>
      </p:sp>
      <p:sp>
        <p:nvSpPr>
          <p:cNvPr id="628" name="Shape 628"/>
          <p:cNvSpPr txBox="1">
            <a:spLocks noGrp="1"/>
          </p:cNvSpPr>
          <p:nvPr>
            <p:ph type="ctrTitle" idx="4294967295"/>
          </p:nvPr>
        </p:nvSpPr>
        <p:spPr>
          <a:xfrm>
            <a:off x="1605225" y="3400364"/>
            <a:ext cx="59337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100%</a:t>
            </a:r>
          </a:p>
        </p:txBody>
      </p:sp>
      <p:sp>
        <p:nvSpPr>
          <p:cNvPr id="629" name="Shape 629"/>
          <p:cNvSpPr txBox="1">
            <a:spLocks noGrp="1"/>
          </p:cNvSpPr>
          <p:nvPr>
            <p:ph type="subTitle" idx="4294967295"/>
          </p:nvPr>
        </p:nvSpPr>
        <p:spPr>
          <a:xfrm>
            <a:off x="1605225" y="4011272"/>
            <a:ext cx="59337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Total success!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ctrTitle" idx="4294967295"/>
          </p:nvPr>
        </p:nvSpPr>
        <p:spPr>
          <a:xfrm>
            <a:off x="1605225" y="1991375"/>
            <a:ext cx="5933700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185,244 users</a:t>
            </a:r>
          </a:p>
        </p:txBody>
      </p:sp>
      <p:sp>
        <p:nvSpPr>
          <p:cNvPr id="631" name="Shape 631"/>
          <p:cNvSpPr txBox="1">
            <a:spLocks noGrp="1"/>
          </p:cNvSpPr>
          <p:nvPr>
            <p:ph type="subTitle" idx="4294967295"/>
          </p:nvPr>
        </p:nvSpPr>
        <p:spPr>
          <a:xfrm>
            <a:off x="1605225" y="2602283"/>
            <a:ext cx="5933700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/>
              <a:t>And a lot of users</a:t>
            </a:r>
          </a:p>
        </p:txBody>
      </p:sp>
      <p:grpSp>
        <p:nvGrpSpPr>
          <p:cNvPr id="632" name="Shape 632"/>
          <p:cNvGrpSpPr/>
          <p:nvPr/>
        </p:nvGrpSpPr>
        <p:grpSpPr>
          <a:xfrm>
            <a:off x="1553100" y="1868592"/>
            <a:ext cx="6037799" cy="1406314"/>
            <a:chOff x="1553100" y="2807121"/>
            <a:chExt cx="6037799" cy="1406314"/>
          </a:xfrm>
        </p:grpSpPr>
        <p:cxnSp>
          <p:nvCxnSpPr>
            <p:cNvPr id="633" name="Shape 633"/>
            <p:cNvCxnSpPr/>
            <p:nvPr/>
          </p:nvCxnSpPr>
          <p:spPr>
            <a:xfrm>
              <a:off x="1553100" y="2807121"/>
              <a:ext cx="6037799" cy="0"/>
            </a:xfrm>
            <a:prstGeom prst="straightConnector1">
              <a:avLst/>
            </a:prstGeom>
            <a:noFill/>
            <a:ln w="19050" cap="rnd" cmpd="sng">
              <a:solidFill>
                <a:srgbClr val="A4C2F4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634" name="Shape 634"/>
            <p:cNvCxnSpPr/>
            <p:nvPr/>
          </p:nvCxnSpPr>
          <p:spPr>
            <a:xfrm>
              <a:off x="1553100" y="4213435"/>
              <a:ext cx="6037799" cy="0"/>
            </a:xfrm>
            <a:prstGeom prst="straightConnector1">
              <a:avLst/>
            </a:prstGeom>
            <a:noFill/>
            <a:ln w="19050" cap="rnd" cmpd="sng">
              <a:solidFill>
                <a:srgbClr val="A4C2F4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 idx="4294967295"/>
          </p:nvPr>
        </p:nvSpPr>
        <p:spPr>
          <a:xfrm>
            <a:off x="1501800" y="225025"/>
            <a:ext cx="61403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cxnSp>
        <p:nvCxnSpPr>
          <p:cNvPr id="640" name="Shape 640"/>
          <p:cNvCxnSpPr/>
          <p:nvPr/>
        </p:nvCxnSpPr>
        <p:spPr>
          <a:xfrm>
            <a:off x="-4800" y="2156035"/>
            <a:ext cx="9153599" cy="0"/>
          </a:xfrm>
          <a:prstGeom prst="straightConnector1">
            <a:avLst/>
          </a:prstGeom>
          <a:noFill/>
          <a:ln w="19050" cap="rnd" cmpd="sng">
            <a:solidFill>
              <a:srgbClr val="1C4587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641" name="Shape 641"/>
          <p:cNvSpPr/>
          <p:nvPr/>
        </p:nvSpPr>
        <p:spPr>
          <a:xfrm rot="10800000" flipH="1">
            <a:off x="1895325" y="1939007"/>
            <a:ext cx="419099" cy="419399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42" name="Shape 642"/>
          <p:cNvCxnSpPr/>
          <p:nvPr/>
        </p:nvCxnSpPr>
        <p:spPr>
          <a:xfrm>
            <a:off x="210502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lg" len="lg"/>
            <a:tailEnd type="diamond" w="lg" len="lg"/>
          </a:ln>
        </p:spPr>
      </p:cxnSp>
      <p:sp>
        <p:nvSpPr>
          <p:cNvPr id="643" name="Shape 643"/>
          <p:cNvSpPr/>
          <p:nvPr/>
        </p:nvSpPr>
        <p:spPr>
          <a:xfrm>
            <a:off x="4362450" y="1946335"/>
            <a:ext cx="419099" cy="419399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4" name="Shape 644"/>
          <p:cNvSpPr/>
          <p:nvPr/>
        </p:nvSpPr>
        <p:spPr>
          <a:xfrm rot="10800000" flipH="1">
            <a:off x="6829275" y="1939007"/>
            <a:ext cx="419099" cy="419399"/>
          </a:xfrm>
          <a:prstGeom prst="donut">
            <a:avLst>
              <a:gd name="adj" fmla="val 24108"/>
            </a:avLst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45" name="Shape 645"/>
          <p:cNvCxnSpPr/>
          <p:nvPr/>
        </p:nvCxnSpPr>
        <p:spPr>
          <a:xfrm>
            <a:off x="4572000" y="2108410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lg" len="lg"/>
            <a:tailEnd type="diamond" w="lg" len="lg"/>
          </a:ln>
        </p:spPr>
      </p:cxnSp>
      <p:cxnSp>
        <p:nvCxnSpPr>
          <p:cNvPr id="646" name="Shape 646"/>
          <p:cNvCxnSpPr/>
          <p:nvPr/>
        </p:nvCxnSpPr>
        <p:spPr>
          <a:xfrm>
            <a:off x="7038975" y="2110607"/>
            <a:ext cx="0" cy="8763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oval" w="lg" len="lg"/>
            <a:tailEnd type="diamond" w="lg" len="lg"/>
          </a:ln>
        </p:spPr>
      </p:cxnSp>
      <p:sp>
        <p:nvSpPr>
          <p:cNvPr id="647" name="Shape 647"/>
          <p:cNvSpPr txBox="1"/>
          <p:nvPr/>
        </p:nvSpPr>
        <p:spPr>
          <a:xfrm>
            <a:off x="1481175" y="29307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first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3948150" y="29307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second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x="6415125" y="2930735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last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747925" y="1390650"/>
            <a:ext cx="2125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body" idx="2"/>
          </p:nvPr>
        </p:nvSpPr>
        <p:spPr>
          <a:xfrm>
            <a:off x="2982277" y="1390650"/>
            <a:ext cx="2125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657" name="Shape 657"/>
          <p:cNvSpPr txBox="1">
            <a:spLocks noGrp="1"/>
          </p:cNvSpPr>
          <p:nvPr>
            <p:ph type="body" idx="3"/>
          </p:nvPr>
        </p:nvSpPr>
        <p:spPr>
          <a:xfrm>
            <a:off x="5216630" y="1390650"/>
            <a:ext cx="2125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658" name="Shape 658"/>
          <p:cNvSpPr txBox="1">
            <a:spLocks noGrp="1"/>
          </p:cNvSpPr>
          <p:nvPr>
            <p:ph type="body" idx="4"/>
          </p:nvPr>
        </p:nvSpPr>
        <p:spPr>
          <a:xfrm>
            <a:off x="747925" y="3276600"/>
            <a:ext cx="2125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body" idx="5"/>
          </p:nvPr>
        </p:nvSpPr>
        <p:spPr>
          <a:xfrm>
            <a:off x="2982277" y="3276600"/>
            <a:ext cx="2125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colour of the clear sky and the deep sea. It is located between violet and green on the optical spectrum.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body" idx="6"/>
          </p:nvPr>
        </p:nvSpPr>
        <p:spPr>
          <a:xfrm>
            <a:off x="5216630" y="3276600"/>
            <a:ext cx="21255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D4965"/>
                </a:solidFill>
              </a:rPr>
              <a:t>You can copy&amp;paste graphs from </a:t>
            </a:r>
            <a:r>
              <a:rPr lang="en" u="sng">
                <a:solidFill>
                  <a:srgbClr val="3D4965"/>
                </a:solidFill>
                <a:hlinkClick r:id="rId3"/>
              </a:rPr>
              <a:t>Google Sheets</a:t>
            </a:r>
          </a:p>
        </p:txBody>
      </p:sp>
      <p:pic>
        <p:nvPicPr>
          <p:cNvPr id="666" name="Shape 6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6875" y="372975"/>
            <a:ext cx="4690249" cy="38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Instructions for use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747925" y="1200150"/>
            <a:ext cx="65304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Open this document in Google Slides (if you are at slidescarnival.com use the button below this presentation)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have to be signed in to your Google account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747925" y="2187750"/>
            <a:ext cx="29970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GOOGLE SLIDES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Go to the </a:t>
            </a:r>
            <a:r>
              <a:rPr lang="en" sz="1200" b="1" i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File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menu and select </a:t>
            </a:r>
            <a:r>
              <a:rPr lang="en" sz="1200" b="1" i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Make a copy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You will get a copy of this document on your Google Drive and will be able to edit, add or delete slides.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4150426" y="2187750"/>
            <a:ext cx="3127800" cy="22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200" b="1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EDIT IN POWERPOINT®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Go to the </a:t>
            </a:r>
            <a:r>
              <a:rPr lang="en" sz="1200" b="1" i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File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 menu and select </a:t>
            </a:r>
            <a:r>
              <a:rPr lang="en" sz="1200" b="1" i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Download as Microsoft PowerPoint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. You will get a .pptx file that you can edit in PowerPoint. </a:t>
            </a:r>
          </a:p>
          <a:p>
            <a:pPr lvl="0" rtl="0">
              <a:spcBef>
                <a:spcPts val="600"/>
              </a:spcBef>
              <a:buNone/>
            </a:pP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  <a:hlinkClick r:id="rId3"/>
              </a:rPr>
              <a:t>Presentation design slide</a:t>
            </a:r>
            <a:r>
              <a:rPr lang="en" sz="12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</a:p>
        </p:txBody>
      </p:sp>
      <p:sp>
        <p:nvSpPr>
          <p:cNvPr id="525" name="Shape 525"/>
          <p:cNvSpPr txBox="1"/>
          <p:nvPr/>
        </p:nvSpPr>
        <p:spPr>
          <a:xfrm>
            <a:off x="747925" y="3982125"/>
            <a:ext cx="6530400" cy="8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More info on how to use this template at </a:t>
            </a:r>
            <a:r>
              <a:rPr lang="en" sz="1200" b="1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4"/>
              </a:rPr>
              <a:t>www.slidescarnival.com/help-use-presentation-template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5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 If you use the graphic assets (photos, icons and typographies) provided with this presentation you must keep the </a:t>
            </a:r>
            <a:r>
              <a:rPr lang="en" sz="1200" u="sng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  <a:hlinkClick r:id="rId6"/>
              </a:rPr>
              <a:t>Credits slide</a:t>
            </a: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.</a:t>
            </a: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5375409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747925" y="1297039"/>
            <a:ext cx="40598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  <p:sp>
        <p:nvSpPr>
          <p:cNvPr id="673" name="Shape 673"/>
          <p:cNvSpPr/>
          <p:nvPr/>
        </p:nvSpPr>
        <p:spPr>
          <a:xfrm>
            <a:off x="5468725" y="839000"/>
            <a:ext cx="1888499" cy="3356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Android Project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/>
        </p:nvSpPr>
        <p:spPr>
          <a:xfrm>
            <a:off x="5534020" y="623036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0" name="Shape 680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681" name="Shape 68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iPhone Project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747925" y="1297039"/>
            <a:ext cx="40598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/>
        </p:nvSpPr>
        <p:spPr>
          <a:xfrm>
            <a:off x="4787701" y="535612"/>
            <a:ext cx="2879503" cy="4072344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4986400" y="910325"/>
            <a:ext cx="2493299" cy="3333599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Tablet Project</a:t>
            </a:r>
          </a:p>
        </p:txBody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47925" y="1297050"/>
            <a:ext cx="32153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/>
        </p:nvSpPr>
        <p:spPr>
          <a:xfrm>
            <a:off x="3393700" y="864533"/>
            <a:ext cx="4858468" cy="3782372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6" name="Shape 696"/>
          <p:cNvSpPr/>
          <p:nvPr/>
        </p:nvSpPr>
        <p:spPr>
          <a:xfrm>
            <a:off x="3597011" y="1058116"/>
            <a:ext cx="4451999" cy="28428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Desktop Project</a:t>
            </a:r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747925" y="1297050"/>
            <a:ext cx="2254800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Show and explain your web, app or software projects using these gadget templates.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ctrTitle" idx="4294967295"/>
          </p:nvPr>
        </p:nvSpPr>
        <p:spPr>
          <a:xfrm>
            <a:off x="3657037" y="1073100"/>
            <a:ext cx="32292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body" idx="4294967295"/>
          </p:nvPr>
        </p:nvSpPr>
        <p:spPr>
          <a:xfrm>
            <a:off x="3657037" y="2119105"/>
            <a:ext cx="3229200" cy="24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You can find me at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@username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user@mail.me</a:t>
            </a:r>
          </a:p>
        </p:txBody>
      </p:sp>
      <p:sp>
        <p:nvSpPr>
          <p:cNvPr id="705" name="Shape 705"/>
          <p:cNvSpPr/>
          <p:nvPr/>
        </p:nvSpPr>
        <p:spPr>
          <a:xfrm>
            <a:off x="2257757" y="1402659"/>
            <a:ext cx="1180108" cy="1089974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Special thanks to all the people who made and released these awesome resources for free: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Presentation design</a:t>
            </a:r>
          </a:p>
        </p:txBody>
      </p:sp>
      <p:sp>
        <p:nvSpPr>
          <p:cNvPr id="717" name="Shape 717"/>
          <p:cNvSpPr txBox="1">
            <a:spLocks noGrp="1"/>
          </p:cNvSpPr>
          <p:nvPr>
            <p:ph type="body" idx="1"/>
          </p:nvPr>
        </p:nvSpPr>
        <p:spPr>
          <a:xfrm>
            <a:off x="747925" y="1200150"/>
            <a:ext cx="6140399" cy="266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/>
              <a:t>This presentation uses the following typographies and colors: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Titles: </a:t>
            </a:r>
            <a:r>
              <a:rPr lang="en" sz="1400" b="1"/>
              <a:t>Sniglet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Body copy: </a:t>
            </a:r>
            <a:r>
              <a:rPr lang="en" sz="1400" b="1"/>
              <a:t>Dosis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You can download the fonts on this page: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 u="sng">
                <a:solidFill>
                  <a:schemeClr val="hlink"/>
                </a:solidFill>
                <a:hlinkClick r:id="rId3"/>
              </a:rPr>
              <a:t>https://www.google.com/fonts#UsePlace:use/Collection:Dosis:200,300,400,500,600,700,800|Sniglet:400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/>
              <a:t>Click on the “arrow button” that appears on the top right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40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Gray </a:t>
            </a:r>
            <a:r>
              <a:rPr lang="en" sz="1400" b="1"/>
              <a:t>#3d4965</a:t>
            </a:r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400"/>
              <a:t>Dark cornflower blue </a:t>
            </a:r>
            <a:r>
              <a:rPr lang="en" sz="1400" b="1">
                <a:solidFill>
                  <a:srgbClr val="3C78D8"/>
                </a:solidFill>
              </a:rPr>
              <a:t>#3c78d8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747925" y="4493807"/>
            <a:ext cx="6249900" cy="53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FFFFFF"/>
                </a:solidFill>
                <a:highlight>
                  <a:srgbClr val="3C78D8"/>
                </a:highlight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highlight>
                <a:srgbClr val="3C78D8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719" name="Shape 7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9750" y="2804428"/>
            <a:ext cx="635793" cy="25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/>
          <p:nvPr/>
        </p:nvSpPr>
        <p:spPr>
          <a:xfrm>
            <a:off x="6248575" y="312075"/>
            <a:ext cx="2592000" cy="152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SlidesCarnival icons are editable shapes</a:t>
            </a: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This means that you can:</a:t>
            </a:r>
          </a:p>
          <a:p>
            <a:pPr marL="457200" lvl="0" indent="-285750" rtl="0">
              <a:spcBef>
                <a:spcPts val="0"/>
              </a:spcBef>
              <a:buClr>
                <a:srgbClr val="3D4965"/>
              </a:buClr>
              <a:buSzPct val="1000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Resize them without losing quality.</a:t>
            </a:r>
          </a:p>
          <a:p>
            <a:pPr marL="457200" lvl="0" indent="-285750" rtl="0">
              <a:spcBef>
                <a:spcPts val="0"/>
              </a:spcBef>
              <a:buClr>
                <a:srgbClr val="3D4965"/>
              </a:buClr>
              <a:buSzPct val="100000"/>
              <a:buFont typeface="Dosis"/>
              <a:buChar char="●"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Change fill color and opacity.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Isn’t that nice? :)</a:t>
            </a: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rPr>
              <a:t>Examples: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  <a:p>
            <a:pPr lvl="0" rtl="0">
              <a:spcBef>
                <a:spcPts val="0"/>
              </a:spcBef>
              <a:buNone/>
            </a:pPr>
            <a:endParaRPr sz="900">
              <a:solidFill>
                <a:srgbClr val="3D49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277964" y="271962"/>
            <a:ext cx="373873" cy="479695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852800" y="338968"/>
            <a:ext cx="398875" cy="337703"/>
          </a:xfrm>
          <a:custGeom>
            <a:avLst/>
            <a:gdLst/>
            <a:ahLst/>
            <a:cxnLst/>
            <a:rect l="0" t="0" r="0" b="0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1445207" y="340017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2071095" y="330991"/>
            <a:ext cx="315367" cy="354182"/>
          </a:xfrm>
          <a:custGeom>
            <a:avLst/>
            <a:gdLst/>
            <a:ahLst/>
            <a:cxnLst/>
            <a:rect l="0" t="0" r="0" b="0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29" name="Shape 729"/>
          <p:cNvSpPr/>
          <p:nvPr/>
        </p:nvSpPr>
        <p:spPr>
          <a:xfrm>
            <a:off x="2678363" y="327800"/>
            <a:ext cx="268576" cy="357372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3190979" y="323538"/>
            <a:ext cx="414829" cy="366420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3808912" y="301728"/>
            <a:ext cx="355777" cy="411092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4367794" y="328325"/>
            <a:ext cx="414283" cy="362159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4977728" y="334706"/>
            <a:ext cx="366420" cy="349395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4" name="Shape 734"/>
          <p:cNvSpPr/>
          <p:nvPr/>
        </p:nvSpPr>
        <p:spPr>
          <a:xfrm>
            <a:off x="5571184" y="326205"/>
            <a:ext cx="355777" cy="363230"/>
          </a:xfrm>
          <a:custGeom>
            <a:avLst/>
            <a:gdLst/>
            <a:ahLst/>
            <a:cxnLst/>
            <a:rect l="0" t="0" r="0" b="0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5" name="Shape 735"/>
          <p:cNvSpPr/>
          <p:nvPr/>
        </p:nvSpPr>
        <p:spPr>
          <a:xfrm>
            <a:off x="282226" y="865418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869825" y="865418"/>
            <a:ext cx="368540" cy="456288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Shape 737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Shape 738"/>
          <p:cNvSpPr/>
          <p:nvPr/>
        </p:nvSpPr>
        <p:spPr>
          <a:xfrm>
            <a:off x="2034401" y="901041"/>
            <a:ext cx="379708" cy="384495"/>
          </a:xfrm>
          <a:custGeom>
            <a:avLst/>
            <a:gdLst/>
            <a:ahLst/>
            <a:cxnLst/>
            <a:rect l="0" t="0" r="0" b="0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Shape 739"/>
          <p:cNvSpPr/>
          <p:nvPr/>
        </p:nvSpPr>
        <p:spPr>
          <a:xfrm>
            <a:off x="2624666" y="926042"/>
            <a:ext cx="376517" cy="332917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3218647" y="926042"/>
            <a:ext cx="365350" cy="336632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3815818" y="9297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4384819" y="911137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4934129" y="870729"/>
            <a:ext cx="458408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5532895" y="886682"/>
            <a:ext cx="429691" cy="410568"/>
          </a:xfrm>
          <a:custGeom>
            <a:avLst/>
            <a:gdLst/>
            <a:ahLst/>
            <a:cxnLst/>
            <a:rect l="0" t="0" r="0" b="0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252963" y="1538096"/>
            <a:ext cx="421211" cy="298888"/>
          </a:xfrm>
          <a:custGeom>
            <a:avLst/>
            <a:gdLst/>
            <a:ahLst/>
            <a:cxnLst/>
            <a:rect l="0" t="0" r="0" b="0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842704" y="1481734"/>
            <a:ext cx="417998" cy="404710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7" name="Shape 747"/>
          <p:cNvSpPr/>
          <p:nvPr/>
        </p:nvSpPr>
        <p:spPr>
          <a:xfrm>
            <a:off x="1445732" y="1499807"/>
            <a:ext cx="376517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2029615" y="1488115"/>
            <a:ext cx="392472" cy="39140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2629977" y="1500354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3234054" y="1457279"/>
            <a:ext cx="332917" cy="452551"/>
          </a:xfrm>
          <a:custGeom>
            <a:avLst/>
            <a:gdLst/>
            <a:ahLst/>
            <a:cxnLst/>
            <a:rect l="0" t="0" r="0" b="0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3777529" y="1547144"/>
            <a:ext cx="417998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2" name="Shape 752"/>
          <p:cNvSpPr/>
          <p:nvPr/>
        </p:nvSpPr>
        <p:spPr>
          <a:xfrm>
            <a:off x="4382677" y="1489710"/>
            <a:ext cx="385041" cy="389281"/>
          </a:xfrm>
          <a:custGeom>
            <a:avLst/>
            <a:gdLst/>
            <a:ahLst/>
            <a:cxnLst/>
            <a:rect l="0" t="0" r="0" b="0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3" name="Shape 753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5538752" y="1486520"/>
            <a:ext cx="414283" cy="388210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301895" y="2092192"/>
            <a:ext cx="324415" cy="354203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875135" y="2092739"/>
            <a:ext cx="346226" cy="348324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1469662" y="2092739"/>
            <a:ext cx="346205" cy="348324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2052475" y="2092739"/>
            <a:ext cx="345680" cy="348324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59" name="Shape 759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0" name="Shape 760"/>
          <p:cNvSpPr/>
          <p:nvPr/>
        </p:nvSpPr>
        <p:spPr>
          <a:xfrm>
            <a:off x="3319155" y="2041687"/>
            <a:ext cx="161683" cy="455217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1" name="Shape 761"/>
          <p:cNvSpPr/>
          <p:nvPr/>
        </p:nvSpPr>
        <p:spPr>
          <a:xfrm>
            <a:off x="3912065" y="2092192"/>
            <a:ext cx="147324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2" name="Shape 762"/>
          <p:cNvSpPr/>
          <p:nvPr/>
        </p:nvSpPr>
        <p:spPr>
          <a:xfrm>
            <a:off x="4402368" y="2087406"/>
            <a:ext cx="343014" cy="363230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3" name="Shape 763"/>
          <p:cNvSpPr/>
          <p:nvPr/>
        </p:nvSpPr>
        <p:spPr>
          <a:xfrm>
            <a:off x="4975608" y="2096978"/>
            <a:ext cx="375993" cy="347275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4" name="Shape 764"/>
          <p:cNvSpPr/>
          <p:nvPr/>
        </p:nvSpPr>
        <p:spPr>
          <a:xfrm>
            <a:off x="5570114" y="2037950"/>
            <a:ext cx="345680" cy="414829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5" name="Shape 765"/>
          <p:cNvSpPr/>
          <p:nvPr/>
        </p:nvSpPr>
        <p:spPr>
          <a:xfrm>
            <a:off x="400283" y="2642049"/>
            <a:ext cx="127108" cy="429713"/>
          </a:xfrm>
          <a:custGeom>
            <a:avLst/>
            <a:gdLst/>
            <a:ahLst/>
            <a:cxnLst/>
            <a:rect l="0" t="0" r="0" b="0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6" name="Shape 766"/>
          <p:cNvSpPr/>
          <p:nvPr/>
        </p:nvSpPr>
        <p:spPr>
          <a:xfrm>
            <a:off x="913424" y="2626095"/>
            <a:ext cx="274957" cy="460550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8" name="Shape 768"/>
          <p:cNvSpPr/>
          <p:nvPr/>
        </p:nvSpPr>
        <p:spPr>
          <a:xfrm>
            <a:off x="2592213" y="2704268"/>
            <a:ext cx="434499" cy="242503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69" name="Shape 769"/>
          <p:cNvSpPr/>
          <p:nvPr/>
        </p:nvSpPr>
        <p:spPr>
          <a:xfrm>
            <a:off x="2013115" y="2653741"/>
            <a:ext cx="421735" cy="398875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0" name="Shape 770"/>
          <p:cNvSpPr/>
          <p:nvPr/>
        </p:nvSpPr>
        <p:spPr>
          <a:xfrm>
            <a:off x="3210670" y="2663859"/>
            <a:ext cx="373327" cy="376517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1" name="Shape 771"/>
          <p:cNvSpPr/>
          <p:nvPr/>
        </p:nvSpPr>
        <p:spPr>
          <a:xfrm>
            <a:off x="3796674" y="2667050"/>
            <a:ext cx="378113" cy="376517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4332172" y="2667050"/>
            <a:ext cx="492436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3" name="Shape 773"/>
          <p:cNvSpPr/>
          <p:nvPr/>
        </p:nvSpPr>
        <p:spPr>
          <a:xfrm>
            <a:off x="5012302" y="2651096"/>
            <a:ext cx="296222" cy="412141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4" name="Shape 774"/>
          <p:cNvSpPr/>
          <p:nvPr/>
        </p:nvSpPr>
        <p:spPr>
          <a:xfrm>
            <a:off x="5602567" y="2671836"/>
            <a:ext cx="289294" cy="396187"/>
          </a:xfrm>
          <a:custGeom>
            <a:avLst/>
            <a:gdLst/>
            <a:ahLst/>
            <a:cxnLst/>
            <a:rect l="0" t="0" r="0" b="0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5" name="Shape 775"/>
          <p:cNvSpPr/>
          <p:nvPr/>
        </p:nvSpPr>
        <p:spPr>
          <a:xfrm>
            <a:off x="264677" y="3280175"/>
            <a:ext cx="417998" cy="330797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848014" y="3304630"/>
            <a:ext cx="407377" cy="276553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7" name="Shape 777"/>
          <p:cNvSpPr/>
          <p:nvPr/>
        </p:nvSpPr>
        <p:spPr>
          <a:xfrm>
            <a:off x="1447327" y="3292938"/>
            <a:ext cx="386614" cy="302079"/>
          </a:xfrm>
          <a:custGeom>
            <a:avLst/>
            <a:gdLst/>
            <a:ahLst/>
            <a:cxnLst/>
            <a:rect l="0" t="0" r="0" b="0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2032260" y="3284961"/>
            <a:ext cx="389303" cy="316438"/>
          </a:xfrm>
          <a:custGeom>
            <a:avLst/>
            <a:gdLst/>
            <a:ahLst/>
            <a:cxnLst/>
            <a:rect l="0" t="0" r="0" b="0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79" name="Shape 779"/>
          <p:cNvSpPr/>
          <p:nvPr/>
        </p:nvSpPr>
        <p:spPr>
          <a:xfrm>
            <a:off x="2640620" y="3259435"/>
            <a:ext cx="351515" cy="354706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3196312" y="3304105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3784982" y="3304105"/>
            <a:ext cx="396733" cy="292507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4383223" y="3275389"/>
            <a:ext cx="382353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4951132" y="3234980"/>
            <a:ext cx="419615" cy="422784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5569064" y="3258910"/>
            <a:ext cx="359492" cy="36427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258820" y="3831080"/>
            <a:ext cx="409497" cy="398853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828345" y="3895419"/>
            <a:ext cx="436619" cy="26698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7" name="Shape 787"/>
          <p:cNvSpPr/>
          <p:nvPr/>
        </p:nvSpPr>
        <p:spPr>
          <a:xfrm>
            <a:off x="1518572" y="3803959"/>
            <a:ext cx="256359" cy="437143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2069500" y="3845963"/>
            <a:ext cx="321749" cy="403661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2632643" y="3876821"/>
            <a:ext cx="362159" cy="314821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3218100" y="3848629"/>
            <a:ext cx="363230" cy="363754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3804126" y="3843843"/>
            <a:ext cx="365874" cy="374397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4363533" y="3847558"/>
            <a:ext cx="422260" cy="356848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4969227" y="3840128"/>
            <a:ext cx="384495" cy="379708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5566398" y="3822033"/>
            <a:ext cx="368540" cy="412163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5" name="Shape 795"/>
          <p:cNvSpPr/>
          <p:nvPr/>
        </p:nvSpPr>
        <p:spPr>
          <a:xfrm>
            <a:off x="230650" y="4486231"/>
            <a:ext cx="474362" cy="26750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6" name="Shape 796"/>
          <p:cNvSpPr/>
          <p:nvPr/>
        </p:nvSpPr>
        <p:spPr>
          <a:xfrm>
            <a:off x="858133" y="4415489"/>
            <a:ext cx="382375" cy="402590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7" name="Shape 797"/>
          <p:cNvSpPr/>
          <p:nvPr/>
        </p:nvSpPr>
        <p:spPr>
          <a:xfrm>
            <a:off x="1430849" y="4392629"/>
            <a:ext cx="420643" cy="433952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8" name="Shape 798"/>
          <p:cNvSpPr/>
          <p:nvPr/>
        </p:nvSpPr>
        <p:spPr>
          <a:xfrm>
            <a:off x="2039712" y="4429322"/>
            <a:ext cx="371207" cy="375993"/>
          </a:xfrm>
          <a:custGeom>
            <a:avLst/>
            <a:gdLst/>
            <a:ahLst/>
            <a:cxnLst/>
            <a:rect l="0" t="0" r="0" b="0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99" name="Shape 799"/>
          <p:cNvSpPr/>
          <p:nvPr/>
        </p:nvSpPr>
        <p:spPr>
          <a:xfrm>
            <a:off x="2590093" y="4430393"/>
            <a:ext cx="446191" cy="372256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0" t="0" r="0" b="0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1" name="Shape 801"/>
          <p:cNvSpPr/>
          <p:nvPr/>
        </p:nvSpPr>
        <p:spPr>
          <a:xfrm>
            <a:off x="3742431" y="4393700"/>
            <a:ext cx="494054" cy="448311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2" name="Shape 802"/>
          <p:cNvSpPr/>
          <p:nvPr/>
        </p:nvSpPr>
        <p:spPr>
          <a:xfrm>
            <a:off x="4336411" y="4386772"/>
            <a:ext cx="485006" cy="464265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4946346" y="4497923"/>
            <a:ext cx="431308" cy="249955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5591924" y="4452182"/>
            <a:ext cx="321749" cy="353133"/>
          </a:xfrm>
          <a:custGeom>
            <a:avLst/>
            <a:gdLst/>
            <a:ahLst/>
            <a:cxnLst/>
            <a:rect l="0" t="0" r="0" b="0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05" name="Shape 805"/>
          <p:cNvSpPr/>
          <p:nvPr/>
        </p:nvSpPr>
        <p:spPr>
          <a:xfrm>
            <a:off x="6350991" y="1877604"/>
            <a:ext cx="458408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7244611" y="1877594"/>
            <a:ext cx="1104910" cy="1088367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6535708" y="2088457"/>
            <a:ext cx="436619" cy="266980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7689846" y="2385854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ctrTitle" idx="4294967295"/>
          </p:nvPr>
        </p:nvSpPr>
        <p:spPr>
          <a:xfrm>
            <a:off x="3019275" y="1073092"/>
            <a:ext cx="46412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HELLO!</a:t>
            </a:r>
          </a:p>
        </p:txBody>
      </p:sp>
      <p:sp>
        <p:nvSpPr>
          <p:cNvPr id="531" name="Shape 531"/>
          <p:cNvSpPr txBox="1">
            <a:spLocks noGrp="1"/>
          </p:cNvSpPr>
          <p:nvPr>
            <p:ph type="body" idx="4294967295"/>
          </p:nvPr>
        </p:nvSpPr>
        <p:spPr>
          <a:xfrm>
            <a:off x="3019275" y="2119100"/>
            <a:ext cx="4641299" cy="246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I am Jayden Smith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/>
              <a:t>I am here because I love to give presentations.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You can find me at @username</a:t>
            </a:r>
          </a:p>
        </p:txBody>
      </p:sp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150" y="1400692"/>
            <a:ext cx="1131725" cy="113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 headline</a:t>
            </a:r>
          </a:p>
        </p:txBody>
      </p:sp>
      <p:sp>
        <p:nvSpPr>
          <p:cNvPr id="538" name="Shape 538"/>
          <p:cNvSpPr txBox="1">
            <a:spLocks noGrp="1"/>
          </p:cNvSpPr>
          <p:nvPr>
            <p:ph type="subTitle" idx="1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start with the first set of slides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Quotations are commonly printed as a means of inspiration and to invoke philosophical thoughts from the reader.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is a slide title</a:t>
            </a:r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Here you have a list of items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And some text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But remember not to overload your slides with content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audience will listen to you or read the content, but won’t do both.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685800" y="2286499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/>
              <a:t>Big concept</a:t>
            </a:r>
          </a:p>
        </p:txBody>
      </p:sp>
      <p:sp>
        <p:nvSpPr>
          <p:cNvPr id="555" name="Shape 555"/>
          <p:cNvSpPr txBox="1">
            <a:spLocks noGrp="1"/>
          </p:cNvSpPr>
          <p:nvPr>
            <p:ph type="subTitle" idx="4294967295"/>
          </p:nvPr>
        </p:nvSpPr>
        <p:spPr>
          <a:xfrm>
            <a:off x="2339950" y="3411550"/>
            <a:ext cx="44640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/>
              <a:t>Bring the attention of your audience over a key concept using icons or illustrations</a:t>
            </a:r>
          </a:p>
        </p:txBody>
      </p:sp>
      <p:sp>
        <p:nvSpPr>
          <p:cNvPr id="556" name="Shape 556"/>
          <p:cNvSpPr/>
          <p:nvPr/>
        </p:nvSpPr>
        <p:spPr>
          <a:xfrm>
            <a:off x="4572753" y="647123"/>
            <a:ext cx="1323527" cy="1341148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7" name="Shape 557"/>
          <p:cNvSpPr/>
          <p:nvPr/>
        </p:nvSpPr>
        <p:spPr>
          <a:xfrm rot="1473079">
            <a:off x="3369356" y="1316755"/>
            <a:ext cx="773816" cy="75376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316768" y="518957"/>
            <a:ext cx="338774" cy="32920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559" name="Shape 559"/>
          <p:cNvSpPr/>
          <p:nvPr/>
        </p:nvSpPr>
        <p:spPr>
          <a:xfrm rot="2487273">
            <a:off x="4098884" y="2012730"/>
            <a:ext cx="241052" cy="234241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White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milk and fresh snow, the color produced by the combination of all the colors of the visible spectrum.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566" name="Shape 56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Yellow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color of gold, butter and ripe lemons. In the spectrum of visible light, yellow is found between green and orange.</a:t>
            </a:r>
          </a:p>
        </p:txBody>
      </p:sp>
      <p:sp>
        <p:nvSpPr>
          <p:cNvPr id="573" name="Shape 573"/>
          <p:cNvSpPr txBox="1">
            <a:spLocks noGrp="1"/>
          </p:cNvSpPr>
          <p:nvPr>
            <p:ph type="body" idx="2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Blue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 colour of the clear sky and the deep sea. It is located between violet and green on the optical spectrum.</a:t>
            </a:r>
          </a:p>
        </p:txBody>
      </p:sp>
      <p:sp>
        <p:nvSpPr>
          <p:cNvPr id="574" name="Shape 574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Red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Is the color of blood, and because of this it has historically been associated with sacrifice, danger and courage.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944</Words>
  <PresentationFormat>On-screen Show (16:9)</PresentationFormat>
  <Paragraphs>132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Dosis</vt:lpstr>
      <vt:lpstr>Sniglet</vt:lpstr>
      <vt:lpstr>Friar template</vt:lpstr>
      <vt:lpstr>MẪU SLIDE POWERPOINT ĐẸP</vt:lpstr>
      <vt:lpstr>Instructions for use</vt:lpstr>
      <vt:lpstr>HELLO!</vt:lpstr>
      <vt:lpstr>Transition headline</vt:lpstr>
      <vt:lpstr>PowerPoint Presentation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Android Project</vt:lpstr>
      <vt:lpstr>iPhone Project</vt:lpstr>
      <vt:lpstr>Tablet Project</vt:lpstr>
      <vt:lpstr>Desktop Project</vt:lpstr>
      <vt:lpstr>THANKS!</vt:lpstr>
      <vt:lpstr>Credits</vt:lpstr>
      <vt:lpstr>Presentation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2016-11-26T09:38:52Z</dcterms:modified>
</cp:coreProperties>
</file>