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  <p:sldId id="282" r:id="rId27"/>
    <p:sldId id="284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60" r:id="rId36"/>
  </p:sldIdLst>
  <p:sldSz cx="244094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914993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1829989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2744983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3659976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4574971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5489966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6404960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7319954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343" userDrawn="1">
          <p15:clr>
            <a:srgbClr val="A4A3A4"/>
          </p15:clr>
        </p15:guide>
        <p15:guide id="2" pos="77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174"/>
    <a:srgbClr val="A0A6B6"/>
    <a:srgbClr val="EAEAE6"/>
    <a:srgbClr val="C2C6D0"/>
    <a:srgbClr val="7E8DA2"/>
    <a:srgbClr val="939A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8" autoAdjust="0"/>
  </p:normalViewPr>
  <p:slideViewPr>
    <p:cSldViewPr snapToGrid="0" showGuides="1">
      <p:cViewPr>
        <p:scale>
          <a:sx n="30" d="100"/>
          <a:sy n="30" d="100"/>
        </p:scale>
        <p:origin x="1445" y="504"/>
      </p:cViewPr>
      <p:guideLst>
        <p:guide orient="horz" pos="4343"/>
        <p:guide pos="77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20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54617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A0A6B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281408"/>
        <c:axId val="54283584"/>
      </c:barChart>
      <c:catAx>
        <c:axId val="5428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54283584"/>
        <c:crosses val="autoZero"/>
        <c:auto val="1"/>
        <c:lblAlgn val="ctr"/>
        <c:lblOffset val="100"/>
        <c:noMultiLvlLbl val="0"/>
      </c:catAx>
      <c:valAx>
        <c:axId val="5428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5428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5461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0A6B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A0A6B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5461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0A6B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A0A6B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54617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A0A6B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10160"/>
        <c:axId val="245852832"/>
      </c:barChart>
      <c:catAx>
        <c:axId val="5351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45852832"/>
        <c:crosses val="autoZero"/>
        <c:auto val="1"/>
        <c:lblAlgn val="ctr"/>
        <c:lblOffset val="100"/>
        <c:noMultiLvlLbl val="0"/>
      </c:catAx>
      <c:valAx>
        <c:axId val="24585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5351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90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EAEAE6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C2C6D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5865344"/>
        <c:axId val="245852288"/>
      </c:lineChart>
      <c:catAx>
        <c:axId val="24586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45852288"/>
        <c:crosses val="autoZero"/>
        <c:auto val="1"/>
        <c:lblAlgn val="ctr"/>
        <c:lblOffset val="100"/>
        <c:noMultiLvlLbl val="0"/>
      </c:catAx>
      <c:valAx>
        <c:axId val="245852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4586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AADDB-A6CF-4F3C-8981-90E9CD48B8C3}" type="datetimeFigureOut">
              <a:rPr lang="id-ID" smtClean="0"/>
              <a:t>30/03/2021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380F5-A913-46D6-AA31-3F0DF9C261F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4466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4" name="Shape 3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959390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9989" latinLnBrk="0">
      <a:defRPr sz="1200">
        <a:latin typeface="+mn-lt"/>
        <a:ea typeface="+mn-ea"/>
        <a:cs typeface="+mn-cs"/>
        <a:sym typeface="Calibri"/>
      </a:defRPr>
    </a:lvl1pPr>
    <a:lvl2pPr indent="228600" defTabSz="1829989" latinLnBrk="0">
      <a:defRPr sz="1200">
        <a:latin typeface="+mn-lt"/>
        <a:ea typeface="+mn-ea"/>
        <a:cs typeface="+mn-cs"/>
        <a:sym typeface="Calibri"/>
      </a:defRPr>
    </a:lvl2pPr>
    <a:lvl3pPr indent="457200" defTabSz="1829989" latinLnBrk="0">
      <a:defRPr sz="1200">
        <a:latin typeface="+mn-lt"/>
        <a:ea typeface="+mn-ea"/>
        <a:cs typeface="+mn-cs"/>
        <a:sym typeface="Calibri"/>
      </a:defRPr>
    </a:lvl3pPr>
    <a:lvl4pPr indent="685800" defTabSz="1829989" latinLnBrk="0">
      <a:defRPr sz="1200">
        <a:latin typeface="+mn-lt"/>
        <a:ea typeface="+mn-ea"/>
        <a:cs typeface="+mn-cs"/>
        <a:sym typeface="Calibri"/>
      </a:defRPr>
    </a:lvl4pPr>
    <a:lvl5pPr indent="914400" defTabSz="1829989" latinLnBrk="0">
      <a:defRPr sz="1200">
        <a:latin typeface="+mn-lt"/>
        <a:ea typeface="+mn-ea"/>
        <a:cs typeface="+mn-cs"/>
        <a:sym typeface="Calibri"/>
      </a:defRPr>
    </a:lvl5pPr>
    <a:lvl6pPr indent="1143000" defTabSz="1829989" latinLnBrk="0">
      <a:defRPr sz="1200">
        <a:latin typeface="+mn-lt"/>
        <a:ea typeface="+mn-ea"/>
        <a:cs typeface="+mn-cs"/>
        <a:sym typeface="Calibri"/>
      </a:defRPr>
    </a:lvl6pPr>
    <a:lvl7pPr indent="1371600" defTabSz="1829989" latinLnBrk="0">
      <a:defRPr sz="1200">
        <a:latin typeface="+mn-lt"/>
        <a:ea typeface="+mn-ea"/>
        <a:cs typeface="+mn-cs"/>
        <a:sym typeface="Calibri"/>
      </a:defRPr>
    </a:lvl7pPr>
    <a:lvl8pPr indent="1600200" defTabSz="1829989" latinLnBrk="0">
      <a:defRPr sz="1200">
        <a:latin typeface="+mn-lt"/>
        <a:ea typeface="+mn-ea"/>
        <a:cs typeface="+mn-cs"/>
        <a:sym typeface="Calibri"/>
      </a:defRPr>
    </a:lvl8pPr>
    <a:lvl9pPr indent="1828800" defTabSz="1829989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50776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4449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41969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09659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4473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half" idx="13"/>
          </p:nvPr>
        </p:nvSpPr>
        <p:spPr>
          <a:xfrm>
            <a:off x="1808396" y="984883"/>
            <a:ext cx="7221305" cy="1164403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204700" y="2307318"/>
            <a:ext cx="12218462" cy="9017000"/>
          </a:xfrm>
          <a:custGeom>
            <a:avLst/>
            <a:gdLst>
              <a:gd name="connsiteX0" fmla="*/ 0 w 12218462"/>
              <a:gd name="connsiteY0" fmla="*/ 0 h 9017000"/>
              <a:gd name="connsiteX1" fmla="*/ 12218462 w 12218462"/>
              <a:gd name="connsiteY1" fmla="*/ 0 h 9017000"/>
              <a:gd name="connsiteX2" fmla="*/ 12218462 w 12218462"/>
              <a:gd name="connsiteY2" fmla="*/ 9017000 h 9017000"/>
              <a:gd name="connsiteX3" fmla="*/ 0 w 12218462"/>
              <a:gd name="connsiteY3" fmla="*/ 9017000 h 901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18462" h="9017000">
                <a:moveTo>
                  <a:pt x="0" y="0"/>
                </a:moveTo>
                <a:lnTo>
                  <a:pt x="12218462" y="0"/>
                </a:lnTo>
                <a:lnTo>
                  <a:pt x="12218462" y="9017000"/>
                </a:lnTo>
                <a:lnTo>
                  <a:pt x="0" y="90170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14312548" y="7135813"/>
            <a:ext cx="7728303" cy="3441053"/>
          </a:xfrm>
          <a:custGeom>
            <a:avLst/>
            <a:gdLst>
              <a:gd name="connsiteX0" fmla="*/ 0 w 7728303"/>
              <a:gd name="connsiteY0" fmla="*/ 0 h 3441053"/>
              <a:gd name="connsiteX1" fmla="*/ 7728303 w 7728303"/>
              <a:gd name="connsiteY1" fmla="*/ 0 h 3441053"/>
              <a:gd name="connsiteX2" fmla="*/ 7728303 w 7728303"/>
              <a:gd name="connsiteY2" fmla="*/ 3441053 h 3441053"/>
              <a:gd name="connsiteX3" fmla="*/ 0 w 7728303"/>
              <a:gd name="connsiteY3" fmla="*/ 3441053 h 344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8303" h="3441053">
                <a:moveTo>
                  <a:pt x="0" y="0"/>
                </a:moveTo>
                <a:lnTo>
                  <a:pt x="7728303" y="0"/>
                </a:lnTo>
                <a:lnTo>
                  <a:pt x="7728303" y="3441053"/>
                </a:lnTo>
                <a:lnTo>
                  <a:pt x="0" y="344105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583689" y="3693325"/>
            <a:ext cx="7728858" cy="3441771"/>
          </a:xfrm>
          <a:custGeom>
            <a:avLst/>
            <a:gdLst>
              <a:gd name="connsiteX0" fmla="*/ 0 w 7728858"/>
              <a:gd name="connsiteY0" fmla="*/ 0 h 3441771"/>
              <a:gd name="connsiteX1" fmla="*/ 7728858 w 7728858"/>
              <a:gd name="connsiteY1" fmla="*/ 0 h 3441771"/>
              <a:gd name="connsiteX2" fmla="*/ 7728858 w 7728858"/>
              <a:gd name="connsiteY2" fmla="*/ 3441771 h 3441771"/>
              <a:gd name="connsiteX3" fmla="*/ 0 w 7728858"/>
              <a:gd name="connsiteY3" fmla="*/ 3441771 h 3441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8858" h="3441771">
                <a:moveTo>
                  <a:pt x="0" y="0"/>
                </a:moveTo>
                <a:lnTo>
                  <a:pt x="7728858" y="0"/>
                </a:lnTo>
                <a:lnTo>
                  <a:pt x="7728858" y="3441771"/>
                </a:lnTo>
                <a:lnTo>
                  <a:pt x="0" y="344177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12204698" y="6858001"/>
            <a:ext cx="12204703" cy="6894518"/>
          </a:xfrm>
        </p:spPr>
      </p:sp>
      <p:sp>
        <p:nvSpPr>
          <p:cNvPr id="7" name="Picture Placeholder 28"/>
          <p:cNvSpPr>
            <a:spLocks noGrp="1"/>
          </p:cNvSpPr>
          <p:nvPr>
            <p:ph type="pic" sz="quarter" idx="11"/>
          </p:nvPr>
        </p:nvSpPr>
        <p:spPr>
          <a:xfrm>
            <a:off x="12204700" y="-36711"/>
            <a:ext cx="12204703" cy="6931229"/>
          </a:xfrm>
        </p:spPr>
      </p:sp>
      <p:sp>
        <p:nvSpPr>
          <p:cNvPr id="6" name="Picture Placeholder 27"/>
          <p:cNvSpPr>
            <a:spLocks noGrp="1"/>
          </p:cNvSpPr>
          <p:nvPr>
            <p:ph type="pic" sz="quarter" idx="10"/>
          </p:nvPr>
        </p:nvSpPr>
        <p:spPr>
          <a:xfrm>
            <a:off x="10122618" y="5205412"/>
            <a:ext cx="7728859" cy="3341688"/>
          </a:xfrm>
        </p:spPr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icture Placeholder 8"/>
          <p:cNvSpPr>
            <a:spLocks noGrp="1"/>
          </p:cNvSpPr>
          <p:nvPr>
            <p:ph type="pic" sz="half" idx="13"/>
          </p:nvPr>
        </p:nvSpPr>
        <p:spPr>
          <a:xfrm>
            <a:off x="2118177" y="1083708"/>
            <a:ext cx="7968345" cy="120396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4607110" y="4400455"/>
            <a:ext cx="6278303" cy="9486069"/>
          </a:xfrm>
          <a:custGeom>
            <a:avLst/>
            <a:gdLst>
              <a:gd name="connsiteX0" fmla="*/ 0 w 6278303"/>
              <a:gd name="connsiteY0" fmla="*/ 0 h 9486069"/>
              <a:gd name="connsiteX1" fmla="*/ 6278303 w 6278303"/>
              <a:gd name="connsiteY1" fmla="*/ 0 h 9486069"/>
              <a:gd name="connsiteX2" fmla="*/ 6278303 w 6278303"/>
              <a:gd name="connsiteY2" fmla="*/ 9486069 h 9486069"/>
              <a:gd name="connsiteX3" fmla="*/ 0 w 6278303"/>
              <a:gd name="connsiteY3" fmla="*/ 9486069 h 9486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303" h="9486069">
                <a:moveTo>
                  <a:pt x="0" y="0"/>
                </a:moveTo>
                <a:lnTo>
                  <a:pt x="6278303" y="0"/>
                </a:lnTo>
                <a:lnTo>
                  <a:pt x="6278303" y="9486069"/>
                </a:lnTo>
                <a:lnTo>
                  <a:pt x="0" y="948606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808397" y="2387602"/>
            <a:ext cx="6396871" cy="9651999"/>
          </a:xfrm>
          <a:custGeom>
            <a:avLst/>
            <a:gdLst>
              <a:gd name="connsiteX0" fmla="*/ 0 w 6396871"/>
              <a:gd name="connsiteY0" fmla="*/ 0 h 9651999"/>
              <a:gd name="connsiteX1" fmla="*/ 6396871 w 6396871"/>
              <a:gd name="connsiteY1" fmla="*/ 0 h 9651999"/>
              <a:gd name="connsiteX2" fmla="*/ 6396871 w 6396871"/>
              <a:gd name="connsiteY2" fmla="*/ 9651999 h 9651999"/>
              <a:gd name="connsiteX3" fmla="*/ 0 w 6396871"/>
              <a:gd name="connsiteY3" fmla="*/ 9651999 h 965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96871" h="9651999">
                <a:moveTo>
                  <a:pt x="0" y="0"/>
                </a:moveTo>
                <a:lnTo>
                  <a:pt x="6396871" y="0"/>
                </a:lnTo>
                <a:lnTo>
                  <a:pt x="6396871" y="9651999"/>
                </a:lnTo>
                <a:lnTo>
                  <a:pt x="0" y="965199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7802307" y="4657321"/>
            <a:ext cx="5332633" cy="574444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5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2469673" y="4657321"/>
            <a:ext cx="5332636" cy="574444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6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7137039" y="4657322"/>
            <a:ext cx="5332635" cy="574444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1808395" y="4657321"/>
            <a:ext cx="5332636" cy="574444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381864" y="1659813"/>
            <a:ext cx="5332636" cy="10836683"/>
          </a:xfrm>
          <a:custGeom>
            <a:avLst/>
            <a:gdLst>
              <a:gd name="connsiteX0" fmla="*/ 0 w 5332636"/>
              <a:gd name="connsiteY0" fmla="*/ 0 h 10836683"/>
              <a:gd name="connsiteX1" fmla="*/ 5332636 w 5332636"/>
              <a:gd name="connsiteY1" fmla="*/ 0 h 10836683"/>
              <a:gd name="connsiteX2" fmla="*/ 5332636 w 5332636"/>
              <a:gd name="connsiteY2" fmla="*/ 10836683 h 10836683"/>
              <a:gd name="connsiteX3" fmla="*/ 0 w 5332636"/>
              <a:gd name="connsiteY3" fmla="*/ 10836683 h 10836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6" h="10836683">
                <a:moveTo>
                  <a:pt x="0" y="0"/>
                </a:moveTo>
                <a:lnTo>
                  <a:pt x="5332636" y="0"/>
                </a:lnTo>
                <a:lnTo>
                  <a:pt x="5332636" y="10836683"/>
                </a:lnTo>
                <a:lnTo>
                  <a:pt x="0" y="1083668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9969761" y="5092977"/>
            <a:ext cx="4787900" cy="6888843"/>
          </a:xfrm>
          <a:custGeom>
            <a:avLst/>
            <a:gdLst>
              <a:gd name="connsiteX0" fmla="*/ 0 w 4787900"/>
              <a:gd name="connsiteY0" fmla="*/ 0 h 6888843"/>
              <a:gd name="connsiteX1" fmla="*/ 4787900 w 4787900"/>
              <a:gd name="connsiteY1" fmla="*/ 0 h 6888843"/>
              <a:gd name="connsiteX2" fmla="*/ 4787900 w 4787900"/>
              <a:gd name="connsiteY2" fmla="*/ 6888843 h 6888843"/>
              <a:gd name="connsiteX3" fmla="*/ 0 w 4787900"/>
              <a:gd name="connsiteY3" fmla="*/ 6888843 h 6888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7900" h="6888843">
                <a:moveTo>
                  <a:pt x="0" y="0"/>
                </a:moveTo>
                <a:lnTo>
                  <a:pt x="4787900" y="0"/>
                </a:lnTo>
                <a:lnTo>
                  <a:pt x="4787900" y="6888843"/>
                </a:lnTo>
                <a:lnTo>
                  <a:pt x="0" y="688884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9047676" y="3818966"/>
            <a:ext cx="5332636" cy="5744448"/>
          </a:xfrm>
          <a:custGeom>
            <a:avLst/>
            <a:gdLst>
              <a:gd name="connsiteX0" fmla="*/ 0 w 5332636"/>
              <a:gd name="connsiteY0" fmla="*/ 0 h 5744448"/>
              <a:gd name="connsiteX1" fmla="*/ 5332636 w 5332636"/>
              <a:gd name="connsiteY1" fmla="*/ 0 h 5744448"/>
              <a:gd name="connsiteX2" fmla="*/ 5332636 w 5332636"/>
              <a:gd name="connsiteY2" fmla="*/ 5744448 h 5744448"/>
              <a:gd name="connsiteX3" fmla="*/ 0 w 5332636"/>
              <a:gd name="connsiteY3" fmla="*/ 5744448 h 5744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6" h="5744448">
                <a:moveTo>
                  <a:pt x="0" y="0"/>
                </a:moveTo>
                <a:lnTo>
                  <a:pt x="5332636" y="0"/>
                </a:lnTo>
                <a:lnTo>
                  <a:pt x="5332636" y="5744448"/>
                </a:lnTo>
                <a:lnTo>
                  <a:pt x="0" y="5744448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3715042" y="5754724"/>
            <a:ext cx="5332635" cy="5744449"/>
          </a:xfrm>
          <a:custGeom>
            <a:avLst/>
            <a:gdLst>
              <a:gd name="connsiteX0" fmla="*/ 0 w 5332635"/>
              <a:gd name="connsiteY0" fmla="*/ 0 h 5744449"/>
              <a:gd name="connsiteX1" fmla="*/ 5332635 w 5332635"/>
              <a:gd name="connsiteY1" fmla="*/ 0 h 5744449"/>
              <a:gd name="connsiteX2" fmla="*/ 5332635 w 5332635"/>
              <a:gd name="connsiteY2" fmla="*/ 5744449 h 5744449"/>
              <a:gd name="connsiteX3" fmla="*/ 0 w 5332635"/>
              <a:gd name="connsiteY3" fmla="*/ 5744449 h 574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5" h="5744449">
                <a:moveTo>
                  <a:pt x="0" y="0"/>
                </a:moveTo>
                <a:lnTo>
                  <a:pt x="5332635" y="0"/>
                </a:lnTo>
                <a:lnTo>
                  <a:pt x="5332635" y="5744449"/>
                </a:lnTo>
                <a:lnTo>
                  <a:pt x="0" y="574444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8382405" y="7331543"/>
            <a:ext cx="5332636" cy="5744449"/>
          </a:xfrm>
          <a:custGeom>
            <a:avLst/>
            <a:gdLst>
              <a:gd name="connsiteX0" fmla="*/ 0 w 5332636"/>
              <a:gd name="connsiteY0" fmla="*/ 0 h 5744449"/>
              <a:gd name="connsiteX1" fmla="*/ 5332636 w 5332636"/>
              <a:gd name="connsiteY1" fmla="*/ 0 h 5744449"/>
              <a:gd name="connsiteX2" fmla="*/ 5332636 w 5332636"/>
              <a:gd name="connsiteY2" fmla="*/ 5744449 h 5744449"/>
              <a:gd name="connsiteX3" fmla="*/ 0 w 5332636"/>
              <a:gd name="connsiteY3" fmla="*/ 5744449 h 574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6" h="5744449">
                <a:moveTo>
                  <a:pt x="0" y="0"/>
                </a:moveTo>
                <a:lnTo>
                  <a:pt x="5332636" y="0"/>
                </a:lnTo>
                <a:lnTo>
                  <a:pt x="5332636" y="5744449"/>
                </a:lnTo>
                <a:lnTo>
                  <a:pt x="0" y="574444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16204830" y="6784759"/>
            <a:ext cx="7518400" cy="5105400"/>
          </a:xfrm>
          <a:custGeom>
            <a:avLst/>
            <a:gdLst>
              <a:gd name="connsiteX0" fmla="*/ 0 w 7518400"/>
              <a:gd name="connsiteY0" fmla="*/ 0 h 5105400"/>
              <a:gd name="connsiteX1" fmla="*/ 7518400 w 7518400"/>
              <a:gd name="connsiteY1" fmla="*/ 0 h 5105400"/>
              <a:gd name="connsiteX2" fmla="*/ 7518400 w 7518400"/>
              <a:gd name="connsiteY2" fmla="*/ 5105400 h 5105400"/>
              <a:gd name="connsiteX3" fmla="*/ 0 w 7518400"/>
              <a:gd name="connsiteY3" fmla="*/ 5105400 h 510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18400" h="5105400">
                <a:moveTo>
                  <a:pt x="0" y="0"/>
                </a:moveTo>
                <a:lnTo>
                  <a:pt x="7518400" y="0"/>
                </a:lnTo>
                <a:lnTo>
                  <a:pt x="7518400" y="5105400"/>
                </a:lnTo>
                <a:lnTo>
                  <a:pt x="0" y="51054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1832726" y="1679359"/>
            <a:ext cx="7518399" cy="5105400"/>
          </a:xfrm>
          <a:custGeom>
            <a:avLst/>
            <a:gdLst>
              <a:gd name="connsiteX0" fmla="*/ 0 w 7518399"/>
              <a:gd name="connsiteY0" fmla="*/ 0 h 5105400"/>
              <a:gd name="connsiteX1" fmla="*/ 7518399 w 7518399"/>
              <a:gd name="connsiteY1" fmla="*/ 0 h 5105400"/>
              <a:gd name="connsiteX2" fmla="*/ 7518399 w 7518399"/>
              <a:gd name="connsiteY2" fmla="*/ 5105400 h 5105400"/>
              <a:gd name="connsiteX3" fmla="*/ 0 w 7518399"/>
              <a:gd name="connsiteY3" fmla="*/ 5105400 h 510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18399" h="5105400">
                <a:moveTo>
                  <a:pt x="0" y="0"/>
                </a:moveTo>
                <a:lnTo>
                  <a:pt x="7518399" y="0"/>
                </a:lnTo>
                <a:lnTo>
                  <a:pt x="7518399" y="5105400"/>
                </a:lnTo>
                <a:lnTo>
                  <a:pt x="0" y="51054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11557000" y="1"/>
            <a:ext cx="3568700" cy="13856541"/>
          </a:xfrm>
          <a:custGeom>
            <a:avLst/>
            <a:gdLst>
              <a:gd name="connsiteX0" fmla="*/ 0 w 3568700"/>
              <a:gd name="connsiteY0" fmla="*/ 0 h 13856541"/>
              <a:gd name="connsiteX1" fmla="*/ 3568700 w 3568700"/>
              <a:gd name="connsiteY1" fmla="*/ 0 h 13856541"/>
              <a:gd name="connsiteX2" fmla="*/ 3568700 w 3568700"/>
              <a:gd name="connsiteY2" fmla="*/ 13856541 h 13856541"/>
              <a:gd name="connsiteX3" fmla="*/ 0 w 3568700"/>
              <a:gd name="connsiteY3" fmla="*/ 13856541 h 1385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8700" h="13856541">
                <a:moveTo>
                  <a:pt x="0" y="0"/>
                </a:moveTo>
                <a:lnTo>
                  <a:pt x="3568700" y="0"/>
                </a:lnTo>
                <a:lnTo>
                  <a:pt x="3568700" y="13856541"/>
                </a:lnTo>
                <a:lnTo>
                  <a:pt x="0" y="1385654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7988300" y="1"/>
            <a:ext cx="3568700" cy="13856541"/>
          </a:xfrm>
          <a:custGeom>
            <a:avLst/>
            <a:gdLst>
              <a:gd name="connsiteX0" fmla="*/ 0 w 3568700"/>
              <a:gd name="connsiteY0" fmla="*/ 0 h 13856541"/>
              <a:gd name="connsiteX1" fmla="*/ 3568700 w 3568700"/>
              <a:gd name="connsiteY1" fmla="*/ 0 h 13856541"/>
              <a:gd name="connsiteX2" fmla="*/ 3568700 w 3568700"/>
              <a:gd name="connsiteY2" fmla="*/ 13856541 h 13856541"/>
              <a:gd name="connsiteX3" fmla="*/ 0 w 3568700"/>
              <a:gd name="connsiteY3" fmla="*/ 13856541 h 1385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8700" h="13856541">
                <a:moveTo>
                  <a:pt x="0" y="0"/>
                </a:moveTo>
                <a:lnTo>
                  <a:pt x="3568700" y="0"/>
                </a:lnTo>
                <a:lnTo>
                  <a:pt x="3568700" y="13856541"/>
                </a:lnTo>
                <a:lnTo>
                  <a:pt x="0" y="1385654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4216400" y="-18622"/>
            <a:ext cx="3771900" cy="13856541"/>
          </a:xfrm>
          <a:custGeom>
            <a:avLst/>
            <a:gdLst>
              <a:gd name="connsiteX0" fmla="*/ 0 w 3771900"/>
              <a:gd name="connsiteY0" fmla="*/ 0 h 13856541"/>
              <a:gd name="connsiteX1" fmla="*/ 3771900 w 3771900"/>
              <a:gd name="connsiteY1" fmla="*/ 0 h 13856541"/>
              <a:gd name="connsiteX2" fmla="*/ 3771900 w 3771900"/>
              <a:gd name="connsiteY2" fmla="*/ 13856541 h 13856541"/>
              <a:gd name="connsiteX3" fmla="*/ 0 w 3771900"/>
              <a:gd name="connsiteY3" fmla="*/ 13856541 h 1385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1900" h="13856541">
                <a:moveTo>
                  <a:pt x="0" y="0"/>
                </a:moveTo>
                <a:lnTo>
                  <a:pt x="3771900" y="0"/>
                </a:lnTo>
                <a:lnTo>
                  <a:pt x="3771900" y="13856541"/>
                </a:lnTo>
                <a:lnTo>
                  <a:pt x="0" y="1385654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-18621"/>
            <a:ext cx="4216400" cy="13856541"/>
          </a:xfrm>
          <a:custGeom>
            <a:avLst/>
            <a:gdLst>
              <a:gd name="connsiteX0" fmla="*/ 0 w 4216400"/>
              <a:gd name="connsiteY0" fmla="*/ 0 h 13856541"/>
              <a:gd name="connsiteX1" fmla="*/ 4216400 w 4216400"/>
              <a:gd name="connsiteY1" fmla="*/ 0 h 13856541"/>
              <a:gd name="connsiteX2" fmla="*/ 4216400 w 4216400"/>
              <a:gd name="connsiteY2" fmla="*/ 13856541 h 13856541"/>
              <a:gd name="connsiteX3" fmla="*/ 0 w 4216400"/>
              <a:gd name="connsiteY3" fmla="*/ 13856541 h 1385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16400" h="13856541">
                <a:moveTo>
                  <a:pt x="0" y="0"/>
                </a:moveTo>
                <a:lnTo>
                  <a:pt x="4216400" y="0"/>
                </a:lnTo>
                <a:lnTo>
                  <a:pt x="4216400" y="13856541"/>
                </a:lnTo>
                <a:lnTo>
                  <a:pt x="0" y="1385654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15416354" y="7754146"/>
            <a:ext cx="6186748" cy="5943601"/>
          </a:xfrm>
          <a:custGeom>
            <a:avLst/>
            <a:gdLst>
              <a:gd name="connsiteX0" fmla="*/ 0 w 6186748"/>
              <a:gd name="connsiteY0" fmla="*/ 0 h 5943601"/>
              <a:gd name="connsiteX1" fmla="*/ 6186748 w 6186748"/>
              <a:gd name="connsiteY1" fmla="*/ 0 h 5943601"/>
              <a:gd name="connsiteX2" fmla="*/ 6186748 w 6186748"/>
              <a:gd name="connsiteY2" fmla="*/ 5943601 h 5943601"/>
              <a:gd name="connsiteX3" fmla="*/ 0 w 6186748"/>
              <a:gd name="connsiteY3" fmla="*/ 5943601 h 5943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6748" h="5943601">
                <a:moveTo>
                  <a:pt x="0" y="0"/>
                </a:moveTo>
                <a:lnTo>
                  <a:pt x="6186748" y="0"/>
                </a:lnTo>
                <a:lnTo>
                  <a:pt x="6186748" y="5943601"/>
                </a:lnTo>
                <a:lnTo>
                  <a:pt x="0" y="594360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10257904" y="4949034"/>
            <a:ext cx="6186748" cy="5943601"/>
          </a:xfrm>
          <a:custGeom>
            <a:avLst/>
            <a:gdLst>
              <a:gd name="connsiteX0" fmla="*/ 0 w 6186748"/>
              <a:gd name="connsiteY0" fmla="*/ 0 h 5943601"/>
              <a:gd name="connsiteX1" fmla="*/ 6186748 w 6186748"/>
              <a:gd name="connsiteY1" fmla="*/ 0 h 5943601"/>
              <a:gd name="connsiteX2" fmla="*/ 6186748 w 6186748"/>
              <a:gd name="connsiteY2" fmla="*/ 5943601 h 5943601"/>
              <a:gd name="connsiteX3" fmla="*/ 0 w 6186748"/>
              <a:gd name="connsiteY3" fmla="*/ 5943601 h 5943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6748" h="5943601">
                <a:moveTo>
                  <a:pt x="0" y="0"/>
                </a:moveTo>
                <a:lnTo>
                  <a:pt x="6186748" y="0"/>
                </a:lnTo>
                <a:lnTo>
                  <a:pt x="6186748" y="5943601"/>
                </a:lnTo>
                <a:lnTo>
                  <a:pt x="0" y="594360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18222652" y="2805113"/>
            <a:ext cx="6186748" cy="5943600"/>
          </a:xfrm>
          <a:custGeom>
            <a:avLst/>
            <a:gdLst>
              <a:gd name="connsiteX0" fmla="*/ 0 w 6186748"/>
              <a:gd name="connsiteY0" fmla="*/ 0 h 5943600"/>
              <a:gd name="connsiteX1" fmla="*/ 6186748 w 6186748"/>
              <a:gd name="connsiteY1" fmla="*/ 0 h 5943600"/>
              <a:gd name="connsiteX2" fmla="*/ 6186748 w 6186748"/>
              <a:gd name="connsiteY2" fmla="*/ 5943600 h 5943600"/>
              <a:gd name="connsiteX3" fmla="*/ 0 w 6186748"/>
              <a:gd name="connsiteY3" fmla="*/ 5943600 h 594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6748" h="5943600">
                <a:moveTo>
                  <a:pt x="0" y="0"/>
                </a:moveTo>
                <a:lnTo>
                  <a:pt x="6186748" y="0"/>
                </a:lnTo>
                <a:lnTo>
                  <a:pt x="6186748" y="5943600"/>
                </a:lnTo>
                <a:lnTo>
                  <a:pt x="0" y="59436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13351278" y="1"/>
            <a:ext cx="6186748" cy="5943601"/>
          </a:xfrm>
          <a:custGeom>
            <a:avLst/>
            <a:gdLst>
              <a:gd name="connsiteX0" fmla="*/ 0 w 6186748"/>
              <a:gd name="connsiteY0" fmla="*/ 0 h 5943601"/>
              <a:gd name="connsiteX1" fmla="*/ 6186748 w 6186748"/>
              <a:gd name="connsiteY1" fmla="*/ 0 h 5943601"/>
              <a:gd name="connsiteX2" fmla="*/ 6186748 w 6186748"/>
              <a:gd name="connsiteY2" fmla="*/ 5943601 h 5943601"/>
              <a:gd name="connsiteX3" fmla="*/ 0 w 6186748"/>
              <a:gd name="connsiteY3" fmla="*/ 5943601 h 5943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6748" h="5943601">
                <a:moveTo>
                  <a:pt x="0" y="0"/>
                </a:moveTo>
                <a:lnTo>
                  <a:pt x="6186748" y="0"/>
                </a:lnTo>
                <a:lnTo>
                  <a:pt x="6186748" y="5943601"/>
                </a:lnTo>
                <a:lnTo>
                  <a:pt x="0" y="594360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19148680" y="6807947"/>
            <a:ext cx="5384800" cy="6894513"/>
          </a:xfrm>
          <a:custGeom>
            <a:avLst/>
            <a:gdLst>
              <a:gd name="connsiteX0" fmla="*/ 0 w 5384800"/>
              <a:gd name="connsiteY0" fmla="*/ 0 h 6894513"/>
              <a:gd name="connsiteX1" fmla="*/ 5384800 w 5384800"/>
              <a:gd name="connsiteY1" fmla="*/ 0 h 6894513"/>
              <a:gd name="connsiteX2" fmla="*/ 5384800 w 5384800"/>
              <a:gd name="connsiteY2" fmla="*/ 6894513 h 6894513"/>
              <a:gd name="connsiteX3" fmla="*/ 0 w 5384800"/>
              <a:gd name="connsiteY3" fmla="*/ 6894513 h 68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4800" h="6894513">
                <a:moveTo>
                  <a:pt x="0" y="0"/>
                </a:moveTo>
                <a:lnTo>
                  <a:pt x="5384800" y="0"/>
                </a:lnTo>
                <a:lnTo>
                  <a:pt x="5384800" y="6894513"/>
                </a:lnTo>
                <a:lnTo>
                  <a:pt x="0" y="689451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3763882" y="5527042"/>
            <a:ext cx="5384799" cy="6894513"/>
          </a:xfrm>
          <a:custGeom>
            <a:avLst/>
            <a:gdLst>
              <a:gd name="connsiteX0" fmla="*/ 0 w 5384799"/>
              <a:gd name="connsiteY0" fmla="*/ 0 h 6894513"/>
              <a:gd name="connsiteX1" fmla="*/ 5384799 w 5384799"/>
              <a:gd name="connsiteY1" fmla="*/ 0 h 6894513"/>
              <a:gd name="connsiteX2" fmla="*/ 5384799 w 5384799"/>
              <a:gd name="connsiteY2" fmla="*/ 6894513 h 6894513"/>
              <a:gd name="connsiteX3" fmla="*/ 0 w 5384799"/>
              <a:gd name="connsiteY3" fmla="*/ 6894513 h 68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4799" h="6894513">
                <a:moveTo>
                  <a:pt x="0" y="0"/>
                </a:moveTo>
                <a:lnTo>
                  <a:pt x="5384799" y="0"/>
                </a:lnTo>
                <a:lnTo>
                  <a:pt x="5384799" y="6894513"/>
                </a:lnTo>
                <a:lnTo>
                  <a:pt x="0" y="689451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8379081" y="6803710"/>
            <a:ext cx="5384800" cy="6894513"/>
          </a:xfrm>
          <a:custGeom>
            <a:avLst/>
            <a:gdLst>
              <a:gd name="connsiteX0" fmla="*/ 0 w 5384800"/>
              <a:gd name="connsiteY0" fmla="*/ 0 h 6894513"/>
              <a:gd name="connsiteX1" fmla="*/ 5384800 w 5384800"/>
              <a:gd name="connsiteY1" fmla="*/ 0 h 6894513"/>
              <a:gd name="connsiteX2" fmla="*/ 5384800 w 5384800"/>
              <a:gd name="connsiteY2" fmla="*/ 6894513 h 6894513"/>
              <a:gd name="connsiteX3" fmla="*/ 0 w 5384800"/>
              <a:gd name="connsiteY3" fmla="*/ 6894513 h 68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4800" h="6894513">
                <a:moveTo>
                  <a:pt x="0" y="0"/>
                </a:moveTo>
                <a:lnTo>
                  <a:pt x="5384800" y="0"/>
                </a:lnTo>
                <a:lnTo>
                  <a:pt x="5384800" y="6894513"/>
                </a:lnTo>
                <a:lnTo>
                  <a:pt x="0" y="689451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994281" y="5527046"/>
            <a:ext cx="5384800" cy="6894513"/>
          </a:xfrm>
          <a:custGeom>
            <a:avLst/>
            <a:gdLst>
              <a:gd name="connsiteX0" fmla="*/ 0 w 5384800"/>
              <a:gd name="connsiteY0" fmla="*/ 0 h 6894513"/>
              <a:gd name="connsiteX1" fmla="*/ 5384800 w 5384800"/>
              <a:gd name="connsiteY1" fmla="*/ 0 h 6894513"/>
              <a:gd name="connsiteX2" fmla="*/ 5384800 w 5384800"/>
              <a:gd name="connsiteY2" fmla="*/ 6894513 h 6894513"/>
              <a:gd name="connsiteX3" fmla="*/ 0 w 5384800"/>
              <a:gd name="connsiteY3" fmla="*/ 6894513 h 68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4800" h="6894513">
                <a:moveTo>
                  <a:pt x="0" y="0"/>
                </a:moveTo>
                <a:lnTo>
                  <a:pt x="5384800" y="0"/>
                </a:lnTo>
                <a:lnTo>
                  <a:pt x="5384800" y="6894513"/>
                </a:lnTo>
                <a:lnTo>
                  <a:pt x="0" y="689451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18913812" y="5890258"/>
            <a:ext cx="5495588" cy="5765391"/>
          </a:xfrm>
          <a:custGeom>
            <a:avLst/>
            <a:gdLst>
              <a:gd name="connsiteX0" fmla="*/ 0 w 5495588"/>
              <a:gd name="connsiteY0" fmla="*/ 0 h 5765391"/>
              <a:gd name="connsiteX1" fmla="*/ 5495588 w 5495588"/>
              <a:gd name="connsiteY1" fmla="*/ 0 h 5765391"/>
              <a:gd name="connsiteX2" fmla="*/ 5495588 w 5495588"/>
              <a:gd name="connsiteY2" fmla="*/ 5765391 h 5765391"/>
              <a:gd name="connsiteX3" fmla="*/ 0 w 5495588"/>
              <a:gd name="connsiteY3" fmla="*/ 5765391 h 576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95588" h="5765391">
                <a:moveTo>
                  <a:pt x="0" y="0"/>
                </a:moveTo>
                <a:lnTo>
                  <a:pt x="5495588" y="0"/>
                </a:lnTo>
                <a:lnTo>
                  <a:pt x="5495588" y="5765391"/>
                </a:lnTo>
                <a:lnTo>
                  <a:pt x="0" y="576539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3007452" y="5893232"/>
            <a:ext cx="8605474" cy="5762416"/>
          </a:xfrm>
          <a:custGeom>
            <a:avLst/>
            <a:gdLst>
              <a:gd name="connsiteX0" fmla="*/ 0 w 8605474"/>
              <a:gd name="connsiteY0" fmla="*/ 0 h 5762416"/>
              <a:gd name="connsiteX1" fmla="*/ 8605474 w 8605474"/>
              <a:gd name="connsiteY1" fmla="*/ 0 h 5762416"/>
              <a:gd name="connsiteX2" fmla="*/ 8605474 w 8605474"/>
              <a:gd name="connsiteY2" fmla="*/ 5762416 h 5762416"/>
              <a:gd name="connsiteX3" fmla="*/ 0 w 8605474"/>
              <a:gd name="connsiteY3" fmla="*/ 5762416 h 576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05474" h="5762416">
                <a:moveTo>
                  <a:pt x="0" y="0"/>
                </a:moveTo>
                <a:lnTo>
                  <a:pt x="8605474" y="0"/>
                </a:lnTo>
                <a:lnTo>
                  <a:pt x="8605474" y="5762416"/>
                </a:lnTo>
                <a:lnTo>
                  <a:pt x="0" y="5762416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idx="13"/>
          </p:nvPr>
        </p:nvSpPr>
        <p:spPr>
          <a:xfrm>
            <a:off x="13683064" y="4493238"/>
            <a:ext cx="8574868" cy="5766722"/>
          </a:xfrm>
          <a:custGeom>
            <a:avLst/>
            <a:gdLst>
              <a:gd name="connsiteX0" fmla="*/ 0 w 8574868"/>
              <a:gd name="connsiteY0" fmla="*/ 0 h 5766722"/>
              <a:gd name="connsiteX1" fmla="*/ 8574868 w 8574868"/>
              <a:gd name="connsiteY1" fmla="*/ 0 h 5766722"/>
              <a:gd name="connsiteX2" fmla="*/ 8574868 w 8574868"/>
              <a:gd name="connsiteY2" fmla="*/ 5766722 h 5766722"/>
              <a:gd name="connsiteX3" fmla="*/ 0 w 8574868"/>
              <a:gd name="connsiteY3" fmla="*/ 5766722 h 576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74868" h="5766722">
                <a:moveTo>
                  <a:pt x="0" y="0"/>
                </a:moveTo>
                <a:lnTo>
                  <a:pt x="8574868" y="0"/>
                </a:lnTo>
                <a:lnTo>
                  <a:pt x="8574868" y="5766722"/>
                </a:lnTo>
                <a:lnTo>
                  <a:pt x="0" y="5766722"/>
                </a:lnTo>
                <a:close/>
              </a:path>
            </a:pathLst>
          </a:custGeom>
        </p:spPr>
        <p:txBody>
          <a:bodyPr wrap="square"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9118400"/>
            <a:ext cx="6079200" cy="4597600"/>
          </a:xfrm>
          <a:custGeom>
            <a:avLst/>
            <a:gdLst>
              <a:gd name="connsiteX0" fmla="*/ 0 w 6079200"/>
              <a:gd name="connsiteY0" fmla="*/ 0 h 4597600"/>
              <a:gd name="connsiteX1" fmla="*/ 6079200 w 6079200"/>
              <a:gd name="connsiteY1" fmla="*/ 0 h 4597600"/>
              <a:gd name="connsiteX2" fmla="*/ 6079200 w 6079200"/>
              <a:gd name="connsiteY2" fmla="*/ 4597600 h 4597600"/>
              <a:gd name="connsiteX3" fmla="*/ 0 w 6079200"/>
              <a:gd name="connsiteY3" fmla="*/ 4597600 h 459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9200" h="4597600">
                <a:moveTo>
                  <a:pt x="0" y="0"/>
                </a:moveTo>
                <a:lnTo>
                  <a:pt x="6079200" y="0"/>
                </a:lnTo>
                <a:lnTo>
                  <a:pt x="6079200" y="4597600"/>
                </a:lnTo>
                <a:lnTo>
                  <a:pt x="0" y="45976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288894" y="4520800"/>
            <a:ext cx="6079200" cy="4597600"/>
          </a:xfrm>
          <a:custGeom>
            <a:avLst/>
            <a:gdLst>
              <a:gd name="connsiteX0" fmla="*/ 0 w 6079200"/>
              <a:gd name="connsiteY0" fmla="*/ 0 h 4597600"/>
              <a:gd name="connsiteX1" fmla="*/ 6079200 w 6079200"/>
              <a:gd name="connsiteY1" fmla="*/ 0 h 4597600"/>
              <a:gd name="connsiteX2" fmla="*/ 6079200 w 6079200"/>
              <a:gd name="connsiteY2" fmla="*/ 4597600 h 4597600"/>
              <a:gd name="connsiteX3" fmla="*/ 0 w 6079200"/>
              <a:gd name="connsiteY3" fmla="*/ 4597600 h 459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9200" h="4597600">
                <a:moveTo>
                  <a:pt x="0" y="0"/>
                </a:moveTo>
                <a:lnTo>
                  <a:pt x="6079200" y="0"/>
                </a:lnTo>
                <a:lnTo>
                  <a:pt x="6079200" y="4597600"/>
                </a:lnTo>
                <a:lnTo>
                  <a:pt x="0" y="45976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-76800"/>
            <a:ext cx="6079200" cy="4597600"/>
          </a:xfrm>
          <a:custGeom>
            <a:avLst/>
            <a:gdLst>
              <a:gd name="connsiteX0" fmla="*/ 0 w 6079200"/>
              <a:gd name="connsiteY0" fmla="*/ 0 h 4597600"/>
              <a:gd name="connsiteX1" fmla="*/ 6079200 w 6079200"/>
              <a:gd name="connsiteY1" fmla="*/ 0 h 4597600"/>
              <a:gd name="connsiteX2" fmla="*/ 6079200 w 6079200"/>
              <a:gd name="connsiteY2" fmla="*/ 4597600 h 4597600"/>
              <a:gd name="connsiteX3" fmla="*/ 0 w 6079200"/>
              <a:gd name="connsiteY3" fmla="*/ 4597600 h 459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9200" h="4597600">
                <a:moveTo>
                  <a:pt x="0" y="0"/>
                </a:moveTo>
                <a:lnTo>
                  <a:pt x="6079200" y="0"/>
                </a:lnTo>
                <a:lnTo>
                  <a:pt x="6079200" y="4597600"/>
                </a:lnTo>
                <a:lnTo>
                  <a:pt x="0" y="45976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/>
          <p:cNvSpPr>
            <a:spLocks noGrp="1"/>
          </p:cNvSpPr>
          <p:nvPr>
            <p:ph type="media" idx="13"/>
          </p:nvPr>
        </p:nvSpPr>
        <p:spPr>
          <a:xfrm>
            <a:off x="10172700" y="2381250"/>
            <a:ext cx="4152900" cy="8943068"/>
          </a:xfrm>
          <a:custGeom>
            <a:avLst/>
            <a:gdLst>
              <a:gd name="connsiteX0" fmla="*/ 466661 w 4152900"/>
              <a:gd name="connsiteY0" fmla="*/ 0 h 8943068"/>
              <a:gd name="connsiteX1" fmla="*/ 3686239 w 4152900"/>
              <a:gd name="connsiteY1" fmla="*/ 0 h 8943068"/>
              <a:gd name="connsiteX2" fmla="*/ 4152900 w 4152900"/>
              <a:gd name="connsiteY2" fmla="*/ 466661 h 8943068"/>
              <a:gd name="connsiteX3" fmla="*/ 4152900 w 4152900"/>
              <a:gd name="connsiteY3" fmla="*/ 8476407 h 8943068"/>
              <a:gd name="connsiteX4" fmla="*/ 3686239 w 4152900"/>
              <a:gd name="connsiteY4" fmla="*/ 8943068 h 8943068"/>
              <a:gd name="connsiteX5" fmla="*/ 466661 w 4152900"/>
              <a:gd name="connsiteY5" fmla="*/ 8943068 h 8943068"/>
              <a:gd name="connsiteX6" fmla="*/ 0 w 4152900"/>
              <a:gd name="connsiteY6" fmla="*/ 8476407 h 8943068"/>
              <a:gd name="connsiteX7" fmla="*/ 0 w 4152900"/>
              <a:gd name="connsiteY7" fmla="*/ 466661 h 8943068"/>
              <a:gd name="connsiteX8" fmla="*/ 466661 w 4152900"/>
              <a:gd name="connsiteY8" fmla="*/ 0 h 894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2900" h="8943068">
                <a:moveTo>
                  <a:pt x="466661" y="0"/>
                </a:moveTo>
                <a:lnTo>
                  <a:pt x="3686239" y="0"/>
                </a:lnTo>
                <a:cubicBezTo>
                  <a:pt x="3943969" y="0"/>
                  <a:pt x="4152900" y="208931"/>
                  <a:pt x="4152900" y="466661"/>
                </a:cubicBezTo>
                <a:lnTo>
                  <a:pt x="4152900" y="8476407"/>
                </a:lnTo>
                <a:cubicBezTo>
                  <a:pt x="4152900" y="8734137"/>
                  <a:pt x="3943969" y="8943068"/>
                  <a:pt x="3686239" y="8943068"/>
                </a:cubicBezTo>
                <a:lnTo>
                  <a:pt x="466661" y="8943068"/>
                </a:lnTo>
                <a:cubicBezTo>
                  <a:pt x="208931" y="8943068"/>
                  <a:pt x="0" y="8734137"/>
                  <a:pt x="0" y="8476407"/>
                </a:cubicBezTo>
                <a:lnTo>
                  <a:pt x="0" y="466661"/>
                </a:lnTo>
                <a:cubicBezTo>
                  <a:pt x="0" y="208931"/>
                  <a:pt x="208931" y="0"/>
                  <a:pt x="466661" y="0"/>
                </a:cubicBezTo>
                <a:close/>
              </a:path>
            </a:pathLst>
          </a:custGeom>
        </p:spPr>
        <p:txBody>
          <a:bodyPr wrap="square"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5538379" y="7467663"/>
            <a:ext cx="5086349" cy="35700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53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9409041" y="7474847"/>
            <a:ext cx="6129339" cy="35700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 dirty="0"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6219486" y="3618081"/>
            <a:ext cx="5240338" cy="4101867"/>
          </a:xfrm>
          <a:custGeom>
            <a:avLst/>
            <a:gdLst>
              <a:gd name="connsiteX0" fmla="*/ 0 w 5240338"/>
              <a:gd name="connsiteY0" fmla="*/ 0 h 4101867"/>
              <a:gd name="connsiteX1" fmla="*/ 5240338 w 5240338"/>
              <a:gd name="connsiteY1" fmla="*/ 0 h 4101867"/>
              <a:gd name="connsiteX2" fmla="*/ 5240338 w 5240338"/>
              <a:gd name="connsiteY2" fmla="*/ 4101867 h 4101867"/>
              <a:gd name="connsiteX3" fmla="*/ 0 w 5240338"/>
              <a:gd name="connsiteY3" fmla="*/ 4101867 h 4101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0338" h="4101867">
                <a:moveTo>
                  <a:pt x="0" y="0"/>
                </a:moveTo>
                <a:lnTo>
                  <a:pt x="5240338" y="0"/>
                </a:lnTo>
                <a:lnTo>
                  <a:pt x="5240338" y="4101867"/>
                </a:lnTo>
                <a:lnTo>
                  <a:pt x="0" y="4101867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10979148" y="7705052"/>
            <a:ext cx="5240338" cy="4101867"/>
          </a:xfrm>
          <a:custGeom>
            <a:avLst/>
            <a:gdLst>
              <a:gd name="connsiteX0" fmla="*/ 0 w 5240338"/>
              <a:gd name="connsiteY0" fmla="*/ 0 h 4101867"/>
              <a:gd name="connsiteX1" fmla="*/ 5240338 w 5240338"/>
              <a:gd name="connsiteY1" fmla="*/ 0 h 4101867"/>
              <a:gd name="connsiteX2" fmla="*/ 5240338 w 5240338"/>
              <a:gd name="connsiteY2" fmla="*/ 4101867 h 4101867"/>
              <a:gd name="connsiteX3" fmla="*/ 0 w 5240338"/>
              <a:gd name="connsiteY3" fmla="*/ 4101867 h 4101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0338" h="4101867">
                <a:moveTo>
                  <a:pt x="0" y="0"/>
                </a:moveTo>
                <a:lnTo>
                  <a:pt x="5240338" y="0"/>
                </a:lnTo>
                <a:lnTo>
                  <a:pt x="5240338" y="4101867"/>
                </a:lnTo>
                <a:lnTo>
                  <a:pt x="0" y="4101867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10979148" y="3623333"/>
            <a:ext cx="5240338" cy="4101867"/>
          </a:xfrm>
          <a:custGeom>
            <a:avLst/>
            <a:gdLst>
              <a:gd name="connsiteX0" fmla="*/ 0 w 5240338"/>
              <a:gd name="connsiteY0" fmla="*/ 0 h 4101867"/>
              <a:gd name="connsiteX1" fmla="*/ 5240338 w 5240338"/>
              <a:gd name="connsiteY1" fmla="*/ 0 h 4101867"/>
              <a:gd name="connsiteX2" fmla="*/ 5240338 w 5240338"/>
              <a:gd name="connsiteY2" fmla="*/ 4101867 h 4101867"/>
              <a:gd name="connsiteX3" fmla="*/ 0 w 5240338"/>
              <a:gd name="connsiteY3" fmla="*/ 4101867 h 4101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0338" h="4101867">
                <a:moveTo>
                  <a:pt x="0" y="0"/>
                </a:moveTo>
                <a:lnTo>
                  <a:pt x="5240338" y="0"/>
                </a:lnTo>
                <a:lnTo>
                  <a:pt x="5240338" y="4101867"/>
                </a:lnTo>
                <a:lnTo>
                  <a:pt x="0" y="4101867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738810" y="7694548"/>
            <a:ext cx="5240338" cy="4101867"/>
          </a:xfrm>
          <a:custGeom>
            <a:avLst/>
            <a:gdLst>
              <a:gd name="connsiteX0" fmla="*/ 0 w 5240338"/>
              <a:gd name="connsiteY0" fmla="*/ 0 h 4101867"/>
              <a:gd name="connsiteX1" fmla="*/ 5240338 w 5240338"/>
              <a:gd name="connsiteY1" fmla="*/ 0 h 4101867"/>
              <a:gd name="connsiteX2" fmla="*/ 5240338 w 5240338"/>
              <a:gd name="connsiteY2" fmla="*/ 4101867 h 4101867"/>
              <a:gd name="connsiteX3" fmla="*/ 0 w 5240338"/>
              <a:gd name="connsiteY3" fmla="*/ 4101867 h 4101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0338" h="4101867">
                <a:moveTo>
                  <a:pt x="0" y="0"/>
                </a:moveTo>
                <a:lnTo>
                  <a:pt x="5240338" y="0"/>
                </a:lnTo>
                <a:lnTo>
                  <a:pt x="5240338" y="4101867"/>
                </a:lnTo>
                <a:lnTo>
                  <a:pt x="0" y="4101867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712527" y="5272387"/>
            <a:ext cx="9928429" cy="599223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6503110" y="2765601"/>
            <a:ext cx="6394847" cy="8918399"/>
          </a:xfrm>
          <a:custGeom>
            <a:avLst/>
            <a:gdLst>
              <a:gd name="connsiteX0" fmla="*/ 0 w 6394847"/>
              <a:gd name="connsiteY0" fmla="*/ 0 h 8918399"/>
              <a:gd name="connsiteX1" fmla="*/ 6394847 w 6394847"/>
              <a:gd name="connsiteY1" fmla="*/ 0 h 8918399"/>
              <a:gd name="connsiteX2" fmla="*/ 6394847 w 6394847"/>
              <a:gd name="connsiteY2" fmla="*/ 8918399 h 8918399"/>
              <a:gd name="connsiteX3" fmla="*/ 0 w 6394847"/>
              <a:gd name="connsiteY3" fmla="*/ 8918399 h 891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94847" h="8918399">
                <a:moveTo>
                  <a:pt x="0" y="0"/>
                </a:moveTo>
                <a:lnTo>
                  <a:pt x="6394847" y="0"/>
                </a:lnTo>
                <a:lnTo>
                  <a:pt x="6394847" y="8918399"/>
                </a:lnTo>
                <a:lnTo>
                  <a:pt x="0" y="891839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7277244" y="4832779"/>
            <a:ext cx="6159357" cy="6556200"/>
          </a:xfrm>
          <a:custGeom>
            <a:avLst/>
            <a:gdLst>
              <a:gd name="connsiteX0" fmla="*/ 0 w 6159357"/>
              <a:gd name="connsiteY0" fmla="*/ 0 h 6556200"/>
              <a:gd name="connsiteX1" fmla="*/ 6159357 w 6159357"/>
              <a:gd name="connsiteY1" fmla="*/ 0 h 6556200"/>
              <a:gd name="connsiteX2" fmla="*/ 6159357 w 6159357"/>
              <a:gd name="connsiteY2" fmla="*/ 6556200 h 6556200"/>
              <a:gd name="connsiteX3" fmla="*/ 0 w 6159357"/>
              <a:gd name="connsiteY3" fmla="*/ 6556200 h 655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9357" h="6556200">
                <a:moveTo>
                  <a:pt x="0" y="0"/>
                </a:moveTo>
                <a:lnTo>
                  <a:pt x="6159357" y="0"/>
                </a:lnTo>
                <a:lnTo>
                  <a:pt x="6159357" y="6556200"/>
                </a:lnTo>
                <a:lnTo>
                  <a:pt x="0" y="65562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180154" y="7159800"/>
            <a:ext cx="6159357" cy="6556200"/>
          </a:xfrm>
          <a:custGeom>
            <a:avLst/>
            <a:gdLst>
              <a:gd name="connsiteX0" fmla="*/ 0 w 6159357"/>
              <a:gd name="connsiteY0" fmla="*/ 0 h 6556200"/>
              <a:gd name="connsiteX1" fmla="*/ 6159357 w 6159357"/>
              <a:gd name="connsiteY1" fmla="*/ 0 h 6556200"/>
              <a:gd name="connsiteX2" fmla="*/ 6159357 w 6159357"/>
              <a:gd name="connsiteY2" fmla="*/ 6556200 h 6556200"/>
              <a:gd name="connsiteX3" fmla="*/ 0 w 6159357"/>
              <a:gd name="connsiteY3" fmla="*/ 6556200 h 655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9357" h="6556200">
                <a:moveTo>
                  <a:pt x="0" y="0"/>
                </a:moveTo>
                <a:lnTo>
                  <a:pt x="6159357" y="0"/>
                </a:lnTo>
                <a:lnTo>
                  <a:pt x="6159357" y="6556200"/>
                </a:lnTo>
                <a:lnTo>
                  <a:pt x="0" y="65562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5" name="Picture Placeholder 32"/>
          <p:cNvSpPr>
            <a:spLocks noGrp="1"/>
          </p:cNvSpPr>
          <p:nvPr>
            <p:ph type="pic" sz="quarter" idx="13"/>
          </p:nvPr>
        </p:nvSpPr>
        <p:spPr>
          <a:xfrm>
            <a:off x="12632426" y="7152653"/>
            <a:ext cx="6159358" cy="6556200"/>
          </a:xfrm>
        </p:spPr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7487900" y="7840688"/>
            <a:ext cx="6921500" cy="5875312"/>
          </a:xfrm>
          <a:custGeom>
            <a:avLst/>
            <a:gdLst>
              <a:gd name="connsiteX0" fmla="*/ 0 w 6921500"/>
              <a:gd name="connsiteY0" fmla="*/ 0 h 5875312"/>
              <a:gd name="connsiteX1" fmla="*/ 6921500 w 6921500"/>
              <a:gd name="connsiteY1" fmla="*/ 0 h 5875312"/>
              <a:gd name="connsiteX2" fmla="*/ 6921500 w 6921500"/>
              <a:gd name="connsiteY2" fmla="*/ 5875312 h 5875312"/>
              <a:gd name="connsiteX3" fmla="*/ 0 w 6921500"/>
              <a:gd name="connsiteY3" fmla="*/ 5875312 h 58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1500" h="5875312">
                <a:moveTo>
                  <a:pt x="0" y="0"/>
                </a:moveTo>
                <a:lnTo>
                  <a:pt x="6921500" y="0"/>
                </a:lnTo>
                <a:lnTo>
                  <a:pt x="6921500" y="5875312"/>
                </a:lnTo>
                <a:lnTo>
                  <a:pt x="0" y="5875312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9296400" y="7840688"/>
            <a:ext cx="8191500" cy="5875312"/>
          </a:xfrm>
          <a:custGeom>
            <a:avLst/>
            <a:gdLst>
              <a:gd name="connsiteX0" fmla="*/ 0 w 8191500"/>
              <a:gd name="connsiteY0" fmla="*/ 0 h 5875312"/>
              <a:gd name="connsiteX1" fmla="*/ 8191500 w 8191500"/>
              <a:gd name="connsiteY1" fmla="*/ 0 h 5875312"/>
              <a:gd name="connsiteX2" fmla="*/ 8191500 w 8191500"/>
              <a:gd name="connsiteY2" fmla="*/ 5875312 h 5875312"/>
              <a:gd name="connsiteX3" fmla="*/ 0 w 8191500"/>
              <a:gd name="connsiteY3" fmla="*/ 5875312 h 58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1500" h="5875312">
                <a:moveTo>
                  <a:pt x="0" y="0"/>
                </a:moveTo>
                <a:lnTo>
                  <a:pt x="8191500" y="0"/>
                </a:lnTo>
                <a:lnTo>
                  <a:pt x="8191500" y="5875312"/>
                </a:lnTo>
                <a:lnTo>
                  <a:pt x="0" y="5875312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7840688"/>
            <a:ext cx="9296400" cy="5875312"/>
          </a:xfrm>
          <a:custGeom>
            <a:avLst/>
            <a:gdLst>
              <a:gd name="connsiteX0" fmla="*/ 0 w 9296400"/>
              <a:gd name="connsiteY0" fmla="*/ 0 h 5875312"/>
              <a:gd name="connsiteX1" fmla="*/ 9296400 w 9296400"/>
              <a:gd name="connsiteY1" fmla="*/ 0 h 5875312"/>
              <a:gd name="connsiteX2" fmla="*/ 9296400 w 9296400"/>
              <a:gd name="connsiteY2" fmla="*/ 5875312 h 5875312"/>
              <a:gd name="connsiteX3" fmla="*/ 0 w 9296400"/>
              <a:gd name="connsiteY3" fmla="*/ 5875312 h 58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96400" h="5875312">
                <a:moveTo>
                  <a:pt x="0" y="0"/>
                </a:moveTo>
                <a:lnTo>
                  <a:pt x="9296400" y="0"/>
                </a:lnTo>
                <a:lnTo>
                  <a:pt x="9296400" y="5875312"/>
                </a:lnTo>
                <a:lnTo>
                  <a:pt x="0" y="5875312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768686" y="7234136"/>
            <a:ext cx="7639910" cy="4419601"/>
          </a:xfrm>
          <a:custGeom>
            <a:avLst/>
            <a:gdLst>
              <a:gd name="connsiteX0" fmla="*/ 0 w 7639910"/>
              <a:gd name="connsiteY0" fmla="*/ 0 h 4419601"/>
              <a:gd name="connsiteX1" fmla="*/ 7639910 w 7639910"/>
              <a:gd name="connsiteY1" fmla="*/ 0 h 4419601"/>
              <a:gd name="connsiteX2" fmla="*/ 7639910 w 7639910"/>
              <a:gd name="connsiteY2" fmla="*/ 4419601 h 4419601"/>
              <a:gd name="connsiteX3" fmla="*/ 0 w 7639910"/>
              <a:gd name="connsiteY3" fmla="*/ 4419601 h 441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39910" h="4419601">
                <a:moveTo>
                  <a:pt x="0" y="0"/>
                </a:moveTo>
                <a:lnTo>
                  <a:pt x="7639910" y="0"/>
                </a:lnTo>
                <a:lnTo>
                  <a:pt x="7639910" y="4419601"/>
                </a:lnTo>
                <a:lnTo>
                  <a:pt x="0" y="441960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768686" y="1906622"/>
            <a:ext cx="7639910" cy="4419601"/>
          </a:xfrm>
          <a:custGeom>
            <a:avLst/>
            <a:gdLst>
              <a:gd name="connsiteX0" fmla="*/ 0 w 7639910"/>
              <a:gd name="connsiteY0" fmla="*/ 0 h 4419601"/>
              <a:gd name="connsiteX1" fmla="*/ 7639910 w 7639910"/>
              <a:gd name="connsiteY1" fmla="*/ 0 h 4419601"/>
              <a:gd name="connsiteX2" fmla="*/ 7639910 w 7639910"/>
              <a:gd name="connsiteY2" fmla="*/ 4419601 h 4419601"/>
              <a:gd name="connsiteX3" fmla="*/ 0 w 7639910"/>
              <a:gd name="connsiteY3" fmla="*/ 4419601 h 441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39910" h="4419601">
                <a:moveTo>
                  <a:pt x="0" y="0"/>
                </a:moveTo>
                <a:lnTo>
                  <a:pt x="7639910" y="0"/>
                </a:lnTo>
                <a:lnTo>
                  <a:pt x="7639910" y="4419601"/>
                </a:lnTo>
                <a:lnTo>
                  <a:pt x="0" y="441960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7620000" y="6858000"/>
            <a:ext cx="5791200" cy="6858000"/>
          </a:xfrm>
          <a:custGeom>
            <a:avLst/>
            <a:gdLst>
              <a:gd name="connsiteX0" fmla="*/ 0 w 5791200"/>
              <a:gd name="connsiteY0" fmla="*/ 0 h 6858000"/>
              <a:gd name="connsiteX1" fmla="*/ 5791200 w 5791200"/>
              <a:gd name="connsiteY1" fmla="*/ 0 h 6858000"/>
              <a:gd name="connsiteX2" fmla="*/ 5791200 w 5791200"/>
              <a:gd name="connsiteY2" fmla="*/ 6858000 h 6858000"/>
              <a:gd name="connsiteX3" fmla="*/ 0 w 57912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1200" h="6858000">
                <a:moveTo>
                  <a:pt x="0" y="0"/>
                </a:moveTo>
                <a:lnTo>
                  <a:pt x="5791200" y="0"/>
                </a:lnTo>
                <a:lnTo>
                  <a:pt x="5791200" y="6858000"/>
                </a:lnTo>
                <a:lnTo>
                  <a:pt x="0" y="68580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1828800" y="6858000"/>
            <a:ext cx="5791200" cy="6858000"/>
          </a:xfrm>
          <a:custGeom>
            <a:avLst/>
            <a:gdLst>
              <a:gd name="connsiteX0" fmla="*/ 0 w 5791200"/>
              <a:gd name="connsiteY0" fmla="*/ 0 h 6858000"/>
              <a:gd name="connsiteX1" fmla="*/ 5791200 w 5791200"/>
              <a:gd name="connsiteY1" fmla="*/ 0 h 6858000"/>
              <a:gd name="connsiteX2" fmla="*/ 5791200 w 5791200"/>
              <a:gd name="connsiteY2" fmla="*/ 6858000 h 6858000"/>
              <a:gd name="connsiteX3" fmla="*/ 0 w 57912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1200" h="6858000">
                <a:moveTo>
                  <a:pt x="0" y="0"/>
                </a:moveTo>
                <a:lnTo>
                  <a:pt x="5791200" y="0"/>
                </a:lnTo>
                <a:lnTo>
                  <a:pt x="5791200" y="6858000"/>
                </a:lnTo>
                <a:lnTo>
                  <a:pt x="0" y="68580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828800" y="0"/>
            <a:ext cx="5791200" cy="6858000"/>
          </a:xfrm>
          <a:custGeom>
            <a:avLst/>
            <a:gdLst>
              <a:gd name="connsiteX0" fmla="*/ 0 w 5791200"/>
              <a:gd name="connsiteY0" fmla="*/ 0 h 6858000"/>
              <a:gd name="connsiteX1" fmla="*/ 5791200 w 5791200"/>
              <a:gd name="connsiteY1" fmla="*/ 0 h 6858000"/>
              <a:gd name="connsiteX2" fmla="*/ 5791200 w 5791200"/>
              <a:gd name="connsiteY2" fmla="*/ 6858000 h 6858000"/>
              <a:gd name="connsiteX3" fmla="*/ 0 w 57912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1200" h="6858000">
                <a:moveTo>
                  <a:pt x="0" y="0"/>
                </a:moveTo>
                <a:lnTo>
                  <a:pt x="5791200" y="0"/>
                </a:lnTo>
                <a:lnTo>
                  <a:pt x="5791200" y="6858000"/>
                </a:lnTo>
                <a:lnTo>
                  <a:pt x="0" y="68580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8695360" y="5682343"/>
            <a:ext cx="5915876" cy="8033658"/>
          </a:xfrm>
        </p:spPr>
      </p:sp>
      <p:sp>
        <p:nvSpPr>
          <p:cNvPr id="8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2779485" y="5682343"/>
            <a:ext cx="5915877" cy="8033658"/>
          </a:xfrm>
        </p:spPr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399591" y="3515607"/>
            <a:ext cx="3786055" cy="2634344"/>
          </a:xfrm>
          <a:custGeom>
            <a:avLst/>
            <a:gdLst>
              <a:gd name="connsiteX0" fmla="*/ 0 w 2699658"/>
              <a:gd name="connsiteY0" fmla="*/ 0 h 2634344"/>
              <a:gd name="connsiteX1" fmla="*/ 2699658 w 2699658"/>
              <a:gd name="connsiteY1" fmla="*/ 0 h 2634344"/>
              <a:gd name="connsiteX2" fmla="*/ 2699658 w 2699658"/>
              <a:gd name="connsiteY2" fmla="*/ 2634344 h 2634344"/>
              <a:gd name="connsiteX3" fmla="*/ 0 w 2699658"/>
              <a:gd name="connsiteY3" fmla="*/ 2634344 h 263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658" h="2634344">
                <a:moveTo>
                  <a:pt x="0" y="0"/>
                </a:moveTo>
                <a:lnTo>
                  <a:pt x="2699658" y="0"/>
                </a:lnTo>
                <a:lnTo>
                  <a:pt x="2699658" y="2634344"/>
                </a:lnTo>
                <a:lnTo>
                  <a:pt x="0" y="263434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599571" y="5754562"/>
            <a:ext cx="3744685" cy="2634344"/>
          </a:xfrm>
          <a:custGeom>
            <a:avLst/>
            <a:gdLst>
              <a:gd name="connsiteX0" fmla="*/ 0 w 3744685"/>
              <a:gd name="connsiteY0" fmla="*/ 0 h 2634344"/>
              <a:gd name="connsiteX1" fmla="*/ 3744685 w 3744685"/>
              <a:gd name="connsiteY1" fmla="*/ 0 h 2634344"/>
              <a:gd name="connsiteX2" fmla="*/ 3744685 w 3744685"/>
              <a:gd name="connsiteY2" fmla="*/ 2634344 h 2634344"/>
              <a:gd name="connsiteX3" fmla="*/ 0 w 3744685"/>
              <a:gd name="connsiteY3" fmla="*/ 2634344 h 263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4685" h="2634344">
                <a:moveTo>
                  <a:pt x="0" y="0"/>
                </a:moveTo>
                <a:lnTo>
                  <a:pt x="3744685" y="0"/>
                </a:lnTo>
                <a:lnTo>
                  <a:pt x="3744685" y="2634344"/>
                </a:lnTo>
                <a:lnTo>
                  <a:pt x="0" y="263434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5859068" y="8051404"/>
            <a:ext cx="4008833" cy="2634344"/>
          </a:xfrm>
          <a:custGeom>
            <a:avLst/>
            <a:gdLst>
              <a:gd name="connsiteX0" fmla="*/ 0 w 4008833"/>
              <a:gd name="connsiteY0" fmla="*/ 0 h 2634344"/>
              <a:gd name="connsiteX1" fmla="*/ 4008833 w 4008833"/>
              <a:gd name="connsiteY1" fmla="*/ 0 h 2634344"/>
              <a:gd name="connsiteX2" fmla="*/ 4008833 w 4008833"/>
              <a:gd name="connsiteY2" fmla="*/ 2634344 h 2634344"/>
              <a:gd name="connsiteX3" fmla="*/ 0 w 4008833"/>
              <a:gd name="connsiteY3" fmla="*/ 2634344 h 263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8833" h="2634344">
                <a:moveTo>
                  <a:pt x="0" y="0"/>
                </a:moveTo>
                <a:lnTo>
                  <a:pt x="4008833" y="0"/>
                </a:lnTo>
                <a:lnTo>
                  <a:pt x="4008833" y="2634344"/>
                </a:lnTo>
                <a:lnTo>
                  <a:pt x="0" y="263434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Picture Placeholder 9"/>
          <p:cNvSpPr>
            <a:spLocks noGrp="1"/>
          </p:cNvSpPr>
          <p:nvPr>
            <p:ph type="pic" sz="half" idx="14"/>
          </p:nvPr>
        </p:nvSpPr>
        <p:spPr>
          <a:xfrm>
            <a:off x="4037290" y="0"/>
            <a:ext cx="7226300" cy="13716000"/>
          </a:xfrm>
        </p:spPr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6697524" y="3644900"/>
            <a:ext cx="5332636" cy="5743660"/>
          </a:xfrm>
          <a:custGeom>
            <a:avLst/>
            <a:gdLst>
              <a:gd name="connsiteX0" fmla="*/ 0 w 5332636"/>
              <a:gd name="connsiteY0" fmla="*/ 0 h 5743660"/>
              <a:gd name="connsiteX1" fmla="*/ 5332636 w 5332636"/>
              <a:gd name="connsiteY1" fmla="*/ 0 h 5743660"/>
              <a:gd name="connsiteX2" fmla="*/ 5332636 w 5332636"/>
              <a:gd name="connsiteY2" fmla="*/ 5743660 h 5743660"/>
              <a:gd name="connsiteX3" fmla="*/ 0 w 5332636"/>
              <a:gd name="connsiteY3" fmla="*/ 5743660 h 5743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6" h="5743660">
                <a:moveTo>
                  <a:pt x="0" y="0"/>
                </a:moveTo>
                <a:lnTo>
                  <a:pt x="5332636" y="0"/>
                </a:lnTo>
                <a:lnTo>
                  <a:pt x="5332636" y="5743660"/>
                </a:lnTo>
                <a:lnTo>
                  <a:pt x="0" y="574366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1364890" y="5579870"/>
            <a:ext cx="5332635" cy="5744449"/>
          </a:xfrm>
          <a:custGeom>
            <a:avLst/>
            <a:gdLst>
              <a:gd name="connsiteX0" fmla="*/ 0 w 5332635"/>
              <a:gd name="connsiteY0" fmla="*/ 0 h 5744449"/>
              <a:gd name="connsiteX1" fmla="*/ 5332635 w 5332635"/>
              <a:gd name="connsiteY1" fmla="*/ 0 h 5744449"/>
              <a:gd name="connsiteX2" fmla="*/ 5332635 w 5332635"/>
              <a:gd name="connsiteY2" fmla="*/ 5744449 h 5744449"/>
              <a:gd name="connsiteX3" fmla="*/ 0 w 5332635"/>
              <a:gd name="connsiteY3" fmla="*/ 5744449 h 574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5" h="5744449">
                <a:moveTo>
                  <a:pt x="0" y="0"/>
                </a:moveTo>
                <a:lnTo>
                  <a:pt x="5332635" y="0"/>
                </a:lnTo>
                <a:lnTo>
                  <a:pt x="5332635" y="5744449"/>
                </a:lnTo>
                <a:lnTo>
                  <a:pt x="0" y="574444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032253" y="7156689"/>
            <a:ext cx="5332636" cy="5744449"/>
          </a:xfrm>
          <a:custGeom>
            <a:avLst/>
            <a:gdLst>
              <a:gd name="connsiteX0" fmla="*/ 0 w 5332636"/>
              <a:gd name="connsiteY0" fmla="*/ 0 h 5744449"/>
              <a:gd name="connsiteX1" fmla="*/ 5332636 w 5332636"/>
              <a:gd name="connsiteY1" fmla="*/ 0 h 5744449"/>
              <a:gd name="connsiteX2" fmla="*/ 5332636 w 5332636"/>
              <a:gd name="connsiteY2" fmla="*/ 5744449 h 5744449"/>
              <a:gd name="connsiteX3" fmla="*/ 0 w 5332636"/>
              <a:gd name="connsiteY3" fmla="*/ 5744449 h 574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6" h="5744449">
                <a:moveTo>
                  <a:pt x="0" y="0"/>
                </a:moveTo>
                <a:lnTo>
                  <a:pt x="5332636" y="0"/>
                </a:lnTo>
                <a:lnTo>
                  <a:pt x="5332636" y="5744449"/>
                </a:lnTo>
                <a:lnTo>
                  <a:pt x="0" y="574444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220470" y="184149"/>
            <a:ext cx="21968460" cy="3016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20470" y="3200400"/>
            <a:ext cx="21968460" cy="1051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97876" y="12344400"/>
            <a:ext cx="5695528" cy="7366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2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solidFill>
            <a:srgbClr val="000000"/>
          </a:solidFill>
          <a:uFillTx/>
          <a:latin typeface="Montserrat Black"/>
          <a:ea typeface="Montserrat Black"/>
          <a:cs typeface="Montserrat Black"/>
          <a:sym typeface="Montserrat Black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1pPr>
      <a:lvl2pPr marL="13716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2pPr>
      <a:lvl3pPr marL="22860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3pPr>
      <a:lvl4pPr marL="32004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4pPr>
      <a:lvl5pPr marL="41148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5pPr>
      <a:lvl6pPr marL="4864100" marR="0" indent="-2921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6pPr>
      <a:lvl7pPr marL="5778500" marR="0" indent="-2921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7pPr>
      <a:lvl8pPr marL="6692900" marR="0" indent="-2921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8pPr>
      <a:lvl9pPr marL="7607300" marR="0" indent="-2921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Open Sans Regular"/>
          <a:ea typeface="Open Sans Regular"/>
          <a:cs typeface="Open Sans Regular"/>
          <a:sym typeface="Open Sans Regular"/>
        </a:defRPr>
      </a:lvl9pPr>
    </p:bodyStyle>
    <p:otherStyle>
      <a:lvl1pPr marL="0" marR="0" indent="0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914993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829989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744983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3659976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4971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5489966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6404960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7319954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half" idx="13"/>
          </p:nvPr>
        </p:nvSpPr>
        <p:spPr/>
      </p:sp>
      <p:sp>
        <p:nvSpPr>
          <p:cNvPr id="316" name="Rectangle 22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7" name="Rectangle 23"/>
          <p:cNvSpPr/>
          <p:nvPr/>
        </p:nvSpPr>
        <p:spPr>
          <a:xfrm>
            <a:off x="23026525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22" name="Title 7"/>
          <p:cNvSpPr txBox="1"/>
          <p:nvPr/>
        </p:nvSpPr>
        <p:spPr>
          <a:xfrm>
            <a:off x="11918009" y="2539206"/>
            <a:ext cx="7453566" cy="2613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algn="ctr" defTabSz="1828800">
              <a:lnSpc>
                <a:spcPct val="90000"/>
              </a:lnSpc>
              <a:defRPr sz="160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err="1"/>
              <a:t>Kubus</a:t>
            </a:r>
            <a:endParaRPr dirty="0"/>
          </a:p>
        </p:txBody>
      </p:sp>
      <p:sp>
        <p:nvSpPr>
          <p:cNvPr id="323" name="Subtitle 2"/>
          <p:cNvSpPr txBox="1"/>
          <p:nvPr/>
        </p:nvSpPr>
        <p:spPr>
          <a:xfrm>
            <a:off x="23037060" y="12883243"/>
            <a:ext cx="1372341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1.</a:t>
            </a:r>
          </a:p>
        </p:txBody>
      </p:sp>
      <p:sp>
        <p:nvSpPr>
          <p:cNvPr id="326" name="TextBox 5"/>
          <p:cNvSpPr txBox="1"/>
          <p:nvPr/>
        </p:nvSpPr>
        <p:spPr>
          <a:xfrm>
            <a:off x="13158723" y="2191092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INTERIOR DESIGN</a:t>
            </a:r>
          </a:p>
        </p:txBody>
      </p:sp>
      <p:sp>
        <p:nvSpPr>
          <p:cNvPr id="327" name="Rectangle 22"/>
          <p:cNvSpPr/>
          <p:nvPr/>
        </p:nvSpPr>
        <p:spPr>
          <a:xfrm>
            <a:off x="14061586" y="5188327"/>
            <a:ext cx="2792197" cy="550969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 u="sng"/>
          </a:p>
        </p:txBody>
      </p:sp>
      <p:sp>
        <p:nvSpPr>
          <p:cNvPr id="328" name="Rectangle 23"/>
          <p:cNvSpPr/>
          <p:nvPr/>
        </p:nvSpPr>
        <p:spPr>
          <a:xfrm>
            <a:off x="14285068" y="4973779"/>
            <a:ext cx="2942931" cy="55096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 u="sng"/>
          </a:p>
        </p:txBody>
      </p:sp>
      <p:sp>
        <p:nvSpPr>
          <p:cNvPr id="324" name="Rectangle 20"/>
          <p:cNvSpPr/>
          <p:nvPr/>
        </p:nvSpPr>
        <p:spPr>
          <a:xfrm>
            <a:off x="0" y="-1"/>
            <a:ext cx="3048000" cy="3810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319" name="Rectangle 2"/>
          <p:cNvSpPr/>
          <p:nvPr/>
        </p:nvSpPr>
        <p:spPr>
          <a:xfrm>
            <a:off x="7658100" y="6365554"/>
            <a:ext cx="15378961" cy="4229101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0" name="Subtitle 2"/>
          <p:cNvSpPr txBox="1"/>
          <p:nvPr/>
        </p:nvSpPr>
        <p:spPr>
          <a:xfrm>
            <a:off x="11496022" y="7258663"/>
            <a:ext cx="7703109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Interior Design Presentation Template</a:t>
            </a:r>
          </a:p>
        </p:txBody>
      </p:sp>
      <p:sp>
        <p:nvSpPr>
          <p:cNvPr id="321" name="TextBox 5"/>
          <p:cNvSpPr txBox="1"/>
          <p:nvPr/>
        </p:nvSpPr>
        <p:spPr>
          <a:xfrm>
            <a:off x="10871723" y="8455376"/>
            <a:ext cx="8951710" cy="1120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 algn="ctr"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TextBox 6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8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9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10.</a:t>
            </a:r>
            <a:endParaRPr dirty="0"/>
          </a:p>
        </p:txBody>
      </p:sp>
      <p:sp>
        <p:nvSpPr>
          <p:cNvPr id="10" name="Rectangle 5"/>
          <p:cNvSpPr/>
          <p:nvPr/>
        </p:nvSpPr>
        <p:spPr>
          <a:xfrm>
            <a:off x="10261600" y="5611813"/>
            <a:ext cx="2737758" cy="25654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Title 7"/>
          <p:cNvSpPr txBox="1"/>
          <p:nvPr/>
        </p:nvSpPr>
        <p:spPr>
          <a:xfrm>
            <a:off x="2062410" y="3151748"/>
            <a:ext cx="11534107" cy="2183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Why Choose </a:t>
            </a:r>
            <a:r>
              <a:rPr dirty="0">
                <a:solidFill>
                  <a:schemeClr val="tx1"/>
                </a:solidFill>
              </a:rPr>
              <a:t>Us</a:t>
            </a:r>
          </a:p>
        </p:txBody>
      </p:sp>
      <p:sp>
        <p:nvSpPr>
          <p:cNvPr id="21" name="TextBox 12"/>
          <p:cNvSpPr txBox="1"/>
          <p:nvPr/>
        </p:nvSpPr>
        <p:spPr>
          <a:xfrm>
            <a:off x="2062410" y="5949051"/>
            <a:ext cx="5019051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2136809" y="2719334"/>
            <a:ext cx="6663347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WE GORGEOUS EVERY TIME</a:t>
            </a:r>
          </a:p>
        </p:txBody>
      </p:sp>
      <p:sp>
        <p:nvSpPr>
          <p:cNvPr id="24" name="Rectangle 22"/>
          <p:cNvSpPr/>
          <p:nvPr/>
        </p:nvSpPr>
        <p:spPr>
          <a:xfrm>
            <a:off x="1140654" y="2719334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Rectangle 23"/>
          <p:cNvSpPr/>
          <p:nvPr/>
        </p:nvSpPr>
        <p:spPr>
          <a:xfrm>
            <a:off x="1346717" y="2967586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26" name="TextBox 12"/>
          <p:cNvSpPr txBox="1"/>
          <p:nvPr/>
        </p:nvSpPr>
        <p:spPr>
          <a:xfrm>
            <a:off x="2062410" y="8604362"/>
            <a:ext cx="5019051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14793054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Rectangle 22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5" name="Rectangle 5"/>
          <p:cNvSpPr/>
          <p:nvPr/>
        </p:nvSpPr>
        <p:spPr>
          <a:xfrm>
            <a:off x="1889151" y="-2"/>
            <a:ext cx="14021412" cy="1055522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6" name="Title 7"/>
          <p:cNvSpPr txBox="1"/>
          <p:nvPr/>
        </p:nvSpPr>
        <p:spPr>
          <a:xfrm>
            <a:off x="3682348" y="1117581"/>
            <a:ext cx="11606809" cy="1991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Why Choose Us</a:t>
            </a:r>
          </a:p>
        </p:txBody>
      </p:sp>
      <p:sp>
        <p:nvSpPr>
          <p:cNvPr id="367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11.</a:t>
            </a:r>
            <a:endParaRPr dirty="0"/>
          </a:p>
        </p:txBody>
      </p:sp>
      <p:sp>
        <p:nvSpPr>
          <p:cNvPr id="369" name="Rectangle 16"/>
          <p:cNvSpPr/>
          <p:nvPr/>
        </p:nvSpPr>
        <p:spPr>
          <a:xfrm>
            <a:off x="14294378" y="3312808"/>
            <a:ext cx="8477300" cy="10403193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0" name="Subtitle 2"/>
          <p:cNvSpPr txBox="1"/>
          <p:nvPr/>
        </p:nvSpPr>
        <p:spPr>
          <a:xfrm>
            <a:off x="6506177" y="7715280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371" name="TextBox 7"/>
          <p:cNvSpPr txBox="1"/>
          <p:nvPr/>
        </p:nvSpPr>
        <p:spPr>
          <a:xfrm>
            <a:off x="6566337" y="8380700"/>
            <a:ext cx="6386075" cy="802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t>Time for another Keynote presentation. It's your first one, and your hands are already</a:t>
            </a:r>
          </a:p>
        </p:txBody>
      </p:sp>
      <p:sp>
        <p:nvSpPr>
          <p:cNvPr id="373" name="Subtitle 2"/>
          <p:cNvSpPr txBox="1"/>
          <p:nvPr/>
        </p:nvSpPr>
        <p:spPr>
          <a:xfrm>
            <a:off x="15364293" y="11247494"/>
            <a:ext cx="4540914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374" name="TextBox 20"/>
          <p:cNvSpPr txBox="1"/>
          <p:nvPr/>
        </p:nvSpPr>
        <p:spPr>
          <a:xfrm>
            <a:off x="15339991" y="12002884"/>
            <a:ext cx="6386075" cy="904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Time for another Keynote presentation. It's your first one, and your hands are already</a:t>
            </a:r>
          </a:p>
        </p:txBody>
      </p:sp>
      <p:sp>
        <p:nvSpPr>
          <p:cNvPr id="375" name="TextBox 12"/>
          <p:cNvSpPr txBox="1"/>
          <p:nvPr/>
        </p:nvSpPr>
        <p:spPr>
          <a:xfrm>
            <a:off x="15221233" y="4400575"/>
            <a:ext cx="5685582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7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78" name="TextBox 5"/>
          <p:cNvSpPr txBox="1"/>
          <p:nvPr/>
        </p:nvSpPr>
        <p:spPr>
          <a:xfrm>
            <a:off x="3756747" y="685168"/>
            <a:ext cx="6663347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WE GORGEOUS EVERY TIME</a:t>
            </a:r>
          </a:p>
        </p:txBody>
      </p:sp>
      <p:sp>
        <p:nvSpPr>
          <p:cNvPr id="379" name="Rectangle 22"/>
          <p:cNvSpPr/>
          <p:nvPr/>
        </p:nvSpPr>
        <p:spPr>
          <a:xfrm>
            <a:off x="2736599" y="640693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0" name="Rectangle 23"/>
          <p:cNvSpPr/>
          <p:nvPr/>
        </p:nvSpPr>
        <p:spPr>
          <a:xfrm>
            <a:off x="2942662" y="888945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23" name="TextBox 22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/>
          <p:nvPr/>
        </p:nvSpPr>
        <p:spPr>
          <a:xfrm>
            <a:off x="0" y="-1"/>
            <a:ext cx="12204697" cy="137525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9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12.</a:t>
            </a:r>
            <a:endParaRPr dirty="0"/>
          </a:p>
        </p:txBody>
      </p:sp>
      <p:sp>
        <p:nvSpPr>
          <p:cNvPr id="18" name="TextBox 12"/>
          <p:cNvSpPr txBox="1"/>
          <p:nvPr/>
        </p:nvSpPr>
        <p:spPr>
          <a:xfrm>
            <a:off x="2201667" y="6024012"/>
            <a:ext cx="5685582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7" name="TextBox 12"/>
          <p:cNvSpPr txBox="1"/>
          <p:nvPr/>
        </p:nvSpPr>
        <p:spPr>
          <a:xfrm>
            <a:off x="2201667" y="8508468"/>
            <a:ext cx="5685582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  <p:sp>
        <p:nvSpPr>
          <p:cNvPr id="11" name="Title 7"/>
          <p:cNvSpPr txBox="1"/>
          <p:nvPr/>
        </p:nvSpPr>
        <p:spPr>
          <a:xfrm>
            <a:off x="2127269" y="2619851"/>
            <a:ext cx="11465010" cy="2398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Why </a:t>
            </a:r>
            <a:r>
              <a:rPr dirty="0">
                <a:solidFill>
                  <a:schemeClr val="bg1"/>
                </a:solidFill>
              </a:rPr>
              <a:t>Choose Us</a:t>
            </a:r>
          </a:p>
        </p:txBody>
      </p:sp>
      <p:sp>
        <p:nvSpPr>
          <p:cNvPr id="12" name="TextBox 5"/>
          <p:cNvSpPr txBox="1"/>
          <p:nvPr/>
        </p:nvSpPr>
        <p:spPr>
          <a:xfrm>
            <a:off x="2201667" y="2187437"/>
            <a:ext cx="6663347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WE GORGEOUS EVERY TIME</a:t>
            </a:r>
          </a:p>
        </p:txBody>
      </p:sp>
      <p:sp>
        <p:nvSpPr>
          <p:cNvPr id="14" name="Rectangle 22"/>
          <p:cNvSpPr/>
          <p:nvPr/>
        </p:nvSpPr>
        <p:spPr>
          <a:xfrm>
            <a:off x="1083981" y="2187437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23"/>
          <p:cNvSpPr/>
          <p:nvPr/>
        </p:nvSpPr>
        <p:spPr>
          <a:xfrm>
            <a:off x="1290044" y="2435689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646192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/>
          <p:nvPr/>
        </p:nvSpPr>
        <p:spPr>
          <a:xfrm>
            <a:off x="0" y="-1"/>
            <a:ext cx="12204700" cy="137525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13.</a:t>
            </a:r>
            <a:endParaRPr dirty="0"/>
          </a:p>
        </p:txBody>
      </p:sp>
      <p:sp>
        <p:nvSpPr>
          <p:cNvPr id="10" name="Title 7"/>
          <p:cNvSpPr txBox="1"/>
          <p:nvPr/>
        </p:nvSpPr>
        <p:spPr>
          <a:xfrm>
            <a:off x="14342880" y="5324239"/>
            <a:ext cx="6797338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Break</a:t>
            </a:r>
            <a:endParaRPr dirty="0"/>
          </a:p>
        </p:txBody>
      </p:sp>
      <p:sp>
        <p:nvSpPr>
          <p:cNvPr id="12" name="Rectangle 22"/>
          <p:cNvSpPr/>
          <p:nvPr/>
        </p:nvSpPr>
        <p:spPr>
          <a:xfrm>
            <a:off x="12931931" y="4832779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Rectangle 23"/>
          <p:cNvSpPr/>
          <p:nvPr/>
        </p:nvSpPr>
        <p:spPr>
          <a:xfrm>
            <a:off x="13120922" y="5069423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4" name="TextBox 5"/>
          <p:cNvSpPr txBox="1"/>
          <p:nvPr/>
        </p:nvSpPr>
        <p:spPr>
          <a:xfrm>
            <a:off x="14471116" y="4889948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15" name="TextBox 5"/>
          <p:cNvSpPr txBox="1"/>
          <p:nvPr/>
        </p:nvSpPr>
        <p:spPr>
          <a:xfrm>
            <a:off x="14467611" y="7174972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/>
      </p:sp>
    </p:spTree>
    <p:extLst>
      <p:ext uri="{BB962C8B-B14F-4D97-AF65-F5344CB8AC3E}">
        <p14:creationId xmlns:p14="http://schemas.microsoft.com/office/powerpoint/2010/main" val="42037988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5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14.</a:t>
            </a:r>
            <a:endParaRPr dirty="0"/>
          </a:p>
        </p:txBody>
      </p:sp>
      <p:sp>
        <p:nvSpPr>
          <p:cNvPr id="11" name="Title 7"/>
          <p:cNvSpPr txBox="1"/>
          <p:nvPr/>
        </p:nvSpPr>
        <p:spPr>
          <a:xfrm>
            <a:off x="2465176" y="1762176"/>
            <a:ext cx="10483194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sp>
        <p:nvSpPr>
          <p:cNvPr id="13" name="Rectangle 22"/>
          <p:cNvSpPr/>
          <p:nvPr/>
        </p:nvSpPr>
        <p:spPr>
          <a:xfrm>
            <a:off x="1054227" y="1270716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Rectangle 23"/>
          <p:cNvSpPr/>
          <p:nvPr/>
        </p:nvSpPr>
        <p:spPr>
          <a:xfrm>
            <a:off x="1243218" y="1507360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5" name="TextBox 5"/>
          <p:cNvSpPr txBox="1"/>
          <p:nvPr/>
        </p:nvSpPr>
        <p:spPr>
          <a:xfrm>
            <a:off x="2593412" y="1329612"/>
            <a:ext cx="7855484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WE SERVE WITH WHOLE HEART</a:t>
            </a:r>
            <a:endParaRPr dirty="0"/>
          </a:p>
        </p:txBody>
      </p:sp>
      <p:sp>
        <p:nvSpPr>
          <p:cNvPr id="16" name="TextBox 5"/>
          <p:cNvSpPr txBox="1"/>
          <p:nvPr/>
        </p:nvSpPr>
        <p:spPr>
          <a:xfrm>
            <a:off x="2589907" y="3612909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17" name="Rectangle 5"/>
          <p:cNvSpPr/>
          <p:nvPr/>
        </p:nvSpPr>
        <p:spPr>
          <a:xfrm>
            <a:off x="13347362" y="2997201"/>
            <a:ext cx="8797798" cy="1083568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939" y="9242460"/>
            <a:ext cx="998965" cy="99896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109" y="9345334"/>
            <a:ext cx="998965" cy="99896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254" y="5170756"/>
            <a:ext cx="998965" cy="99896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386" y="5135560"/>
            <a:ext cx="998965" cy="998965"/>
          </a:xfrm>
          <a:prstGeom prst="rect">
            <a:avLst/>
          </a:prstGeom>
        </p:spPr>
      </p:pic>
      <p:sp>
        <p:nvSpPr>
          <p:cNvPr id="23" name="Subtitle 2"/>
          <p:cNvSpPr txBox="1"/>
          <p:nvPr/>
        </p:nvSpPr>
        <p:spPr>
          <a:xfrm>
            <a:off x="2511438" y="646466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2439512" y="7217554"/>
            <a:ext cx="3573246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5" name="Subtitle 2"/>
          <p:cNvSpPr txBox="1"/>
          <p:nvPr/>
        </p:nvSpPr>
        <p:spPr>
          <a:xfrm>
            <a:off x="7154254" y="646466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6" name="TextBox 7"/>
          <p:cNvSpPr txBox="1"/>
          <p:nvPr/>
        </p:nvSpPr>
        <p:spPr>
          <a:xfrm>
            <a:off x="7082328" y="7217554"/>
            <a:ext cx="3827980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7" name="Subtitle 2"/>
          <p:cNvSpPr txBox="1"/>
          <p:nvPr/>
        </p:nvSpPr>
        <p:spPr>
          <a:xfrm>
            <a:off x="2537109" y="1046332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8" name="TextBox 7"/>
          <p:cNvSpPr txBox="1"/>
          <p:nvPr/>
        </p:nvSpPr>
        <p:spPr>
          <a:xfrm>
            <a:off x="2439512" y="11224239"/>
            <a:ext cx="3618430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9" name="Subtitle 2"/>
          <p:cNvSpPr txBox="1"/>
          <p:nvPr/>
        </p:nvSpPr>
        <p:spPr>
          <a:xfrm>
            <a:off x="7154254" y="1046332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7082328" y="11216215"/>
            <a:ext cx="3618430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1" name="TextBox 30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105217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/>
          <p:nvPr/>
        </p:nvSpPr>
        <p:spPr>
          <a:xfrm>
            <a:off x="1808396" y="1295400"/>
            <a:ext cx="7589604" cy="8178800"/>
          </a:xfrm>
          <a:prstGeom prst="rect">
            <a:avLst/>
          </a:prstGeom>
          <a:solidFill>
            <a:srgbClr val="A0A6B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tangle 5"/>
          <p:cNvSpPr/>
          <p:nvPr/>
        </p:nvSpPr>
        <p:spPr>
          <a:xfrm>
            <a:off x="0" y="2387601"/>
            <a:ext cx="8205267" cy="113284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15.</a:t>
            </a:r>
            <a:endParaRPr dirty="0"/>
          </a:p>
        </p:txBody>
      </p:sp>
      <p:sp>
        <p:nvSpPr>
          <p:cNvPr id="13" name="Rectangle 22"/>
          <p:cNvSpPr/>
          <p:nvPr/>
        </p:nvSpPr>
        <p:spPr>
          <a:xfrm>
            <a:off x="10796647" y="1600916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Rectangle 23"/>
          <p:cNvSpPr/>
          <p:nvPr/>
        </p:nvSpPr>
        <p:spPr>
          <a:xfrm>
            <a:off x="10985638" y="1837560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5" name="TextBox 5"/>
          <p:cNvSpPr txBox="1"/>
          <p:nvPr/>
        </p:nvSpPr>
        <p:spPr>
          <a:xfrm>
            <a:off x="12335832" y="1659812"/>
            <a:ext cx="7855484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WE SERVE WITH WHOLE HEART</a:t>
            </a:r>
            <a:endParaRPr dirty="0"/>
          </a:p>
        </p:txBody>
      </p:sp>
      <p:sp>
        <p:nvSpPr>
          <p:cNvPr id="16" name="TextBox 5"/>
          <p:cNvSpPr txBox="1"/>
          <p:nvPr/>
        </p:nvSpPr>
        <p:spPr>
          <a:xfrm>
            <a:off x="12332327" y="3943109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3823" y="9572660"/>
            <a:ext cx="998965" cy="99896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9529" y="9675534"/>
            <a:ext cx="998965" cy="99896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9138" y="5500956"/>
            <a:ext cx="998965" cy="99896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1806" y="5465760"/>
            <a:ext cx="998965" cy="998965"/>
          </a:xfrm>
          <a:prstGeom prst="rect">
            <a:avLst/>
          </a:prstGeom>
        </p:spPr>
      </p:pic>
      <p:sp>
        <p:nvSpPr>
          <p:cNvPr id="21" name="Subtitle 2"/>
          <p:cNvSpPr txBox="1"/>
          <p:nvPr/>
        </p:nvSpPr>
        <p:spPr>
          <a:xfrm>
            <a:off x="12253858" y="679486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12181932" y="7470725"/>
            <a:ext cx="409513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3" name="Subtitle 2"/>
          <p:cNvSpPr txBox="1"/>
          <p:nvPr/>
        </p:nvSpPr>
        <p:spPr>
          <a:xfrm>
            <a:off x="17349138" y="679486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17277211" y="7470725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5" name="Subtitle 2"/>
          <p:cNvSpPr txBox="1"/>
          <p:nvPr/>
        </p:nvSpPr>
        <p:spPr>
          <a:xfrm>
            <a:off x="12279529" y="1079352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6" name="TextBox 7"/>
          <p:cNvSpPr txBox="1"/>
          <p:nvPr/>
        </p:nvSpPr>
        <p:spPr>
          <a:xfrm>
            <a:off x="12181931" y="1147741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7" name="Subtitle 2"/>
          <p:cNvSpPr txBox="1"/>
          <p:nvPr/>
        </p:nvSpPr>
        <p:spPr>
          <a:xfrm>
            <a:off x="17349138" y="1079352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8" name="TextBox 7"/>
          <p:cNvSpPr txBox="1"/>
          <p:nvPr/>
        </p:nvSpPr>
        <p:spPr>
          <a:xfrm>
            <a:off x="17277211" y="1146938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9" name="Title 7"/>
          <p:cNvSpPr txBox="1"/>
          <p:nvPr/>
        </p:nvSpPr>
        <p:spPr>
          <a:xfrm>
            <a:off x="12279529" y="2267729"/>
            <a:ext cx="10483194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494032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/>
          <p:nvPr/>
        </p:nvSpPr>
        <p:spPr>
          <a:xfrm>
            <a:off x="0" y="-1"/>
            <a:ext cx="24409400" cy="7035801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9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16.</a:t>
            </a:r>
            <a:endParaRPr dirty="0"/>
          </a:p>
        </p:txBody>
      </p:sp>
      <p:sp>
        <p:nvSpPr>
          <p:cNvPr id="12" name="Rectangle 22"/>
          <p:cNvSpPr/>
          <p:nvPr/>
        </p:nvSpPr>
        <p:spPr>
          <a:xfrm>
            <a:off x="1808396" y="1295004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Rectangle 23"/>
          <p:cNvSpPr/>
          <p:nvPr/>
        </p:nvSpPr>
        <p:spPr>
          <a:xfrm>
            <a:off x="1997387" y="1531648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4" name="TextBox 5"/>
          <p:cNvSpPr txBox="1"/>
          <p:nvPr/>
        </p:nvSpPr>
        <p:spPr>
          <a:xfrm>
            <a:off x="3347581" y="1353900"/>
            <a:ext cx="7855484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WE SERVE WITH WHOLE HEART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5" name="Title 7"/>
          <p:cNvSpPr txBox="1"/>
          <p:nvPr/>
        </p:nvSpPr>
        <p:spPr>
          <a:xfrm>
            <a:off x="3291278" y="1961817"/>
            <a:ext cx="10483194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Our Service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TextBox 12"/>
          <p:cNvSpPr txBox="1"/>
          <p:nvPr/>
        </p:nvSpPr>
        <p:spPr>
          <a:xfrm>
            <a:off x="15135992" y="1481672"/>
            <a:ext cx="5685582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8" name="Subtitle 2"/>
          <p:cNvSpPr txBox="1"/>
          <p:nvPr/>
        </p:nvSpPr>
        <p:spPr>
          <a:xfrm>
            <a:off x="1839370" y="1096028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9" name="TextBox 7"/>
          <p:cNvSpPr txBox="1"/>
          <p:nvPr/>
        </p:nvSpPr>
        <p:spPr>
          <a:xfrm>
            <a:off x="1767444" y="11636144"/>
            <a:ext cx="409513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0" name="Subtitle 2"/>
          <p:cNvSpPr txBox="1"/>
          <p:nvPr/>
        </p:nvSpPr>
        <p:spPr>
          <a:xfrm>
            <a:off x="7313772" y="1096028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1" name="TextBox 7"/>
          <p:cNvSpPr txBox="1"/>
          <p:nvPr/>
        </p:nvSpPr>
        <p:spPr>
          <a:xfrm>
            <a:off x="7241845" y="11636144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4" name="Subtitle 2"/>
          <p:cNvSpPr txBox="1"/>
          <p:nvPr/>
        </p:nvSpPr>
        <p:spPr>
          <a:xfrm>
            <a:off x="12658151" y="1095225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5" name="TextBox 7"/>
          <p:cNvSpPr txBox="1"/>
          <p:nvPr/>
        </p:nvSpPr>
        <p:spPr>
          <a:xfrm>
            <a:off x="12560553" y="11636144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6" name="Subtitle 2"/>
          <p:cNvSpPr txBox="1"/>
          <p:nvPr/>
        </p:nvSpPr>
        <p:spPr>
          <a:xfrm>
            <a:off x="18002530" y="1095225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7" name="TextBox 7"/>
          <p:cNvSpPr txBox="1"/>
          <p:nvPr/>
        </p:nvSpPr>
        <p:spPr>
          <a:xfrm>
            <a:off x="17930603" y="1162812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67444" y="9243092"/>
            <a:ext cx="1193657" cy="1193657"/>
          </a:xfrm>
          <a:prstGeom prst="rect">
            <a:avLst/>
          </a:prstGeom>
          <a:solidFill>
            <a:srgbClr val="54617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182998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10460" y="9243092"/>
            <a:ext cx="1193657" cy="1193657"/>
          </a:xfrm>
          <a:prstGeom prst="rect">
            <a:avLst/>
          </a:prstGeom>
          <a:solidFill>
            <a:srgbClr val="54617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182998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2439103" y="9229559"/>
            <a:ext cx="1193657" cy="1193657"/>
          </a:xfrm>
          <a:prstGeom prst="rect">
            <a:avLst/>
          </a:prstGeom>
          <a:solidFill>
            <a:srgbClr val="54617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182998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768892" y="9243090"/>
            <a:ext cx="1193657" cy="1193657"/>
          </a:xfrm>
          <a:prstGeom prst="rect">
            <a:avLst/>
          </a:prstGeom>
          <a:solidFill>
            <a:srgbClr val="54617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182998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7662" y="9435247"/>
            <a:ext cx="807372" cy="807372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297" y="9448779"/>
            <a:ext cx="807372" cy="80737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1546" y="9448779"/>
            <a:ext cx="807372" cy="80737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235" y="9435248"/>
            <a:ext cx="807372" cy="80737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</a:t>
            </a:r>
            <a:r>
              <a:rPr dirty="0">
                <a:solidFill>
                  <a:schemeClr val="bg1"/>
                </a:solidFill>
              </a:rPr>
              <a:t>ERIOR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1927435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7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17.</a:t>
            </a:r>
            <a:endParaRPr dirty="0"/>
          </a:p>
        </p:txBody>
      </p:sp>
      <p:sp>
        <p:nvSpPr>
          <p:cNvPr id="9" name="Rectangle 22"/>
          <p:cNvSpPr/>
          <p:nvPr/>
        </p:nvSpPr>
        <p:spPr>
          <a:xfrm>
            <a:off x="10283453" y="1600916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Rectangle 23"/>
          <p:cNvSpPr/>
          <p:nvPr/>
        </p:nvSpPr>
        <p:spPr>
          <a:xfrm>
            <a:off x="10472444" y="1837560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1" name="TextBox 5"/>
          <p:cNvSpPr txBox="1"/>
          <p:nvPr/>
        </p:nvSpPr>
        <p:spPr>
          <a:xfrm>
            <a:off x="11822638" y="1659812"/>
            <a:ext cx="7855484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WE SERVE WITH WHOLE HEART</a:t>
            </a:r>
            <a:endParaRPr dirty="0"/>
          </a:p>
        </p:txBody>
      </p:sp>
      <p:sp>
        <p:nvSpPr>
          <p:cNvPr id="12" name="TextBox 5"/>
          <p:cNvSpPr txBox="1"/>
          <p:nvPr/>
        </p:nvSpPr>
        <p:spPr>
          <a:xfrm>
            <a:off x="11819133" y="3943109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0629" y="9572660"/>
            <a:ext cx="998965" cy="9989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6335" y="9675534"/>
            <a:ext cx="998965" cy="99896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5944" y="5500956"/>
            <a:ext cx="998965" cy="9989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8612" y="5465760"/>
            <a:ext cx="998965" cy="998965"/>
          </a:xfrm>
          <a:prstGeom prst="rect">
            <a:avLst/>
          </a:prstGeom>
        </p:spPr>
      </p:pic>
      <p:sp>
        <p:nvSpPr>
          <p:cNvPr id="17" name="Subtitle 2"/>
          <p:cNvSpPr txBox="1"/>
          <p:nvPr/>
        </p:nvSpPr>
        <p:spPr>
          <a:xfrm>
            <a:off x="11740664" y="679486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11668738" y="7470725"/>
            <a:ext cx="409513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9" name="Subtitle 2"/>
          <p:cNvSpPr txBox="1"/>
          <p:nvPr/>
        </p:nvSpPr>
        <p:spPr>
          <a:xfrm>
            <a:off x="16835944" y="679486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16764017" y="7470725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1" name="Subtitle 2"/>
          <p:cNvSpPr txBox="1"/>
          <p:nvPr/>
        </p:nvSpPr>
        <p:spPr>
          <a:xfrm>
            <a:off x="11766335" y="1079352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11668737" y="1147741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3" name="Subtitle 2"/>
          <p:cNvSpPr txBox="1"/>
          <p:nvPr/>
        </p:nvSpPr>
        <p:spPr>
          <a:xfrm>
            <a:off x="16835944" y="1079352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16764017" y="1146938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5" name="Title 7"/>
          <p:cNvSpPr txBox="1"/>
          <p:nvPr/>
        </p:nvSpPr>
        <p:spPr>
          <a:xfrm>
            <a:off x="11766335" y="2267729"/>
            <a:ext cx="10483194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83874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Rectangle 5"/>
          <p:cNvSpPr/>
          <p:nvPr/>
        </p:nvSpPr>
        <p:spPr>
          <a:xfrm>
            <a:off x="15987791" y="-54770"/>
            <a:ext cx="8421609" cy="1377077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8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18.</a:t>
            </a:r>
            <a:endParaRPr dirty="0"/>
          </a:p>
        </p:txBody>
      </p:sp>
      <p:sp>
        <p:nvSpPr>
          <p:cNvPr id="15" name="Subtitle 2"/>
          <p:cNvSpPr txBox="1"/>
          <p:nvPr/>
        </p:nvSpPr>
        <p:spPr>
          <a:xfrm>
            <a:off x="18181658" y="238109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18109732" y="3056955"/>
            <a:ext cx="409513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7" name="Subtitle 2"/>
          <p:cNvSpPr txBox="1"/>
          <p:nvPr/>
        </p:nvSpPr>
        <p:spPr>
          <a:xfrm>
            <a:off x="18181658" y="1067698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18109731" y="11352850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9" name="Subtitle 2"/>
          <p:cNvSpPr txBox="1"/>
          <p:nvPr/>
        </p:nvSpPr>
        <p:spPr>
          <a:xfrm>
            <a:off x="18207329" y="637975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18109731" y="706364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92" y="5092977"/>
            <a:ext cx="991829" cy="9918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9731" y="9409165"/>
            <a:ext cx="991829" cy="99182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92" y="1128257"/>
            <a:ext cx="991829" cy="991829"/>
          </a:xfrm>
          <a:prstGeom prst="rect">
            <a:avLst/>
          </a:prstGeom>
        </p:spPr>
      </p:pic>
      <p:sp>
        <p:nvSpPr>
          <p:cNvPr id="28" name="Rectangle 22"/>
          <p:cNvSpPr/>
          <p:nvPr/>
        </p:nvSpPr>
        <p:spPr>
          <a:xfrm>
            <a:off x="1922489" y="1970116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Rectangle 23"/>
          <p:cNvSpPr/>
          <p:nvPr/>
        </p:nvSpPr>
        <p:spPr>
          <a:xfrm>
            <a:off x="2111480" y="2206760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0" name="TextBox 5"/>
          <p:cNvSpPr txBox="1"/>
          <p:nvPr/>
        </p:nvSpPr>
        <p:spPr>
          <a:xfrm>
            <a:off x="3461674" y="2029012"/>
            <a:ext cx="7855484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WE SERVE WITH WHOLE HEART</a:t>
            </a:r>
            <a:endParaRPr dirty="0"/>
          </a:p>
        </p:txBody>
      </p:sp>
      <p:sp>
        <p:nvSpPr>
          <p:cNvPr id="32" name="Title 7"/>
          <p:cNvSpPr txBox="1"/>
          <p:nvPr/>
        </p:nvSpPr>
        <p:spPr>
          <a:xfrm>
            <a:off x="3405371" y="2636929"/>
            <a:ext cx="10483194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sp>
        <p:nvSpPr>
          <p:cNvPr id="33" name="TextBox 12"/>
          <p:cNvSpPr txBox="1"/>
          <p:nvPr/>
        </p:nvSpPr>
        <p:spPr>
          <a:xfrm>
            <a:off x="3476785" y="5092977"/>
            <a:ext cx="4923956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4" name="TextBox 12"/>
          <p:cNvSpPr txBox="1"/>
          <p:nvPr/>
        </p:nvSpPr>
        <p:spPr>
          <a:xfrm>
            <a:off x="3476785" y="7680655"/>
            <a:ext cx="4923956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5" name="Rectangle 2"/>
          <p:cNvSpPr/>
          <p:nvPr/>
        </p:nvSpPr>
        <p:spPr>
          <a:xfrm>
            <a:off x="0" y="10914434"/>
            <a:ext cx="16197136" cy="278331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TextBox 30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</p:spTree>
    <p:extLst>
      <p:ext uri="{BB962C8B-B14F-4D97-AF65-F5344CB8AC3E}">
        <p14:creationId xmlns:p14="http://schemas.microsoft.com/office/powerpoint/2010/main" val="24901636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8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19.</a:t>
            </a:r>
            <a:endParaRPr dirty="0"/>
          </a:p>
        </p:txBody>
      </p:sp>
      <p:sp>
        <p:nvSpPr>
          <p:cNvPr id="9" name="Rectangle 5"/>
          <p:cNvSpPr/>
          <p:nvPr/>
        </p:nvSpPr>
        <p:spPr>
          <a:xfrm>
            <a:off x="2332159" y="0"/>
            <a:ext cx="4497938" cy="9027268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Rectangle 2"/>
          <p:cNvSpPr/>
          <p:nvPr/>
        </p:nvSpPr>
        <p:spPr>
          <a:xfrm>
            <a:off x="4442974" y="4832779"/>
            <a:ext cx="4474723" cy="8883221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Title 7"/>
          <p:cNvSpPr txBox="1"/>
          <p:nvPr/>
        </p:nvSpPr>
        <p:spPr>
          <a:xfrm>
            <a:off x="10328646" y="1906245"/>
            <a:ext cx="6797338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Break</a:t>
            </a:r>
            <a:endParaRPr dirty="0"/>
          </a:p>
        </p:txBody>
      </p:sp>
      <p:sp>
        <p:nvSpPr>
          <p:cNvPr id="13" name="Rectangle 22"/>
          <p:cNvSpPr/>
          <p:nvPr/>
        </p:nvSpPr>
        <p:spPr>
          <a:xfrm>
            <a:off x="8917697" y="1414785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Rectangle 23"/>
          <p:cNvSpPr/>
          <p:nvPr/>
        </p:nvSpPr>
        <p:spPr>
          <a:xfrm>
            <a:off x="9106688" y="1651429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5" name="TextBox 5"/>
          <p:cNvSpPr txBox="1"/>
          <p:nvPr/>
        </p:nvSpPr>
        <p:spPr>
          <a:xfrm>
            <a:off x="10456882" y="1471954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16" name="TextBox 5"/>
          <p:cNvSpPr txBox="1"/>
          <p:nvPr/>
        </p:nvSpPr>
        <p:spPr>
          <a:xfrm>
            <a:off x="10453377" y="3756978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68385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Rectangle 12"/>
          <p:cNvSpPr/>
          <p:nvPr/>
        </p:nvSpPr>
        <p:spPr>
          <a:xfrm>
            <a:off x="0" y="0"/>
            <a:ext cx="7213600" cy="1371600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2" name="Rectangle 16"/>
          <p:cNvSpPr/>
          <p:nvPr/>
        </p:nvSpPr>
        <p:spPr>
          <a:xfrm>
            <a:off x="12877800" y="0"/>
            <a:ext cx="11531600" cy="13716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4" name="Rectangle 6"/>
          <p:cNvSpPr/>
          <p:nvPr/>
        </p:nvSpPr>
        <p:spPr>
          <a:xfrm>
            <a:off x="13103293" y="5272385"/>
            <a:ext cx="5470188" cy="5992241"/>
          </a:xfrm>
          <a:prstGeom prst="rect">
            <a:avLst/>
          </a:prstGeom>
          <a:solidFill>
            <a:srgbClr val="A0A6B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5" name="Rectangle 7"/>
          <p:cNvSpPr/>
          <p:nvPr/>
        </p:nvSpPr>
        <p:spPr>
          <a:xfrm>
            <a:off x="18939211" y="5272385"/>
            <a:ext cx="5470189" cy="5992241"/>
          </a:xfrm>
          <a:prstGeom prst="rect">
            <a:avLst/>
          </a:prstGeom>
          <a:solidFill>
            <a:srgbClr val="A0A6B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6" name="TextBox 5"/>
          <p:cNvSpPr txBox="1"/>
          <p:nvPr/>
        </p:nvSpPr>
        <p:spPr>
          <a:xfrm>
            <a:off x="14214200" y="6800409"/>
            <a:ext cx="3248374" cy="2936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337" name="TextBox 5"/>
          <p:cNvSpPr txBox="1"/>
          <p:nvPr/>
        </p:nvSpPr>
        <p:spPr>
          <a:xfrm>
            <a:off x="20050118" y="6800408"/>
            <a:ext cx="3248374" cy="2936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338" name="Subtitle 2"/>
          <p:cNvSpPr txBox="1"/>
          <p:nvPr/>
        </p:nvSpPr>
        <p:spPr>
          <a:xfrm>
            <a:off x="23037060" y="12883243"/>
            <a:ext cx="1372341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2.</a:t>
            </a:r>
          </a:p>
        </p:txBody>
      </p:sp>
      <p:sp>
        <p:nvSpPr>
          <p:cNvPr id="339" name="TextBox 5"/>
          <p:cNvSpPr txBox="1"/>
          <p:nvPr/>
        </p:nvSpPr>
        <p:spPr>
          <a:xfrm>
            <a:off x="14921219" y="2765878"/>
            <a:ext cx="6672607" cy="1120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340" name="Title 7"/>
          <p:cNvSpPr txBox="1"/>
          <p:nvPr/>
        </p:nvSpPr>
        <p:spPr>
          <a:xfrm>
            <a:off x="3544056" y="1385855"/>
            <a:ext cx="6996388" cy="1802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About Us</a:t>
            </a:r>
          </a:p>
        </p:txBody>
      </p:sp>
      <p:sp>
        <p:nvSpPr>
          <p:cNvPr id="341" name="TextBox 5"/>
          <p:cNvSpPr txBox="1"/>
          <p:nvPr/>
        </p:nvSpPr>
        <p:spPr>
          <a:xfrm>
            <a:off x="4029575" y="3440614"/>
            <a:ext cx="6672607" cy="1120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343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44" name="TextBox 5"/>
          <p:cNvSpPr txBox="1"/>
          <p:nvPr/>
        </p:nvSpPr>
        <p:spPr>
          <a:xfrm>
            <a:off x="3544056" y="1023014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OUR HISTORY</a:t>
            </a:r>
          </a:p>
        </p:txBody>
      </p:sp>
      <p:sp>
        <p:nvSpPr>
          <p:cNvPr id="345" name="Rectangle 22"/>
          <p:cNvSpPr/>
          <p:nvPr/>
        </p:nvSpPr>
        <p:spPr>
          <a:xfrm>
            <a:off x="2580215" y="894077"/>
            <a:ext cx="540718" cy="2030843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6" name="Rectangle 23"/>
          <p:cNvSpPr/>
          <p:nvPr/>
        </p:nvSpPr>
        <p:spPr>
          <a:xfrm>
            <a:off x="2786278" y="1142329"/>
            <a:ext cx="539337" cy="1984080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20" name="TextBox 19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1" name="Rectangle 2"/>
          <p:cNvSpPr/>
          <p:nvPr/>
        </p:nvSpPr>
        <p:spPr>
          <a:xfrm>
            <a:off x="-3564" y="9986430"/>
            <a:ext cx="24412964" cy="386080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7" name="Group 26"/>
          <p:cNvGrpSpPr/>
          <p:nvPr/>
        </p:nvGrpSpPr>
        <p:grpSpPr>
          <a:xfrm>
            <a:off x="22762723" y="12276305"/>
            <a:ext cx="2063351" cy="1745847"/>
            <a:chOff x="22762723" y="12276305"/>
            <a:chExt cx="2063351" cy="1745847"/>
          </a:xfrm>
        </p:grpSpPr>
        <p:sp>
          <p:nvSpPr>
            <p:cNvPr id="6" name="Rectangle 11"/>
            <p:cNvSpPr/>
            <p:nvPr/>
          </p:nvSpPr>
          <p:spPr>
            <a:xfrm>
              <a:off x="22762723" y="12276305"/>
              <a:ext cx="1804157" cy="1561615"/>
            </a:xfrm>
            <a:prstGeom prst="rect">
              <a:avLst/>
            </a:prstGeom>
            <a:solidFill>
              <a:srgbClr val="546174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 23"/>
            <p:cNvSpPr/>
            <p:nvPr/>
          </p:nvSpPr>
          <p:spPr>
            <a:xfrm>
              <a:off x="23026524" y="12496496"/>
              <a:ext cx="1799550" cy="1525656"/>
            </a:xfrm>
            <a:prstGeom prst="rect">
              <a:avLst/>
            </a:prstGeom>
            <a:ln w="38100">
              <a:solidFill>
                <a:srgbClr val="FFFFFF"/>
              </a:solidFill>
              <a:miter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>
                      <a:alpha val="50000"/>
                    </a:srgbClr>
                  </a:solidFill>
                </a:defRPr>
              </a:pPr>
              <a:endParaRPr/>
            </a:p>
          </p:txBody>
        </p:sp>
      </p:grpSp>
      <p:sp>
        <p:nvSpPr>
          <p:cNvPr id="9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20.</a:t>
            </a:r>
            <a:endParaRPr dirty="0"/>
          </a:p>
        </p:txBody>
      </p:sp>
      <p:sp>
        <p:nvSpPr>
          <p:cNvPr id="18" name="Title 7"/>
          <p:cNvSpPr txBox="1"/>
          <p:nvPr/>
        </p:nvSpPr>
        <p:spPr>
          <a:xfrm>
            <a:off x="2175246" y="10950308"/>
            <a:ext cx="13750554" cy="1636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Our Team Member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Rectangle 22"/>
          <p:cNvSpPr/>
          <p:nvPr/>
        </p:nvSpPr>
        <p:spPr>
          <a:xfrm>
            <a:off x="764297" y="10458848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Rectangle 23"/>
          <p:cNvSpPr/>
          <p:nvPr/>
        </p:nvSpPr>
        <p:spPr>
          <a:xfrm>
            <a:off x="953288" y="10695492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22" name="TextBox 5"/>
          <p:cNvSpPr txBox="1"/>
          <p:nvPr/>
        </p:nvSpPr>
        <p:spPr>
          <a:xfrm>
            <a:off x="2303482" y="10425833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THERE IS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TextBox 5"/>
          <p:cNvSpPr txBox="1"/>
          <p:nvPr/>
        </p:nvSpPr>
        <p:spPr>
          <a:xfrm>
            <a:off x="2377916" y="12540655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dolor sit </a:t>
            </a:r>
            <a:r>
              <a:rPr dirty="0" err="1">
                <a:solidFill>
                  <a:schemeClr val="bg1"/>
                </a:solidFill>
              </a:rPr>
              <a:t>amet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consectetur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adipiscing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elit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sed</a:t>
            </a:r>
            <a:r>
              <a:rPr dirty="0">
                <a:solidFill>
                  <a:schemeClr val="bg1"/>
                </a:solidFill>
              </a:rPr>
              <a:t> do </a:t>
            </a:r>
            <a:r>
              <a:rPr dirty="0" err="1">
                <a:solidFill>
                  <a:schemeClr val="bg1"/>
                </a:solidFill>
              </a:rPr>
              <a:t>eiusmod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tempor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incididunt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ut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labore</a:t>
            </a:r>
            <a:r>
              <a:rPr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6" name="Rectangle 11"/>
          <p:cNvSpPr/>
          <p:nvPr/>
        </p:nvSpPr>
        <p:spPr>
          <a:xfrm>
            <a:off x="13877450" y="1245957"/>
            <a:ext cx="4816950" cy="3650786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Subtitle 2"/>
          <p:cNvSpPr txBox="1"/>
          <p:nvPr/>
        </p:nvSpPr>
        <p:spPr>
          <a:xfrm>
            <a:off x="14277856" y="165413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5" name="TextBox 7"/>
          <p:cNvSpPr txBox="1"/>
          <p:nvPr/>
        </p:nvSpPr>
        <p:spPr>
          <a:xfrm>
            <a:off x="14277856" y="2298233"/>
            <a:ext cx="4146919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35" name="Rectangle 11"/>
          <p:cNvSpPr/>
          <p:nvPr/>
        </p:nvSpPr>
        <p:spPr>
          <a:xfrm>
            <a:off x="19094806" y="5290014"/>
            <a:ext cx="4816950" cy="3650786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Subtitle 2"/>
          <p:cNvSpPr txBox="1"/>
          <p:nvPr/>
        </p:nvSpPr>
        <p:spPr>
          <a:xfrm>
            <a:off x="19495212" y="5698189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7" name="TextBox 7"/>
          <p:cNvSpPr txBox="1"/>
          <p:nvPr/>
        </p:nvSpPr>
        <p:spPr>
          <a:xfrm>
            <a:off x="19495212" y="6342290"/>
            <a:ext cx="4146919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8424775" y="4664882"/>
            <a:ext cx="1879834" cy="791718"/>
          </a:xfrm>
          <a:prstGeom prst="rect">
            <a:avLst/>
          </a:prstGeom>
          <a:noFill/>
          <a:ln w="762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182998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2" name="Rectangle 11"/>
          <p:cNvSpPr/>
          <p:nvPr/>
        </p:nvSpPr>
        <p:spPr>
          <a:xfrm>
            <a:off x="19094806" y="1245957"/>
            <a:ext cx="4816950" cy="3650786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Subtitle 2"/>
          <p:cNvSpPr txBox="1"/>
          <p:nvPr/>
        </p:nvSpPr>
        <p:spPr>
          <a:xfrm>
            <a:off x="19495212" y="165413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4" name="TextBox 7"/>
          <p:cNvSpPr txBox="1"/>
          <p:nvPr/>
        </p:nvSpPr>
        <p:spPr>
          <a:xfrm>
            <a:off x="19495212" y="2298233"/>
            <a:ext cx="4146919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28" name="Rectangle 11"/>
          <p:cNvSpPr/>
          <p:nvPr/>
        </p:nvSpPr>
        <p:spPr>
          <a:xfrm>
            <a:off x="13877450" y="5290014"/>
            <a:ext cx="4816950" cy="3650786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Subtitle 2"/>
          <p:cNvSpPr txBox="1"/>
          <p:nvPr/>
        </p:nvSpPr>
        <p:spPr>
          <a:xfrm>
            <a:off x="14277856" y="5698189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14277856" y="6342290"/>
            <a:ext cx="4146919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484858" y="8533632"/>
            <a:ext cx="1879834" cy="791718"/>
          </a:xfrm>
          <a:prstGeom prst="rect">
            <a:avLst/>
          </a:prstGeom>
          <a:noFill/>
          <a:ln w="762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182998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4" name="Rectangle 5"/>
          <p:cNvSpPr/>
          <p:nvPr/>
        </p:nvSpPr>
        <p:spPr>
          <a:xfrm rot="16200000">
            <a:off x="15989323" y="11954948"/>
            <a:ext cx="1028655" cy="275589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TextBox 44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</p:spTree>
    <p:extLst>
      <p:ext uri="{BB962C8B-B14F-4D97-AF65-F5344CB8AC3E}">
        <p14:creationId xmlns:p14="http://schemas.microsoft.com/office/powerpoint/2010/main" val="18538978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/>
          <p:cNvSpPr/>
          <p:nvPr/>
        </p:nvSpPr>
        <p:spPr>
          <a:xfrm>
            <a:off x="15416354" y="12434506"/>
            <a:ext cx="6186748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Subtitle 2"/>
          <p:cNvSpPr txBox="1"/>
          <p:nvPr/>
        </p:nvSpPr>
        <p:spPr>
          <a:xfrm>
            <a:off x="15703939" y="12638452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1" name="TextBox 7"/>
          <p:cNvSpPr txBox="1"/>
          <p:nvPr/>
        </p:nvSpPr>
        <p:spPr>
          <a:xfrm>
            <a:off x="15703939" y="13129290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38" name="Rectangle 2"/>
          <p:cNvSpPr/>
          <p:nvPr/>
        </p:nvSpPr>
        <p:spPr>
          <a:xfrm rot="16200000">
            <a:off x="7779326" y="6585957"/>
            <a:ext cx="1976325" cy="8883221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Rectangle 5"/>
          <p:cNvSpPr/>
          <p:nvPr/>
        </p:nvSpPr>
        <p:spPr>
          <a:xfrm rot="16200000">
            <a:off x="3508804" y="7423019"/>
            <a:ext cx="1986579" cy="9027268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9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21.</a:t>
            </a:r>
            <a:endParaRPr dirty="0"/>
          </a:p>
        </p:txBody>
      </p:sp>
      <p:sp>
        <p:nvSpPr>
          <p:cNvPr id="14" name="Title 7"/>
          <p:cNvSpPr txBox="1"/>
          <p:nvPr/>
        </p:nvSpPr>
        <p:spPr>
          <a:xfrm>
            <a:off x="2632467" y="1861250"/>
            <a:ext cx="7964289" cy="296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 lnSpcReduction="10000"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Our Team Member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" name="Rectangle 22"/>
          <p:cNvSpPr/>
          <p:nvPr/>
        </p:nvSpPr>
        <p:spPr>
          <a:xfrm>
            <a:off x="1221518" y="1369790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1410509" y="1606434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8" name="TextBox 5"/>
          <p:cNvSpPr txBox="1"/>
          <p:nvPr/>
        </p:nvSpPr>
        <p:spPr>
          <a:xfrm>
            <a:off x="2760703" y="1336775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THERE IS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TextBox 5"/>
          <p:cNvSpPr txBox="1"/>
          <p:nvPr/>
        </p:nvSpPr>
        <p:spPr>
          <a:xfrm>
            <a:off x="2760703" y="5309161"/>
            <a:ext cx="5719201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sed</a:t>
            </a:r>
            <a:r>
              <a:rPr dirty="0">
                <a:solidFill>
                  <a:schemeClr val="tx1"/>
                </a:solidFill>
              </a:rPr>
              <a:t> do </a:t>
            </a:r>
            <a:r>
              <a:rPr dirty="0" err="1">
                <a:solidFill>
                  <a:schemeClr val="tx1"/>
                </a:solidFill>
              </a:rPr>
              <a:t>eiusmod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tempor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incididunt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ut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labore</a:t>
            </a:r>
            <a:r>
              <a:rPr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5" name="Rectangle 11"/>
          <p:cNvSpPr/>
          <p:nvPr/>
        </p:nvSpPr>
        <p:spPr>
          <a:xfrm>
            <a:off x="18222652" y="7427513"/>
            <a:ext cx="6186748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Subtitle 2"/>
          <p:cNvSpPr txBox="1"/>
          <p:nvPr/>
        </p:nvSpPr>
        <p:spPr>
          <a:xfrm>
            <a:off x="18510237" y="7631459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7" name="TextBox 7"/>
          <p:cNvSpPr txBox="1"/>
          <p:nvPr/>
        </p:nvSpPr>
        <p:spPr>
          <a:xfrm>
            <a:off x="18510237" y="8122297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33" name="Rectangle 11"/>
          <p:cNvSpPr/>
          <p:nvPr/>
        </p:nvSpPr>
        <p:spPr>
          <a:xfrm>
            <a:off x="10257904" y="9590565"/>
            <a:ext cx="6186748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Subtitle 2"/>
          <p:cNvSpPr txBox="1"/>
          <p:nvPr/>
        </p:nvSpPr>
        <p:spPr>
          <a:xfrm>
            <a:off x="10545489" y="9794511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5" name="TextBox 7"/>
          <p:cNvSpPr txBox="1"/>
          <p:nvPr/>
        </p:nvSpPr>
        <p:spPr>
          <a:xfrm>
            <a:off x="10545489" y="10285349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36" name="TextBox 12"/>
          <p:cNvSpPr txBox="1"/>
          <p:nvPr/>
        </p:nvSpPr>
        <p:spPr>
          <a:xfrm>
            <a:off x="2760703" y="6922935"/>
            <a:ext cx="4923956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9" name="TextBox 38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2" name="Rectangle 11"/>
          <p:cNvSpPr/>
          <p:nvPr/>
        </p:nvSpPr>
        <p:spPr>
          <a:xfrm>
            <a:off x="13351278" y="4641532"/>
            <a:ext cx="6186748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Subtitle 2"/>
          <p:cNvSpPr txBox="1"/>
          <p:nvPr/>
        </p:nvSpPr>
        <p:spPr>
          <a:xfrm>
            <a:off x="13638863" y="4845478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TextBox 7"/>
          <p:cNvSpPr txBox="1"/>
          <p:nvPr/>
        </p:nvSpPr>
        <p:spPr>
          <a:xfrm>
            <a:off x="13638863" y="5336316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1664599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"/>
          <p:cNvSpPr/>
          <p:nvPr/>
        </p:nvSpPr>
        <p:spPr>
          <a:xfrm>
            <a:off x="21468258" y="1353578"/>
            <a:ext cx="1568802" cy="415113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Rectangle 5"/>
          <p:cNvSpPr/>
          <p:nvPr/>
        </p:nvSpPr>
        <p:spPr>
          <a:xfrm>
            <a:off x="20675717" y="-72694"/>
            <a:ext cx="1576942" cy="3945566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994281" y="12396153"/>
            <a:ext cx="5418199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ubtitle 2"/>
          <p:cNvSpPr txBox="1"/>
          <p:nvPr/>
        </p:nvSpPr>
        <p:spPr>
          <a:xfrm>
            <a:off x="3281866" y="12600099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3281866" y="13090937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730482" y="12413931"/>
            <a:ext cx="5418199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Subtitle 2"/>
          <p:cNvSpPr txBox="1"/>
          <p:nvPr/>
        </p:nvSpPr>
        <p:spPr>
          <a:xfrm>
            <a:off x="14018067" y="12592477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14018067" y="13083315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148681" y="5528542"/>
            <a:ext cx="5418199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ubtitle 2"/>
          <p:cNvSpPr txBox="1"/>
          <p:nvPr/>
        </p:nvSpPr>
        <p:spPr>
          <a:xfrm>
            <a:off x="19436266" y="5732488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19436266" y="6223326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79081" y="5520442"/>
            <a:ext cx="5418199" cy="130206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Subtitle 2"/>
          <p:cNvSpPr txBox="1"/>
          <p:nvPr/>
        </p:nvSpPr>
        <p:spPr>
          <a:xfrm>
            <a:off x="8666666" y="5724388"/>
            <a:ext cx="3297857" cy="489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6" name="TextBox 7"/>
          <p:cNvSpPr txBox="1"/>
          <p:nvPr/>
        </p:nvSpPr>
        <p:spPr>
          <a:xfrm>
            <a:off x="8666666" y="6215226"/>
            <a:ext cx="4146919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</p:txBody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22.</a:t>
            </a:r>
            <a:endParaRPr dirty="0"/>
          </a:p>
        </p:txBody>
      </p:sp>
      <p:sp>
        <p:nvSpPr>
          <p:cNvPr id="27" name="Title 7"/>
          <p:cNvSpPr txBox="1"/>
          <p:nvPr/>
        </p:nvSpPr>
        <p:spPr>
          <a:xfrm>
            <a:off x="4029376" y="1772888"/>
            <a:ext cx="11569015" cy="2799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 lnSpcReduction="10000"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Our Team Member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9" name="Rectangle 22"/>
          <p:cNvSpPr/>
          <p:nvPr/>
        </p:nvSpPr>
        <p:spPr>
          <a:xfrm>
            <a:off x="2994281" y="1127227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0" name="Rectangle 23"/>
          <p:cNvSpPr/>
          <p:nvPr/>
        </p:nvSpPr>
        <p:spPr>
          <a:xfrm>
            <a:off x="3183272" y="1363871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1" name="TextBox 5"/>
          <p:cNvSpPr txBox="1"/>
          <p:nvPr/>
        </p:nvSpPr>
        <p:spPr>
          <a:xfrm>
            <a:off x="4029376" y="1117700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THERE IS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" name="TextBox 5"/>
          <p:cNvSpPr txBox="1"/>
          <p:nvPr/>
        </p:nvSpPr>
        <p:spPr>
          <a:xfrm>
            <a:off x="13730482" y="2618512"/>
            <a:ext cx="5144861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sed</a:t>
            </a:r>
            <a:r>
              <a:rPr dirty="0">
                <a:solidFill>
                  <a:schemeClr val="tx1"/>
                </a:solidFill>
              </a:rPr>
              <a:t> do </a:t>
            </a:r>
            <a:r>
              <a:rPr dirty="0" err="1">
                <a:solidFill>
                  <a:schemeClr val="tx1"/>
                </a:solidFill>
              </a:rPr>
              <a:t>eiusmod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tempor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incididunt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ut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labore</a:t>
            </a:r>
            <a:r>
              <a:rPr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377114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1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23.</a:t>
            </a:r>
            <a:endParaRPr dirty="0"/>
          </a:p>
        </p:txBody>
      </p:sp>
      <p:sp>
        <p:nvSpPr>
          <p:cNvPr id="18" name="Rectangle 11"/>
          <p:cNvSpPr/>
          <p:nvPr/>
        </p:nvSpPr>
        <p:spPr>
          <a:xfrm>
            <a:off x="11562128" y="5890257"/>
            <a:ext cx="7396528" cy="2982018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Subtitle 2"/>
          <p:cNvSpPr txBox="1"/>
          <p:nvPr/>
        </p:nvSpPr>
        <p:spPr>
          <a:xfrm>
            <a:off x="11962534" y="629843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11962534" y="7016733"/>
            <a:ext cx="62289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21" name="Rectangle 2"/>
          <p:cNvSpPr/>
          <p:nvPr/>
        </p:nvSpPr>
        <p:spPr>
          <a:xfrm rot="5400000">
            <a:off x="13868705" y="6565698"/>
            <a:ext cx="2783371" cy="7396529"/>
          </a:xfrm>
          <a:prstGeom prst="rect">
            <a:avLst/>
          </a:prstGeom>
          <a:solidFill>
            <a:srgbClr val="A0A6B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ubtitle 2"/>
          <p:cNvSpPr txBox="1"/>
          <p:nvPr/>
        </p:nvSpPr>
        <p:spPr>
          <a:xfrm>
            <a:off x="15260391" y="9243089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r"/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TextBox 7"/>
          <p:cNvSpPr txBox="1"/>
          <p:nvPr/>
        </p:nvSpPr>
        <p:spPr>
          <a:xfrm>
            <a:off x="12374927" y="9961390"/>
            <a:ext cx="62289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 algn="r"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 algn="r"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30" name="Rectangle 2"/>
          <p:cNvSpPr/>
          <p:nvPr/>
        </p:nvSpPr>
        <p:spPr>
          <a:xfrm>
            <a:off x="2842157" y="10859289"/>
            <a:ext cx="1568802" cy="2856711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Rectangle 5"/>
          <p:cNvSpPr/>
          <p:nvPr/>
        </p:nvSpPr>
        <p:spPr>
          <a:xfrm>
            <a:off x="2049616" y="9351535"/>
            <a:ext cx="1576942" cy="3945566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Title 7"/>
          <p:cNvSpPr txBox="1"/>
          <p:nvPr/>
        </p:nvSpPr>
        <p:spPr>
          <a:xfrm>
            <a:off x="4029376" y="1945790"/>
            <a:ext cx="11569015" cy="2799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 lnSpcReduction="10000"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Our Team Member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6" name="Rectangle 22"/>
          <p:cNvSpPr/>
          <p:nvPr/>
        </p:nvSpPr>
        <p:spPr>
          <a:xfrm>
            <a:off x="2994281" y="1300129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7" name="Rectangle 23"/>
          <p:cNvSpPr/>
          <p:nvPr/>
        </p:nvSpPr>
        <p:spPr>
          <a:xfrm>
            <a:off x="3183272" y="1536773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8" name="TextBox 5"/>
          <p:cNvSpPr txBox="1"/>
          <p:nvPr/>
        </p:nvSpPr>
        <p:spPr>
          <a:xfrm>
            <a:off x="4029376" y="1290602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THERE IS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9" name="TextBox 5"/>
          <p:cNvSpPr txBox="1"/>
          <p:nvPr/>
        </p:nvSpPr>
        <p:spPr>
          <a:xfrm>
            <a:off x="13768951" y="2791414"/>
            <a:ext cx="5144861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sed</a:t>
            </a:r>
            <a:r>
              <a:rPr dirty="0">
                <a:solidFill>
                  <a:schemeClr val="tx1"/>
                </a:solidFill>
              </a:rPr>
              <a:t> do </a:t>
            </a:r>
            <a:r>
              <a:rPr dirty="0" err="1">
                <a:solidFill>
                  <a:schemeClr val="tx1"/>
                </a:solidFill>
              </a:rPr>
              <a:t>eiusmod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tempor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incididunt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ut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labore</a:t>
            </a:r>
            <a:r>
              <a:rPr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32433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Rectangle 11"/>
          <p:cNvSpPr/>
          <p:nvPr/>
        </p:nvSpPr>
        <p:spPr>
          <a:xfrm>
            <a:off x="7378630" y="4511324"/>
            <a:ext cx="6204020" cy="460072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ubtitle 2"/>
          <p:cNvSpPr txBox="1"/>
          <p:nvPr/>
        </p:nvSpPr>
        <p:spPr>
          <a:xfrm>
            <a:off x="8179050" y="5522977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8179050" y="6322841"/>
            <a:ext cx="4222394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24.</a:t>
            </a:r>
            <a:endParaRPr dirty="0"/>
          </a:p>
        </p:txBody>
      </p:sp>
      <p:sp>
        <p:nvSpPr>
          <p:cNvPr id="23" name="Rectangle 11"/>
          <p:cNvSpPr/>
          <p:nvPr/>
        </p:nvSpPr>
        <p:spPr>
          <a:xfrm>
            <a:off x="6079200" y="-75897"/>
            <a:ext cx="6214556" cy="460072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Subtitle 2"/>
          <p:cNvSpPr txBox="1"/>
          <p:nvPr/>
        </p:nvSpPr>
        <p:spPr>
          <a:xfrm>
            <a:off x="7075281" y="96703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5" name="TextBox 7"/>
          <p:cNvSpPr txBox="1"/>
          <p:nvPr/>
        </p:nvSpPr>
        <p:spPr>
          <a:xfrm>
            <a:off x="7075281" y="1766902"/>
            <a:ext cx="4222394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15" name="Rectangle 11"/>
          <p:cNvSpPr/>
          <p:nvPr/>
        </p:nvSpPr>
        <p:spPr>
          <a:xfrm>
            <a:off x="6064336" y="9113158"/>
            <a:ext cx="6214556" cy="460072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Subtitle 2"/>
          <p:cNvSpPr txBox="1"/>
          <p:nvPr/>
        </p:nvSpPr>
        <p:spPr>
          <a:xfrm>
            <a:off x="7075281" y="1010536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haun Murphy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7075281" y="10905232"/>
            <a:ext cx="4222394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dirty="0" smtClean="0">
              <a:solidFill>
                <a:schemeClr val="bg1"/>
              </a:solidFill>
            </a:endParaRPr>
          </a:p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smtClean="0">
                <a:solidFill>
                  <a:schemeClr val="bg1"/>
                </a:solidFill>
              </a:rPr>
              <a:t>Time </a:t>
            </a:r>
            <a:r>
              <a:rPr dirty="0">
                <a:solidFill>
                  <a:schemeClr val="bg1"/>
                </a:solidFill>
              </a:rPr>
              <a:t>for another Keynote presentation. It's your first one, and your hands are already</a:t>
            </a:r>
          </a:p>
        </p:txBody>
      </p:sp>
      <p:sp>
        <p:nvSpPr>
          <p:cNvPr id="21" name="Rectangle 5"/>
          <p:cNvSpPr/>
          <p:nvPr/>
        </p:nvSpPr>
        <p:spPr>
          <a:xfrm>
            <a:off x="0" y="3981450"/>
            <a:ext cx="1288894" cy="577215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Rectangle 2"/>
          <p:cNvSpPr/>
          <p:nvPr/>
        </p:nvSpPr>
        <p:spPr>
          <a:xfrm>
            <a:off x="0" y="-80828"/>
            <a:ext cx="1288894" cy="404212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Rectangle 2"/>
          <p:cNvSpPr/>
          <p:nvPr/>
        </p:nvSpPr>
        <p:spPr>
          <a:xfrm>
            <a:off x="0" y="9713740"/>
            <a:ext cx="1288894" cy="404212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Title 7"/>
          <p:cNvSpPr txBox="1"/>
          <p:nvPr/>
        </p:nvSpPr>
        <p:spPr>
          <a:xfrm>
            <a:off x="16098273" y="3930198"/>
            <a:ext cx="7964289" cy="296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 lnSpcReduction="10000"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Our Team Member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9" name="Rectangle 22"/>
          <p:cNvSpPr/>
          <p:nvPr/>
        </p:nvSpPr>
        <p:spPr>
          <a:xfrm>
            <a:off x="14687324" y="3438738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0" name="Rectangle 23"/>
          <p:cNvSpPr/>
          <p:nvPr/>
        </p:nvSpPr>
        <p:spPr>
          <a:xfrm>
            <a:off x="14876315" y="3675382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1" name="TextBox 5"/>
          <p:cNvSpPr txBox="1"/>
          <p:nvPr/>
        </p:nvSpPr>
        <p:spPr>
          <a:xfrm>
            <a:off x="16226509" y="3405723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THERE IS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" name="TextBox 5"/>
          <p:cNvSpPr txBox="1"/>
          <p:nvPr/>
        </p:nvSpPr>
        <p:spPr>
          <a:xfrm>
            <a:off x="16226509" y="7378109"/>
            <a:ext cx="5719201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sed</a:t>
            </a:r>
            <a:r>
              <a:rPr dirty="0">
                <a:solidFill>
                  <a:schemeClr val="tx1"/>
                </a:solidFill>
              </a:rPr>
              <a:t> do </a:t>
            </a:r>
            <a:r>
              <a:rPr dirty="0" err="1">
                <a:solidFill>
                  <a:schemeClr val="tx1"/>
                </a:solidFill>
              </a:rPr>
              <a:t>eiusmod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tempor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incididunt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ut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labore</a:t>
            </a:r>
            <a:r>
              <a:rPr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3" name="TextBox 12"/>
          <p:cNvSpPr txBox="1"/>
          <p:nvPr/>
        </p:nvSpPr>
        <p:spPr>
          <a:xfrm>
            <a:off x="16226509" y="8991883"/>
            <a:ext cx="4923956" cy="18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4" name="TextBox 33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862093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/>
          <p:nvPr/>
        </p:nvSpPr>
        <p:spPr>
          <a:xfrm>
            <a:off x="1227859" y="-234413"/>
            <a:ext cx="13498056" cy="13950413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416" y="3872277"/>
            <a:ext cx="12569383" cy="7569535"/>
          </a:xfrm>
          <a:prstGeom prst="rect">
            <a:avLst/>
          </a:prstGeom>
        </p:spPr>
      </p:pic>
      <p:sp>
        <p:nvSpPr>
          <p:cNvPr id="29" name="Rectangle 2"/>
          <p:cNvSpPr/>
          <p:nvPr/>
        </p:nvSpPr>
        <p:spPr>
          <a:xfrm>
            <a:off x="1227859" y="-194553"/>
            <a:ext cx="13487520" cy="13950413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Rectangle 2"/>
          <p:cNvSpPr/>
          <p:nvPr/>
        </p:nvSpPr>
        <p:spPr>
          <a:xfrm>
            <a:off x="21457722" y="1507754"/>
            <a:ext cx="1568802" cy="3953246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Media Placeholder 1"/>
          <p:cNvSpPr>
            <a:spLocks noGrp="1"/>
          </p:cNvSpPr>
          <p:nvPr>
            <p:ph type="media" idx="13"/>
          </p:nvPr>
        </p:nvSpPr>
        <p:spPr/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25.</a:t>
            </a:r>
            <a:endParaRPr dirty="0"/>
          </a:p>
        </p:txBody>
      </p:sp>
      <p:sp>
        <p:nvSpPr>
          <p:cNvPr id="10" name="Rectangle 5"/>
          <p:cNvSpPr/>
          <p:nvPr/>
        </p:nvSpPr>
        <p:spPr>
          <a:xfrm>
            <a:off x="20665181" y="0"/>
            <a:ext cx="1576942" cy="3210937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11" name="Title 7"/>
          <p:cNvSpPr txBox="1"/>
          <p:nvPr/>
        </p:nvSpPr>
        <p:spPr>
          <a:xfrm>
            <a:off x="2961645" y="1652156"/>
            <a:ext cx="6646128" cy="198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Desktop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3" name="Rectangle 22"/>
          <p:cNvSpPr/>
          <p:nvPr/>
        </p:nvSpPr>
        <p:spPr>
          <a:xfrm>
            <a:off x="2054785" y="1137207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4" name="Rectangle 23"/>
          <p:cNvSpPr/>
          <p:nvPr/>
        </p:nvSpPr>
        <p:spPr>
          <a:xfrm>
            <a:off x="2243776" y="1373851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5" name="TextBox 5"/>
          <p:cNvSpPr txBox="1"/>
          <p:nvPr/>
        </p:nvSpPr>
        <p:spPr>
          <a:xfrm>
            <a:off x="3089880" y="1127680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</a:rPr>
              <a:t>WATCH OUR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8" name="Subtitle 2"/>
          <p:cNvSpPr txBox="1"/>
          <p:nvPr/>
        </p:nvSpPr>
        <p:spPr>
          <a:xfrm>
            <a:off x="2482216" y="535371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9" name="TextBox 7"/>
          <p:cNvSpPr txBox="1"/>
          <p:nvPr/>
        </p:nvSpPr>
        <p:spPr>
          <a:xfrm>
            <a:off x="2410290" y="6029575"/>
            <a:ext cx="409513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0" name="Subtitle 2"/>
          <p:cNvSpPr txBox="1"/>
          <p:nvPr/>
        </p:nvSpPr>
        <p:spPr>
          <a:xfrm>
            <a:off x="7314899" y="539492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1" name="TextBox 7"/>
          <p:cNvSpPr txBox="1"/>
          <p:nvPr/>
        </p:nvSpPr>
        <p:spPr>
          <a:xfrm>
            <a:off x="7242972" y="6070785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2" name="Subtitle 2"/>
          <p:cNvSpPr txBox="1"/>
          <p:nvPr/>
        </p:nvSpPr>
        <p:spPr>
          <a:xfrm>
            <a:off x="2507887" y="935237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3" name="TextBox 7"/>
          <p:cNvSpPr txBox="1"/>
          <p:nvPr/>
        </p:nvSpPr>
        <p:spPr>
          <a:xfrm>
            <a:off x="2410289" y="1003626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250" y="8065597"/>
            <a:ext cx="991829" cy="99182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972" y="4127100"/>
            <a:ext cx="991829" cy="99182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250" y="4100877"/>
            <a:ext cx="991829" cy="991829"/>
          </a:xfrm>
          <a:prstGeom prst="rect">
            <a:avLst/>
          </a:prstGeom>
        </p:spPr>
      </p:pic>
      <p:sp>
        <p:nvSpPr>
          <p:cNvPr id="47" name="Subtitle 2"/>
          <p:cNvSpPr txBox="1"/>
          <p:nvPr/>
        </p:nvSpPr>
        <p:spPr>
          <a:xfrm>
            <a:off x="7336341" y="938786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8" name="TextBox 7"/>
          <p:cNvSpPr txBox="1"/>
          <p:nvPr/>
        </p:nvSpPr>
        <p:spPr>
          <a:xfrm>
            <a:off x="7264414" y="10063730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061" y="8344568"/>
            <a:ext cx="807372" cy="80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960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26.</a:t>
            </a:r>
            <a:endParaRPr dirty="0"/>
          </a:p>
        </p:txBody>
      </p:sp>
      <p:sp>
        <p:nvSpPr>
          <p:cNvPr id="10" name="Title 7"/>
          <p:cNvSpPr txBox="1"/>
          <p:nvPr/>
        </p:nvSpPr>
        <p:spPr>
          <a:xfrm>
            <a:off x="3345622" y="3114123"/>
            <a:ext cx="6646128" cy="198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Mobile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" name="Rectangle 22"/>
          <p:cNvSpPr/>
          <p:nvPr/>
        </p:nvSpPr>
        <p:spPr>
          <a:xfrm>
            <a:off x="2438762" y="2599174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3" name="Rectangle 23"/>
          <p:cNvSpPr/>
          <p:nvPr/>
        </p:nvSpPr>
        <p:spPr>
          <a:xfrm>
            <a:off x="2627753" y="2835818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4" name="TextBox 5"/>
          <p:cNvSpPr txBox="1"/>
          <p:nvPr/>
        </p:nvSpPr>
        <p:spPr>
          <a:xfrm>
            <a:off x="3473857" y="2589647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id-ID" dirty="0" smtClean="0">
                <a:solidFill>
                  <a:schemeClr val="tx1"/>
                </a:solidFill>
              </a:rPr>
              <a:t>FIND US ON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5" name="Rectangle 2"/>
          <p:cNvSpPr/>
          <p:nvPr/>
        </p:nvSpPr>
        <p:spPr>
          <a:xfrm>
            <a:off x="4344744" y="8929991"/>
            <a:ext cx="1568802" cy="4705848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Rectangle 5"/>
          <p:cNvSpPr/>
          <p:nvPr/>
        </p:nvSpPr>
        <p:spPr>
          <a:xfrm>
            <a:off x="3345622" y="6206726"/>
            <a:ext cx="1576942" cy="591367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18" name="Rectangle 5"/>
          <p:cNvSpPr/>
          <p:nvPr/>
        </p:nvSpPr>
        <p:spPr>
          <a:xfrm>
            <a:off x="12276138" y="-54770"/>
            <a:ext cx="9851733" cy="1377077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Subtitle 2"/>
          <p:cNvSpPr txBox="1"/>
          <p:nvPr/>
        </p:nvSpPr>
        <p:spPr>
          <a:xfrm>
            <a:off x="15900129" y="238109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15828203" y="3056955"/>
            <a:ext cx="409513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1" name="Subtitle 2"/>
          <p:cNvSpPr txBox="1"/>
          <p:nvPr/>
        </p:nvSpPr>
        <p:spPr>
          <a:xfrm>
            <a:off x="15900129" y="1067698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15828202" y="11352850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3" name="Subtitle 2"/>
          <p:cNvSpPr txBox="1"/>
          <p:nvPr/>
        </p:nvSpPr>
        <p:spPr>
          <a:xfrm>
            <a:off x="15925800" y="637975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15828202" y="706364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5163" y="5092977"/>
            <a:ext cx="991829" cy="99182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8202" y="9409165"/>
            <a:ext cx="991829" cy="99182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5163" y="1128257"/>
            <a:ext cx="991829" cy="991829"/>
          </a:xfrm>
          <a:prstGeom prst="rect">
            <a:avLst/>
          </a:prstGeom>
        </p:spPr>
      </p:pic>
      <p:sp>
        <p:nvSpPr>
          <p:cNvPr id="2" name="Media Placeholder 1"/>
          <p:cNvSpPr>
            <a:spLocks noGrp="1"/>
          </p:cNvSpPr>
          <p:nvPr>
            <p:ph type="media" idx="13"/>
          </p:nvPr>
        </p:nvSpPr>
        <p:spPr/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435" y="1857899"/>
            <a:ext cx="6607429" cy="1007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7117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8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27.</a:t>
            </a:r>
            <a:endParaRPr dirty="0"/>
          </a:p>
        </p:txBody>
      </p:sp>
      <p:sp>
        <p:nvSpPr>
          <p:cNvPr id="9" name="Title 7"/>
          <p:cNvSpPr txBox="1"/>
          <p:nvPr/>
        </p:nvSpPr>
        <p:spPr>
          <a:xfrm>
            <a:off x="3869472" y="2736100"/>
            <a:ext cx="14100561" cy="198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Gallery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" name="Rectangle 22"/>
          <p:cNvSpPr/>
          <p:nvPr/>
        </p:nvSpPr>
        <p:spPr>
          <a:xfrm>
            <a:off x="2962613" y="2221151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2" name="Rectangle 23"/>
          <p:cNvSpPr/>
          <p:nvPr/>
        </p:nvSpPr>
        <p:spPr>
          <a:xfrm>
            <a:off x="3151604" y="2457795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3" name="TextBox 5"/>
          <p:cNvSpPr txBox="1"/>
          <p:nvPr/>
        </p:nvSpPr>
        <p:spPr>
          <a:xfrm>
            <a:off x="3997708" y="2211624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THERE IS OUR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" name="TextBox 5"/>
          <p:cNvSpPr txBox="1"/>
          <p:nvPr/>
        </p:nvSpPr>
        <p:spPr>
          <a:xfrm>
            <a:off x="3997708" y="4717650"/>
            <a:ext cx="6423416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sed</a:t>
            </a:r>
            <a:r>
              <a:rPr dirty="0">
                <a:solidFill>
                  <a:schemeClr val="tx1"/>
                </a:solidFill>
              </a:rPr>
              <a:t> do </a:t>
            </a:r>
            <a:r>
              <a:rPr dirty="0" err="1">
                <a:solidFill>
                  <a:schemeClr val="tx1"/>
                </a:solidFill>
              </a:rPr>
              <a:t>eiusmod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tempor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incididunt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ut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labore</a:t>
            </a:r>
            <a:r>
              <a:rPr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" name="Rectangle 2"/>
          <p:cNvSpPr/>
          <p:nvPr/>
        </p:nvSpPr>
        <p:spPr>
          <a:xfrm>
            <a:off x="20887180" y="1507754"/>
            <a:ext cx="1568802" cy="3953246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Rectangle 5"/>
          <p:cNvSpPr/>
          <p:nvPr/>
        </p:nvSpPr>
        <p:spPr>
          <a:xfrm>
            <a:off x="20094639" y="0"/>
            <a:ext cx="1576942" cy="3945566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TextBox 25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4108565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/>
          <p:nvPr/>
        </p:nvSpPr>
        <p:spPr>
          <a:xfrm>
            <a:off x="2332159" y="0"/>
            <a:ext cx="4497938" cy="9027268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Rectangle 2"/>
          <p:cNvSpPr/>
          <p:nvPr/>
        </p:nvSpPr>
        <p:spPr>
          <a:xfrm>
            <a:off x="19934677" y="4832779"/>
            <a:ext cx="4474723" cy="8883221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Title 7"/>
          <p:cNvSpPr txBox="1"/>
          <p:nvPr/>
        </p:nvSpPr>
        <p:spPr>
          <a:xfrm>
            <a:off x="9284311" y="4090645"/>
            <a:ext cx="6797338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Break</a:t>
            </a:r>
            <a:endParaRPr dirty="0"/>
          </a:p>
        </p:txBody>
      </p:sp>
      <p:sp>
        <p:nvSpPr>
          <p:cNvPr id="12" name="Rectangle 22"/>
          <p:cNvSpPr/>
          <p:nvPr/>
        </p:nvSpPr>
        <p:spPr>
          <a:xfrm>
            <a:off x="7873362" y="3599185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Rectangle 23"/>
          <p:cNvSpPr/>
          <p:nvPr/>
        </p:nvSpPr>
        <p:spPr>
          <a:xfrm>
            <a:off x="8062353" y="3835829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4" name="TextBox 5"/>
          <p:cNvSpPr txBox="1"/>
          <p:nvPr/>
        </p:nvSpPr>
        <p:spPr>
          <a:xfrm>
            <a:off x="9412547" y="3656354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15" name="TextBox 5"/>
          <p:cNvSpPr txBox="1"/>
          <p:nvPr/>
        </p:nvSpPr>
        <p:spPr>
          <a:xfrm>
            <a:off x="9409042" y="5941378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4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7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28.</a:t>
            </a:r>
            <a:endParaRPr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498058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29.</a:t>
            </a:r>
            <a:endParaRPr dirty="0"/>
          </a:p>
        </p:txBody>
      </p:sp>
      <p:sp>
        <p:nvSpPr>
          <p:cNvPr id="7" name="Rectangle 5"/>
          <p:cNvSpPr/>
          <p:nvPr/>
        </p:nvSpPr>
        <p:spPr>
          <a:xfrm>
            <a:off x="2237017" y="5841999"/>
            <a:ext cx="5367030" cy="643430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Rectangle 5"/>
          <p:cNvSpPr/>
          <p:nvPr/>
        </p:nvSpPr>
        <p:spPr>
          <a:xfrm>
            <a:off x="8171170" y="5841999"/>
            <a:ext cx="5367030" cy="6434305"/>
          </a:xfrm>
          <a:prstGeom prst="rect">
            <a:avLst/>
          </a:prstGeom>
          <a:solidFill>
            <a:srgbClr val="A0A6B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Subtitle 2"/>
          <p:cNvSpPr txBox="1"/>
          <p:nvPr/>
        </p:nvSpPr>
        <p:spPr>
          <a:xfrm>
            <a:off x="2789005" y="650117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Graphic Data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2789005" y="7478011"/>
            <a:ext cx="42223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19" name="Subtitle 2"/>
          <p:cNvSpPr txBox="1"/>
          <p:nvPr/>
        </p:nvSpPr>
        <p:spPr>
          <a:xfrm>
            <a:off x="2803349" y="10273659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>
                <a:solidFill>
                  <a:schemeClr val="bg1"/>
                </a:solidFill>
              </a:rPr>
              <a:t>489+</a:t>
            </a:r>
            <a:endParaRPr sz="4800" dirty="0">
              <a:solidFill>
                <a:schemeClr val="bg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2789005" y="11103634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chemeClr val="bg1"/>
                </a:solidFill>
              </a:rPr>
              <a:t>Growth Number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Subtitle 2"/>
          <p:cNvSpPr txBox="1"/>
          <p:nvPr/>
        </p:nvSpPr>
        <p:spPr>
          <a:xfrm>
            <a:off x="8587926" y="650117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Graphic Data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8587926" y="7478011"/>
            <a:ext cx="42223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3" name="Subtitle 2"/>
          <p:cNvSpPr txBox="1"/>
          <p:nvPr/>
        </p:nvSpPr>
        <p:spPr>
          <a:xfrm>
            <a:off x="8602270" y="10273659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>
                <a:solidFill>
                  <a:schemeClr val="bg1"/>
                </a:solidFill>
              </a:rPr>
              <a:t>2522+</a:t>
            </a:r>
            <a:endParaRPr sz="4800" dirty="0">
              <a:solidFill>
                <a:schemeClr val="bg1"/>
              </a:solidFill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8587926" y="11103634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chemeClr val="bg1"/>
                </a:solidFill>
              </a:rPr>
              <a:t>Growth Number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Title 7"/>
          <p:cNvSpPr txBox="1"/>
          <p:nvPr/>
        </p:nvSpPr>
        <p:spPr>
          <a:xfrm>
            <a:off x="3647966" y="1629853"/>
            <a:ext cx="15181210" cy="3069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sp>
        <p:nvSpPr>
          <p:cNvPr id="33" name="Rectangle 22"/>
          <p:cNvSpPr/>
          <p:nvPr/>
        </p:nvSpPr>
        <p:spPr>
          <a:xfrm>
            <a:off x="2237017" y="1138393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Rectangle 23"/>
          <p:cNvSpPr/>
          <p:nvPr/>
        </p:nvSpPr>
        <p:spPr>
          <a:xfrm>
            <a:off x="2426008" y="1375037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5" name="TextBox 5"/>
          <p:cNvSpPr txBox="1"/>
          <p:nvPr/>
        </p:nvSpPr>
        <p:spPr>
          <a:xfrm>
            <a:off x="3776202" y="1195562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36" name="TextBox 5"/>
          <p:cNvSpPr txBox="1"/>
          <p:nvPr/>
        </p:nvSpPr>
        <p:spPr>
          <a:xfrm>
            <a:off x="17154010" y="2610527"/>
            <a:ext cx="5883050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graphicFrame>
        <p:nvGraphicFramePr>
          <p:cNvPr id="66" name="Chart 65"/>
          <p:cNvGraphicFramePr/>
          <p:nvPr>
            <p:extLst>
              <p:ext uri="{D42A27DB-BD31-4B8C-83A1-F6EECF244321}">
                <p14:modId xmlns:p14="http://schemas.microsoft.com/office/powerpoint/2010/main" val="444923668"/>
              </p:ext>
            </p:extLst>
          </p:nvPr>
        </p:nvGraphicFramePr>
        <p:xfrm>
          <a:off x="13954957" y="4832778"/>
          <a:ext cx="10105194" cy="74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</p:spTree>
    <p:extLst>
      <p:ext uri="{BB962C8B-B14F-4D97-AF65-F5344CB8AC3E}">
        <p14:creationId xmlns:p14="http://schemas.microsoft.com/office/powerpoint/2010/main" val="29626971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0" name="TextBox 5"/>
          <p:cNvSpPr txBox="1"/>
          <p:nvPr/>
        </p:nvSpPr>
        <p:spPr>
          <a:xfrm>
            <a:off x="15766346" y="5684442"/>
            <a:ext cx="5115741" cy="3698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t>Lorem Ipsum has been the industry's standard dummy text ever since the 1500s, when an unknown printer took a galley of type and scrambled it to make a type specimen book.</a:t>
            </a:r>
            <a:endParaRPr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>
                <a:latin typeface="Open Sans Regular"/>
                <a:ea typeface="Open Sans Regular"/>
                <a:cs typeface="Open Sans Regular"/>
                <a:sym typeface="Open Sans Regular"/>
              </a:rPr>
              <a:t/>
            </a:r>
            <a:br>
              <a:rPr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t>It has survived not only five centuries, but also the leap into electronic typesetting, remaining essentially unchanged.</a:t>
            </a:r>
          </a:p>
        </p:txBody>
      </p:sp>
      <p:sp>
        <p:nvSpPr>
          <p:cNvPr id="351" name="Rectangle 5"/>
          <p:cNvSpPr/>
          <p:nvPr/>
        </p:nvSpPr>
        <p:spPr>
          <a:xfrm>
            <a:off x="0" y="0"/>
            <a:ext cx="13456055" cy="13716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2" name="Subtitle 2"/>
          <p:cNvSpPr txBox="1"/>
          <p:nvPr/>
        </p:nvSpPr>
        <p:spPr>
          <a:xfrm>
            <a:off x="23037060" y="12883243"/>
            <a:ext cx="1372341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/>
              <a:t>3.</a:t>
            </a:r>
          </a:p>
        </p:txBody>
      </p:sp>
      <p:sp>
        <p:nvSpPr>
          <p:cNvPr id="35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58" name="Title 7"/>
          <p:cNvSpPr txBox="1"/>
          <p:nvPr/>
        </p:nvSpPr>
        <p:spPr>
          <a:xfrm>
            <a:off x="15650218" y="2906164"/>
            <a:ext cx="6996387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About Us</a:t>
            </a:r>
          </a:p>
        </p:txBody>
      </p:sp>
      <p:sp>
        <p:nvSpPr>
          <p:cNvPr id="359" name="TextBox 5"/>
          <p:cNvSpPr txBox="1"/>
          <p:nvPr/>
        </p:nvSpPr>
        <p:spPr>
          <a:xfrm>
            <a:off x="15706525" y="2374400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OUR HISTORY</a:t>
            </a:r>
          </a:p>
        </p:txBody>
      </p:sp>
      <p:sp>
        <p:nvSpPr>
          <p:cNvPr id="360" name="Rectangle 22"/>
          <p:cNvSpPr/>
          <p:nvPr/>
        </p:nvSpPr>
        <p:spPr>
          <a:xfrm>
            <a:off x="14770838" y="2414386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1" name="Rectangle 23"/>
          <p:cNvSpPr/>
          <p:nvPr/>
        </p:nvSpPr>
        <p:spPr>
          <a:xfrm>
            <a:off x="14976901" y="2662638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30.</a:t>
            </a:r>
            <a:endParaRPr dirty="0"/>
          </a:p>
        </p:txBody>
      </p:sp>
      <p:sp>
        <p:nvSpPr>
          <p:cNvPr id="7" name="Title 7"/>
          <p:cNvSpPr txBox="1"/>
          <p:nvPr/>
        </p:nvSpPr>
        <p:spPr>
          <a:xfrm>
            <a:off x="3629305" y="1962608"/>
            <a:ext cx="14826646" cy="2870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 lnSpcReduction="10000"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sp>
        <p:nvSpPr>
          <p:cNvPr id="9" name="Rectangle 22"/>
          <p:cNvSpPr/>
          <p:nvPr/>
        </p:nvSpPr>
        <p:spPr>
          <a:xfrm>
            <a:off x="2218356" y="1471148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Rectangle 23"/>
          <p:cNvSpPr/>
          <p:nvPr/>
        </p:nvSpPr>
        <p:spPr>
          <a:xfrm>
            <a:off x="2407347" y="1707792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1" name="TextBox 5"/>
          <p:cNvSpPr txBox="1"/>
          <p:nvPr/>
        </p:nvSpPr>
        <p:spPr>
          <a:xfrm>
            <a:off x="3757541" y="1528317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12" name="TextBox 5"/>
          <p:cNvSpPr txBox="1"/>
          <p:nvPr/>
        </p:nvSpPr>
        <p:spPr>
          <a:xfrm>
            <a:off x="17524329" y="2843720"/>
            <a:ext cx="5465734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78530809"/>
              </p:ext>
            </p:extLst>
          </p:nvPr>
        </p:nvGraphicFramePr>
        <p:xfrm>
          <a:off x="8218529" y="5257800"/>
          <a:ext cx="8115217" cy="6828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Subtitle 2"/>
          <p:cNvSpPr txBox="1"/>
          <p:nvPr/>
        </p:nvSpPr>
        <p:spPr>
          <a:xfrm>
            <a:off x="3772697" y="719931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 smtClean="0">
                <a:solidFill>
                  <a:schemeClr val="tx1"/>
                </a:solidFill>
              </a:rPr>
              <a:t>Lorem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3772697" y="8176148"/>
            <a:ext cx="42223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3" name="Subtitle 2"/>
          <p:cNvSpPr txBox="1"/>
          <p:nvPr/>
        </p:nvSpPr>
        <p:spPr>
          <a:xfrm>
            <a:off x="17524329" y="719931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 smtClean="0">
                <a:solidFill>
                  <a:schemeClr val="tx1"/>
                </a:solidFill>
              </a:rPr>
              <a:t>Lorem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17524329" y="8176148"/>
            <a:ext cx="42223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6" name="Subtitle 2"/>
          <p:cNvSpPr txBox="1"/>
          <p:nvPr/>
        </p:nvSpPr>
        <p:spPr>
          <a:xfrm>
            <a:off x="10627209" y="853683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ctr"/>
            <a:r>
              <a:rPr dirty="0" smtClean="0">
                <a:solidFill>
                  <a:schemeClr val="tx1"/>
                </a:solidFill>
              </a:rPr>
              <a:t>Graphic Data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</p:spTree>
    <p:extLst>
      <p:ext uri="{BB962C8B-B14F-4D97-AF65-F5344CB8AC3E}">
        <p14:creationId xmlns:p14="http://schemas.microsoft.com/office/powerpoint/2010/main" val="35289205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31.</a:t>
            </a:r>
            <a:endParaRPr dirty="0"/>
          </a:p>
        </p:txBody>
      </p:sp>
      <p:sp>
        <p:nvSpPr>
          <p:cNvPr id="7" name="Title 7"/>
          <p:cNvSpPr txBox="1"/>
          <p:nvPr/>
        </p:nvSpPr>
        <p:spPr>
          <a:xfrm>
            <a:off x="2885966" y="1716220"/>
            <a:ext cx="15808434" cy="35925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sp>
        <p:nvSpPr>
          <p:cNvPr id="9" name="Rectangle 22"/>
          <p:cNvSpPr/>
          <p:nvPr/>
        </p:nvSpPr>
        <p:spPr>
          <a:xfrm>
            <a:off x="1475017" y="1224760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Rectangle 23"/>
          <p:cNvSpPr/>
          <p:nvPr/>
        </p:nvSpPr>
        <p:spPr>
          <a:xfrm>
            <a:off x="1664008" y="1461404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1" name="TextBox 5"/>
          <p:cNvSpPr txBox="1"/>
          <p:nvPr/>
        </p:nvSpPr>
        <p:spPr>
          <a:xfrm>
            <a:off x="3014202" y="1281929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12" name="TextBox 5"/>
          <p:cNvSpPr txBox="1"/>
          <p:nvPr/>
        </p:nvSpPr>
        <p:spPr>
          <a:xfrm>
            <a:off x="3014202" y="5493019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13" name="Rectangle 5"/>
          <p:cNvSpPr/>
          <p:nvPr/>
        </p:nvSpPr>
        <p:spPr>
          <a:xfrm>
            <a:off x="2885966" y="6881805"/>
            <a:ext cx="5367030" cy="643430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Subtitle 2"/>
          <p:cNvSpPr txBox="1"/>
          <p:nvPr/>
        </p:nvSpPr>
        <p:spPr>
          <a:xfrm>
            <a:off x="3437954" y="754098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Graphic Data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5" name="TextBox 7"/>
          <p:cNvSpPr txBox="1"/>
          <p:nvPr/>
        </p:nvSpPr>
        <p:spPr>
          <a:xfrm>
            <a:off x="3437954" y="8517817"/>
            <a:ext cx="42223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16" name="Subtitle 2"/>
          <p:cNvSpPr txBox="1"/>
          <p:nvPr/>
        </p:nvSpPr>
        <p:spPr>
          <a:xfrm>
            <a:off x="3452298" y="11313465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>
                <a:solidFill>
                  <a:schemeClr val="bg1"/>
                </a:solidFill>
              </a:rPr>
              <a:t>489+</a:t>
            </a:r>
            <a:endParaRPr sz="4800" dirty="0">
              <a:solidFill>
                <a:schemeClr val="bg1"/>
              </a:solidFill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3437954" y="12143440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chemeClr val="bg1"/>
                </a:solidFill>
              </a:rPr>
              <a:t>Growth Number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995779487"/>
              </p:ext>
            </p:extLst>
          </p:nvPr>
        </p:nvGraphicFramePr>
        <p:xfrm>
          <a:off x="8481785" y="6911677"/>
          <a:ext cx="7402471" cy="622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Subtitle 2"/>
          <p:cNvSpPr txBox="1"/>
          <p:nvPr/>
        </p:nvSpPr>
        <p:spPr>
          <a:xfrm>
            <a:off x="10438353" y="975249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ctr"/>
            <a:r>
              <a:rPr dirty="0" smtClean="0">
                <a:solidFill>
                  <a:schemeClr val="tx1"/>
                </a:solidFill>
              </a:rPr>
              <a:t>Graphic Data</a:t>
            </a:r>
            <a:endParaRPr dirty="0">
              <a:solidFill>
                <a:schemeClr val="tx1"/>
              </a:solidFill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1681205180"/>
              </p:ext>
            </p:extLst>
          </p:nvPr>
        </p:nvGraphicFramePr>
        <p:xfrm>
          <a:off x="15555157" y="1376449"/>
          <a:ext cx="7801567" cy="574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Subtitle 2"/>
          <p:cNvSpPr txBox="1"/>
          <p:nvPr/>
        </p:nvSpPr>
        <p:spPr>
          <a:xfrm>
            <a:off x="17778329" y="8828575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 smtClean="0">
                <a:solidFill>
                  <a:schemeClr val="tx1"/>
                </a:solidFill>
              </a:rPr>
              <a:t>Lorem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17778329" y="9805410"/>
            <a:ext cx="4222394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3" name="TextBox 22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</p:spTree>
    <p:extLst>
      <p:ext uri="{BB962C8B-B14F-4D97-AF65-F5344CB8AC3E}">
        <p14:creationId xmlns:p14="http://schemas.microsoft.com/office/powerpoint/2010/main" val="4038202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32.</a:t>
            </a:r>
            <a:endParaRPr dirty="0"/>
          </a:p>
        </p:txBody>
      </p:sp>
      <p:sp>
        <p:nvSpPr>
          <p:cNvPr id="8" name="Rectangle 5"/>
          <p:cNvSpPr/>
          <p:nvPr/>
        </p:nvSpPr>
        <p:spPr>
          <a:xfrm>
            <a:off x="11225958" y="4289238"/>
            <a:ext cx="5097803" cy="8767873"/>
          </a:xfrm>
          <a:prstGeom prst="rect">
            <a:avLst/>
          </a:prstGeom>
          <a:solidFill>
            <a:srgbClr val="A0A6B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Rectangle 5"/>
          <p:cNvSpPr/>
          <p:nvPr/>
        </p:nvSpPr>
        <p:spPr>
          <a:xfrm>
            <a:off x="17029919" y="4289239"/>
            <a:ext cx="5097803" cy="8767873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58228800"/>
              </p:ext>
            </p:extLst>
          </p:nvPr>
        </p:nvGraphicFramePr>
        <p:xfrm>
          <a:off x="11507826" y="4899993"/>
          <a:ext cx="4501082" cy="3772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Subtitle 2"/>
          <p:cNvSpPr txBox="1"/>
          <p:nvPr/>
        </p:nvSpPr>
        <p:spPr>
          <a:xfrm>
            <a:off x="11626009" y="9676098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Graphic Data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11626009" y="10760109"/>
            <a:ext cx="4685665" cy="1673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19" name="Subtitle 2"/>
          <p:cNvSpPr txBox="1"/>
          <p:nvPr/>
        </p:nvSpPr>
        <p:spPr>
          <a:xfrm>
            <a:off x="17317502" y="9676098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Graphic Data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17317502" y="10760109"/>
            <a:ext cx="4685665" cy="1673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It's your first one, and your hands are already sweating at the thought of having to speak in front of a crowd.</a:t>
            </a:r>
          </a:p>
        </p:txBody>
      </p:sp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1440244767"/>
              </p:ext>
            </p:extLst>
          </p:nvPr>
        </p:nvGraphicFramePr>
        <p:xfrm>
          <a:off x="17326566" y="4845725"/>
          <a:ext cx="4068299" cy="4206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itle 7"/>
          <p:cNvSpPr txBox="1"/>
          <p:nvPr/>
        </p:nvSpPr>
        <p:spPr>
          <a:xfrm>
            <a:off x="2885966" y="1716220"/>
            <a:ext cx="15808434" cy="35925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sp>
        <p:nvSpPr>
          <p:cNvPr id="33" name="Rectangle 22"/>
          <p:cNvSpPr/>
          <p:nvPr/>
        </p:nvSpPr>
        <p:spPr>
          <a:xfrm>
            <a:off x="1475017" y="1224760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Rectangle 23"/>
          <p:cNvSpPr/>
          <p:nvPr/>
        </p:nvSpPr>
        <p:spPr>
          <a:xfrm>
            <a:off x="1664008" y="1461404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5" name="TextBox 5"/>
          <p:cNvSpPr txBox="1"/>
          <p:nvPr/>
        </p:nvSpPr>
        <p:spPr>
          <a:xfrm>
            <a:off x="3014202" y="1281929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36" name="TextBox 5"/>
          <p:cNvSpPr txBox="1"/>
          <p:nvPr/>
        </p:nvSpPr>
        <p:spPr>
          <a:xfrm>
            <a:off x="3014203" y="5639793"/>
            <a:ext cx="5494798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37" name="Subtitle 2"/>
          <p:cNvSpPr txBox="1"/>
          <p:nvPr/>
        </p:nvSpPr>
        <p:spPr>
          <a:xfrm>
            <a:off x="3014202" y="7660091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 smtClean="0">
                <a:solidFill>
                  <a:schemeClr val="tx1"/>
                </a:solidFill>
              </a:rPr>
              <a:t>Lorem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8" name="TextBox 7"/>
          <p:cNvSpPr txBox="1"/>
          <p:nvPr/>
        </p:nvSpPr>
        <p:spPr>
          <a:xfrm>
            <a:off x="3025825" y="8521986"/>
            <a:ext cx="549479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40" name="Subtitle 2"/>
          <p:cNvSpPr txBox="1"/>
          <p:nvPr/>
        </p:nvSpPr>
        <p:spPr>
          <a:xfrm>
            <a:off x="3014202" y="1022101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 smtClean="0">
                <a:solidFill>
                  <a:schemeClr val="tx1"/>
                </a:solidFill>
              </a:rPr>
              <a:t>Lorem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1" name="TextBox 7"/>
          <p:cNvSpPr txBox="1"/>
          <p:nvPr/>
        </p:nvSpPr>
        <p:spPr>
          <a:xfrm>
            <a:off x="3025825" y="11082908"/>
            <a:ext cx="549479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</p:spTree>
    <p:extLst>
      <p:ext uri="{BB962C8B-B14F-4D97-AF65-F5344CB8AC3E}">
        <p14:creationId xmlns:p14="http://schemas.microsoft.com/office/powerpoint/2010/main" val="3260290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73400" y="0"/>
            <a:ext cx="8636001" cy="1371599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5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33.</a:t>
            </a:r>
            <a:endParaRPr dirty="0"/>
          </a:p>
        </p:txBody>
      </p:sp>
      <p:sp>
        <p:nvSpPr>
          <p:cNvPr id="7" name="Rectangle 5"/>
          <p:cNvSpPr/>
          <p:nvPr/>
        </p:nvSpPr>
        <p:spPr>
          <a:xfrm>
            <a:off x="2420538" y="5681191"/>
            <a:ext cx="18356683" cy="6815305"/>
          </a:xfrm>
          <a:prstGeom prst="rect">
            <a:avLst/>
          </a:prstGeom>
          <a:solidFill>
            <a:srgbClr val="A0A6B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itle 7"/>
          <p:cNvSpPr txBox="1"/>
          <p:nvPr/>
        </p:nvSpPr>
        <p:spPr>
          <a:xfrm>
            <a:off x="2885966" y="1716220"/>
            <a:ext cx="15808434" cy="1636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Keep In Touch</a:t>
            </a:r>
            <a:endParaRPr dirty="0"/>
          </a:p>
        </p:txBody>
      </p:sp>
      <p:sp>
        <p:nvSpPr>
          <p:cNvPr id="10" name="Rectangle 22"/>
          <p:cNvSpPr/>
          <p:nvPr/>
        </p:nvSpPr>
        <p:spPr>
          <a:xfrm>
            <a:off x="1924618" y="1224760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Rectangle 23"/>
          <p:cNvSpPr/>
          <p:nvPr/>
        </p:nvSpPr>
        <p:spPr>
          <a:xfrm>
            <a:off x="2113609" y="1461404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2" name="TextBox 5"/>
          <p:cNvSpPr txBox="1"/>
          <p:nvPr/>
        </p:nvSpPr>
        <p:spPr>
          <a:xfrm>
            <a:off x="3014202" y="1281929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LET'S</a:t>
            </a:r>
            <a:endParaRPr dirty="0"/>
          </a:p>
        </p:txBody>
      </p:sp>
      <p:sp>
        <p:nvSpPr>
          <p:cNvPr id="13" name="Subtitle 2"/>
          <p:cNvSpPr txBox="1"/>
          <p:nvPr/>
        </p:nvSpPr>
        <p:spPr>
          <a:xfrm>
            <a:off x="4024383" y="941256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Address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3926785" y="10096452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5" name="Subtitle 2"/>
          <p:cNvSpPr txBox="1"/>
          <p:nvPr/>
        </p:nvSpPr>
        <p:spPr>
          <a:xfrm>
            <a:off x="9442976" y="951535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Website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9442976" y="1019924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7" name="Subtitle 2"/>
          <p:cNvSpPr txBox="1"/>
          <p:nvPr/>
        </p:nvSpPr>
        <p:spPr>
          <a:xfrm>
            <a:off x="4024383" y="675383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Phone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3926785" y="7437724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9" name="Subtitle 2"/>
          <p:cNvSpPr txBox="1"/>
          <p:nvPr/>
        </p:nvSpPr>
        <p:spPr>
          <a:xfrm>
            <a:off x="9442976" y="676646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Email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9442976" y="745822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3036349" y="3786998"/>
            <a:ext cx="5494798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034991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5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33.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13436600" y="1"/>
            <a:ext cx="11130280" cy="8585199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Title 7"/>
          <p:cNvSpPr txBox="1"/>
          <p:nvPr/>
        </p:nvSpPr>
        <p:spPr>
          <a:xfrm>
            <a:off x="2307997" y="1635370"/>
            <a:ext cx="15808434" cy="1636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Keep In Touch</a:t>
            </a:r>
            <a:endParaRPr dirty="0"/>
          </a:p>
        </p:txBody>
      </p:sp>
      <p:sp>
        <p:nvSpPr>
          <p:cNvPr id="12" name="Rectangle 22"/>
          <p:cNvSpPr/>
          <p:nvPr/>
        </p:nvSpPr>
        <p:spPr>
          <a:xfrm>
            <a:off x="1346649" y="1143910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Rectangle 23"/>
          <p:cNvSpPr/>
          <p:nvPr/>
        </p:nvSpPr>
        <p:spPr>
          <a:xfrm>
            <a:off x="1535640" y="1380554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4" name="TextBox 5"/>
          <p:cNvSpPr txBox="1"/>
          <p:nvPr/>
        </p:nvSpPr>
        <p:spPr>
          <a:xfrm>
            <a:off x="2436233" y="1201079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LET'S</a:t>
            </a:r>
            <a:endParaRPr dirty="0"/>
          </a:p>
        </p:txBody>
      </p:sp>
      <p:sp>
        <p:nvSpPr>
          <p:cNvPr id="15" name="TextBox 5"/>
          <p:cNvSpPr txBox="1"/>
          <p:nvPr/>
        </p:nvSpPr>
        <p:spPr>
          <a:xfrm>
            <a:off x="2436233" y="3812157"/>
            <a:ext cx="4270612" cy="1446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16" name="Subtitle 2"/>
          <p:cNvSpPr txBox="1"/>
          <p:nvPr/>
        </p:nvSpPr>
        <p:spPr>
          <a:xfrm>
            <a:off x="14539268" y="403928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Address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14441670" y="4723168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8" name="Subtitle 2"/>
          <p:cNvSpPr txBox="1"/>
          <p:nvPr/>
        </p:nvSpPr>
        <p:spPr>
          <a:xfrm>
            <a:off x="19957861" y="414207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Website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" name="TextBox 7"/>
          <p:cNvSpPr txBox="1"/>
          <p:nvPr/>
        </p:nvSpPr>
        <p:spPr>
          <a:xfrm>
            <a:off x="19957861" y="482595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0" name="Subtitle 2"/>
          <p:cNvSpPr txBox="1"/>
          <p:nvPr/>
        </p:nvSpPr>
        <p:spPr>
          <a:xfrm>
            <a:off x="14539268" y="138055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Phone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TextBox 7"/>
          <p:cNvSpPr txBox="1"/>
          <p:nvPr/>
        </p:nvSpPr>
        <p:spPr>
          <a:xfrm>
            <a:off x="14441670" y="206444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2" name="Subtitle 2"/>
          <p:cNvSpPr txBox="1"/>
          <p:nvPr/>
        </p:nvSpPr>
        <p:spPr>
          <a:xfrm>
            <a:off x="19957861" y="139318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Email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TextBox 7"/>
          <p:cNvSpPr txBox="1"/>
          <p:nvPr/>
        </p:nvSpPr>
        <p:spPr>
          <a:xfrm>
            <a:off x="19957861" y="2084942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6" name="TextBox 25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4" name="Rectangle 2"/>
          <p:cNvSpPr/>
          <p:nvPr/>
        </p:nvSpPr>
        <p:spPr>
          <a:xfrm>
            <a:off x="10212214" y="11326170"/>
            <a:ext cx="1568802" cy="238983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Rectangle 5"/>
          <p:cNvSpPr/>
          <p:nvPr/>
        </p:nvSpPr>
        <p:spPr>
          <a:xfrm>
            <a:off x="9419673" y="9818416"/>
            <a:ext cx="1576942" cy="3897584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2419811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85" name="Rectangle 10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0" name="Title 1"/>
          <p:cNvSpPr txBox="1"/>
          <p:nvPr/>
        </p:nvSpPr>
        <p:spPr>
          <a:xfrm>
            <a:off x="9344277" y="2998845"/>
            <a:ext cx="8095746" cy="174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 defTabSz="1828800">
              <a:lnSpc>
                <a:spcPct val="12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/>
              <a:t>Thank You</a:t>
            </a:r>
          </a:p>
        </p:txBody>
      </p:sp>
      <p:sp>
        <p:nvSpPr>
          <p:cNvPr id="391" name="TextBox 8"/>
          <p:cNvSpPr txBox="1"/>
          <p:nvPr/>
        </p:nvSpPr>
        <p:spPr>
          <a:xfrm>
            <a:off x="9488939" y="5702788"/>
            <a:ext cx="7806422" cy="1120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 algn="ctr">
              <a:defRPr sz="22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392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35</a:t>
            </a:r>
            <a:r>
              <a:rPr dirty="0"/>
              <a:t>.</a:t>
            </a:r>
          </a:p>
        </p:txBody>
      </p:sp>
      <p:sp>
        <p:nvSpPr>
          <p:cNvPr id="394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395" name="TextBox 5"/>
          <p:cNvSpPr txBox="1"/>
          <p:nvPr/>
        </p:nvSpPr>
        <p:spPr>
          <a:xfrm>
            <a:off x="10060477" y="2402553"/>
            <a:ext cx="6663347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 algn="ctr">
              <a:defRPr sz="2200" spc="10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SEE YOU NEXT TIME</a:t>
            </a:r>
          </a:p>
        </p:txBody>
      </p:sp>
      <p:sp>
        <p:nvSpPr>
          <p:cNvPr id="396" name="Rectangle 22"/>
          <p:cNvSpPr/>
          <p:nvPr/>
        </p:nvSpPr>
        <p:spPr>
          <a:xfrm>
            <a:off x="11808944" y="4766019"/>
            <a:ext cx="2792197" cy="550969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7" name="Rectangle 23"/>
          <p:cNvSpPr/>
          <p:nvPr/>
        </p:nvSpPr>
        <p:spPr>
          <a:xfrm>
            <a:off x="12032426" y="4551471"/>
            <a:ext cx="2942931" cy="55096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/>
          <p:nvPr/>
        </p:nvSpPr>
        <p:spPr>
          <a:xfrm>
            <a:off x="10953345" y="0"/>
            <a:ext cx="13456055" cy="13716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3178744" y="6827442"/>
            <a:ext cx="5115741" cy="3698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t>Lorem Ipsum has been the industry's standard dummy text ever since the 1500s, when an unknown printer took a galley of type and scrambled it to make a type specimen book.</a:t>
            </a:r>
            <a:endParaRPr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>
                <a:latin typeface="Open Sans Regular"/>
                <a:ea typeface="Open Sans Regular"/>
                <a:cs typeface="Open Sans Regular"/>
                <a:sym typeface="Open Sans Regular"/>
              </a:rPr>
              <a:t/>
            </a:r>
            <a:br>
              <a:rPr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t>It has survived not only five centuries, but also the leap into electronic typesetting, remaining essentially unchanged.</a:t>
            </a:r>
          </a:p>
        </p:txBody>
      </p:sp>
      <p:sp>
        <p:nvSpPr>
          <p:cNvPr id="9" name="Title 7"/>
          <p:cNvSpPr txBox="1"/>
          <p:nvPr/>
        </p:nvSpPr>
        <p:spPr>
          <a:xfrm>
            <a:off x="3062616" y="4049164"/>
            <a:ext cx="6996387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About Us</a:t>
            </a:r>
          </a:p>
        </p:txBody>
      </p:sp>
      <p:sp>
        <p:nvSpPr>
          <p:cNvPr id="10" name="TextBox 5"/>
          <p:cNvSpPr txBox="1"/>
          <p:nvPr/>
        </p:nvSpPr>
        <p:spPr>
          <a:xfrm>
            <a:off x="3118923" y="3517400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OUR HISTORY</a:t>
            </a:r>
          </a:p>
        </p:txBody>
      </p:sp>
      <p:sp>
        <p:nvSpPr>
          <p:cNvPr id="12" name="Rectangle 22"/>
          <p:cNvSpPr/>
          <p:nvPr/>
        </p:nvSpPr>
        <p:spPr>
          <a:xfrm>
            <a:off x="2183236" y="3557386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Rectangle 23"/>
          <p:cNvSpPr/>
          <p:nvPr/>
        </p:nvSpPr>
        <p:spPr>
          <a:xfrm>
            <a:off x="2389299" y="3805638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5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4.</a:t>
            </a:r>
            <a:endParaRPr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5724775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2"/>
          <p:cNvSpPr/>
          <p:nvPr/>
        </p:nvSpPr>
        <p:spPr>
          <a:xfrm>
            <a:off x="19634200" y="-32042"/>
            <a:ext cx="4775200" cy="4864821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Rectangle 5"/>
          <p:cNvSpPr/>
          <p:nvPr/>
        </p:nvSpPr>
        <p:spPr>
          <a:xfrm>
            <a:off x="1" y="0"/>
            <a:ext cx="1828799" cy="13716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0" name="TextBox 5"/>
          <p:cNvSpPr txBox="1"/>
          <p:nvPr/>
        </p:nvSpPr>
        <p:spPr>
          <a:xfrm>
            <a:off x="15769534" y="7056042"/>
            <a:ext cx="5115741" cy="3698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  <a:t/>
            </a: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sp>
        <p:nvSpPr>
          <p:cNvPr id="11" name="Title 7"/>
          <p:cNvSpPr txBox="1"/>
          <p:nvPr/>
        </p:nvSpPr>
        <p:spPr>
          <a:xfrm>
            <a:off x="10268606" y="3526473"/>
            <a:ext cx="6996387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/>
              <a:t>About Us</a:t>
            </a:r>
          </a:p>
        </p:txBody>
      </p:sp>
      <p:sp>
        <p:nvSpPr>
          <p:cNvPr id="12" name="TextBox 5"/>
          <p:cNvSpPr txBox="1"/>
          <p:nvPr/>
        </p:nvSpPr>
        <p:spPr>
          <a:xfrm>
            <a:off x="10324913" y="2994709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OUR HISTORY</a:t>
            </a:r>
          </a:p>
        </p:txBody>
      </p:sp>
      <p:sp>
        <p:nvSpPr>
          <p:cNvPr id="14" name="Rectangle 22"/>
          <p:cNvSpPr/>
          <p:nvPr/>
        </p:nvSpPr>
        <p:spPr>
          <a:xfrm>
            <a:off x="9389226" y="3034695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23"/>
          <p:cNvSpPr/>
          <p:nvPr/>
        </p:nvSpPr>
        <p:spPr>
          <a:xfrm>
            <a:off x="9595289" y="3282947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7" name="Rectangle 20"/>
          <p:cNvSpPr/>
          <p:nvPr/>
        </p:nvSpPr>
        <p:spPr>
          <a:xfrm>
            <a:off x="21666200" y="0"/>
            <a:ext cx="2743200" cy="303469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/>
              <a:t>5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9475859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/>
          <p:nvPr/>
        </p:nvSpPr>
        <p:spPr>
          <a:xfrm>
            <a:off x="1967332" y="1"/>
            <a:ext cx="13456055" cy="13716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4" name="Title 7"/>
          <p:cNvSpPr txBox="1"/>
          <p:nvPr/>
        </p:nvSpPr>
        <p:spPr>
          <a:xfrm>
            <a:off x="5197166" y="2612073"/>
            <a:ext cx="6996387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About Us</a:t>
            </a:r>
          </a:p>
        </p:txBody>
      </p:sp>
      <p:sp>
        <p:nvSpPr>
          <p:cNvPr id="15" name="TextBox 5"/>
          <p:cNvSpPr txBox="1"/>
          <p:nvPr/>
        </p:nvSpPr>
        <p:spPr>
          <a:xfrm>
            <a:off x="5253473" y="2080309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bg1"/>
                </a:solidFill>
              </a:rPr>
              <a:t>OUR HISTORY</a:t>
            </a:r>
          </a:p>
        </p:txBody>
      </p:sp>
      <p:sp>
        <p:nvSpPr>
          <p:cNvPr id="17" name="Rectangle 22"/>
          <p:cNvSpPr/>
          <p:nvPr/>
        </p:nvSpPr>
        <p:spPr>
          <a:xfrm>
            <a:off x="4317786" y="2120295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Rectangle 23"/>
          <p:cNvSpPr/>
          <p:nvPr/>
        </p:nvSpPr>
        <p:spPr>
          <a:xfrm>
            <a:off x="4523849" y="2368547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9" name="TextBox 5"/>
          <p:cNvSpPr txBox="1"/>
          <p:nvPr/>
        </p:nvSpPr>
        <p:spPr>
          <a:xfrm>
            <a:off x="16974725" y="4832779"/>
            <a:ext cx="5115741" cy="3698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  <a:t/>
            </a: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sp>
        <p:nvSpPr>
          <p:cNvPr id="21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6.</a:t>
            </a:r>
            <a:endParaRPr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6874391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/>
          <p:nvPr/>
        </p:nvSpPr>
        <p:spPr>
          <a:xfrm>
            <a:off x="8593636" y="8047204"/>
            <a:ext cx="15815765" cy="4229101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Rectangle 5"/>
          <p:cNvSpPr/>
          <p:nvPr/>
        </p:nvSpPr>
        <p:spPr>
          <a:xfrm>
            <a:off x="1399592" y="0"/>
            <a:ext cx="8469047" cy="13716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0" name="Title 7"/>
          <p:cNvSpPr txBox="1"/>
          <p:nvPr/>
        </p:nvSpPr>
        <p:spPr>
          <a:xfrm>
            <a:off x="10346865" y="3486766"/>
            <a:ext cx="10483194" cy="180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/>
              <a:t>Break</a:t>
            </a:r>
            <a:endParaRPr dirty="0"/>
          </a:p>
        </p:txBody>
      </p:sp>
      <p:sp>
        <p:nvSpPr>
          <p:cNvPr id="13" name="Rectangle 22"/>
          <p:cNvSpPr/>
          <p:nvPr/>
        </p:nvSpPr>
        <p:spPr>
          <a:xfrm>
            <a:off x="8935916" y="2995306"/>
            <a:ext cx="495920" cy="1935880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Rectangle 23"/>
          <p:cNvSpPr/>
          <p:nvPr/>
        </p:nvSpPr>
        <p:spPr>
          <a:xfrm>
            <a:off x="9124907" y="3231950"/>
            <a:ext cx="494653" cy="1891303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6" name="TextBox 5"/>
          <p:cNvSpPr txBox="1"/>
          <p:nvPr/>
        </p:nvSpPr>
        <p:spPr>
          <a:xfrm>
            <a:off x="10475101" y="3052475"/>
            <a:ext cx="4377715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1A1A1A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IT'S TIME TO</a:t>
            </a:r>
            <a:endParaRPr dirty="0"/>
          </a:p>
        </p:txBody>
      </p:sp>
      <p:sp>
        <p:nvSpPr>
          <p:cNvPr id="17" name="TextBox 5"/>
          <p:cNvSpPr txBox="1"/>
          <p:nvPr/>
        </p:nvSpPr>
        <p:spPr>
          <a:xfrm>
            <a:off x="10471596" y="5337499"/>
            <a:ext cx="6672607" cy="769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 </a:t>
            </a:r>
            <a:r>
              <a:rPr dirty="0" err="1" smtClean="0"/>
              <a:t>ut</a:t>
            </a:r>
            <a:r>
              <a:rPr dirty="0" smtClean="0"/>
              <a:t> </a:t>
            </a:r>
            <a:r>
              <a:rPr dirty="0" err="1" smtClean="0"/>
              <a:t>labore</a:t>
            </a:r>
            <a:r>
              <a:rPr dirty="0"/>
              <a:t>.</a:t>
            </a:r>
          </a:p>
        </p:txBody>
      </p:sp>
      <p:sp>
        <p:nvSpPr>
          <p:cNvPr id="29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/>
              <a:t>7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6151634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4"/>
          </p:nvPr>
        </p:nvSpPr>
        <p:spPr/>
      </p:sp>
      <p:sp>
        <p:nvSpPr>
          <p:cNvPr id="23" name="Rectangle 5"/>
          <p:cNvSpPr/>
          <p:nvPr/>
        </p:nvSpPr>
        <p:spPr>
          <a:xfrm>
            <a:off x="0" y="0"/>
            <a:ext cx="1768325" cy="137160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6" name="Rectangle 2"/>
          <p:cNvSpPr/>
          <p:nvPr/>
        </p:nvSpPr>
        <p:spPr>
          <a:xfrm>
            <a:off x="1768324" y="0"/>
            <a:ext cx="3751238" cy="13716000"/>
          </a:xfrm>
          <a:prstGeom prst="rect">
            <a:avLst/>
          </a:prstGeom>
          <a:solidFill>
            <a:srgbClr val="546174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Title 7"/>
          <p:cNvSpPr txBox="1"/>
          <p:nvPr/>
        </p:nvSpPr>
        <p:spPr>
          <a:xfrm>
            <a:off x="12755043" y="1732305"/>
            <a:ext cx="12016803" cy="2221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Why Choose </a:t>
            </a:r>
            <a:r>
              <a:rPr dirty="0">
                <a:solidFill>
                  <a:schemeClr val="tx1"/>
                </a:solidFill>
              </a:rPr>
              <a:t>Us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755043" y="4164292"/>
            <a:ext cx="8023620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13" name="TextBox 5"/>
          <p:cNvSpPr txBox="1"/>
          <p:nvPr/>
        </p:nvSpPr>
        <p:spPr>
          <a:xfrm>
            <a:off x="12829442" y="1299891"/>
            <a:ext cx="6663347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WE GORGEOUS EVERY TIME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5" name="Rectangle 22"/>
          <p:cNvSpPr/>
          <p:nvPr/>
        </p:nvSpPr>
        <p:spPr>
          <a:xfrm>
            <a:off x="11804730" y="1299891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Rectangle 23"/>
          <p:cNvSpPr/>
          <p:nvPr/>
        </p:nvSpPr>
        <p:spPr>
          <a:xfrm>
            <a:off x="12010793" y="1548143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17" name="Rectangle 5"/>
          <p:cNvSpPr/>
          <p:nvPr/>
        </p:nvSpPr>
        <p:spPr>
          <a:xfrm>
            <a:off x="10457170" y="6324600"/>
            <a:ext cx="6052830" cy="45212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Rectangle 5"/>
          <p:cNvSpPr/>
          <p:nvPr/>
        </p:nvSpPr>
        <p:spPr>
          <a:xfrm>
            <a:off x="15617232" y="9356805"/>
            <a:ext cx="6052830" cy="4521200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Subtitle 2"/>
          <p:cNvSpPr txBox="1"/>
          <p:nvPr/>
        </p:nvSpPr>
        <p:spPr>
          <a:xfrm>
            <a:off x="11203430" y="7507827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20" name="TextBox 7"/>
          <p:cNvSpPr txBox="1"/>
          <p:nvPr/>
        </p:nvSpPr>
        <p:spPr>
          <a:xfrm>
            <a:off x="11203430" y="8302368"/>
            <a:ext cx="4220250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Time for another Keynote presentation. It's your first one, and your hands are already</a:t>
            </a:r>
          </a:p>
        </p:txBody>
      </p:sp>
      <p:sp>
        <p:nvSpPr>
          <p:cNvPr id="21" name="Subtitle 2"/>
          <p:cNvSpPr txBox="1"/>
          <p:nvPr/>
        </p:nvSpPr>
        <p:spPr>
          <a:xfrm>
            <a:off x="16703552" y="10529777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22" name="TextBox 7"/>
          <p:cNvSpPr txBox="1"/>
          <p:nvPr/>
        </p:nvSpPr>
        <p:spPr>
          <a:xfrm>
            <a:off x="16703552" y="11324318"/>
            <a:ext cx="4220250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Time for another Keynote presentation. It's your first one, and your hands are already</a:t>
            </a:r>
          </a:p>
        </p:txBody>
      </p:sp>
      <p:sp>
        <p:nvSpPr>
          <p:cNvPr id="24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/>
              <a:t>8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KUBUS - INTERIOR DESIGN</a:t>
            </a:r>
          </a:p>
        </p:txBody>
      </p:sp>
    </p:spTree>
    <p:extLst>
      <p:ext uri="{BB962C8B-B14F-4D97-AF65-F5344CB8AC3E}">
        <p14:creationId xmlns:p14="http://schemas.microsoft.com/office/powerpoint/2010/main" val="19722715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955800" y="-25704"/>
            <a:ext cx="22453600" cy="8661704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11"/>
          <p:cNvSpPr/>
          <p:nvPr/>
        </p:nvSpPr>
        <p:spPr>
          <a:xfrm>
            <a:off x="22762723" y="12276305"/>
            <a:ext cx="1804157" cy="1561615"/>
          </a:xfrm>
          <a:prstGeom prst="rect">
            <a:avLst/>
          </a:prstGeom>
          <a:solidFill>
            <a:srgbClr val="54617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tangle 23"/>
          <p:cNvSpPr/>
          <p:nvPr/>
        </p:nvSpPr>
        <p:spPr>
          <a:xfrm>
            <a:off x="23026524" y="12496496"/>
            <a:ext cx="1799550" cy="1525656"/>
          </a:xfrm>
          <a:prstGeom prst="rect">
            <a:avLst/>
          </a:prstGeom>
          <a:ln w="381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8" name="Subtitle 2"/>
          <p:cNvSpPr txBox="1"/>
          <p:nvPr/>
        </p:nvSpPr>
        <p:spPr>
          <a:xfrm>
            <a:off x="23037060" y="12883243"/>
            <a:ext cx="137234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/>
              <a:t>9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6" name="Title 7"/>
          <p:cNvSpPr txBox="1"/>
          <p:nvPr/>
        </p:nvSpPr>
        <p:spPr>
          <a:xfrm>
            <a:off x="4033350" y="1549237"/>
            <a:ext cx="11606809" cy="1991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defTabSz="1828800">
              <a:lnSpc>
                <a:spcPct val="90000"/>
              </a:lnSpc>
              <a:defRPr sz="106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Why Choose Us</a:t>
            </a:r>
          </a:p>
        </p:txBody>
      </p:sp>
      <p:sp>
        <p:nvSpPr>
          <p:cNvPr id="17" name="TextBox 12"/>
          <p:cNvSpPr txBox="1"/>
          <p:nvPr/>
        </p:nvSpPr>
        <p:spPr>
          <a:xfrm>
            <a:off x="4107749" y="4010454"/>
            <a:ext cx="7294358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18" name="TextBox 5"/>
          <p:cNvSpPr txBox="1"/>
          <p:nvPr/>
        </p:nvSpPr>
        <p:spPr>
          <a:xfrm>
            <a:off x="4107749" y="1116824"/>
            <a:ext cx="6663347" cy="434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>
            <a:lvl1pPr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WE GORGEOUS EVERY TIME</a:t>
            </a:r>
          </a:p>
        </p:txBody>
      </p:sp>
      <p:sp>
        <p:nvSpPr>
          <p:cNvPr id="20" name="Rectangle 22"/>
          <p:cNvSpPr/>
          <p:nvPr/>
        </p:nvSpPr>
        <p:spPr>
          <a:xfrm>
            <a:off x="3087601" y="1072349"/>
            <a:ext cx="540718" cy="2030842"/>
          </a:xfrm>
          <a:prstGeom prst="rect">
            <a:avLst/>
          </a:prstGeom>
          <a:solidFill>
            <a:srgbClr val="A0A6B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Rectangle 23"/>
          <p:cNvSpPr/>
          <p:nvPr/>
        </p:nvSpPr>
        <p:spPr>
          <a:xfrm>
            <a:off x="3293664" y="1320601"/>
            <a:ext cx="539337" cy="1984079"/>
          </a:xfrm>
          <a:prstGeom prst="rect">
            <a:avLst/>
          </a:prstGeom>
          <a:noFill/>
          <a:ln w="381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>
                    <a:alpha val="50000"/>
                  </a:srgbClr>
                </a:solidFill>
              </a:defRPr>
            </a:pPr>
            <a:endParaRPr/>
          </a:p>
        </p:txBody>
      </p:sp>
      <p:sp>
        <p:nvSpPr>
          <p:cNvPr id="25" name="TextBox 24"/>
          <p:cNvSpPr txBox="1"/>
          <p:nvPr/>
        </p:nvSpPr>
        <p:spPr>
          <a:xfrm rot="16200000">
            <a:off x="-4079468" y="6679095"/>
            <a:ext cx="9402212" cy="43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 spc="10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KUBUS - INTERIOR DESIGN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243132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4F4F2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2640</Words>
  <Application>Microsoft Office PowerPoint</Application>
  <PresentationFormat>Custom</PresentationFormat>
  <Paragraphs>348</Paragraphs>
  <Slides>35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Lato Black</vt:lpstr>
      <vt:lpstr>Lato Regular</vt:lpstr>
      <vt:lpstr>Montserrat Black</vt:lpstr>
      <vt:lpstr>Montserrat ExtraBold</vt:lpstr>
      <vt:lpstr>Montserrat-Bold</vt:lpstr>
      <vt:lpstr>Open Sans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Fadly</dc:creator>
  <cp:lastModifiedBy>Windows User</cp:lastModifiedBy>
  <cp:revision>102</cp:revision>
  <dcterms:modified xsi:type="dcterms:W3CDTF">2021-03-30T07:52:48Z</dcterms:modified>
</cp:coreProperties>
</file>