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1"/>
  </p:notesMasterIdLst>
  <p:sldIdLst>
    <p:sldId id="271" r:id="rId2"/>
    <p:sldId id="274" r:id="rId3"/>
    <p:sldId id="313" r:id="rId4"/>
    <p:sldId id="257" r:id="rId5"/>
    <p:sldId id="259" r:id="rId6"/>
    <p:sldId id="298" r:id="rId7"/>
    <p:sldId id="299" r:id="rId8"/>
    <p:sldId id="314" r:id="rId9"/>
    <p:sldId id="309" r:id="rId10"/>
    <p:sldId id="315" r:id="rId11"/>
    <p:sldId id="316" r:id="rId12"/>
    <p:sldId id="302" r:id="rId13"/>
    <p:sldId id="310" r:id="rId14"/>
    <p:sldId id="311" r:id="rId15"/>
    <p:sldId id="317" r:id="rId16"/>
    <p:sldId id="318" r:id="rId17"/>
    <p:sldId id="279" r:id="rId18"/>
    <p:sldId id="319" r:id="rId19"/>
    <p:sldId id="3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595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6F66-6921-AAC9-6906-EE4A52DEB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D1635-857C-5C5A-F25D-774354851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55506-706F-9109-7273-239E9171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978B0-DE3A-C796-0282-A0118605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91D24-994B-3D7E-0BFD-5F145814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3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4CCA-A000-E939-B028-10CC6A1F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B5854-597A-6217-48C9-04D47CD35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DDEA-36A8-AFFE-4998-227087E1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75E6D-966E-A7E9-7B75-C82D74EB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C286D-38AF-9ACC-9E08-4568278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1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3B3B29-5174-0D63-D26E-5EACAFEA7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B5B7C-97E4-D0C9-E0A2-774A3B65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24FA6-1CD8-2EE8-E5AE-A32F7C88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0610-DB9B-673E-AFDE-8F456FD2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F1923-297A-4D4F-C064-8993EE01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52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57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1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9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56668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5C4A-5FFF-6229-5979-8B578ACA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C18AE-C1F9-5D7D-DD98-05C721FF7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3A4D6-377F-FA15-6CD5-2F9EEF73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BEB35-D13E-2B20-80E1-86754282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2A14B-B883-F1FF-B9D1-911DB58A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2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FA68-D1F8-F9E7-04C6-BF67D59A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F974-6A4B-2771-478B-3C8C24738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AD842-6B9A-8216-3968-92CC1CD2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C8C65-3520-DC45-71F7-56384DC3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CFB0E-EF04-5067-A9CA-952E9A19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8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D90A-8679-0E26-62C1-CCCD64A6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DB5A2-76F1-71CA-E0FD-030E0DA38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0BEB3-C4C8-6726-4B13-E40DA7E1A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60445-4F39-C9E0-96DD-A6B82A6A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FCF7-08B3-8B70-7B84-FE5A4DFEC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47482-5B81-5A6A-3CAD-3C9C0942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E8F5-22AF-601A-11CC-815BEF324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A6FFF-23B0-68BE-3D2A-9BAAF12D2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C3123-090B-3A82-A8E4-718EF5045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8304C-E021-0928-59DE-3CD73E0AD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D0A7B-706E-85C5-5EAB-D0607F4BD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DA459C-D768-11BF-03FE-A635DE73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3DFBE-215D-81E4-8910-F3D3A4C1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8BCD24-C2DC-1E13-3300-4D12FD61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2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A254-2DF6-4184-4857-47093785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9977D-7F5F-76BF-81DD-27F02727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BA7BE-D5DA-8511-AF91-9A4F288A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C9F2F-C813-E643-69B2-802FFA24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71C6D-3D9B-BFFF-069A-6325DCFC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D129B-9220-D7F9-F47D-020D31F2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C3D15-7C06-50B6-8376-46302AB7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0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3BC7-F916-82A2-80F9-718E9188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1FD26-921B-7B07-ED37-5799D0871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FC409-4F1F-93A9-427B-D3CEA4A80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6C82D-5429-DCE9-BD85-9C80B2AE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77854-1733-2339-74FF-0D468525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3E019-C63C-5F88-D935-47AC0C64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4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EF68-E74E-E4FB-5455-5EF24FB5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34534-FF03-2CE9-13AB-D924D4C6C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0FFC5-7D24-A9BE-F340-433038EFE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35598-5DC9-A27C-24B3-40F3673F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8FF6D-BA31-22DE-3EE3-560FE813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50557-B89D-E34A-07C7-11A4ACDD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1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C75EFBE-8FF6-86CF-3580-C7C4EC9DD9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4F28E-BDA6-0D59-8C76-CAECDD27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98ED2-C37C-22FE-BE9D-289403DCA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D27C-207D-0E95-85EF-B8B18521D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DF93-2895-43AB-923C-C50128E06A7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74A8-7EFB-D58D-60BF-838E7CE07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0C3AC-109E-7547-E439-02E65CBA2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F678-8CE6-44E9-AA92-381434B31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22" r:id="rId12"/>
    <p:sldLayoutId id="2147483723" r:id="rId13"/>
    <p:sldLayoutId id="2147483724" r:id="rId14"/>
    <p:sldLayoutId id="2147483725" r:id="rId15"/>
    <p:sldLayoutId id="2147483709" r:id="rId16"/>
    <p:sldLayoutId id="214748369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35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8" name="Google Shape;487;p33"/>
          <p:cNvSpPr txBox="1">
            <a:spLocks/>
          </p:cNvSpPr>
          <p:nvPr/>
        </p:nvSpPr>
        <p:spPr>
          <a:xfrm>
            <a:off x="-671869" y="119220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</TotalTime>
  <Words>535</Words>
  <PresentationFormat>Widescreen</PresentationFormat>
  <Paragraphs>55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微软雅黑</vt:lpstr>
      <vt:lpstr>Arial</vt:lpstr>
      <vt:lpstr>Bubblegum Sans</vt:lpstr>
      <vt:lpstr>Calibri</vt:lpstr>
      <vt:lpstr>Calibri Light</vt:lpstr>
      <vt:lpstr>Cambria</vt:lpstr>
      <vt:lpstr>Coiny</vt:lpstr>
      <vt:lpstr>Palace Script MT</vt:lpstr>
      <vt:lpstr>UTM Guanine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2023-10-12T07:08:35Z</dcterms:created>
  <dcterms:modified xsi:type="dcterms:W3CDTF">2023-12-10T10:39:03Z</dcterms:modified>
</cp:coreProperties>
</file>