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4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BE-45A3-B1DB-BFFF02AB98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4BE-45A3-B1DB-BFFF02AB98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BE-45A3-B1DB-BFFF02AB98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BE-45A3-B1DB-BFFF02AB98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BE-45A3-B1DB-BFFF02AB98D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BE-45A3-B1DB-BFFF02AB98D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BE-45A3-B1DB-BFFF02AB98D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4BE-45A3-B1DB-BFFF02AB98D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4BE-45A3-B1DB-BFFF02AB98D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4BE-45A3-B1DB-BFFF02AB98D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4BE-45A3-B1DB-BFFF02AB98D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54BE-45A3-B1DB-BFFF02AB98D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4BE-45A3-B1DB-BFFF02AB98D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54BE-45A3-B1DB-BFFF02AB98D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4BE-45A3-B1DB-BFFF02AB98D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54BE-45A3-B1DB-BFFF02AB98D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4BE-45A3-B1DB-BFFF02AB98D5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54BE-45A3-B1DB-BFFF02AB98D5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4BE-45A3-B1DB-BFFF02AB98D5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54BE-45A3-B1DB-BFFF02AB98D5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4BE-45A3-B1DB-BFFF02AB98D5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4BE-45A3-B1DB-BFFF02AB98D5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4BE-45A3-B1DB-BFFF02AB98D5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4BE-45A3-B1DB-BFFF02AB98D5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4BE-45A3-B1DB-BFFF02AB98D5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4BE-45A3-B1DB-BFFF02AB98D5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54BE-45A3-B1DB-BFFF02AB98D5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4BE-45A3-B1DB-BFFF02AB98D5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54BE-45A3-B1DB-BFFF02AB98D5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4BE-45A3-B1DB-BFFF02AB98D5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54BE-45A3-B1DB-BFFF02AB98D5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4BE-45A3-B1DB-BFFF02AB98D5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54BE-45A3-B1DB-BFFF02AB98D5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4BE-45A3-B1DB-BFFF02AB98D5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54BE-45A3-B1DB-BFFF02AB98D5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4BE-45A3-B1DB-BFFF02AB98D5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54BE-45A3-B1DB-BFFF02AB98D5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4BE-45A3-B1DB-BFFF02AB98D5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54BE-45A3-B1DB-BFFF02AB98D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4BE-45A3-B1DB-BFFF02AB98D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4BE-45A3-B1DB-BFFF02AB98D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4BE-45A3-B1DB-BFFF02AB98D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4BE-45A3-B1DB-BFFF02AB98D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BE-45A3-B1DB-BFFF02AB98D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BE-45A3-B1DB-BFFF02AB98D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BE-45A3-B1DB-BFFF02AB98D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4BE-45A3-B1DB-BFFF02AB98D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BE-45A3-B1DB-BFFF02AB98D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4BE-45A3-B1DB-BFFF02AB98D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4BE-45A3-B1DB-BFFF02AB98D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4BE-45A3-B1DB-BFFF02AB98D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4BE-45A3-B1DB-BFFF02AB98D5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4BE-45A3-B1DB-BFFF02AB98D5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4BE-45A3-B1DB-BFFF02AB98D5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4BE-45A3-B1DB-BFFF02AB98D5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4BE-45A3-B1DB-BFFF02AB98D5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4BE-45A3-B1DB-BFFF02AB98D5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4BE-45A3-B1DB-BFFF02AB98D5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4BE-45A3-B1DB-BFFF02AB98D5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4BE-45A3-B1DB-BFFF02AB98D5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4BE-45A3-B1DB-BFFF02AB98D5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4BE-45A3-B1DB-BFFF02AB98D5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4BE-45A3-B1DB-BFFF02AB98D5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4BE-45A3-B1DB-BFFF02AB98D5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4BE-45A3-B1DB-BFFF02AB98D5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4BE-45A3-B1DB-BFFF02AB98D5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4BE-45A3-B1DB-BFFF02AB98D5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4BE-45A3-B1DB-BFFF02AB98D5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4BE-45A3-B1DB-BFFF02AB98D5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4BE-45A3-B1DB-BFFF02AB98D5}"/>
                </c:ext>
              </c:extLst>
            </c:dLbl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4BE-45A3-B1DB-BFFF02AB98D5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4BE-45A3-B1DB-BFFF02AB98D5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54BE-45A3-B1DB-BFFF02AB98D5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4BE-45A3-B1DB-BFFF02AB98D5}"/>
                </c:ext>
              </c:extLst>
            </c:dLbl>
            <c:dLbl>
              <c:idx val="3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4BE-45A3-B1DB-BFFF02AB98D5}"/>
                </c:ext>
              </c:extLst>
            </c:dLbl>
            <c:dLbl>
              <c:idx val="3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4BE-45A3-B1DB-BFFF02AB98D5}"/>
                </c:ext>
              </c:extLst>
            </c:dLbl>
            <c:dLbl>
              <c:idx val="3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4BE-45A3-B1DB-BFFF02AB98D5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4BE-45A3-B1DB-BFFF02AB98D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Sheet1!$A$2:$A$40</c:f>
              <c:strCache>
                <c:ptCount val="39"/>
                <c:pt idx="0">
                  <c:v>An</c:v>
                </c:pt>
                <c:pt idx="1">
                  <c:v>N.Anh</c:v>
                </c:pt>
                <c:pt idx="2">
                  <c:v>T.Anh</c:v>
                </c:pt>
                <c:pt idx="3">
                  <c:v>H.Anh</c:v>
                </c:pt>
                <c:pt idx="4">
                  <c:v>Bảo</c:v>
                </c:pt>
                <c:pt idx="5">
                  <c:v>Cường</c:v>
                </c:pt>
                <c:pt idx="6">
                  <c:v>Dung</c:v>
                </c:pt>
                <c:pt idx="7">
                  <c:v>Duy</c:v>
                </c:pt>
                <c:pt idx="8">
                  <c:v>Duyệt</c:v>
                </c:pt>
                <c:pt idx="9">
                  <c:v>Dũng</c:v>
                </c:pt>
                <c:pt idx="10">
                  <c:v>Đạt</c:v>
                </c:pt>
                <c:pt idx="11">
                  <c:v>Đoàn</c:v>
                </c:pt>
                <c:pt idx="12">
                  <c:v>A.Đức</c:v>
                </c:pt>
                <c:pt idx="13">
                  <c:v>M.Đức</c:v>
                </c:pt>
                <c:pt idx="14">
                  <c:v>Hà</c:v>
                </c:pt>
                <c:pt idx="15">
                  <c:v>Hiền</c:v>
                </c:pt>
                <c:pt idx="16">
                  <c:v>Hoa</c:v>
                </c:pt>
                <c:pt idx="17">
                  <c:v>Huy</c:v>
                </c:pt>
                <c:pt idx="18">
                  <c:v>Huyền</c:v>
                </c:pt>
                <c:pt idx="19">
                  <c:v>Hương</c:v>
                </c:pt>
                <c:pt idx="20">
                  <c:v>Khánh</c:v>
                </c:pt>
                <c:pt idx="21">
                  <c:v>Liên</c:v>
                </c:pt>
                <c:pt idx="22">
                  <c:v>Đ.Linh</c:v>
                </c:pt>
                <c:pt idx="23">
                  <c:v>T.Linh</c:v>
                </c:pt>
                <c:pt idx="24">
                  <c:v>H.Linh</c:v>
                </c:pt>
                <c:pt idx="25">
                  <c:v>N.Linh</c:v>
                </c:pt>
                <c:pt idx="26">
                  <c:v>Long</c:v>
                </c:pt>
                <c:pt idx="27">
                  <c:v>Ly</c:v>
                </c:pt>
                <c:pt idx="28">
                  <c:v>Nghiêm</c:v>
                </c:pt>
                <c:pt idx="29">
                  <c:v>Nguyệt</c:v>
                </c:pt>
                <c:pt idx="30">
                  <c:v>Nhi</c:v>
                </c:pt>
                <c:pt idx="31">
                  <c:v>Sơn</c:v>
                </c:pt>
                <c:pt idx="32">
                  <c:v>Tâm</c:v>
                </c:pt>
                <c:pt idx="33">
                  <c:v>Thành</c:v>
                </c:pt>
                <c:pt idx="34">
                  <c:v>Thắng</c:v>
                </c:pt>
                <c:pt idx="35">
                  <c:v>Thoa</c:v>
                </c:pt>
                <c:pt idx="36">
                  <c:v>Thủy</c:v>
                </c:pt>
                <c:pt idx="37">
                  <c:v>Tông</c:v>
                </c:pt>
                <c:pt idx="38">
                  <c:v>Tuấn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E-45A3-B1DB-BFFF02AB98D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BE-45A3-B1DB-BFFF02AB98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4BE-45A3-B1DB-BFFF02AB98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BE-45A3-B1DB-BFFF02AB98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BE-45A3-B1DB-BFFF02AB98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BE-45A3-B1DB-BFFF02AB98D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BE-45A3-B1DB-BFFF02AB98D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BE-45A3-B1DB-BFFF02AB98D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4BE-45A3-B1DB-BFFF02AB98D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4BE-45A3-B1DB-BFFF02AB98D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4BE-45A3-B1DB-BFFF02AB98D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4BE-45A3-B1DB-BFFF02AB98D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54BE-45A3-B1DB-BFFF02AB98D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4BE-45A3-B1DB-BFFF02AB98D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54BE-45A3-B1DB-BFFF02AB98D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4BE-45A3-B1DB-BFFF02AB98D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54BE-45A3-B1DB-BFFF02AB98D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4BE-45A3-B1DB-BFFF02AB98D5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54BE-45A3-B1DB-BFFF02AB98D5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4BE-45A3-B1DB-BFFF02AB98D5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54BE-45A3-B1DB-BFFF02AB98D5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4BE-45A3-B1DB-BFFF02AB98D5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4BE-45A3-B1DB-BFFF02AB98D5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4BE-45A3-B1DB-BFFF02AB98D5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4BE-45A3-B1DB-BFFF02AB98D5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4BE-45A3-B1DB-BFFF02AB98D5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4BE-45A3-B1DB-BFFF02AB98D5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54BE-45A3-B1DB-BFFF02AB98D5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4BE-45A3-B1DB-BFFF02AB98D5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54BE-45A3-B1DB-BFFF02AB98D5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4BE-45A3-B1DB-BFFF02AB98D5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54BE-45A3-B1DB-BFFF02AB98D5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4BE-45A3-B1DB-BFFF02AB98D5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54BE-45A3-B1DB-BFFF02AB98D5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4BE-45A3-B1DB-BFFF02AB98D5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54BE-45A3-B1DB-BFFF02AB98D5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4BE-45A3-B1DB-BFFF02AB98D5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54BE-45A3-B1DB-BFFF02AB98D5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4BE-45A3-B1DB-BFFF02AB98D5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54BE-45A3-B1DB-BFFF02AB98D5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B23-4725-BE13-83B41107E7F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4BE-45A3-B1DB-BFFF02AB98D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4BE-45A3-B1DB-BFFF02AB98D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4BE-45A3-B1DB-BFFF02AB98D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4BE-45A3-B1DB-BFFF02AB98D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BE-45A3-B1DB-BFFF02AB98D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BE-45A3-B1DB-BFFF02AB98D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BE-45A3-B1DB-BFFF02AB98D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4BE-45A3-B1DB-BFFF02AB98D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BE-45A3-B1DB-BFFF02AB98D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4BE-45A3-B1DB-BFFF02AB98D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4BE-45A3-B1DB-BFFF02AB98D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4BE-45A3-B1DB-BFFF02AB98D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4BE-45A3-B1DB-BFFF02AB98D5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4BE-45A3-B1DB-BFFF02AB98D5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4BE-45A3-B1DB-BFFF02AB98D5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4BE-45A3-B1DB-BFFF02AB98D5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4BE-45A3-B1DB-BFFF02AB98D5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4BE-45A3-B1DB-BFFF02AB98D5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4BE-45A3-B1DB-BFFF02AB98D5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4BE-45A3-B1DB-BFFF02AB98D5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4BE-45A3-B1DB-BFFF02AB98D5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4BE-45A3-B1DB-BFFF02AB98D5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4BE-45A3-B1DB-BFFF02AB98D5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4BE-45A3-B1DB-BFFF02AB98D5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4BE-45A3-B1DB-BFFF02AB98D5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4BE-45A3-B1DB-BFFF02AB98D5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4BE-45A3-B1DB-BFFF02AB98D5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4BE-45A3-B1DB-BFFF02AB98D5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4BE-45A3-B1DB-BFFF02AB98D5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4BE-45A3-B1DB-BFFF02AB98D5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4BE-45A3-B1DB-BFFF02AB98D5}"/>
                </c:ext>
              </c:extLst>
            </c:dLbl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4BE-45A3-B1DB-BFFF02AB98D5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4BE-45A3-B1DB-BFFF02AB98D5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54BE-45A3-B1DB-BFFF02AB98D5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4BE-45A3-B1DB-BFFF02AB98D5}"/>
                </c:ext>
              </c:extLst>
            </c:dLbl>
            <c:dLbl>
              <c:idx val="3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4BE-45A3-B1DB-BFFF02AB98D5}"/>
                </c:ext>
              </c:extLst>
            </c:dLbl>
            <c:dLbl>
              <c:idx val="3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4BE-45A3-B1DB-BFFF02AB98D5}"/>
                </c:ext>
              </c:extLst>
            </c:dLbl>
            <c:dLbl>
              <c:idx val="3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4BE-45A3-B1DB-BFFF02AB98D5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4BE-45A3-B1DB-BFFF02AB98D5}"/>
                </c:ext>
              </c:extLst>
            </c:dLbl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B23-4725-BE13-83B41107E7F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Sheet1!$A$2:$A$41</c:f>
              <c:strCache>
                <c:ptCount val="40"/>
                <c:pt idx="0">
                  <c:v>Đức Anh</c:v>
                </c:pt>
                <c:pt idx="1">
                  <c:v>Ngọc Anh</c:v>
                </c:pt>
                <c:pt idx="2">
                  <c:v>Lan Anh</c:v>
                </c:pt>
                <c:pt idx="3">
                  <c:v>Việt Anh</c:v>
                </c:pt>
                <c:pt idx="4">
                  <c:v>P. Anh</c:v>
                </c:pt>
                <c:pt idx="5">
                  <c:v>Bảo</c:v>
                </c:pt>
                <c:pt idx="6">
                  <c:v>Bích</c:v>
                </c:pt>
                <c:pt idx="7">
                  <c:v>Chi</c:v>
                </c:pt>
                <c:pt idx="8">
                  <c:v>Cường</c:v>
                </c:pt>
                <c:pt idx="9">
                  <c:v>Ng.Duy</c:v>
                </c:pt>
                <c:pt idx="10">
                  <c:v>Tuấn Duy</c:v>
                </c:pt>
                <c:pt idx="11">
                  <c:v>Phạm Duy</c:v>
                </c:pt>
                <c:pt idx="12">
                  <c:v>Ánh Dương</c:v>
                </c:pt>
                <c:pt idx="13">
                  <c:v>Minh Dương</c:v>
                </c:pt>
                <c:pt idx="14">
                  <c:v>Đạt</c:v>
                </c:pt>
                <c:pt idx="15">
                  <c:v>Đức Hà</c:v>
                </c:pt>
                <c:pt idx="16">
                  <c:v>Khánh Hà</c:v>
                </c:pt>
                <c:pt idx="17">
                  <c:v>Việt Hoàng</c:v>
                </c:pt>
                <c:pt idx="18">
                  <c:v>Xuân Hoàng</c:v>
                </c:pt>
                <c:pt idx="19">
                  <c:v>Huy</c:v>
                </c:pt>
                <c:pt idx="20">
                  <c:v>Huyền</c:v>
                </c:pt>
                <c:pt idx="21">
                  <c:v>Hùng</c:v>
                </c:pt>
                <c:pt idx="22">
                  <c:v>Đình Khánh</c:v>
                </c:pt>
                <c:pt idx="23">
                  <c:v>Vân Khánh</c:v>
                </c:pt>
                <c:pt idx="24">
                  <c:v>Khoa</c:v>
                </c:pt>
                <c:pt idx="25">
                  <c:v>Loan</c:v>
                </c:pt>
                <c:pt idx="26">
                  <c:v>Minh</c:v>
                </c:pt>
                <c:pt idx="27">
                  <c:v>Ngân</c:v>
                </c:pt>
                <c:pt idx="28">
                  <c:v>Ngọc</c:v>
                </c:pt>
                <c:pt idx="29">
                  <c:v>Nhi</c:v>
                </c:pt>
                <c:pt idx="30">
                  <c:v>Nhung</c:v>
                </c:pt>
                <c:pt idx="31">
                  <c:v>Quang</c:v>
                </c:pt>
                <c:pt idx="32">
                  <c:v>Quân</c:v>
                </c:pt>
                <c:pt idx="33">
                  <c:v>Quý</c:v>
                </c:pt>
                <c:pt idx="34">
                  <c:v>Thành</c:v>
                </c:pt>
                <c:pt idx="35">
                  <c:v>Thắng</c:v>
                </c:pt>
                <c:pt idx="36">
                  <c:v>Thoa</c:v>
                </c:pt>
                <c:pt idx="37">
                  <c:v>Thu</c:v>
                </c:pt>
                <c:pt idx="38">
                  <c:v>Thủy</c:v>
                </c:pt>
                <c:pt idx="39">
                  <c:v>Trang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E-45A3-B1DB-BFFF02AB98D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BE-45A3-B1DB-BFFF02AB98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4BE-45A3-B1DB-BFFF02AB98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BE-45A3-B1DB-BFFF02AB98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BE-45A3-B1DB-BFFF02AB98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BE-45A3-B1DB-BFFF02AB98D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BE-45A3-B1DB-BFFF02AB98D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BE-45A3-B1DB-BFFF02AB98D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4BE-45A3-B1DB-BFFF02AB98D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4BE-45A3-B1DB-BFFF02AB98D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4BE-45A3-B1DB-BFFF02AB98D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4BE-45A3-B1DB-BFFF02AB98D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54BE-45A3-B1DB-BFFF02AB98D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4BE-45A3-B1DB-BFFF02AB98D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54BE-45A3-B1DB-BFFF02AB98D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4BE-45A3-B1DB-BFFF02AB98D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54BE-45A3-B1DB-BFFF02AB98D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4BE-45A3-B1DB-BFFF02AB98D5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54BE-45A3-B1DB-BFFF02AB98D5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4BE-45A3-B1DB-BFFF02AB98D5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54BE-45A3-B1DB-BFFF02AB98D5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4BE-45A3-B1DB-BFFF02AB98D5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4BE-45A3-B1DB-BFFF02AB98D5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4BE-45A3-B1DB-BFFF02AB98D5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4BE-45A3-B1DB-BFFF02AB98D5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4BE-45A3-B1DB-BFFF02AB98D5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4BE-45A3-B1DB-BFFF02AB98D5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54BE-45A3-B1DB-BFFF02AB98D5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4BE-45A3-B1DB-BFFF02AB98D5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54BE-45A3-B1DB-BFFF02AB98D5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4BE-45A3-B1DB-BFFF02AB98D5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54BE-45A3-B1DB-BFFF02AB98D5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4BE-45A3-B1DB-BFFF02AB98D5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54BE-45A3-B1DB-BFFF02AB98D5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4BE-45A3-B1DB-BFFF02AB98D5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54BE-45A3-B1DB-BFFF02AB98D5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4BE-45A3-B1DB-BFFF02AB98D5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54BE-45A3-B1DB-BFFF02AB98D5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4BE-45A3-B1DB-BFFF02AB98D5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54BE-45A3-B1DB-BFFF02AB98D5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B23-4725-BE13-83B41107E7F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4BE-45A3-B1DB-BFFF02AB98D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4BE-45A3-B1DB-BFFF02AB98D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4BE-45A3-B1DB-BFFF02AB98D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4BE-45A3-B1DB-BFFF02AB98D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BE-45A3-B1DB-BFFF02AB98D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BE-45A3-B1DB-BFFF02AB98D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BE-45A3-B1DB-BFFF02AB98D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4BE-45A3-B1DB-BFFF02AB98D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BE-45A3-B1DB-BFFF02AB98D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4BE-45A3-B1DB-BFFF02AB98D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4BE-45A3-B1DB-BFFF02AB98D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4BE-45A3-B1DB-BFFF02AB98D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4BE-45A3-B1DB-BFFF02AB98D5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4BE-45A3-B1DB-BFFF02AB98D5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4BE-45A3-B1DB-BFFF02AB98D5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4BE-45A3-B1DB-BFFF02AB98D5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4BE-45A3-B1DB-BFFF02AB98D5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4BE-45A3-B1DB-BFFF02AB98D5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4BE-45A3-B1DB-BFFF02AB98D5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4BE-45A3-B1DB-BFFF02AB98D5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4BE-45A3-B1DB-BFFF02AB98D5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4BE-45A3-B1DB-BFFF02AB98D5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4BE-45A3-B1DB-BFFF02AB98D5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4BE-45A3-B1DB-BFFF02AB98D5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4BE-45A3-B1DB-BFFF02AB98D5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4BE-45A3-B1DB-BFFF02AB98D5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4BE-45A3-B1DB-BFFF02AB98D5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4BE-45A3-B1DB-BFFF02AB98D5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4BE-45A3-B1DB-BFFF02AB98D5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4BE-45A3-B1DB-BFFF02AB98D5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4BE-45A3-B1DB-BFFF02AB98D5}"/>
                </c:ext>
              </c:extLst>
            </c:dLbl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4BE-45A3-B1DB-BFFF02AB98D5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4BE-45A3-B1DB-BFFF02AB98D5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54BE-45A3-B1DB-BFFF02AB98D5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4BE-45A3-B1DB-BFFF02AB98D5}"/>
                </c:ext>
              </c:extLst>
            </c:dLbl>
            <c:dLbl>
              <c:idx val="3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4BE-45A3-B1DB-BFFF02AB98D5}"/>
                </c:ext>
              </c:extLst>
            </c:dLbl>
            <c:dLbl>
              <c:idx val="3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4BE-45A3-B1DB-BFFF02AB98D5}"/>
                </c:ext>
              </c:extLst>
            </c:dLbl>
            <c:dLbl>
              <c:idx val="3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4BE-45A3-B1DB-BFFF02AB98D5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4BE-45A3-B1DB-BFFF02AB98D5}"/>
                </c:ext>
              </c:extLst>
            </c:dLbl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B23-4725-BE13-83B41107E7F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Sheet1!$A$2:$A$41</c:f>
              <c:strCache>
                <c:ptCount val="40"/>
                <c:pt idx="0">
                  <c:v>Việt Anh</c:v>
                </c:pt>
                <c:pt idx="1">
                  <c:v>Vân Anh</c:v>
                </c:pt>
                <c:pt idx="2">
                  <c:v>Bảo</c:v>
                </c:pt>
                <c:pt idx="3">
                  <c:v>Cường</c:v>
                </c:pt>
                <c:pt idx="4">
                  <c:v>Duyên</c:v>
                </c:pt>
                <c:pt idx="5">
                  <c:v>Dũng</c:v>
                </c:pt>
                <c:pt idx="6">
                  <c:v>Đạt</c:v>
                </c:pt>
                <c:pt idx="7">
                  <c:v>Hà</c:v>
                </c:pt>
                <c:pt idx="8">
                  <c:v>Hiếu</c:v>
                </c:pt>
                <c:pt idx="9">
                  <c:v>Hiệp</c:v>
                </c:pt>
                <c:pt idx="10">
                  <c:v>Hiệu</c:v>
                </c:pt>
                <c:pt idx="11">
                  <c:v>Duy Hoàng</c:v>
                </c:pt>
                <c:pt idx="12">
                  <c:v>Hoàng A</c:v>
                </c:pt>
                <c:pt idx="13">
                  <c:v>Hoàng B</c:v>
                </c:pt>
                <c:pt idx="14">
                  <c:v>Huệ</c:v>
                </c:pt>
                <c:pt idx="15">
                  <c:v>Huy</c:v>
                </c:pt>
                <c:pt idx="16">
                  <c:v>Huyền</c:v>
                </c:pt>
                <c:pt idx="17">
                  <c:v>Đức Hưng</c:v>
                </c:pt>
                <c:pt idx="18">
                  <c:v>Quang Hưng</c:v>
                </c:pt>
                <c:pt idx="19">
                  <c:v>Khuê</c:v>
                </c:pt>
                <c:pt idx="20">
                  <c:v>Lan</c:v>
                </c:pt>
                <c:pt idx="21">
                  <c:v>Ly</c:v>
                </c:pt>
                <c:pt idx="22">
                  <c:v>Mai</c:v>
                </c:pt>
                <c:pt idx="23">
                  <c:v>Bùi Nghĩa</c:v>
                </c:pt>
                <c:pt idx="24">
                  <c:v>Phúc Nghĩa</c:v>
                </c:pt>
                <c:pt idx="25">
                  <c:v>Nhi</c:v>
                </c:pt>
                <c:pt idx="26">
                  <c:v>Phượng</c:v>
                </c:pt>
                <c:pt idx="27">
                  <c:v>Quân</c:v>
                </c:pt>
                <c:pt idx="28">
                  <c:v>Lệ Quyên</c:v>
                </c:pt>
                <c:pt idx="29">
                  <c:v>Thu Quyên</c:v>
                </c:pt>
                <c:pt idx="30">
                  <c:v>Thắng</c:v>
                </c:pt>
                <c:pt idx="31">
                  <c:v>Thế</c:v>
                </c:pt>
                <c:pt idx="32">
                  <c:v>Thúy</c:v>
                </c:pt>
                <c:pt idx="33">
                  <c:v>Thương</c:v>
                </c:pt>
                <c:pt idx="34">
                  <c:v>Tiến</c:v>
                </c:pt>
                <c:pt idx="35">
                  <c:v>Tin</c:v>
                </c:pt>
                <c:pt idx="36">
                  <c:v>Truyền</c:v>
                </c:pt>
                <c:pt idx="37">
                  <c:v>Trường</c:v>
                </c:pt>
                <c:pt idx="38">
                  <c:v>Xuân</c:v>
                </c:pt>
                <c:pt idx="39">
                  <c:v>Yến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E-45A3-B1DB-BFFF02AB98D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BE-45A3-B1DB-BFFF02AB98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4BE-45A3-B1DB-BFFF02AB98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BE-45A3-B1DB-BFFF02AB98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BE-45A3-B1DB-BFFF02AB98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BE-45A3-B1DB-BFFF02AB98D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BE-45A3-B1DB-BFFF02AB98D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BE-45A3-B1DB-BFFF02AB98D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4BE-45A3-B1DB-BFFF02AB98D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4BE-45A3-B1DB-BFFF02AB98D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4BE-45A3-B1DB-BFFF02AB98D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4BE-45A3-B1DB-BFFF02AB98D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54BE-45A3-B1DB-BFFF02AB98D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4BE-45A3-B1DB-BFFF02AB98D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54BE-45A3-B1DB-BFFF02AB98D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4BE-45A3-B1DB-BFFF02AB98D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54BE-45A3-B1DB-BFFF02AB98D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4BE-45A3-B1DB-BFFF02AB98D5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54BE-45A3-B1DB-BFFF02AB98D5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4BE-45A3-B1DB-BFFF02AB98D5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54BE-45A3-B1DB-BFFF02AB98D5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4BE-45A3-B1DB-BFFF02AB98D5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4BE-45A3-B1DB-BFFF02AB98D5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4BE-45A3-B1DB-BFFF02AB98D5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4BE-45A3-B1DB-BFFF02AB98D5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4BE-45A3-B1DB-BFFF02AB98D5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4BE-45A3-B1DB-BFFF02AB98D5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54BE-45A3-B1DB-BFFF02AB98D5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4BE-45A3-B1DB-BFFF02AB98D5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54BE-45A3-B1DB-BFFF02AB98D5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4BE-45A3-B1DB-BFFF02AB98D5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54BE-45A3-B1DB-BFFF02AB98D5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4BE-45A3-B1DB-BFFF02AB98D5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54BE-45A3-B1DB-BFFF02AB98D5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4BE-45A3-B1DB-BFFF02AB98D5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54BE-45A3-B1DB-BFFF02AB98D5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4BE-45A3-B1DB-BFFF02AB98D5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54BE-45A3-B1DB-BFFF02AB98D5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4BE-45A3-B1DB-BFFF02AB98D5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54BE-45A3-B1DB-BFFF02AB98D5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B23-4725-BE13-83B41107E7F6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444-4F41-9780-A84D0306AD0D}"/>
              </c:ext>
            </c:extLst>
          </c:dPt>
          <c:dPt>
            <c:idx val="41"/>
            <c:bubble3D val="0"/>
            <c:spPr>
              <a:solidFill>
                <a:schemeClr val="accent6">
                  <a:lumMod val="70000"/>
                  <a:lumOff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4-4F41-9780-A84D0306AD0D}"/>
              </c:ext>
            </c:extLst>
          </c:dPt>
          <c:dPt>
            <c:idx val="42"/>
            <c:bubble3D val="0"/>
            <c:spPr>
              <a:solidFill>
                <a:schemeClr val="accent1">
                  <a:lumMod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444-4F41-9780-A84D0306AD0D}"/>
              </c:ext>
            </c:extLst>
          </c:dPt>
          <c:dPt>
            <c:idx val="43"/>
            <c:bubble3D val="0"/>
            <c:spPr>
              <a:solidFill>
                <a:schemeClr val="accent2">
                  <a:lumMod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4-4F41-9780-A84D0306AD0D}"/>
              </c:ext>
            </c:extLst>
          </c:dPt>
          <c:dPt>
            <c:idx val="44"/>
            <c:bubble3D val="0"/>
            <c:spPr>
              <a:solidFill>
                <a:schemeClr val="accent3">
                  <a:lumMod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444-4F41-9780-A84D0306AD0D}"/>
              </c:ext>
            </c:extLst>
          </c:dPt>
          <c:dPt>
            <c:idx val="45"/>
            <c:bubble3D val="0"/>
            <c:spPr>
              <a:solidFill>
                <a:schemeClr val="accent4">
                  <a:lumMod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4-4F41-9780-A84D0306AD0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4BE-45A3-B1DB-BFFF02AB98D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4BE-45A3-B1DB-BFFF02AB98D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4BE-45A3-B1DB-BFFF02AB98D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4BE-45A3-B1DB-BFFF02AB98D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BE-45A3-B1DB-BFFF02AB98D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BE-45A3-B1DB-BFFF02AB98D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BE-45A3-B1DB-BFFF02AB98D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4BE-45A3-B1DB-BFFF02AB98D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BE-45A3-B1DB-BFFF02AB98D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4BE-45A3-B1DB-BFFF02AB98D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4BE-45A3-B1DB-BFFF02AB98D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4BE-45A3-B1DB-BFFF02AB98D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4BE-45A3-B1DB-BFFF02AB98D5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4BE-45A3-B1DB-BFFF02AB98D5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4BE-45A3-B1DB-BFFF02AB98D5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4BE-45A3-B1DB-BFFF02AB98D5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4BE-45A3-B1DB-BFFF02AB98D5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4BE-45A3-B1DB-BFFF02AB98D5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4BE-45A3-B1DB-BFFF02AB98D5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4BE-45A3-B1DB-BFFF02AB98D5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4BE-45A3-B1DB-BFFF02AB98D5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4BE-45A3-B1DB-BFFF02AB98D5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4BE-45A3-B1DB-BFFF02AB98D5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4BE-45A3-B1DB-BFFF02AB98D5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4BE-45A3-B1DB-BFFF02AB98D5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4BE-45A3-B1DB-BFFF02AB98D5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4BE-45A3-B1DB-BFFF02AB98D5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4BE-45A3-B1DB-BFFF02AB98D5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4BE-45A3-B1DB-BFFF02AB98D5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4BE-45A3-B1DB-BFFF02AB98D5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4BE-45A3-B1DB-BFFF02AB98D5}"/>
                </c:ext>
              </c:extLst>
            </c:dLbl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4BE-45A3-B1DB-BFFF02AB98D5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4BE-45A3-B1DB-BFFF02AB98D5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54BE-45A3-B1DB-BFFF02AB98D5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4BE-45A3-B1DB-BFFF02AB98D5}"/>
                </c:ext>
              </c:extLst>
            </c:dLbl>
            <c:dLbl>
              <c:idx val="3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4BE-45A3-B1DB-BFFF02AB98D5}"/>
                </c:ext>
              </c:extLst>
            </c:dLbl>
            <c:dLbl>
              <c:idx val="3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4BE-45A3-B1DB-BFFF02AB98D5}"/>
                </c:ext>
              </c:extLst>
            </c:dLbl>
            <c:dLbl>
              <c:idx val="3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4BE-45A3-B1DB-BFFF02AB98D5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4BE-45A3-B1DB-BFFF02AB98D5}"/>
                </c:ext>
              </c:extLst>
            </c:dLbl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B23-4725-BE13-83B41107E7F6}"/>
                </c:ext>
              </c:extLst>
            </c:dLbl>
            <c:dLbl>
              <c:idx val="4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444-4F41-9780-A84D0306AD0D}"/>
                </c:ext>
              </c:extLst>
            </c:dLbl>
            <c:dLbl>
              <c:idx val="4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70000"/>
                          <a:lumOff val="3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444-4F41-9780-A84D0306AD0D}"/>
                </c:ext>
              </c:extLst>
            </c:dLbl>
            <c:dLbl>
              <c:idx val="4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7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444-4F41-9780-A84D0306AD0D}"/>
                </c:ext>
              </c:extLst>
            </c:dLbl>
            <c:dLbl>
              <c:idx val="4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7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444-4F41-9780-A84D0306AD0D}"/>
                </c:ext>
              </c:extLst>
            </c:dLbl>
            <c:dLbl>
              <c:idx val="4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7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444-4F41-9780-A84D0306AD0D}"/>
                </c:ext>
              </c:extLst>
            </c:dLbl>
            <c:dLbl>
              <c:idx val="4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7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444-4F41-9780-A84D0306AD0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Sheet1!$A$2:$A$47</c:f>
              <c:strCache>
                <c:ptCount val="46"/>
                <c:pt idx="0">
                  <c:v>Bùi Anh</c:v>
                </c:pt>
                <c:pt idx="1">
                  <c:v>Trần Anh</c:v>
                </c:pt>
                <c:pt idx="2">
                  <c:v>Hải Ánh</c:v>
                </c:pt>
                <c:pt idx="3">
                  <c:v>Ngọc Ánh</c:v>
                </c:pt>
                <c:pt idx="4">
                  <c:v>Chi A</c:v>
                </c:pt>
                <c:pt idx="5">
                  <c:v>Chi B</c:v>
                </c:pt>
                <c:pt idx="6">
                  <c:v>Ngọc Chi</c:v>
                </c:pt>
                <c:pt idx="7">
                  <c:v>Diên</c:v>
                </c:pt>
                <c:pt idx="8">
                  <c:v>Duy</c:v>
                </c:pt>
                <c:pt idx="9">
                  <c:v>Đào</c:v>
                </c:pt>
                <c:pt idx="10">
                  <c:v>Đạt</c:v>
                </c:pt>
                <c:pt idx="11">
                  <c:v>Hải</c:v>
                </c:pt>
                <c:pt idx="12">
                  <c:v>Hằng</c:v>
                </c:pt>
                <c:pt idx="13">
                  <c:v>Hiền</c:v>
                </c:pt>
                <c:pt idx="14">
                  <c:v>Huy</c:v>
                </c:pt>
                <c:pt idx="15">
                  <c:v>Ng.Huyền</c:v>
                </c:pt>
                <c:pt idx="16">
                  <c:v>Vũ Huyền</c:v>
                </c:pt>
                <c:pt idx="17">
                  <c:v>Hương</c:v>
                </c:pt>
                <c:pt idx="18">
                  <c:v>Khuyên</c:v>
                </c:pt>
                <c:pt idx="19">
                  <c:v>Lan</c:v>
                </c:pt>
                <c:pt idx="20">
                  <c:v>ĐàoLinh</c:v>
                </c:pt>
                <c:pt idx="21">
                  <c:v>Trịnh Linh</c:v>
                </c:pt>
                <c:pt idx="22">
                  <c:v>Loan</c:v>
                </c:pt>
                <c:pt idx="23">
                  <c:v>Đào Nga</c:v>
                </c:pt>
                <c:pt idx="24">
                  <c:v>Ng.Nga</c:v>
                </c:pt>
                <c:pt idx="25">
                  <c:v>Ngân</c:v>
                </c:pt>
                <c:pt idx="26">
                  <c:v>Ng.Nhung</c:v>
                </c:pt>
                <c:pt idx="27">
                  <c:v>T.Nhung</c:v>
                </c:pt>
                <c:pt idx="28">
                  <c:v>Oanh</c:v>
                </c:pt>
                <c:pt idx="29">
                  <c:v>Phương</c:v>
                </c:pt>
                <c:pt idx="30">
                  <c:v>Phước</c:v>
                </c:pt>
                <c:pt idx="31">
                  <c:v>Quỳnh</c:v>
                </c:pt>
                <c:pt idx="32">
                  <c:v>Sơn</c:v>
                </c:pt>
                <c:pt idx="33">
                  <c:v>Thái</c:v>
                </c:pt>
                <c:pt idx="34">
                  <c:v>Thảo</c:v>
                </c:pt>
                <c:pt idx="35">
                  <c:v>Phương Thúy</c:v>
                </c:pt>
                <c:pt idx="36">
                  <c:v>Phạm Thúy</c:v>
                </c:pt>
                <c:pt idx="37">
                  <c:v>Thủy</c:v>
                </c:pt>
                <c:pt idx="38">
                  <c:v>Bùi Trang</c:v>
                </c:pt>
                <c:pt idx="39">
                  <c:v>Quỳnh Trang</c:v>
                </c:pt>
                <c:pt idx="40">
                  <c:v>Uyên</c:v>
                </c:pt>
                <c:pt idx="41">
                  <c:v>Vinh</c:v>
                </c:pt>
                <c:pt idx="42">
                  <c:v>Vui</c:v>
                </c:pt>
                <c:pt idx="43">
                  <c:v>Vượng</c:v>
                </c:pt>
                <c:pt idx="44">
                  <c:v>P.Xuân</c:v>
                </c:pt>
                <c:pt idx="45">
                  <c:v>T.Xuân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E-45A3-B1DB-BFFF02AB98D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63CBB-814D-45EC-9CE5-18EC8650A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755A9-9E33-4811-ADFF-8551CF47C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E0040-C5B7-4E8E-AA9F-3A943112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DAEA-DFAA-4796-8C76-C2380ECB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6CE3A-A01F-44AF-BFED-B74232C8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A1B0-D804-426A-981D-F6324604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7E69D-1883-4DCE-B1D4-895A4041C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80CE7-499A-4BEA-88DC-042340537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CFEA3-EB88-4FEC-A689-451A1138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E6A77-DC60-4EC2-861C-862B353CA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7B6BB-C9BA-4F97-B7A6-CF5F9F8EC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71E1D-B139-4D83-B36B-EF35FA147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B9A22-7791-4E45-A973-6640A8E20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3014-5A5E-48E9-9ADE-DD004DF0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266A0-C68A-458C-8758-6AF6DC87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9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7992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8937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8732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995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686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8253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2731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841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DC562-2065-4B28-8287-8DD367EDD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46DE1-38C8-4A17-8BCC-B76F81493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D722D-B98A-43AE-8DA6-3E798C3D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B55F-FA90-4C51-BC81-0DDF4306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5BDE0-5B57-4A3A-AB71-ADCE508C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81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1037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5585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E89A4-F771-4FAB-A6EB-2D9B2691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EF784-EA7A-4799-A5A4-561DA8C72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4AF91-22E3-4978-BF77-DBD8603EA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4C04F-800A-4082-850D-6CFD444DE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A3B70-8FF3-41A5-A3C7-D3CD29FED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9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4F64-CC4B-454C-95BC-56FF396EC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C139C-E3DC-40C4-A1DB-F0CE63953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CCD0A-D233-4C83-AB12-B319C2653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B5C6B-7E3E-40A4-B5E4-7C051BF2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D1D7A-8302-42EB-8981-67730438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D776F-ABA3-425B-B13F-A28D0CD4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44C3-47EF-4025-9616-ABDAF790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D612F-14F5-449B-82E1-C5443CD4C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CB844-2247-4FEE-BD82-D4FC2539D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BD62F-306A-41F1-9A6C-F8B56B176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98500-5526-47C3-BAD6-508DC8E1C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B31B6-2E47-4FEA-BE51-2DC17C10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A0D318-C912-448A-908F-AB354CD9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2A1AB9-C68E-4EC2-8C95-CF93488B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4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0C15-AF92-4F33-BC45-1713551BB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55F37-20FE-4955-A7CA-1CE72AD1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0777F-A221-413C-AA5E-2448270D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941D4-5FE3-4CB0-9AE7-13E711D3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C9E6D7-608B-4A5C-83F2-4A4820AA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B7483-DA44-4C3E-B0C2-4ADCA397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1777A-C758-4BCD-81AE-B8C7EC75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46CDC-80B9-4475-88EB-29D55DB84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991C-F68B-408F-8F36-9DF6719AA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732CB6-8A84-4818-BD39-23A466A6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87034-1BEB-440C-ADCB-763009AE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CF9B9-830B-4721-9F0A-6EF5C7C6F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9D1B2-D916-487A-A4A8-7A61EA19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3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7981D-2A7A-4C22-90FE-B6E4D78F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D23BE-1B72-4D4C-9C1A-7BDBB1D13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811EB-CC9F-4B55-98B5-1CDFD1050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FBC3D-A78F-47B8-A7AF-9E490E218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17E72-13A2-407D-89A0-6F41820C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DCF8F-BAC3-4C6F-B26A-88472DB0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4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C1422-92E1-41A8-A91A-491E278A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CB3E1-2FE3-4547-BC37-ACBBDFED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4006A-B4C6-4337-BF6F-BC736AE6B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CE7A4-9E4D-4079-B6C9-DA2FDF1C1B3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E9738-9D5A-4C7A-ADE9-7054A15AA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1448C-21D5-4201-BA6C-26A536CD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A852-7A53-41DE-BAD6-631908B1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058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0BDB15-8D35-4DF7-A10D-A2177EC56A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327558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F1F6F0B0-33D4-4BBA-9AA6-04E6C6B82170}"/>
              </a:ext>
            </a:extLst>
          </p:cNvPr>
          <p:cNvSpPr/>
          <p:nvPr/>
        </p:nvSpPr>
        <p:spPr>
          <a:xfrm>
            <a:off x="3185652" y="3352800"/>
            <a:ext cx="678424" cy="7619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1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0BDB15-8D35-4DF7-A10D-A2177EC56A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623865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F1F6F0B0-33D4-4BBA-9AA6-04E6C6B82170}"/>
              </a:ext>
            </a:extLst>
          </p:cNvPr>
          <p:cNvSpPr/>
          <p:nvPr/>
        </p:nvSpPr>
        <p:spPr>
          <a:xfrm>
            <a:off x="3146322" y="3342968"/>
            <a:ext cx="648929" cy="8603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9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0BDB15-8D35-4DF7-A10D-A2177EC56A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853160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F1F6F0B0-33D4-4BBA-9AA6-04E6C6B82170}"/>
              </a:ext>
            </a:extLst>
          </p:cNvPr>
          <p:cNvSpPr/>
          <p:nvPr/>
        </p:nvSpPr>
        <p:spPr>
          <a:xfrm>
            <a:off x="3126658" y="3313471"/>
            <a:ext cx="747252" cy="11552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1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0BDB15-8D35-4DF7-A10D-A2177EC56A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0047070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F1F6F0B0-33D4-4BBA-9AA6-04E6C6B82170}"/>
              </a:ext>
            </a:extLst>
          </p:cNvPr>
          <p:cNvSpPr/>
          <p:nvPr/>
        </p:nvSpPr>
        <p:spPr>
          <a:xfrm>
            <a:off x="3136490" y="3342968"/>
            <a:ext cx="688258" cy="860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9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205</Words>
  <PresentationFormat>Màn hình rộng</PresentationFormat>
  <Paragraphs>167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2023-01-03T02:13:26Z</dcterms:created>
  <dcterms:modified xsi:type="dcterms:W3CDTF">2023-09-16T11:57:06Z</dcterms:modified>
</cp:coreProperties>
</file>