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1176" y="-46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KHAI TRƯỜNG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Gióng giả: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Vang lên từng hồi giục giã.</a:t>
            </a:r>
          </a:p>
        </p:txBody>
      </p:sp>
      <p:pic>
        <p:nvPicPr>
          <p:cNvPr id="1026" name="Picture 2" descr="Ảnh GS.TS. NGƯT Đinh Xuân Khoa, Bí thư Đảng ủy, Hiệu trưởng Trường Đại học  Vinh đánh trống khai giả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0"/>
          <a:stretch/>
        </p:blipFill>
        <p:spPr bwMode="auto">
          <a:xfrm>
            <a:off x="7106609" y="2514600"/>
            <a:ext cx="8613611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26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1042</cp:revision>
  <dcterms:created xsi:type="dcterms:W3CDTF">2008-09-09T22:52:10Z</dcterms:created>
  <dcterms:modified xsi:type="dcterms:W3CDTF">2022-07-29T07:09:53Z</dcterms:modified>
</cp:coreProperties>
</file>