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gif" ContentType="image/gif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</p:sldMasterIdLst>
  <p:sldIdLst>
    <p:sldId id="269" r:id="rId6"/>
    <p:sldId id="258" r:id="rId7"/>
    <p:sldId id="259" r:id="rId8"/>
    <p:sldId id="261" r:id="rId9"/>
    <p:sldId id="257" r:id="rId10"/>
    <p:sldId id="263" r:id="rId11"/>
    <p:sldId id="264" r:id="rId12"/>
    <p:sldId id="266" r:id="rId13"/>
    <p:sldId id="265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GIF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8.png"/><Relationship Id="rId7" Type="http://schemas.microsoft.com/office/2007/relationships/media" Target="../media/media1.mp3"/><Relationship Id="rId6" Type="http://schemas.openxmlformats.org/officeDocument/2006/relationships/audio" Target="NULL" TargetMode="External"/><Relationship Id="rId5" Type="http://schemas.microsoft.com/office/2007/relationships/hdphoto" Target="../media/image7.wdp"/><Relationship Id="rId4" Type="http://schemas.openxmlformats.org/officeDocument/2006/relationships/image" Target="../media/image6.png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audio" Target="../media/audio1.wav"/><Relationship Id="rId7" Type="http://schemas.openxmlformats.org/officeDocument/2006/relationships/image" Target="../media/image10.png"/><Relationship Id="rId6" Type="http://schemas.microsoft.com/office/2007/relationships/hdphoto" Target="../media/image7.wdp"/><Relationship Id="rId5" Type="http://schemas.openxmlformats.org/officeDocument/2006/relationships/image" Target="../media/image6.png"/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1" Type="http://schemas.openxmlformats.org/officeDocument/2006/relationships/slideLayout" Target="../slideLayouts/slideLayout12.xml"/><Relationship Id="rId10" Type="http://schemas.openxmlformats.org/officeDocument/2006/relationships/audio" Target="../media/audio3.wav"/><Relationship Id="rId1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audio" Target="../media/audio1.wav"/><Relationship Id="rId7" Type="http://schemas.openxmlformats.org/officeDocument/2006/relationships/image" Target="../media/image10.png"/><Relationship Id="rId6" Type="http://schemas.microsoft.com/office/2007/relationships/hdphoto" Target="../media/image7.wdp"/><Relationship Id="rId5" Type="http://schemas.openxmlformats.org/officeDocument/2006/relationships/image" Target="../media/image6.png"/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1" Type="http://schemas.openxmlformats.org/officeDocument/2006/relationships/slideLayout" Target="../slideLayouts/slideLayout12.xml"/><Relationship Id="rId10" Type="http://schemas.openxmlformats.org/officeDocument/2006/relationships/audio" Target="../media/audio3.wav"/><Relationship Id="rId1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2717073"/>
            <a:ext cx="7381060" cy="144562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CHÀO MỪNG CÁC CON ĐẾN VỚI TIẾT TOÁN </a:t>
            </a:r>
            <a:endParaRPr lang="en-US" sz="4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3395" y="635"/>
            <a:ext cx="8347710" cy="53066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50" y="5446395"/>
            <a:ext cx="6560820" cy="1411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VT-P\Desktop\NỀN PP\73082290_806002039856818_5426739531237818368_o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91935" y="2362200"/>
            <a:ext cx="3943985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Dặn</a:t>
            </a:r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dò</a:t>
            </a:r>
            <a:endParaRPr lang="en-US" sz="9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Callout 16"/>
          <p:cNvSpPr/>
          <p:nvPr/>
        </p:nvSpPr>
        <p:spPr>
          <a:xfrm>
            <a:off x="1524000" y="334297"/>
            <a:ext cx="4673600" cy="2525019"/>
          </a:xfrm>
          <a:prstGeom prst="cloudCallout">
            <a:avLst>
              <a:gd name="adj1" fmla="val 55270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Ngộ Không thật</a:t>
            </a:r>
            <a:endParaRPr lang="en-US" sz="3200" b="1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3200" b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Ngộ Không giả</a:t>
            </a:r>
            <a:endParaRPr lang="en-US" sz="3200" b="1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Cloud Callout 5"/>
          <p:cNvSpPr/>
          <p:nvPr/>
        </p:nvSpPr>
        <p:spPr>
          <a:xfrm flipH="1">
            <a:off x="1954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1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596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3" name="Tay-Du-Ky-Main-Theme-Hoa-Tau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>
                  <p14:trim st="30000.0000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41462" y="159680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5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8176" y="908296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99114" y="3841390"/>
            <a:ext cx="6193790" cy="5219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  <a:endParaRPr lang="en-US" sz="28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Cloud Callout 5"/>
          <p:cNvSpPr/>
          <p:nvPr/>
        </p:nvSpPr>
        <p:spPr>
          <a:xfrm flipH="1">
            <a:off x="1954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A. 17</a:t>
            </a:r>
            <a:endParaRPr lang="en-US" sz="36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1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596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B. 16</a:t>
            </a:r>
            <a:endParaRPr lang="en-US" sz="36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994" y="333667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52400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48 - 31 =</a:t>
            </a:r>
            <a:endParaRPr lang="en-US" sz="2800" b="1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99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99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538176" y="908296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99114" y="3841390"/>
            <a:ext cx="6193790" cy="5219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  <a:endParaRPr lang="en-US" sz="28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Cloud Callout 5"/>
          <p:cNvSpPr/>
          <p:nvPr/>
        </p:nvSpPr>
        <p:spPr>
          <a:xfrm flipH="1">
            <a:off x="1954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A. 34</a:t>
            </a:r>
            <a:endParaRPr lang="en-US" sz="36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811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596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B. 36</a:t>
            </a:r>
            <a:endParaRPr lang="en-US" sz="36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994" y="333667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52400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45 - 11 =</a:t>
            </a:r>
            <a:endParaRPr lang="en-US" sz="2800" b="1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99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99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8600"/>
            <a:ext cx="12192000" cy="64008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206916" y="3219271"/>
              <a:ext cx="2629853" cy="101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 err="1" smtClean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Luyện tập</a:t>
              </a:r>
              <a:endParaRPr lang="en-US" sz="6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1435100"/>
            <a:ext cx="9551035" cy="3398520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3484880" y="2319655"/>
            <a:ext cx="679450" cy="558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3484880" y="3035300"/>
            <a:ext cx="679450" cy="558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72</a:t>
            </a: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5377815" y="2419985"/>
            <a:ext cx="679450" cy="615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4</a:t>
            </a: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ectangles 5"/>
          <p:cNvSpPr/>
          <p:nvPr/>
        </p:nvSpPr>
        <p:spPr>
          <a:xfrm>
            <a:off x="5377815" y="3035300"/>
            <a:ext cx="679450" cy="648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54</a:t>
            </a: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7172960" y="2419985"/>
            <a:ext cx="679450" cy="558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5</a:t>
            </a: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Rectangles 7"/>
          <p:cNvSpPr/>
          <p:nvPr/>
        </p:nvSpPr>
        <p:spPr>
          <a:xfrm>
            <a:off x="7172960" y="3126105"/>
            <a:ext cx="679450" cy="558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85</a:t>
            </a: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8635" y="471170"/>
            <a:ext cx="8785225" cy="6261735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5205095" y="2304415"/>
            <a:ext cx="1327785" cy="236855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6080760" y="2787015"/>
            <a:ext cx="255905" cy="292735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345" y="1059815"/>
            <a:ext cx="11072495" cy="4390390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3771900" y="3255010"/>
            <a:ext cx="618490" cy="784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50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5060315" y="4039235"/>
            <a:ext cx="618490" cy="784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30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8908415" y="3352165"/>
            <a:ext cx="618490" cy="784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30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ectangles 5"/>
          <p:cNvSpPr/>
          <p:nvPr/>
        </p:nvSpPr>
        <p:spPr>
          <a:xfrm>
            <a:off x="10205720" y="4039235"/>
            <a:ext cx="648335" cy="784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60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895" y="944245"/>
            <a:ext cx="10514330" cy="4259580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5250815" y="1806575"/>
            <a:ext cx="844550" cy="859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10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4638040" y="3094990"/>
            <a:ext cx="844550" cy="859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5250815" y="4045585"/>
            <a:ext cx="844550" cy="859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30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ectangles 5"/>
          <p:cNvSpPr/>
          <p:nvPr/>
        </p:nvSpPr>
        <p:spPr>
          <a:xfrm>
            <a:off x="10085705" y="1903730"/>
            <a:ext cx="844550" cy="859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40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9723120" y="2954020"/>
            <a:ext cx="844550" cy="904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6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Rectangles 7"/>
          <p:cNvSpPr/>
          <p:nvPr/>
        </p:nvSpPr>
        <p:spPr>
          <a:xfrm>
            <a:off x="10221595" y="3954780"/>
            <a:ext cx="844550" cy="859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60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</Words>
  <Application>WPS Presentation</Application>
  <PresentationFormat>Widescreen</PresentationFormat>
  <Paragraphs>57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Times New Roman</vt:lpstr>
      <vt:lpstr>1_Office Theme</vt:lpstr>
      <vt:lpstr>2_Office Theme</vt:lpstr>
      <vt:lpstr>3_Office Theme</vt:lpstr>
      <vt:lpstr>4_Office Theme</vt:lpstr>
      <vt:lpstr>CHÀO MỪNG CÁC CON ĐẾN VỚI TIẾT TOÁN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ĐẾN VỚI TIẾT TOÁN </dc:title>
  <dc:creator/>
  <cp:lastModifiedBy>toanbh</cp:lastModifiedBy>
  <cp:revision>1</cp:revision>
  <dcterms:created xsi:type="dcterms:W3CDTF">2020-10-02T04:45:38Z</dcterms:created>
  <dcterms:modified xsi:type="dcterms:W3CDTF">2020-10-02T04:45:38Z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