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63" r:id="rId3"/>
    <p:sldId id="283" r:id="rId4"/>
    <p:sldId id="284" r:id="rId5"/>
    <p:sldId id="285" r:id="rId6"/>
    <p:sldId id="286" r:id="rId7"/>
    <p:sldId id="287" r:id="rId8"/>
    <p:sldId id="288" r:id="rId9"/>
    <p:sldId id="289" r:id="rId10"/>
    <p:sldId id="290" r:id="rId11"/>
    <p:sldId id="291" r:id="rId12"/>
    <p:sldId id="292" r:id="rId13"/>
    <p:sldId id="278" r:id="rId14"/>
    <p:sldId id="260" r:id="rId15"/>
    <p:sldId id="293" r:id="rId16"/>
    <p:sldId id="294" r:id="rId17"/>
    <p:sldId id="295" r:id="rId18"/>
    <p:sldId id="266" r:id="rId19"/>
    <p:sldId id="296" r:id="rId20"/>
    <p:sldId id="297" r:id="rId21"/>
    <p:sldId id="264" r:id="rId22"/>
    <p:sldId id="298" r:id="rId23"/>
    <p:sldId id="299" r:id="rId24"/>
    <p:sldId id="261"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66A"/>
    <a:srgbClr val="E166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1" autoAdjust="0"/>
    <p:restoredTop sz="94654"/>
  </p:normalViewPr>
  <p:slideViewPr>
    <p:cSldViewPr snapToGrid="0" showGuides="1">
      <p:cViewPr varScale="1">
        <p:scale>
          <a:sx n="69" d="100"/>
          <a:sy n="69" d="100"/>
        </p:scale>
        <p:origin x="948" y="72"/>
      </p:cViewPr>
      <p:guideLst>
        <p:guide pos="3840"/>
        <p:guide orient="horz" pos="216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373BF-4309-43C2-9AB6-46D92518B5AC}" type="datetimeFigureOut">
              <a:rPr lang="zh-CN" altLang="en-US" smtClean="0"/>
              <a:t>2021/7/31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07C08-3D4D-451F-AC90-00F370C928EC}" type="slidenum">
              <a:rPr lang="zh-CN" altLang="en-US" smtClean="0"/>
              <a:t>‹#›</a:t>
            </a:fld>
            <a:endParaRPr lang="zh-CN" altLang="en-US"/>
          </a:p>
        </p:txBody>
      </p:sp>
    </p:spTree>
    <p:extLst>
      <p:ext uri="{BB962C8B-B14F-4D97-AF65-F5344CB8AC3E}">
        <p14:creationId xmlns:p14="http://schemas.microsoft.com/office/powerpoint/2010/main" val="1071289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a:t>
            </a:fld>
            <a:endParaRPr lang="zh-CN" altLang="en-US"/>
          </a:p>
        </p:txBody>
      </p:sp>
    </p:spTree>
    <p:extLst>
      <p:ext uri="{BB962C8B-B14F-4D97-AF65-F5344CB8AC3E}">
        <p14:creationId xmlns:p14="http://schemas.microsoft.com/office/powerpoint/2010/main" val="38786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10</a:t>
            </a:fld>
            <a:endParaRPr lang="zh-CN" altLang="en-US"/>
          </a:p>
        </p:txBody>
      </p:sp>
    </p:spTree>
    <p:extLst>
      <p:ext uri="{BB962C8B-B14F-4D97-AF65-F5344CB8AC3E}">
        <p14:creationId xmlns:p14="http://schemas.microsoft.com/office/powerpoint/2010/main" val="3080659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11</a:t>
            </a:fld>
            <a:endParaRPr lang="zh-CN" altLang="en-US"/>
          </a:p>
        </p:txBody>
      </p:sp>
    </p:spTree>
    <p:extLst>
      <p:ext uri="{BB962C8B-B14F-4D97-AF65-F5344CB8AC3E}">
        <p14:creationId xmlns:p14="http://schemas.microsoft.com/office/powerpoint/2010/main" val="3540558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12</a:t>
            </a:fld>
            <a:endParaRPr lang="zh-CN" altLang="en-US"/>
          </a:p>
        </p:txBody>
      </p:sp>
    </p:spTree>
    <p:extLst>
      <p:ext uri="{BB962C8B-B14F-4D97-AF65-F5344CB8AC3E}">
        <p14:creationId xmlns:p14="http://schemas.microsoft.com/office/powerpoint/2010/main" val="49702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13</a:t>
            </a:fld>
            <a:endParaRPr lang="zh-CN" altLang="en-US"/>
          </a:p>
        </p:txBody>
      </p:sp>
    </p:spTree>
    <p:extLst>
      <p:ext uri="{BB962C8B-B14F-4D97-AF65-F5344CB8AC3E}">
        <p14:creationId xmlns:p14="http://schemas.microsoft.com/office/powerpoint/2010/main" val="3391947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14</a:t>
            </a:fld>
            <a:endParaRPr lang="zh-CN" altLang="en-US"/>
          </a:p>
        </p:txBody>
      </p:sp>
    </p:spTree>
    <p:extLst>
      <p:ext uri="{BB962C8B-B14F-4D97-AF65-F5344CB8AC3E}">
        <p14:creationId xmlns:p14="http://schemas.microsoft.com/office/powerpoint/2010/main" val="167549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18</a:t>
            </a:fld>
            <a:endParaRPr lang="zh-CN" altLang="en-US"/>
          </a:p>
        </p:txBody>
      </p:sp>
    </p:spTree>
    <p:extLst>
      <p:ext uri="{BB962C8B-B14F-4D97-AF65-F5344CB8AC3E}">
        <p14:creationId xmlns:p14="http://schemas.microsoft.com/office/powerpoint/2010/main" val="27895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20</a:t>
            </a:fld>
            <a:endParaRPr lang="zh-CN" altLang="en-US"/>
          </a:p>
        </p:txBody>
      </p:sp>
    </p:spTree>
    <p:extLst>
      <p:ext uri="{BB962C8B-B14F-4D97-AF65-F5344CB8AC3E}">
        <p14:creationId xmlns:p14="http://schemas.microsoft.com/office/powerpoint/2010/main" val="953548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21</a:t>
            </a:fld>
            <a:endParaRPr lang="zh-CN" altLang="en-US"/>
          </a:p>
        </p:txBody>
      </p:sp>
    </p:spTree>
    <p:extLst>
      <p:ext uri="{BB962C8B-B14F-4D97-AF65-F5344CB8AC3E}">
        <p14:creationId xmlns:p14="http://schemas.microsoft.com/office/powerpoint/2010/main" val="200164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24</a:t>
            </a:fld>
            <a:endParaRPr lang="zh-CN" altLang="en-US"/>
          </a:p>
        </p:txBody>
      </p:sp>
    </p:spTree>
    <p:extLst>
      <p:ext uri="{BB962C8B-B14F-4D97-AF65-F5344CB8AC3E}">
        <p14:creationId xmlns:p14="http://schemas.microsoft.com/office/powerpoint/2010/main" val="878848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a:t>
            </a:fld>
            <a:endParaRPr lang="zh-CN" altLang="en-US"/>
          </a:p>
        </p:txBody>
      </p:sp>
    </p:spTree>
    <p:extLst>
      <p:ext uri="{BB962C8B-B14F-4D97-AF65-F5344CB8AC3E}">
        <p14:creationId xmlns:p14="http://schemas.microsoft.com/office/powerpoint/2010/main" val="126972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https://www.facebook.com/baokefb</a:t>
            </a:r>
            <a:r>
              <a:rPr lang="en-US" sz="1200" kern="1200" dirty="0" smtClean="0">
                <a:solidFill>
                  <a:schemeClr val="tx1"/>
                </a:solidFill>
                <a:effectLst/>
                <a:latin typeface="+mn-lt"/>
                <a:ea typeface="+mn-ea"/>
                <a:cs typeface="+mn-cs"/>
              </a:rPr>
              <a:t>  - fb </a:t>
            </a:r>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0107C08-3D4D-451F-AC90-00F370C928EC}" type="slidenum">
              <a:rPr lang="zh-CN" altLang="en-US" smtClean="0"/>
              <a:t>3</a:t>
            </a:fld>
            <a:endParaRPr lang="zh-CN" altLang="en-US"/>
          </a:p>
        </p:txBody>
      </p:sp>
    </p:spTree>
    <p:extLst>
      <p:ext uri="{BB962C8B-B14F-4D97-AF65-F5344CB8AC3E}">
        <p14:creationId xmlns:p14="http://schemas.microsoft.com/office/powerpoint/2010/main" val="3973996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0107C08-3D4D-451F-AC90-00F370C928EC}" type="slidenum">
              <a:rPr lang="zh-CN" altLang="en-US" smtClean="0"/>
              <a:t>4</a:t>
            </a:fld>
            <a:endParaRPr lang="zh-CN" altLang="en-US"/>
          </a:p>
        </p:txBody>
      </p:sp>
    </p:spTree>
    <p:extLst>
      <p:ext uri="{BB962C8B-B14F-4D97-AF65-F5344CB8AC3E}">
        <p14:creationId xmlns:p14="http://schemas.microsoft.com/office/powerpoint/2010/main" val="2759131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0107C08-3D4D-451F-AC90-00F370C928EC}" type="slidenum">
              <a:rPr lang="zh-CN" altLang="en-US" smtClean="0"/>
              <a:t>5</a:t>
            </a:fld>
            <a:endParaRPr lang="zh-CN" altLang="en-US"/>
          </a:p>
        </p:txBody>
      </p:sp>
    </p:spTree>
    <p:extLst>
      <p:ext uri="{BB962C8B-B14F-4D97-AF65-F5344CB8AC3E}">
        <p14:creationId xmlns:p14="http://schemas.microsoft.com/office/powerpoint/2010/main" val="2122271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6</a:t>
            </a:fld>
            <a:endParaRPr lang="zh-CN" altLang="en-US"/>
          </a:p>
        </p:txBody>
      </p:sp>
    </p:spTree>
    <p:extLst>
      <p:ext uri="{BB962C8B-B14F-4D97-AF65-F5344CB8AC3E}">
        <p14:creationId xmlns:p14="http://schemas.microsoft.com/office/powerpoint/2010/main" val="284564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B0107C08-3D4D-451F-AC90-00F370C928EC}" type="slidenum">
              <a:rPr lang="zh-CN" altLang="en-US" smtClean="0"/>
              <a:t>7</a:t>
            </a:fld>
            <a:endParaRPr lang="zh-CN" altLang="en-US"/>
          </a:p>
        </p:txBody>
      </p:sp>
    </p:spTree>
    <p:extLst>
      <p:ext uri="{BB962C8B-B14F-4D97-AF65-F5344CB8AC3E}">
        <p14:creationId xmlns:p14="http://schemas.microsoft.com/office/powerpoint/2010/main" val="124303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0107C08-3D4D-451F-AC90-00F370C928EC}" type="slidenum">
              <a:rPr lang="zh-CN" altLang="en-US" smtClean="0"/>
              <a:t>8</a:t>
            </a:fld>
            <a:endParaRPr lang="zh-CN" altLang="en-US"/>
          </a:p>
        </p:txBody>
      </p:sp>
    </p:spTree>
    <p:extLst>
      <p:ext uri="{BB962C8B-B14F-4D97-AF65-F5344CB8AC3E}">
        <p14:creationId xmlns:p14="http://schemas.microsoft.com/office/powerpoint/2010/main" val="3352476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9</a:t>
            </a:fld>
            <a:endParaRPr lang="zh-CN" altLang="en-US"/>
          </a:p>
        </p:txBody>
      </p:sp>
    </p:spTree>
    <p:extLst>
      <p:ext uri="{BB962C8B-B14F-4D97-AF65-F5344CB8AC3E}">
        <p14:creationId xmlns:p14="http://schemas.microsoft.com/office/powerpoint/2010/main" val="74716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44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4576363" y="1919503"/>
            <a:ext cx="3039274" cy="4352720"/>
          </a:xfrm>
          <a:custGeom>
            <a:avLst/>
            <a:gdLst>
              <a:gd name="connsiteX0" fmla="*/ 0 w 3039274"/>
              <a:gd name="connsiteY0" fmla="*/ 0 h 4352720"/>
              <a:gd name="connsiteX1" fmla="*/ 3039274 w 3039274"/>
              <a:gd name="connsiteY1" fmla="*/ 0 h 4352720"/>
              <a:gd name="connsiteX2" fmla="*/ 3039274 w 3039274"/>
              <a:gd name="connsiteY2" fmla="*/ 4352720 h 4352720"/>
              <a:gd name="connsiteX3" fmla="*/ 0 w 3039274"/>
              <a:gd name="connsiteY3" fmla="*/ 4352720 h 4352720"/>
            </a:gdLst>
            <a:ahLst/>
            <a:cxnLst>
              <a:cxn ang="0">
                <a:pos x="connsiteX0" y="connsiteY0"/>
              </a:cxn>
              <a:cxn ang="0">
                <a:pos x="connsiteX1" y="connsiteY1"/>
              </a:cxn>
              <a:cxn ang="0">
                <a:pos x="connsiteX2" y="connsiteY2"/>
              </a:cxn>
              <a:cxn ang="0">
                <a:pos x="connsiteX3" y="connsiteY3"/>
              </a:cxn>
            </a:cxnLst>
            <a:rect l="l" t="t" r="r" b="b"/>
            <a:pathLst>
              <a:path w="3039274" h="4352720">
                <a:moveTo>
                  <a:pt x="0" y="0"/>
                </a:moveTo>
                <a:lnTo>
                  <a:pt x="3039274" y="0"/>
                </a:lnTo>
                <a:lnTo>
                  <a:pt x="3039274" y="4352720"/>
                </a:lnTo>
                <a:lnTo>
                  <a:pt x="0" y="435272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5069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 y="3428999"/>
            <a:ext cx="12191999" cy="3429000"/>
          </a:xfrm>
          <a:custGeom>
            <a:avLst/>
            <a:gdLst>
              <a:gd name="connsiteX0" fmla="*/ 9869714 w 12191999"/>
              <a:gd name="connsiteY0" fmla="*/ 1474791 h 3429000"/>
              <a:gd name="connsiteX1" fmla="*/ 12191999 w 12191999"/>
              <a:gd name="connsiteY1" fmla="*/ 1474791 h 3429000"/>
              <a:gd name="connsiteX2" fmla="*/ 12191999 w 12191999"/>
              <a:gd name="connsiteY2" fmla="*/ 3429000 h 3429000"/>
              <a:gd name="connsiteX3" fmla="*/ 9869714 w 12191999"/>
              <a:gd name="connsiteY3" fmla="*/ 3429000 h 3429000"/>
              <a:gd name="connsiteX4" fmla="*/ 5152572 w 12191999"/>
              <a:gd name="connsiteY4" fmla="*/ 1474791 h 3429000"/>
              <a:gd name="connsiteX5" fmla="*/ 9797143 w 12191999"/>
              <a:gd name="connsiteY5" fmla="*/ 1474791 h 3429000"/>
              <a:gd name="connsiteX6" fmla="*/ 9797143 w 12191999"/>
              <a:gd name="connsiteY6" fmla="*/ 3429000 h 3429000"/>
              <a:gd name="connsiteX7" fmla="*/ 5152572 w 12191999"/>
              <a:gd name="connsiteY7" fmla="*/ 3429000 h 3429000"/>
              <a:gd name="connsiteX8" fmla="*/ 3643085 w 12191999"/>
              <a:gd name="connsiteY8" fmla="*/ 1474791 h 3429000"/>
              <a:gd name="connsiteX9" fmla="*/ 5080000 w 12191999"/>
              <a:gd name="connsiteY9" fmla="*/ 1474791 h 3429000"/>
              <a:gd name="connsiteX10" fmla="*/ 5080000 w 12191999"/>
              <a:gd name="connsiteY10" fmla="*/ 3429000 h 3429000"/>
              <a:gd name="connsiteX11" fmla="*/ 3643085 w 12191999"/>
              <a:gd name="connsiteY11" fmla="*/ 3429000 h 3429000"/>
              <a:gd name="connsiteX12" fmla="*/ 0 w 12191999"/>
              <a:gd name="connsiteY12" fmla="*/ 1474791 h 3429000"/>
              <a:gd name="connsiteX13" fmla="*/ 3570514 w 12191999"/>
              <a:gd name="connsiteY13" fmla="*/ 1474791 h 3429000"/>
              <a:gd name="connsiteX14" fmla="*/ 3570514 w 12191999"/>
              <a:gd name="connsiteY14" fmla="*/ 3429000 h 3429000"/>
              <a:gd name="connsiteX15" fmla="*/ 0 w 12191999"/>
              <a:gd name="connsiteY15" fmla="*/ 3429000 h 3429000"/>
              <a:gd name="connsiteX16" fmla="*/ 8592456 w 12191999"/>
              <a:gd name="connsiteY16" fmla="*/ 0 h 3429000"/>
              <a:gd name="connsiteX17" fmla="*/ 12191999 w 12191999"/>
              <a:gd name="connsiteY17" fmla="*/ 0 h 3429000"/>
              <a:gd name="connsiteX18" fmla="*/ 12191999 w 12191999"/>
              <a:gd name="connsiteY18" fmla="*/ 1418771 h 3429000"/>
              <a:gd name="connsiteX19" fmla="*/ 8592456 w 12191999"/>
              <a:gd name="connsiteY19" fmla="*/ 1418771 h 3429000"/>
              <a:gd name="connsiteX20" fmla="*/ 4325256 w 12191999"/>
              <a:gd name="connsiteY20" fmla="*/ 0 h 3429000"/>
              <a:gd name="connsiteX21" fmla="*/ 8534399 w 12191999"/>
              <a:gd name="connsiteY21" fmla="*/ 0 h 3429000"/>
              <a:gd name="connsiteX22" fmla="*/ 8534399 w 12191999"/>
              <a:gd name="connsiteY22" fmla="*/ 1418771 h 3429000"/>
              <a:gd name="connsiteX23" fmla="*/ 4325256 w 12191999"/>
              <a:gd name="connsiteY23" fmla="*/ 1418771 h 3429000"/>
              <a:gd name="connsiteX24" fmla="*/ 0 w 12191999"/>
              <a:gd name="connsiteY24" fmla="*/ 0 h 3429000"/>
              <a:gd name="connsiteX25" fmla="*/ 4267199 w 12191999"/>
              <a:gd name="connsiteY25" fmla="*/ 0 h 3429000"/>
              <a:gd name="connsiteX26" fmla="*/ 4267199 w 12191999"/>
              <a:gd name="connsiteY26" fmla="*/ 1418771 h 3429000"/>
              <a:gd name="connsiteX27" fmla="*/ 0 w 12191999"/>
              <a:gd name="connsiteY27" fmla="*/ 141877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1999" h="3429000">
                <a:moveTo>
                  <a:pt x="9869714" y="1474791"/>
                </a:moveTo>
                <a:lnTo>
                  <a:pt x="12191999" y="1474791"/>
                </a:lnTo>
                <a:lnTo>
                  <a:pt x="12191999" y="3429000"/>
                </a:lnTo>
                <a:lnTo>
                  <a:pt x="9869714" y="3429000"/>
                </a:lnTo>
                <a:close/>
                <a:moveTo>
                  <a:pt x="5152572" y="1474791"/>
                </a:moveTo>
                <a:lnTo>
                  <a:pt x="9797143" y="1474791"/>
                </a:lnTo>
                <a:lnTo>
                  <a:pt x="9797143" y="3429000"/>
                </a:lnTo>
                <a:lnTo>
                  <a:pt x="5152572" y="3429000"/>
                </a:lnTo>
                <a:close/>
                <a:moveTo>
                  <a:pt x="3643085" y="1474791"/>
                </a:moveTo>
                <a:lnTo>
                  <a:pt x="5080000" y="1474791"/>
                </a:lnTo>
                <a:lnTo>
                  <a:pt x="5080000" y="3429000"/>
                </a:lnTo>
                <a:lnTo>
                  <a:pt x="3643085" y="3429000"/>
                </a:lnTo>
                <a:close/>
                <a:moveTo>
                  <a:pt x="0" y="1474791"/>
                </a:moveTo>
                <a:lnTo>
                  <a:pt x="3570514" y="1474791"/>
                </a:lnTo>
                <a:lnTo>
                  <a:pt x="3570514" y="3429000"/>
                </a:lnTo>
                <a:lnTo>
                  <a:pt x="0" y="3429000"/>
                </a:lnTo>
                <a:close/>
                <a:moveTo>
                  <a:pt x="8592456" y="0"/>
                </a:moveTo>
                <a:lnTo>
                  <a:pt x="12191999" y="0"/>
                </a:lnTo>
                <a:lnTo>
                  <a:pt x="12191999" y="1418771"/>
                </a:lnTo>
                <a:lnTo>
                  <a:pt x="8592456" y="1418771"/>
                </a:lnTo>
                <a:close/>
                <a:moveTo>
                  <a:pt x="4325256" y="0"/>
                </a:moveTo>
                <a:lnTo>
                  <a:pt x="8534399" y="0"/>
                </a:lnTo>
                <a:lnTo>
                  <a:pt x="8534399" y="1418771"/>
                </a:lnTo>
                <a:lnTo>
                  <a:pt x="4325256" y="1418771"/>
                </a:lnTo>
                <a:close/>
                <a:moveTo>
                  <a:pt x="0" y="0"/>
                </a:moveTo>
                <a:lnTo>
                  <a:pt x="4267199" y="0"/>
                </a:lnTo>
                <a:lnTo>
                  <a:pt x="4267199" y="1418771"/>
                </a:lnTo>
                <a:lnTo>
                  <a:pt x="0" y="1418771"/>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89610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1" name="任意多边形: 形状 20"/>
          <p:cNvSpPr>
            <a:spLocks noGrp="1"/>
          </p:cNvSpPr>
          <p:nvPr>
            <p:ph type="pic" sz="quarter" idx="10"/>
          </p:nvPr>
        </p:nvSpPr>
        <p:spPr>
          <a:xfrm>
            <a:off x="1092200"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20" name="任意多边形: 形状 19"/>
          <p:cNvSpPr>
            <a:spLocks noGrp="1"/>
          </p:cNvSpPr>
          <p:nvPr>
            <p:ph type="pic" sz="quarter" idx="11"/>
          </p:nvPr>
        </p:nvSpPr>
        <p:spPr>
          <a:xfrm>
            <a:off x="3101944"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19" name="任意多边形: 形状 18"/>
          <p:cNvSpPr>
            <a:spLocks noGrp="1"/>
          </p:cNvSpPr>
          <p:nvPr>
            <p:ph type="pic" sz="quarter" idx="12"/>
          </p:nvPr>
        </p:nvSpPr>
        <p:spPr>
          <a:xfrm>
            <a:off x="5111689"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7121433"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17" name="任意多边形: 形状 16"/>
          <p:cNvSpPr>
            <a:spLocks noGrp="1"/>
          </p:cNvSpPr>
          <p:nvPr>
            <p:ph type="pic" sz="quarter" idx="14"/>
          </p:nvPr>
        </p:nvSpPr>
        <p:spPr>
          <a:xfrm>
            <a:off x="9131176"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7755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7" name="任意多边形: 形状 26"/>
          <p:cNvSpPr>
            <a:spLocks noGrp="1"/>
          </p:cNvSpPr>
          <p:nvPr>
            <p:ph type="pic" sz="quarter" idx="14"/>
          </p:nvPr>
        </p:nvSpPr>
        <p:spPr>
          <a:xfrm>
            <a:off x="8616157" y="5015706"/>
            <a:ext cx="2520156" cy="1066006"/>
          </a:xfrm>
          <a:custGeom>
            <a:avLst/>
            <a:gdLst>
              <a:gd name="connsiteX0" fmla="*/ 0 w 2520156"/>
              <a:gd name="connsiteY0" fmla="*/ 0 h 1066006"/>
              <a:gd name="connsiteX1" fmla="*/ 2520156 w 2520156"/>
              <a:gd name="connsiteY1" fmla="*/ 0 h 1066006"/>
              <a:gd name="connsiteX2" fmla="*/ 2520156 w 2520156"/>
              <a:gd name="connsiteY2" fmla="*/ 1066006 h 1066006"/>
              <a:gd name="connsiteX3" fmla="*/ 0 w 2520156"/>
              <a:gd name="connsiteY3" fmla="*/ 1066006 h 1066006"/>
            </a:gdLst>
            <a:ahLst/>
            <a:cxnLst>
              <a:cxn ang="0">
                <a:pos x="connsiteX0" y="connsiteY0"/>
              </a:cxn>
              <a:cxn ang="0">
                <a:pos x="connsiteX1" y="connsiteY1"/>
              </a:cxn>
              <a:cxn ang="0">
                <a:pos x="connsiteX2" y="connsiteY2"/>
              </a:cxn>
              <a:cxn ang="0">
                <a:pos x="connsiteX3" y="connsiteY3"/>
              </a:cxn>
            </a:cxnLst>
            <a:rect l="l" t="t" r="r" b="b"/>
            <a:pathLst>
              <a:path w="2520156" h="1066006">
                <a:moveTo>
                  <a:pt x="0" y="0"/>
                </a:moveTo>
                <a:lnTo>
                  <a:pt x="2520156" y="0"/>
                </a:lnTo>
                <a:lnTo>
                  <a:pt x="2520156" y="1066006"/>
                </a:lnTo>
                <a:lnTo>
                  <a:pt x="0" y="1066006"/>
                </a:lnTo>
                <a:close/>
              </a:path>
            </a:pathLst>
          </a:custGeom>
        </p:spPr>
        <p:txBody>
          <a:bodyPr wrap="square">
            <a:noAutofit/>
          </a:bodyPr>
          <a:lstStyle/>
          <a:p>
            <a:endParaRPr lang="zh-CN" altLang="en-US"/>
          </a:p>
        </p:txBody>
      </p:sp>
      <p:sp>
        <p:nvSpPr>
          <p:cNvPr id="24" name="任意多边形: 形状 23"/>
          <p:cNvSpPr>
            <a:spLocks noGrp="1"/>
          </p:cNvSpPr>
          <p:nvPr>
            <p:ph type="pic" sz="quarter" idx="15"/>
          </p:nvPr>
        </p:nvSpPr>
        <p:spPr>
          <a:xfrm>
            <a:off x="8616157" y="3543300"/>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
        <p:nvSpPr>
          <p:cNvPr id="21" name="任意多边形: 形状 20"/>
          <p:cNvSpPr>
            <a:spLocks noGrp="1"/>
          </p:cNvSpPr>
          <p:nvPr>
            <p:ph type="pic" sz="quarter" idx="10"/>
          </p:nvPr>
        </p:nvSpPr>
        <p:spPr>
          <a:xfrm>
            <a:off x="1055688" y="2070894"/>
            <a:ext cx="5040312" cy="2944812"/>
          </a:xfrm>
          <a:custGeom>
            <a:avLst/>
            <a:gdLst>
              <a:gd name="connsiteX0" fmla="*/ 0 w 5040312"/>
              <a:gd name="connsiteY0" fmla="*/ 0 h 2944812"/>
              <a:gd name="connsiteX1" fmla="*/ 5040312 w 5040312"/>
              <a:gd name="connsiteY1" fmla="*/ 0 h 2944812"/>
              <a:gd name="connsiteX2" fmla="*/ 5040312 w 5040312"/>
              <a:gd name="connsiteY2" fmla="*/ 2944812 h 2944812"/>
              <a:gd name="connsiteX3" fmla="*/ 0 w 5040312"/>
              <a:gd name="connsiteY3" fmla="*/ 2944812 h 2944812"/>
            </a:gdLst>
            <a:ahLst/>
            <a:cxnLst>
              <a:cxn ang="0">
                <a:pos x="connsiteX0" y="connsiteY0"/>
              </a:cxn>
              <a:cxn ang="0">
                <a:pos x="connsiteX1" y="connsiteY1"/>
              </a:cxn>
              <a:cxn ang="0">
                <a:pos x="connsiteX2" y="connsiteY2"/>
              </a:cxn>
              <a:cxn ang="0">
                <a:pos x="connsiteX3" y="connsiteY3"/>
              </a:cxn>
            </a:cxnLst>
            <a:rect l="l" t="t" r="r" b="b"/>
            <a:pathLst>
              <a:path w="5040312" h="2944812">
                <a:moveTo>
                  <a:pt x="0" y="0"/>
                </a:moveTo>
                <a:lnTo>
                  <a:pt x="5040312" y="0"/>
                </a:lnTo>
                <a:lnTo>
                  <a:pt x="5040312" y="2944812"/>
                </a:lnTo>
                <a:lnTo>
                  <a:pt x="0" y="2944812"/>
                </a:lnTo>
                <a:close/>
              </a:path>
            </a:pathLst>
          </a:custGeom>
        </p:spPr>
        <p:txBody>
          <a:bodyPr wrap="square">
            <a:noAutofit/>
          </a:bodyPr>
          <a:lstStyle/>
          <a:p>
            <a:endParaRPr lang="zh-CN" altLang="en-US"/>
          </a:p>
        </p:txBody>
      </p:sp>
      <p:sp>
        <p:nvSpPr>
          <p:cNvPr id="26" name="任意多边形: 形状 25"/>
          <p:cNvSpPr>
            <a:spLocks noGrp="1"/>
          </p:cNvSpPr>
          <p:nvPr>
            <p:ph type="pic" sz="quarter" idx="11"/>
          </p:nvPr>
        </p:nvSpPr>
        <p:spPr>
          <a:xfrm>
            <a:off x="6096001" y="5015706"/>
            <a:ext cx="2520156" cy="1066006"/>
          </a:xfrm>
          <a:custGeom>
            <a:avLst/>
            <a:gdLst>
              <a:gd name="connsiteX0" fmla="*/ 0 w 2520156"/>
              <a:gd name="connsiteY0" fmla="*/ 0 h 1066006"/>
              <a:gd name="connsiteX1" fmla="*/ 2520156 w 2520156"/>
              <a:gd name="connsiteY1" fmla="*/ 0 h 1066006"/>
              <a:gd name="connsiteX2" fmla="*/ 2520156 w 2520156"/>
              <a:gd name="connsiteY2" fmla="*/ 1066006 h 1066006"/>
              <a:gd name="connsiteX3" fmla="*/ 0 w 2520156"/>
              <a:gd name="connsiteY3" fmla="*/ 1066006 h 1066006"/>
            </a:gdLst>
            <a:ahLst/>
            <a:cxnLst>
              <a:cxn ang="0">
                <a:pos x="connsiteX0" y="connsiteY0"/>
              </a:cxn>
              <a:cxn ang="0">
                <a:pos x="connsiteX1" y="connsiteY1"/>
              </a:cxn>
              <a:cxn ang="0">
                <a:pos x="connsiteX2" y="connsiteY2"/>
              </a:cxn>
              <a:cxn ang="0">
                <a:pos x="connsiteX3" y="connsiteY3"/>
              </a:cxn>
            </a:cxnLst>
            <a:rect l="l" t="t" r="r" b="b"/>
            <a:pathLst>
              <a:path w="2520156" h="1066006">
                <a:moveTo>
                  <a:pt x="0" y="0"/>
                </a:moveTo>
                <a:lnTo>
                  <a:pt x="2520156" y="0"/>
                </a:lnTo>
                <a:lnTo>
                  <a:pt x="2520156" y="1066006"/>
                </a:lnTo>
                <a:lnTo>
                  <a:pt x="0" y="1066006"/>
                </a:lnTo>
                <a:close/>
              </a:path>
            </a:pathLst>
          </a:custGeom>
        </p:spPr>
        <p:txBody>
          <a:bodyPr wrap="square">
            <a:noAutofit/>
          </a:bodyPr>
          <a:lstStyle/>
          <a:p>
            <a:endParaRPr lang="zh-CN" altLang="en-US"/>
          </a:p>
        </p:txBody>
      </p:sp>
      <p:sp>
        <p:nvSpPr>
          <p:cNvPr id="25" name="任意多边形: 形状 24"/>
          <p:cNvSpPr>
            <a:spLocks noGrp="1"/>
          </p:cNvSpPr>
          <p:nvPr>
            <p:ph type="pic" sz="quarter" idx="12"/>
          </p:nvPr>
        </p:nvSpPr>
        <p:spPr>
          <a:xfrm>
            <a:off x="6096001" y="3543300"/>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
        <p:nvSpPr>
          <p:cNvPr id="22" name="任意多边形: 形状 21"/>
          <p:cNvSpPr>
            <a:spLocks noGrp="1"/>
          </p:cNvSpPr>
          <p:nvPr>
            <p:ph type="pic" sz="quarter" idx="13"/>
          </p:nvPr>
        </p:nvSpPr>
        <p:spPr>
          <a:xfrm>
            <a:off x="6096001" y="2070894"/>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
        <p:nvSpPr>
          <p:cNvPr id="23" name="任意多边形: 形状 22"/>
          <p:cNvSpPr>
            <a:spLocks noGrp="1"/>
          </p:cNvSpPr>
          <p:nvPr>
            <p:ph type="pic" sz="quarter" idx="16"/>
          </p:nvPr>
        </p:nvSpPr>
        <p:spPr>
          <a:xfrm>
            <a:off x="8616157" y="2070894"/>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35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19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318213" y="2035618"/>
            <a:ext cx="3810000" cy="3984183"/>
          </a:xfrm>
          <a:custGeom>
            <a:avLst/>
            <a:gdLst>
              <a:gd name="connsiteX0" fmla="*/ 232905 w 3810000"/>
              <a:gd name="connsiteY0" fmla="*/ 0 h 3984183"/>
              <a:gd name="connsiteX1" fmla="*/ 3577095 w 3810000"/>
              <a:gd name="connsiteY1" fmla="*/ 0 h 3984183"/>
              <a:gd name="connsiteX2" fmla="*/ 3810000 w 3810000"/>
              <a:gd name="connsiteY2" fmla="*/ 232905 h 3984183"/>
              <a:gd name="connsiteX3" fmla="*/ 3810000 w 3810000"/>
              <a:gd name="connsiteY3" fmla="*/ 3751278 h 3984183"/>
              <a:gd name="connsiteX4" fmla="*/ 3577095 w 3810000"/>
              <a:gd name="connsiteY4" fmla="*/ 3984183 h 3984183"/>
              <a:gd name="connsiteX5" fmla="*/ 232905 w 3810000"/>
              <a:gd name="connsiteY5" fmla="*/ 3984183 h 3984183"/>
              <a:gd name="connsiteX6" fmla="*/ 0 w 3810000"/>
              <a:gd name="connsiteY6" fmla="*/ 3751278 h 3984183"/>
              <a:gd name="connsiteX7" fmla="*/ 0 w 3810000"/>
              <a:gd name="connsiteY7" fmla="*/ 232905 h 3984183"/>
              <a:gd name="connsiteX8" fmla="*/ 232905 w 3810000"/>
              <a:gd name="connsiteY8" fmla="*/ 0 h 398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984183">
                <a:moveTo>
                  <a:pt x="232905" y="0"/>
                </a:moveTo>
                <a:lnTo>
                  <a:pt x="3577095" y="0"/>
                </a:lnTo>
                <a:cubicBezTo>
                  <a:pt x="3705725" y="0"/>
                  <a:pt x="3810000" y="104275"/>
                  <a:pt x="3810000" y="232905"/>
                </a:cubicBezTo>
                <a:lnTo>
                  <a:pt x="3810000" y="3751278"/>
                </a:lnTo>
                <a:cubicBezTo>
                  <a:pt x="3810000" y="3879908"/>
                  <a:pt x="3705725" y="3984183"/>
                  <a:pt x="3577095" y="3984183"/>
                </a:cubicBezTo>
                <a:lnTo>
                  <a:pt x="232905" y="3984183"/>
                </a:lnTo>
                <a:cubicBezTo>
                  <a:pt x="104275" y="3984183"/>
                  <a:pt x="0" y="3879908"/>
                  <a:pt x="0" y="3751278"/>
                </a:cubicBezTo>
                <a:lnTo>
                  <a:pt x="0" y="232905"/>
                </a:lnTo>
                <a:cubicBezTo>
                  <a:pt x="0" y="104275"/>
                  <a:pt x="104275" y="0"/>
                  <a:pt x="23290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5749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1550481" y="2323407"/>
            <a:ext cx="1225190" cy="1559240"/>
          </a:xfrm>
          <a:custGeom>
            <a:avLst/>
            <a:gdLst>
              <a:gd name="connsiteX0" fmla="*/ 604372 w 1225190"/>
              <a:gd name="connsiteY0" fmla="*/ 0 h 1559240"/>
              <a:gd name="connsiteX1" fmla="*/ 1031441 w 1225190"/>
              <a:gd name="connsiteY1" fmla="*/ 124370 h 1559240"/>
              <a:gd name="connsiteX2" fmla="*/ 1182021 w 1225190"/>
              <a:gd name="connsiteY2" fmla="*/ 456363 h 1559240"/>
              <a:gd name="connsiteX3" fmla="*/ 877779 w 1225190"/>
              <a:gd name="connsiteY3" fmla="*/ 469725 h 1559240"/>
              <a:gd name="connsiteX4" fmla="*/ 794009 w 1225190"/>
              <a:gd name="connsiteY4" fmla="*/ 302701 h 1559240"/>
              <a:gd name="connsiteX5" fmla="*/ 601289 w 1225190"/>
              <a:gd name="connsiteY5" fmla="*/ 251822 h 1559240"/>
              <a:gd name="connsiteX6" fmla="*/ 393664 w 1225190"/>
              <a:gd name="connsiteY6" fmla="*/ 306298 h 1559240"/>
              <a:gd name="connsiteX7" fmla="*/ 345355 w 1225190"/>
              <a:gd name="connsiteY7" fmla="*/ 399832 h 1559240"/>
              <a:gd name="connsiteX8" fmla="*/ 390580 w 1225190"/>
              <a:gd name="connsiteY8" fmla="*/ 491310 h 1559240"/>
              <a:gd name="connsiteX9" fmla="*/ 670154 w 1225190"/>
              <a:gd name="connsiteY9" fmla="*/ 592039 h 1559240"/>
              <a:gd name="connsiteX10" fmla="*/ 998550 w 1225190"/>
              <a:gd name="connsiteY10" fmla="*/ 700476 h 1559240"/>
              <a:gd name="connsiteX11" fmla="*/ 1165061 w 1225190"/>
              <a:gd name="connsiteY11" fmla="*/ 853625 h 1559240"/>
              <a:gd name="connsiteX12" fmla="*/ 1225190 w 1225190"/>
              <a:gd name="connsiteY12" fmla="*/ 1093627 h 1559240"/>
              <a:gd name="connsiteX13" fmla="*/ 1153241 w 1225190"/>
              <a:gd name="connsiteY13" fmla="*/ 1336198 h 1559240"/>
              <a:gd name="connsiteX14" fmla="*/ 949728 w 1225190"/>
              <a:gd name="connsiteY14" fmla="*/ 1504251 h 1559240"/>
              <a:gd name="connsiteX15" fmla="*/ 621845 w 1225190"/>
              <a:gd name="connsiteY15" fmla="*/ 1559240 h 1559240"/>
              <a:gd name="connsiteX16" fmla="*/ 182956 w 1225190"/>
              <a:gd name="connsiteY16" fmla="*/ 1427162 h 1559240"/>
              <a:gd name="connsiteX17" fmla="*/ 0 w 1225190"/>
              <a:gd name="connsiteY17" fmla="*/ 1042235 h 1559240"/>
              <a:gd name="connsiteX18" fmla="*/ 296019 w 1225190"/>
              <a:gd name="connsiteY18" fmla="*/ 1013455 h 1559240"/>
              <a:gd name="connsiteX19" fmla="*/ 404456 w 1225190"/>
              <a:gd name="connsiteY19" fmla="*/ 1232386 h 1559240"/>
              <a:gd name="connsiteX20" fmla="*/ 624929 w 1225190"/>
              <a:gd name="connsiteY20" fmla="*/ 1302279 h 1559240"/>
              <a:gd name="connsiteX21" fmla="*/ 846429 w 1225190"/>
              <a:gd name="connsiteY21" fmla="*/ 1240095 h 1559240"/>
              <a:gd name="connsiteX22" fmla="*/ 920948 w 1225190"/>
              <a:gd name="connsiteY22" fmla="*/ 1094655 h 1559240"/>
              <a:gd name="connsiteX23" fmla="*/ 889599 w 1225190"/>
              <a:gd name="connsiteY23" fmla="*/ 1003690 h 1559240"/>
              <a:gd name="connsiteX24" fmla="*/ 780133 w 1225190"/>
              <a:gd name="connsiteY24" fmla="*/ 938422 h 1559240"/>
              <a:gd name="connsiteX25" fmla="*/ 536534 w 1225190"/>
              <a:gd name="connsiteY25" fmla="*/ 872640 h 1559240"/>
              <a:gd name="connsiteX26" fmla="*/ 193234 w 1225190"/>
              <a:gd name="connsiteY26" fmla="*/ 723603 h 1559240"/>
              <a:gd name="connsiteX27" fmla="*/ 54475 w 1225190"/>
              <a:gd name="connsiteY27" fmla="*/ 420389 h 1559240"/>
              <a:gd name="connsiteX28" fmla="*/ 119743 w 1225190"/>
              <a:gd name="connsiteY28" fmla="*/ 205055 h 1559240"/>
              <a:gd name="connsiteX29" fmla="*/ 307839 w 1225190"/>
              <a:gd name="connsiteY29" fmla="*/ 52420 h 1559240"/>
              <a:gd name="connsiteX30" fmla="*/ 604372 w 1225190"/>
              <a:gd name="connsiteY30" fmla="*/ 0 h 155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5190" h="1559240">
                <a:moveTo>
                  <a:pt x="604372" y="0"/>
                </a:moveTo>
                <a:cubicBezTo>
                  <a:pt x="793495" y="0"/>
                  <a:pt x="935852" y="41457"/>
                  <a:pt x="1031441" y="124370"/>
                </a:cubicBezTo>
                <a:cubicBezTo>
                  <a:pt x="1127031" y="207282"/>
                  <a:pt x="1177224" y="317947"/>
                  <a:pt x="1182021" y="456363"/>
                </a:cubicBezTo>
                <a:lnTo>
                  <a:pt x="877779" y="469725"/>
                </a:lnTo>
                <a:cubicBezTo>
                  <a:pt x="864759" y="392294"/>
                  <a:pt x="836836" y="336619"/>
                  <a:pt x="794009" y="302701"/>
                </a:cubicBezTo>
                <a:cubicBezTo>
                  <a:pt x="751182" y="268782"/>
                  <a:pt x="686942" y="251822"/>
                  <a:pt x="601289" y="251822"/>
                </a:cubicBezTo>
                <a:cubicBezTo>
                  <a:pt x="512894" y="251822"/>
                  <a:pt x="443686" y="269981"/>
                  <a:pt x="393664" y="306298"/>
                </a:cubicBezTo>
                <a:cubicBezTo>
                  <a:pt x="361458" y="329596"/>
                  <a:pt x="345355" y="360774"/>
                  <a:pt x="345355" y="399832"/>
                </a:cubicBezTo>
                <a:cubicBezTo>
                  <a:pt x="345355" y="435464"/>
                  <a:pt x="360430" y="465957"/>
                  <a:pt x="390580" y="491310"/>
                </a:cubicBezTo>
                <a:cubicBezTo>
                  <a:pt x="428953" y="523516"/>
                  <a:pt x="522145" y="557092"/>
                  <a:pt x="670154" y="592039"/>
                </a:cubicBezTo>
                <a:cubicBezTo>
                  <a:pt x="818164" y="626985"/>
                  <a:pt x="927629" y="663131"/>
                  <a:pt x="998550" y="700476"/>
                </a:cubicBezTo>
                <a:cubicBezTo>
                  <a:pt x="1069472" y="737821"/>
                  <a:pt x="1124975" y="788871"/>
                  <a:pt x="1165061" y="853625"/>
                </a:cubicBezTo>
                <a:cubicBezTo>
                  <a:pt x="1205147" y="918379"/>
                  <a:pt x="1225190" y="998380"/>
                  <a:pt x="1225190" y="1093627"/>
                </a:cubicBezTo>
                <a:cubicBezTo>
                  <a:pt x="1225190" y="1179966"/>
                  <a:pt x="1201207" y="1260823"/>
                  <a:pt x="1153241" y="1336198"/>
                </a:cubicBezTo>
                <a:cubicBezTo>
                  <a:pt x="1105275" y="1411573"/>
                  <a:pt x="1037437" y="1467591"/>
                  <a:pt x="949728" y="1504251"/>
                </a:cubicBezTo>
                <a:cubicBezTo>
                  <a:pt x="862018" y="1540910"/>
                  <a:pt x="752724" y="1559240"/>
                  <a:pt x="621845" y="1559240"/>
                </a:cubicBezTo>
                <a:cubicBezTo>
                  <a:pt x="431352" y="1559240"/>
                  <a:pt x="285055" y="1515214"/>
                  <a:pt x="182956" y="1427162"/>
                </a:cubicBezTo>
                <a:cubicBezTo>
                  <a:pt x="80857" y="1339110"/>
                  <a:pt x="19871" y="1210801"/>
                  <a:pt x="0" y="1042235"/>
                </a:cubicBezTo>
                <a:lnTo>
                  <a:pt x="296019" y="1013455"/>
                </a:lnTo>
                <a:cubicBezTo>
                  <a:pt x="313835" y="1112813"/>
                  <a:pt x="349981" y="1185790"/>
                  <a:pt x="404456" y="1232386"/>
                </a:cubicBezTo>
                <a:cubicBezTo>
                  <a:pt x="458932" y="1278981"/>
                  <a:pt x="532423" y="1302279"/>
                  <a:pt x="624929" y="1302279"/>
                </a:cubicBezTo>
                <a:cubicBezTo>
                  <a:pt x="722917" y="1302279"/>
                  <a:pt x="796750" y="1281551"/>
                  <a:pt x="846429" y="1240095"/>
                </a:cubicBezTo>
                <a:cubicBezTo>
                  <a:pt x="896108" y="1198638"/>
                  <a:pt x="920948" y="1150158"/>
                  <a:pt x="920948" y="1094655"/>
                </a:cubicBezTo>
                <a:cubicBezTo>
                  <a:pt x="920948" y="1059023"/>
                  <a:pt x="910498" y="1028701"/>
                  <a:pt x="889599" y="1003690"/>
                </a:cubicBezTo>
                <a:cubicBezTo>
                  <a:pt x="868699" y="978680"/>
                  <a:pt x="832211" y="956923"/>
                  <a:pt x="780133" y="938422"/>
                </a:cubicBezTo>
                <a:cubicBezTo>
                  <a:pt x="744501" y="926088"/>
                  <a:pt x="663302" y="904161"/>
                  <a:pt x="536534" y="872640"/>
                </a:cubicBezTo>
                <a:cubicBezTo>
                  <a:pt x="373450" y="832212"/>
                  <a:pt x="259016" y="782532"/>
                  <a:pt x="193234" y="723603"/>
                </a:cubicBezTo>
                <a:cubicBezTo>
                  <a:pt x="100728" y="640690"/>
                  <a:pt x="54475" y="539619"/>
                  <a:pt x="54475" y="420389"/>
                </a:cubicBezTo>
                <a:cubicBezTo>
                  <a:pt x="54475" y="343643"/>
                  <a:pt x="76231" y="271865"/>
                  <a:pt x="119743" y="205055"/>
                </a:cubicBezTo>
                <a:cubicBezTo>
                  <a:pt x="163255" y="138245"/>
                  <a:pt x="225954" y="87367"/>
                  <a:pt x="307839" y="52420"/>
                </a:cubicBezTo>
                <a:cubicBezTo>
                  <a:pt x="389724" y="17474"/>
                  <a:pt x="488568" y="0"/>
                  <a:pt x="604372"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1"/>
          </p:nvPr>
        </p:nvSpPr>
        <p:spPr>
          <a:xfrm>
            <a:off x="3872219" y="2366363"/>
            <a:ext cx="1977572" cy="1506820"/>
          </a:xfrm>
          <a:custGeom>
            <a:avLst/>
            <a:gdLst>
              <a:gd name="connsiteX0" fmla="*/ 0 w 1977572"/>
              <a:gd name="connsiteY0" fmla="*/ 0 h 1506820"/>
              <a:gd name="connsiteX1" fmla="*/ 311436 w 1977572"/>
              <a:gd name="connsiteY1" fmla="*/ 0 h 1506820"/>
              <a:gd name="connsiteX2" fmla="*/ 538590 w 1977572"/>
              <a:gd name="connsiteY2" fmla="*/ 1035040 h 1506820"/>
              <a:gd name="connsiteX3" fmla="*/ 814052 w 1977572"/>
              <a:gd name="connsiteY3" fmla="*/ 0 h 1506820"/>
              <a:gd name="connsiteX4" fmla="*/ 1175853 w 1977572"/>
              <a:gd name="connsiteY4" fmla="*/ 0 h 1506820"/>
              <a:gd name="connsiteX5" fmla="*/ 1440009 w 1977572"/>
              <a:gd name="connsiteY5" fmla="*/ 1052513 h 1506820"/>
              <a:gd name="connsiteX6" fmla="*/ 1671274 w 1977572"/>
              <a:gd name="connsiteY6" fmla="*/ 0 h 1506820"/>
              <a:gd name="connsiteX7" fmla="*/ 1977572 w 1977572"/>
              <a:gd name="connsiteY7" fmla="*/ 0 h 1506820"/>
              <a:gd name="connsiteX8" fmla="*/ 1611659 w 1977572"/>
              <a:gd name="connsiteY8" fmla="*/ 1506820 h 1506820"/>
              <a:gd name="connsiteX9" fmla="*/ 1288916 w 1977572"/>
              <a:gd name="connsiteY9" fmla="*/ 1506820 h 1506820"/>
              <a:gd name="connsiteX10" fmla="*/ 988786 w 1977572"/>
              <a:gd name="connsiteY10" fmla="*/ 380303 h 1506820"/>
              <a:gd name="connsiteX11" fmla="*/ 689683 w 1977572"/>
              <a:gd name="connsiteY11" fmla="*/ 1506820 h 1506820"/>
              <a:gd name="connsiteX12" fmla="*/ 359745 w 1977572"/>
              <a:gd name="connsiteY12" fmla="*/ 1506820 h 15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7572" h="1506820">
                <a:moveTo>
                  <a:pt x="0" y="0"/>
                </a:moveTo>
                <a:lnTo>
                  <a:pt x="311436" y="0"/>
                </a:lnTo>
                <a:lnTo>
                  <a:pt x="538590" y="1035040"/>
                </a:lnTo>
                <a:lnTo>
                  <a:pt x="814052" y="0"/>
                </a:lnTo>
                <a:lnTo>
                  <a:pt x="1175853" y="0"/>
                </a:lnTo>
                <a:lnTo>
                  <a:pt x="1440009" y="1052513"/>
                </a:lnTo>
                <a:lnTo>
                  <a:pt x="1671274" y="0"/>
                </a:lnTo>
                <a:lnTo>
                  <a:pt x="1977572" y="0"/>
                </a:lnTo>
                <a:lnTo>
                  <a:pt x="1611659" y="1506820"/>
                </a:lnTo>
                <a:lnTo>
                  <a:pt x="1288916" y="1506820"/>
                </a:lnTo>
                <a:lnTo>
                  <a:pt x="988786" y="380303"/>
                </a:lnTo>
                <a:lnTo>
                  <a:pt x="689683" y="1506820"/>
                </a:lnTo>
                <a:lnTo>
                  <a:pt x="359745" y="1506820"/>
                </a:lnTo>
                <a:close/>
              </a:path>
            </a:pathLst>
          </a:custGeom>
        </p:spPr>
        <p:txBody>
          <a:bodyPr wrap="square">
            <a:noAutofit/>
          </a:bodyPr>
          <a:lstStyle/>
          <a:p>
            <a:endParaRPr lang="zh-CN" altLang="en-US"/>
          </a:p>
        </p:txBody>
      </p:sp>
      <p:sp>
        <p:nvSpPr>
          <p:cNvPr id="17" name="任意多边形: 形状 16"/>
          <p:cNvSpPr>
            <a:spLocks noGrp="1"/>
          </p:cNvSpPr>
          <p:nvPr>
            <p:ph type="pic" sz="quarter" idx="12"/>
          </p:nvPr>
        </p:nvSpPr>
        <p:spPr>
          <a:xfrm>
            <a:off x="6900561" y="2340667"/>
            <a:ext cx="1461594" cy="1558212"/>
          </a:xfrm>
          <a:custGeom>
            <a:avLst/>
            <a:gdLst>
              <a:gd name="connsiteX0" fmla="*/ 731825 w 1461594"/>
              <a:gd name="connsiteY0" fmla="*/ 260045 h 1558212"/>
              <a:gd name="connsiteX1" fmla="*/ 428611 w 1461594"/>
              <a:gd name="connsiteY1" fmla="*/ 389039 h 1558212"/>
              <a:gd name="connsiteX2" fmla="*/ 313492 w 1461594"/>
              <a:gd name="connsiteY2" fmla="*/ 778079 h 1558212"/>
              <a:gd name="connsiteX3" fmla="*/ 431694 w 1461594"/>
              <a:gd name="connsiteY3" fmla="*/ 1166090 h 1558212"/>
              <a:gd name="connsiteX4" fmla="*/ 731825 w 1461594"/>
              <a:gd name="connsiteY4" fmla="*/ 1298168 h 1558212"/>
              <a:gd name="connsiteX5" fmla="*/ 1030414 w 1461594"/>
              <a:gd name="connsiteY5" fmla="*/ 1167118 h 1558212"/>
              <a:gd name="connsiteX6" fmla="*/ 1147074 w 1461594"/>
              <a:gd name="connsiteY6" fmla="*/ 773967 h 1558212"/>
              <a:gd name="connsiteX7" fmla="*/ 1033497 w 1461594"/>
              <a:gd name="connsiteY7" fmla="*/ 387498 h 1558212"/>
              <a:gd name="connsiteX8" fmla="*/ 731825 w 1461594"/>
              <a:gd name="connsiteY8" fmla="*/ 260045 h 1558212"/>
              <a:gd name="connsiteX9" fmla="*/ 728741 w 1461594"/>
              <a:gd name="connsiteY9" fmla="*/ 0 h 1558212"/>
              <a:gd name="connsiteX10" fmla="*/ 1261679 w 1461594"/>
              <a:gd name="connsiteY10" fmla="*/ 206597 h 1558212"/>
              <a:gd name="connsiteX11" fmla="*/ 1461594 w 1461594"/>
              <a:gd name="connsiteY11" fmla="*/ 781162 h 1558212"/>
              <a:gd name="connsiteX12" fmla="*/ 1263220 w 1461594"/>
              <a:gd name="connsiteY12" fmla="*/ 1352130 h 1558212"/>
              <a:gd name="connsiteX13" fmla="*/ 732853 w 1461594"/>
              <a:gd name="connsiteY13" fmla="*/ 1558212 h 1558212"/>
              <a:gd name="connsiteX14" fmla="*/ 198374 w 1461594"/>
              <a:gd name="connsiteY14" fmla="*/ 1353157 h 1558212"/>
              <a:gd name="connsiteX15" fmla="*/ 0 w 1461594"/>
              <a:gd name="connsiteY15" fmla="*/ 788357 h 1558212"/>
              <a:gd name="connsiteX16" fmla="*/ 68865 w 1461594"/>
              <a:gd name="connsiteY16" fmla="*/ 401888 h 1558212"/>
              <a:gd name="connsiteX17" fmla="*/ 209166 w 1461594"/>
              <a:gd name="connsiteY17" fmla="*/ 195291 h 1558212"/>
              <a:gd name="connsiteX18" fmla="*/ 403943 w 1461594"/>
              <a:gd name="connsiteY18" fmla="*/ 59615 h 1558212"/>
              <a:gd name="connsiteX19" fmla="*/ 728741 w 1461594"/>
              <a:gd name="connsiteY19" fmla="*/ 0 h 1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1594" h="1558212">
                <a:moveTo>
                  <a:pt x="731825" y="260045"/>
                </a:moveTo>
                <a:cubicBezTo>
                  <a:pt x="606428" y="260045"/>
                  <a:pt x="505357" y="303043"/>
                  <a:pt x="428611" y="389039"/>
                </a:cubicBezTo>
                <a:cubicBezTo>
                  <a:pt x="351865" y="475036"/>
                  <a:pt x="313492" y="604715"/>
                  <a:pt x="313492" y="778079"/>
                </a:cubicBezTo>
                <a:cubicBezTo>
                  <a:pt x="313492" y="948701"/>
                  <a:pt x="352893" y="1078038"/>
                  <a:pt x="431694" y="1166090"/>
                </a:cubicBezTo>
                <a:cubicBezTo>
                  <a:pt x="510496" y="1254142"/>
                  <a:pt x="610539" y="1298168"/>
                  <a:pt x="731825" y="1298168"/>
                </a:cubicBezTo>
                <a:cubicBezTo>
                  <a:pt x="853111" y="1298168"/>
                  <a:pt x="952640" y="1254484"/>
                  <a:pt x="1030414" y="1167118"/>
                </a:cubicBezTo>
                <a:cubicBezTo>
                  <a:pt x="1108187" y="1079751"/>
                  <a:pt x="1147074" y="948701"/>
                  <a:pt x="1147074" y="773967"/>
                </a:cubicBezTo>
                <a:cubicBezTo>
                  <a:pt x="1147074" y="601289"/>
                  <a:pt x="1109215" y="472466"/>
                  <a:pt x="1033497" y="387498"/>
                </a:cubicBezTo>
                <a:cubicBezTo>
                  <a:pt x="957779" y="302529"/>
                  <a:pt x="857222" y="260045"/>
                  <a:pt x="731825" y="260045"/>
                </a:cubicBezTo>
                <a:close/>
                <a:moveTo>
                  <a:pt x="728741" y="0"/>
                </a:moveTo>
                <a:cubicBezTo>
                  <a:pt x="950756" y="0"/>
                  <a:pt x="1128402" y="68866"/>
                  <a:pt x="1261679" y="206597"/>
                </a:cubicBezTo>
                <a:cubicBezTo>
                  <a:pt x="1394956" y="344328"/>
                  <a:pt x="1461594" y="535850"/>
                  <a:pt x="1461594" y="781162"/>
                </a:cubicBezTo>
                <a:cubicBezTo>
                  <a:pt x="1461594" y="1024418"/>
                  <a:pt x="1395470" y="1214741"/>
                  <a:pt x="1263220" y="1352130"/>
                </a:cubicBezTo>
                <a:cubicBezTo>
                  <a:pt x="1130971" y="1489518"/>
                  <a:pt x="954182" y="1558212"/>
                  <a:pt x="732853" y="1558212"/>
                </a:cubicBezTo>
                <a:cubicBezTo>
                  <a:pt x="508783" y="1558212"/>
                  <a:pt x="330623" y="1489861"/>
                  <a:pt x="198374" y="1353157"/>
                </a:cubicBezTo>
                <a:cubicBezTo>
                  <a:pt x="66125" y="1216454"/>
                  <a:pt x="0" y="1028187"/>
                  <a:pt x="0" y="788357"/>
                </a:cubicBezTo>
                <a:cubicBezTo>
                  <a:pt x="0" y="634866"/>
                  <a:pt x="22955" y="506042"/>
                  <a:pt x="68865" y="401888"/>
                </a:cubicBezTo>
                <a:cubicBezTo>
                  <a:pt x="103127" y="325142"/>
                  <a:pt x="149894" y="256276"/>
                  <a:pt x="209166" y="195291"/>
                </a:cubicBezTo>
                <a:cubicBezTo>
                  <a:pt x="268438" y="134305"/>
                  <a:pt x="333364" y="89080"/>
                  <a:pt x="403943" y="59615"/>
                </a:cubicBezTo>
                <a:cubicBezTo>
                  <a:pt x="497819" y="19872"/>
                  <a:pt x="606085" y="0"/>
                  <a:pt x="728741"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9445691" y="2366363"/>
            <a:ext cx="1197438" cy="1506820"/>
          </a:xfrm>
          <a:custGeom>
            <a:avLst/>
            <a:gdLst>
              <a:gd name="connsiteX0" fmla="*/ 0 w 1197438"/>
              <a:gd name="connsiteY0" fmla="*/ 0 h 1506820"/>
              <a:gd name="connsiteX1" fmla="*/ 1197438 w 1197438"/>
              <a:gd name="connsiteY1" fmla="*/ 0 h 1506820"/>
              <a:gd name="connsiteX2" fmla="*/ 1197438 w 1197438"/>
              <a:gd name="connsiteY2" fmla="*/ 254906 h 1506820"/>
              <a:gd name="connsiteX3" fmla="*/ 751354 w 1197438"/>
              <a:gd name="connsiteY3" fmla="*/ 254906 h 1506820"/>
              <a:gd name="connsiteX4" fmla="*/ 751354 w 1197438"/>
              <a:gd name="connsiteY4" fmla="*/ 1506820 h 1506820"/>
              <a:gd name="connsiteX5" fmla="*/ 447112 w 1197438"/>
              <a:gd name="connsiteY5" fmla="*/ 1506820 h 1506820"/>
              <a:gd name="connsiteX6" fmla="*/ 447112 w 1197438"/>
              <a:gd name="connsiteY6" fmla="*/ 254906 h 1506820"/>
              <a:gd name="connsiteX7" fmla="*/ 0 w 1197438"/>
              <a:gd name="connsiteY7" fmla="*/ 254906 h 15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438" h="1506820">
                <a:moveTo>
                  <a:pt x="0" y="0"/>
                </a:moveTo>
                <a:lnTo>
                  <a:pt x="1197438" y="0"/>
                </a:lnTo>
                <a:lnTo>
                  <a:pt x="1197438" y="254906"/>
                </a:lnTo>
                <a:lnTo>
                  <a:pt x="751354" y="254906"/>
                </a:lnTo>
                <a:lnTo>
                  <a:pt x="751354" y="1506820"/>
                </a:lnTo>
                <a:lnTo>
                  <a:pt x="447112" y="1506820"/>
                </a:lnTo>
                <a:lnTo>
                  <a:pt x="447112" y="254906"/>
                </a:lnTo>
                <a:lnTo>
                  <a:pt x="0" y="25490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4897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3011474" y="2745250"/>
            <a:ext cx="1499158" cy="1498680"/>
          </a:xfrm>
          <a:custGeom>
            <a:avLst/>
            <a:gdLst>
              <a:gd name="connsiteX0" fmla="*/ 749579 w 1499158"/>
              <a:gd name="connsiteY0" fmla="*/ 0 h 1498680"/>
              <a:gd name="connsiteX1" fmla="*/ 1499158 w 1499158"/>
              <a:gd name="connsiteY1" fmla="*/ 749340 h 1498680"/>
              <a:gd name="connsiteX2" fmla="*/ 749579 w 1499158"/>
              <a:gd name="connsiteY2" fmla="*/ 1498680 h 1498680"/>
              <a:gd name="connsiteX3" fmla="*/ 0 w 1499158"/>
              <a:gd name="connsiteY3" fmla="*/ 749340 h 1498680"/>
              <a:gd name="connsiteX4" fmla="*/ 749579 w 1499158"/>
              <a:gd name="connsiteY4" fmla="*/ 0 h 14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80">
                <a:moveTo>
                  <a:pt x="749579" y="0"/>
                </a:moveTo>
                <a:cubicBezTo>
                  <a:pt x="1163560" y="0"/>
                  <a:pt x="1499158" y="335491"/>
                  <a:pt x="1499158" y="749340"/>
                </a:cubicBezTo>
                <a:cubicBezTo>
                  <a:pt x="1499158" y="1163189"/>
                  <a:pt x="1163560" y="1498680"/>
                  <a:pt x="749579" y="1498680"/>
                </a:cubicBezTo>
                <a:cubicBezTo>
                  <a:pt x="335598" y="1498680"/>
                  <a:pt x="0" y="1163189"/>
                  <a:pt x="0" y="749340"/>
                </a:cubicBezTo>
                <a:cubicBezTo>
                  <a:pt x="0" y="335491"/>
                  <a:pt x="335598" y="0"/>
                  <a:pt x="749579"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1"/>
          </p:nvPr>
        </p:nvSpPr>
        <p:spPr>
          <a:xfrm>
            <a:off x="8229041" y="2040065"/>
            <a:ext cx="1499158" cy="1498680"/>
          </a:xfrm>
          <a:custGeom>
            <a:avLst/>
            <a:gdLst>
              <a:gd name="connsiteX0" fmla="*/ 749579 w 1499158"/>
              <a:gd name="connsiteY0" fmla="*/ 0 h 1498680"/>
              <a:gd name="connsiteX1" fmla="*/ 1499158 w 1499158"/>
              <a:gd name="connsiteY1" fmla="*/ 749340 h 1498680"/>
              <a:gd name="connsiteX2" fmla="*/ 749579 w 1499158"/>
              <a:gd name="connsiteY2" fmla="*/ 1498680 h 1498680"/>
              <a:gd name="connsiteX3" fmla="*/ 0 w 1499158"/>
              <a:gd name="connsiteY3" fmla="*/ 749340 h 1498680"/>
              <a:gd name="connsiteX4" fmla="*/ 749579 w 1499158"/>
              <a:gd name="connsiteY4" fmla="*/ 0 h 14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80">
                <a:moveTo>
                  <a:pt x="749579" y="0"/>
                </a:moveTo>
                <a:cubicBezTo>
                  <a:pt x="1163560" y="0"/>
                  <a:pt x="1499158" y="335491"/>
                  <a:pt x="1499158" y="749340"/>
                </a:cubicBezTo>
                <a:cubicBezTo>
                  <a:pt x="1499158" y="1163189"/>
                  <a:pt x="1163560" y="1498680"/>
                  <a:pt x="749579" y="1498680"/>
                </a:cubicBezTo>
                <a:cubicBezTo>
                  <a:pt x="335598" y="1498680"/>
                  <a:pt x="0" y="1163189"/>
                  <a:pt x="0" y="749340"/>
                </a:cubicBezTo>
                <a:cubicBezTo>
                  <a:pt x="0" y="335491"/>
                  <a:pt x="335598" y="0"/>
                  <a:pt x="74957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25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7" name="任意多边形: 形状 16"/>
          <p:cNvSpPr>
            <a:spLocks noGrp="1"/>
          </p:cNvSpPr>
          <p:nvPr>
            <p:ph type="pic" sz="quarter" idx="13"/>
          </p:nvPr>
        </p:nvSpPr>
        <p:spPr>
          <a:xfrm>
            <a:off x="5326416" y="2371803"/>
            <a:ext cx="1539166" cy="1539166"/>
          </a:xfrm>
          <a:custGeom>
            <a:avLst/>
            <a:gdLst>
              <a:gd name="connsiteX0" fmla="*/ 769583 w 1539166"/>
              <a:gd name="connsiteY0" fmla="*/ 0 h 1539166"/>
              <a:gd name="connsiteX1" fmla="*/ 1539166 w 1539166"/>
              <a:gd name="connsiteY1" fmla="*/ 769583 h 1539166"/>
              <a:gd name="connsiteX2" fmla="*/ 769583 w 1539166"/>
              <a:gd name="connsiteY2" fmla="*/ 1539166 h 1539166"/>
              <a:gd name="connsiteX3" fmla="*/ 0 w 1539166"/>
              <a:gd name="connsiteY3" fmla="*/ 769583 h 1539166"/>
              <a:gd name="connsiteX4" fmla="*/ 769583 w 1539166"/>
              <a:gd name="connsiteY4" fmla="*/ 0 h 15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166" h="1539166">
                <a:moveTo>
                  <a:pt x="769583" y="0"/>
                </a:moveTo>
                <a:cubicBezTo>
                  <a:pt x="1194612" y="0"/>
                  <a:pt x="1539166" y="344554"/>
                  <a:pt x="1539166" y="769583"/>
                </a:cubicBezTo>
                <a:cubicBezTo>
                  <a:pt x="1539166" y="1194612"/>
                  <a:pt x="1194612" y="1539166"/>
                  <a:pt x="769583" y="1539166"/>
                </a:cubicBezTo>
                <a:cubicBezTo>
                  <a:pt x="344554" y="1539166"/>
                  <a:pt x="0" y="1194612"/>
                  <a:pt x="0" y="769583"/>
                </a:cubicBezTo>
                <a:cubicBezTo>
                  <a:pt x="0" y="344554"/>
                  <a:pt x="344554" y="0"/>
                  <a:pt x="769583"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4"/>
          </p:nvPr>
        </p:nvSpPr>
        <p:spPr>
          <a:xfrm>
            <a:off x="8420098" y="2371803"/>
            <a:ext cx="1539166" cy="1539166"/>
          </a:xfrm>
          <a:custGeom>
            <a:avLst/>
            <a:gdLst>
              <a:gd name="connsiteX0" fmla="*/ 769583 w 1539166"/>
              <a:gd name="connsiteY0" fmla="*/ 0 h 1539166"/>
              <a:gd name="connsiteX1" fmla="*/ 1539166 w 1539166"/>
              <a:gd name="connsiteY1" fmla="*/ 769583 h 1539166"/>
              <a:gd name="connsiteX2" fmla="*/ 769583 w 1539166"/>
              <a:gd name="connsiteY2" fmla="*/ 1539166 h 1539166"/>
              <a:gd name="connsiteX3" fmla="*/ 0 w 1539166"/>
              <a:gd name="connsiteY3" fmla="*/ 769583 h 1539166"/>
              <a:gd name="connsiteX4" fmla="*/ 769583 w 1539166"/>
              <a:gd name="connsiteY4" fmla="*/ 0 h 15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166" h="1539166">
                <a:moveTo>
                  <a:pt x="769583" y="0"/>
                </a:moveTo>
                <a:cubicBezTo>
                  <a:pt x="1194612" y="0"/>
                  <a:pt x="1539166" y="344554"/>
                  <a:pt x="1539166" y="769583"/>
                </a:cubicBezTo>
                <a:cubicBezTo>
                  <a:pt x="1539166" y="1194612"/>
                  <a:pt x="1194612" y="1539166"/>
                  <a:pt x="769583" y="1539166"/>
                </a:cubicBezTo>
                <a:cubicBezTo>
                  <a:pt x="344554" y="1539166"/>
                  <a:pt x="0" y="1194612"/>
                  <a:pt x="0" y="769583"/>
                </a:cubicBezTo>
                <a:cubicBezTo>
                  <a:pt x="0" y="344554"/>
                  <a:pt x="344554" y="0"/>
                  <a:pt x="769583" y="0"/>
                </a:cubicBezTo>
                <a:close/>
              </a:path>
            </a:pathLst>
          </a:custGeom>
        </p:spPr>
        <p:txBody>
          <a:bodyPr wrap="square">
            <a:noAutofit/>
          </a:bodyPr>
          <a:lstStyle/>
          <a:p>
            <a:endParaRPr lang="zh-CN" altLang="en-US"/>
          </a:p>
        </p:txBody>
      </p:sp>
      <p:sp>
        <p:nvSpPr>
          <p:cNvPr id="13" name="任意多边形: 形状 12"/>
          <p:cNvSpPr>
            <a:spLocks noGrp="1"/>
          </p:cNvSpPr>
          <p:nvPr>
            <p:ph type="pic" sz="quarter" idx="12"/>
          </p:nvPr>
        </p:nvSpPr>
        <p:spPr>
          <a:xfrm>
            <a:off x="2232734" y="2371803"/>
            <a:ext cx="1539166" cy="1539166"/>
          </a:xfrm>
          <a:custGeom>
            <a:avLst/>
            <a:gdLst>
              <a:gd name="connsiteX0" fmla="*/ 769583 w 1539166"/>
              <a:gd name="connsiteY0" fmla="*/ 0 h 1539166"/>
              <a:gd name="connsiteX1" fmla="*/ 1539166 w 1539166"/>
              <a:gd name="connsiteY1" fmla="*/ 769583 h 1539166"/>
              <a:gd name="connsiteX2" fmla="*/ 769583 w 1539166"/>
              <a:gd name="connsiteY2" fmla="*/ 1539166 h 1539166"/>
              <a:gd name="connsiteX3" fmla="*/ 0 w 1539166"/>
              <a:gd name="connsiteY3" fmla="*/ 769583 h 1539166"/>
              <a:gd name="connsiteX4" fmla="*/ 769583 w 1539166"/>
              <a:gd name="connsiteY4" fmla="*/ 0 h 15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166" h="1539166">
                <a:moveTo>
                  <a:pt x="769583" y="0"/>
                </a:moveTo>
                <a:cubicBezTo>
                  <a:pt x="1194612" y="0"/>
                  <a:pt x="1539166" y="344554"/>
                  <a:pt x="1539166" y="769583"/>
                </a:cubicBezTo>
                <a:cubicBezTo>
                  <a:pt x="1539166" y="1194612"/>
                  <a:pt x="1194612" y="1539166"/>
                  <a:pt x="769583" y="1539166"/>
                </a:cubicBezTo>
                <a:cubicBezTo>
                  <a:pt x="344554" y="1539166"/>
                  <a:pt x="0" y="1194612"/>
                  <a:pt x="0" y="769583"/>
                </a:cubicBezTo>
                <a:cubicBezTo>
                  <a:pt x="0" y="344554"/>
                  <a:pt x="344554" y="0"/>
                  <a:pt x="769583"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57959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8316913" y="2133600"/>
            <a:ext cx="2819400" cy="2819400"/>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5038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1181348" y="1848097"/>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3"/>
                  <a:pt x="1206116" y="77890"/>
                </a:cubicBezTo>
                <a:lnTo>
                  <a:pt x="1958259" y="830033"/>
                </a:lnTo>
                <a:cubicBezTo>
                  <a:pt x="2062112" y="933886"/>
                  <a:pt x="2062112" y="1102263"/>
                  <a:pt x="1958259" y="1206116"/>
                </a:cubicBezTo>
                <a:lnTo>
                  <a:pt x="1206116" y="1958259"/>
                </a:lnTo>
                <a:cubicBezTo>
                  <a:pt x="1102263" y="2062112"/>
                  <a:pt x="933886" y="2062112"/>
                  <a:pt x="830033" y="1958259"/>
                </a:cubicBezTo>
                <a:lnTo>
                  <a:pt x="77890" y="1206116"/>
                </a:lnTo>
                <a:cubicBezTo>
                  <a:pt x="-25963" y="1102263"/>
                  <a:pt x="-25963" y="933886"/>
                  <a:pt x="77890" y="830033"/>
                </a:cubicBezTo>
                <a:lnTo>
                  <a:pt x="830033" y="77890"/>
                </a:lnTo>
                <a:cubicBezTo>
                  <a:pt x="881959" y="25963"/>
                  <a:pt x="950017" y="0"/>
                  <a:pt x="1018075" y="0"/>
                </a:cubicBezTo>
                <a:close/>
              </a:path>
            </a:pathLst>
          </a:custGeom>
        </p:spPr>
        <p:txBody>
          <a:bodyPr wrap="square">
            <a:noAutofit/>
          </a:bodyPr>
          <a:lstStyle/>
          <a:p>
            <a:endParaRPr lang="zh-CN" altLang="en-US"/>
          </a:p>
        </p:txBody>
      </p:sp>
      <p:sp>
        <p:nvSpPr>
          <p:cNvPr id="17" name="任意多边形: 形状 16"/>
          <p:cNvSpPr>
            <a:spLocks noGrp="1"/>
          </p:cNvSpPr>
          <p:nvPr>
            <p:ph type="pic" sz="quarter" idx="11"/>
          </p:nvPr>
        </p:nvSpPr>
        <p:spPr>
          <a:xfrm>
            <a:off x="1181348" y="4104549"/>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4"/>
                  <a:pt x="1206116" y="77890"/>
                </a:cubicBezTo>
                <a:lnTo>
                  <a:pt x="1958259" y="830033"/>
                </a:lnTo>
                <a:cubicBezTo>
                  <a:pt x="2062112" y="933886"/>
                  <a:pt x="2062112" y="1102264"/>
                  <a:pt x="1958259" y="1206116"/>
                </a:cubicBezTo>
                <a:lnTo>
                  <a:pt x="1206116" y="1958259"/>
                </a:lnTo>
                <a:cubicBezTo>
                  <a:pt x="1102263" y="2062112"/>
                  <a:pt x="933886" y="2062112"/>
                  <a:pt x="830033" y="1958259"/>
                </a:cubicBezTo>
                <a:lnTo>
                  <a:pt x="77890" y="1206116"/>
                </a:lnTo>
                <a:cubicBezTo>
                  <a:pt x="-25963" y="1102264"/>
                  <a:pt x="-25963" y="933886"/>
                  <a:pt x="77890" y="830033"/>
                </a:cubicBezTo>
                <a:lnTo>
                  <a:pt x="830033" y="77890"/>
                </a:lnTo>
                <a:cubicBezTo>
                  <a:pt x="881959" y="25964"/>
                  <a:pt x="950017" y="0"/>
                  <a:pt x="1018075"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2"/>
          </p:nvPr>
        </p:nvSpPr>
        <p:spPr>
          <a:xfrm>
            <a:off x="6179706" y="1848097"/>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3"/>
                  <a:pt x="1206116" y="77890"/>
                </a:cubicBezTo>
                <a:lnTo>
                  <a:pt x="1958259" y="830033"/>
                </a:lnTo>
                <a:cubicBezTo>
                  <a:pt x="2062112" y="933886"/>
                  <a:pt x="2062112" y="1102263"/>
                  <a:pt x="1958259" y="1206116"/>
                </a:cubicBezTo>
                <a:lnTo>
                  <a:pt x="1206116" y="1958259"/>
                </a:lnTo>
                <a:cubicBezTo>
                  <a:pt x="1102264" y="2062112"/>
                  <a:pt x="933886" y="2062112"/>
                  <a:pt x="830033" y="1958259"/>
                </a:cubicBezTo>
                <a:lnTo>
                  <a:pt x="77890" y="1206116"/>
                </a:lnTo>
                <a:cubicBezTo>
                  <a:pt x="-25963" y="1102263"/>
                  <a:pt x="-25963" y="933886"/>
                  <a:pt x="77890" y="830033"/>
                </a:cubicBezTo>
                <a:lnTo>
                  <a:pt x="830033" y="77890"/>
                </a:lnTo>
                <a:cubicBezTo>
                  <a:pt x="881960" y="25963"/>
                  <a:pt x="950017" y="0"/>
                  <a:pt x="1018075"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6179706" y="4104549"/>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4"/>
                  <a:pt x="1206116" y="77890"/>
                </a:cubicBezTo>
                <a:lnTo>
                  <a:pt x="1958259" y="830033"/>
                </a:lnTo>
                <a:cubicBezTo>
                  <a:pt x="2062112" y="933886"/>
                  <a:pt x="2062112" y="1102264"/>
                  <a:pt x="1958259" y="1206116"/>
                </a:cubicBezTo>
                <a:lnTo>
                  <a:pt x="1206116" y="1958259"/>
                </a:lnTo>
                <a:cubicBezTo>
                  <a:pt x="1102264" y="2062112"/>
                  <a:pt x="933886" y="2062112"/>
                  <a:pt x="830033" y="1958259"/>
                </a:cubicBezTo>
                <a:lnTo>
                  <a:pt x="77890" y="1206116"/>
                </a:lnTo>
                <a:cubicBezTo>
                  <a:pt x="-25963" y="1102264"/>
                  <a:pt x="-25963" y="933886"/>
                  <a:pt x="77890" y="830033"/>
                </a:cubicBezTo>
                <a:lnTo>
                  <a:pt x="830033" y="77890"/>
                </a:lnTo>
                <a:cubicBezTo>
                  <a:pt x="881960" y="25964"/>
                  <a:pt x="950017" y="0"/>
                  <a:pt x="101807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454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1092200"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1"/>
          </p:nvPr>
        </p:nvSpPr>
        <p:spPr>
          <a:xfrm>
            <a:off x="3720571"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
        <p:nvSpPr>
          <p:cNvPr id="17" name="任意多边形: 形状 16"/>
          <p:cNvSpPr>
            <a:spLocks noGrp="1"/>
          </p:cNvSpPr>
          <p:nvPr>
            <p:ph type="pic" sz="quarter" idx="12"/>
          </p:nvPr>
        </p:nvSpPr>
        <p:spPr>
          <a:xfrm>
            <a:off x="6348942"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8977313"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1467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62D7E-0AF9-4CD3-AF98-B40160B2AE38}" type="datetimeFigureOut">
              <a:rPr lang="zh-CN" altLang="en-US" smtClean="0"/>
              <a:t>2021/7/31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64B38-B08F-4CFC-85C9-CF7963D7BBB8}" type="slidenum">
              <a:rPr lang="zh-CN" altLang="en-US" smtClean="0"/>
              <a:t>‹#›</a:t>
            </a:fld>
            <a:endParaRPr lang="zh-CN" altLang="en-US"/>
          </a:p>
        </p:txBody>
      </p:sp>
    </p:spTree>
    <p:extLst>
      <p:ext uri="{BB962C8B-B14F-4D97-AF65-F5344CB8AC3E}">
        <p14:creationId xmlns:p14="http://schemas.microsoft.com/office/powerpoint/2010/main" val="3580928666"/>
      </p:ext>
    </p:extLst>
  </p:cSld>
  <p:clrMap bg1="lt1" tx1="dk1" bg2="lt2" tx2="dk2" accent1="accent1" accent2="accent2" accent3="accent3" accent4="accent4" accent5="accent5" accent6="accent6" hlink="hlink" folHlink="folHlink"/>
  <p:sldLayoutIdLst>
    <p:sldLayoutId id="2147483658" r:id="rId1"/>
    <p:sldLayoutId id="2147483655" r:id="rId2"/>
    <p:sldLayoutId id="2147483667" r:id="rId3"/>
    <p:sldLayoutId id="2147483666" r:id="rId4"/>
    <p:sldLayoutId id="2147483665" r:id="rId5"/>
    <p:sldLayoutId id="2147483664" r:id="rId6"/>
    <p:sldLayoutId id="2147483663" r:id="rId7"/>
    <p:sldLayoutId id="2147483662" r:id="rId8"/>
    <p:sldLayoutId id="2147483661" r:id="rId9"/>
    <p:sldLayoutId id="2147483660" r:id="rId10"/>
    <p:sldLayoutId id="2147483659" r:id="rId11"/>
    <p:sldLayoutId id="2147483657" r:id="rId12"/>
    <p:sldLayoutId id="21474836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827"/>
          <a:stretch/>
        </p:blipFill>
        <p:spPr>
          <a:xfrm>
            <a:off x="-3404" y="0"/>
            <a:ext cx="12195404" cy="6858000"/>
          </a:xfrm>
          <a:prstGeom prst="rect">
            <a:avLst/>
          </a:prstGeom>
        </p:spPr>
      </p:pic>
      <p:sp>
        <p:nvSpPr>
          <p:cNvPr id="4" name="文本框 3"/>
          <p:cNvSpPr txBox="1"/>
          <p:nvPr/>
        </p:nvSpPr>
        <p:spPr>
          <a:xfrm>
            <a:off x="3727537" y="1974211"/>
            <a:ext cx="4758931" cy="1631216"/>
          </a:xfrm>
          <a:prstGeom prst="rect">
            <a:avLst/>
          </a:prstGeom>
          <a:noFill/>
        </p:spPr>
        <p:txBody>
          <a:bodyPr wrap="none" rtlCol="0">
            <a:spAutoFit/>
          </a:bodyPr>
          <a:lstStyle/>
          <a:p>
            <a:pPr algn="dist"/>
            <a:r>
              <a:rPr lang="vi-VN" altLang="zh-CN" sz="10000" dirty="0">
                <a:solidFill>
                  <a:srgbClr val="DE466A"/>
                </a:solidFill>
                <a:latin typeface="Times New Roman" panose="02020603050405020304" pitchFamily="18" charset="0"/>
                <a:ea typeface="方正启体简体" panose="03000509000000000000" pitchFamily="65" charset="-122"/>
                <a:cs typeface="Times New Roman" panose="02020603050405020304" pitchFamily="18" charset="0"/>
              </a:rPr>
              <a:t>ÔN TẬP</a:t>
            </a:r>
            <a:endParaRPr lang="zh-CN" altLang="en-US" sz="10000" dirty="0">
              <a:solidFill>
                <a:srgbClr val="DE466A"/>
              </a:solidFill>
              <a:latin typeface="Times New Roman" panose="02020603050405020304" pitchFamily="18" charset="0"/>
              <a:ea typeface="方正启体简体" panose="03000509000000000000" pitchFamily="65" charset="-122"/>
              <a:cs typeface="Times New Roman" panose="02020603050405020304" pitchFamily="18" charset="0"/>
            </a:endParaRPr>
          </a:p>
        </p:txBody>
      </p:sp>
      <p:grpSp>
        <p:nvGrpSpPr>
          <p:cNvPr id="17" name="组合 16"/>
          <p:cNvGrpSpPr/>
          <p:nvPr/>
        </p:nvGrpSpPr>
        <p:grpSpPr>
          <a:xfrm>
            <a:off x="3236686" y="3575406"/>
            <a:ext cx="5747658" cy="0"/>
            <a:chOff x="3236686" y="3575406"/>
            <a:chExt cx="5747658" cy="0"/>
          </a:xfrm>
        </p:grpSpPr>
        <p:cxnSp>
          <p:nvCxnSpPr>
            <p:cNvPr id="6" name="直接连接符 5"/>
            <p:cNvCxnSpPr/>
            <p:nvPr/>
          </p:nvCxnSpPr>
          <p:spPr>
            <a:xfrm>
              <a:off x="3236686" y="3575406"/>
              <a:ext cx="1422400"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561944" y="3575406"/>
              <a:ext cx="1422400"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2800928" y="4356099"/>
            <a:ext cx="6749470" cy="792633"/>
            <a:chOff x="7191829" y="4356100"/>
            <a:chExt cx="1422400" cy="363970"/>
          </a:xfrm>
        </p:grpSpPr>
        <p:sp>
          <p:nvSpPr>
            <p:cNvPr id="12" name="矩形: 圆角 11"/>
            <p:cNvSpPr/>
            <p:nvPr/>
          </p:nvSpPr>
          <p:spPr>
            <a:xfrm>
              <a:off x="7191829" y="4356100"/>
              <a:ext cx="1422400" cy="363970"/>
            </a:xfrm>
            <a:prstGeom prst="roundRect">
              <a:avLst>
                <a:gd name="adj" fmla="val 50000"/>
              </a:avLst>
            </a:pr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365209" y="4417956"/>
              <a:ext cx="1018246" cy="240258"/>
            </a:xfrm>
            <a:prstGeom prst="rect">
              <a:avLst/>
            </a:prstGeom>
            <a:noFill/>
          </p:spPr>
          <p:txBody>
            <a:bodyPr wrap="none" rtlCol="0">
              <a:spAutoFit/>
            </a:bodyPr>
            <a:lstStyle/>
            <a:p>
              <a:pPr algn="ctr"/>
              <a:r>
                <a:rPr lang="vi-VN" altLang="zh-CN" sz="2800" dirty="0">
                  <a:solidFill>
                    <a:srgbClr val="7030A0"/>
                  </a:solidFill>
                  <a:latin typeface="Times New Roman" panose="02020603050405020304" pitchFamily="18" charset="0"/>
                  <a:cs typeface="Times New Roman" panose="02020603050405020304" pitchFamily="18" charset="0"/>
                </a:rPr>
                <a:t>GIÁO </a:t>
              </a:r>
              <a:r>
                <a:rPr lang="vi-VN" altLang="zh-CN" sz="2800" dirty="0" smtClean="0">
                  <a:solidFill>
                    <a:srgbClr val="7030A0"/>
                  </a:solidFill>
                  <a:latin typeface="Times New Roman" panose="02020603050405020304" pitchFamily="18" charset="0"/>
                  <a:cs typeface="Times New Roman" panose="02020603050405020304" pitchFamily="18" charset="0"/>
                </a:rPr>
                <a:t>VIÊN:</a:t>
              </a:r>
              <a:r>
                <a:rPr lang="en-US" altLang="zh-CN" sz="2800" dirty="0" smtClean="0">
                  <a:solidFill>
                    <a:srgbClr val="7030A0"/>
                  </a:solidFill>
                  <a:latin typeface="Times New Roman" panose="02020603050405020304" pitchFamily="18" charset="0"/>
                  <a:cs typeface="Times New Roman" panose="02020603050405020304" pitchFamily="18" charset="0"/>
                </a:rPr>
                <a:t>NGUYỄN NHÂM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93158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700"/>
                            </p:stCondLst>
                            <p:childTnLst>
                              <p:par>
                                <p:cTn id="10" presetID="16" presetClass="entr" presetSubtype="2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42" presetClass="entr" presetSubtype="0" fill="hold" nodeType="with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982531"/>
            <a:ext cx="9067801" cy="1015663"/>
          </a:xfrm>
          <a:prstGeom prst="rect">
            <a:avLst/>
          </a:prstGeom>
          <a:noFill/>
        </p:spPr>
        <p:txBody>
          <a:bodyPr wrap="square" rtlCol="0">
            <a:spAutoFit/>
          </a:bodyPr>
          <a:lstStyle/>
          <a:p>
            <a:pPr algn="ctr"/>
            <a:r>
              <a:rPr lang="en-VN" sz="3000" b="1" dirty="0">
                <a:solidFill>
                  <a:schemeClr val="bg1"/>
                </a:solidFill>
                <a:latin typeface="Times New Roman" panose="02020603050405020304" pitchFamily="18" charset="0"/>
                <a:cs typeface="Times New Roman" panose="02020603050405020304" pitchFamily="18" charset="0"/>
              </a:rPr>
              <a:t>Hình ảnh “Áo nâu nhuộm bùn” trong bài thơ “Việt Nam quê hương ta” nhằm diễn tả điều gì?</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Áo được nhuộm bằng bùn</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Sự khó khăn, vất vả, gian lao của những người lao động</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Sự kiên cường của những người lao động</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9255371"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Niềm lạc quan của những người lao động</a:t>
            </a:r>
          </a:p>
        </p:txBody>
      </p:sp>
    </p:spTree>
    <p:extLst>
      <p:ext uri="{BB962C8B-B14F-4D97-AF65-F5344CB8AC3E}">
        <p14:creationId xmlns:p14="http://schemas.microsoft.com/office/powerpoint/2010/main" val="1817682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rgbClr val="FF8AD8"/>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982531"/>
            <a:ext cx="9067801" cy="1015663"/>
          </a:xfrm>
          <a:prstGeom prst="rect">
            <a:avLst/>
          </a:prstGeom>
          <a:noFill/>
        </p:spPr>
        <p:txBody>
          <a:bodyPr wrap="square" rtlCol="0">
            <a:spAutoFit/>
          </a:bodyPr>
          <a:lstStyle/>
          <a:p>
            <a:pPr algn="ctr"/>
            <a:r>
              <a:rPr lang="en-VN" sz="3000" b="1" dirty="0">
                <a:solidFill>
                  <a:schemeClr val="bg1"/>
                </a:solidFill>
                <a:latin typeface="Times New Roman" panose="02020603050405020304" pitchFamily="18" charset="0"/>
                <a:cs typeface="Times New Roman" panose="02020603050405020304" pitchFamily="18" charset="0"/>
              </a:rPr>
              <a:t>Hình ảnh nào không có trong bài thơ </a:t>
            </a:r>
          </a:p>
          <a:p>
            <a:pPr algn="ctr"/>
            <a:r>
              <a:rPr lang="en-VN" sz="3000" b="1" dirty="0">
                <a:solidFill>
                  <a:schemeClr val="bg1"/>
                </a:solidFill>
                <a:latin typeface="Times New Roman" panose="02020603050405020304" pitchFamily="18" charset="0"/>
                <a:cs typeface="Times New Roman" panose="02020603050405020304" pitchFamily="18" charset="0"/>
              </a:rPr>
              <a:t>“Việt Nam quê hương ta” ?</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Chìm trong máu lửa lại vùng đứng lên</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Đạp quân thù xuống đất đen</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Xông lên, toàn thắng ắt về ta</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9255371"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Súng gươm vứt bỏ lại hiền như xưa</a:t>
            </a:r>
          </a:p>
        </p:txBody>
      </p:sp>
    </p:spTree>
    <p:extLst>
      <p:ext uri="{BB962C8B-B14F-4D97-AF65-F5344CB8AC3E}">
        <p14:creationId xmlns:p14="http://schemas.microsoft.com/office/powerpoint/2010/main" val="271436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FF8AD8"/>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982531"/>
            <a:ext cx="9067801" cy="1477328"/>
          </a:xfrm>
          <a:prstGeom prst="rect">
            <a:avLst/>
          </a:prstGeom>
          <a:noFill/>
        </p:spPr>
        <p:txBody>
          <a:bodyPr wrap="square" rtlCol="0">
            <a:spAutoFit/>
          </a:bodyPr>
          <a:lstStyle/>
          <a:p>
            <a:pPr algn="ctr"/>
            <a:r>
              <a:rPr lang="en-VN" sz="3000" b="1" dirty="0">
                <a:solidFill>
                  <a:schemeClr val="bg1"/>
                </a:solidFill>
                <a:latin typeface="Times New Roman" panose="02020603050405020304" pitchFamily="18" charset="0"/>
                <a:cs typeface="Times New Roman" panose="02020603050405020304" pitchFamily="18" charset="0"/>
              </a:rPr>
              <a:t>Dòng thơ “Tay người như có phép tiên” trong bài thơ “Việt Nam quê hương ta” sử dụng biện pháp tu từ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8" y="2890391"/>
            <a:ext cx="4331680"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So sánh</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Hoán dụ</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Ẩn dụ</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9255371"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Nhân hoá</a:t>
            </a:r>
          </a:p>
        </p:txBody>
      </p:sp>
    </p:spTree>
    <p:extLst>
      <p:ext uri="{BB962C8B-B14F-4D97-AF65-F5344CB8AC3E}">
        <p14:creationId xmlns:p14="http://schemas.microsoft.com/office/powerpoint/2010/main" val="4171740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47023"/>
            <a:ext cx="12192000" cy="3610977"/>
          </a:xfrm>
          <a:prstGeom prst="rect">
            <a:avLst/>
          </a:prstGeom>
        </p:spPr>
      </p:pic>
      <p:grpSp>
        <p:nvGrpSpPr>
          <p:cNvPr id="4" name="组合 3"/>
          <p:cNvGrpSpPr/>
          <p:nvPr/>
        </p:nvGrpSpPr>
        <p:grpSpPr>
          <a:xfrm>
            <a:off x="4978400" y="1116214"/>
            <a:ext cx="2235200" cy="2467028"/>
            <a:chOff x="1243486" y="2366604"/>
            <a:chExt cx="1625952" cy="1794591"/>
          </a:xfrm>
        </p:grpSpPr>
        <p:sp>
          <p:nvSpPr>
            <p:cNvPr id="5" name="任意多边形: 形状 4"/>
            <p:cNvSpPr/>
            <p:nvPr/>
          </p:nvSpPr>
          <p:spPr>
            <a:xfrm>
              <a:off x="1243486"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a:p>
          </p:txBody>
        </p:sp>
        <p:sp>
          <p:nvSpPr>
            <p:cNvPr id="6" name="Freeform 5"/>
            <p:cNvSpPr>
              <a:spLocks/>
            </p:cNvSpPr>
            <p:nvPr/>
          </p:nvSpPr>
          <p:spPr bwMode="auto">
            <a:xfrm>
              <a:off x="1813402"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3600" dirty="0"/>
            </a:p>
          </p:txBody>
        </p:sp>
        <p:sp>
          <p:nvSpPr>
            <p:cNvPr id="7" name="文本框 6"/>
            <p:cNvSpPr txBox="1"/>
            <p:nvPr/>
          </p:nvSpPr>
          <p:spPr>
            <a:xfrm>
              <a:off x="1989275" y="2703941"/>
              <a:ext cx="134378" cy="805990"/>
            </a:xfrm>
            <a:prstGeom prst="rect">
              <a:avLst/>
            </a:prstGeom>
            <a:noFill/>
          </p:spPr>
          <p:txBody>
            <a:bodyPr wrap="none" rtlCol="0">
              <a:spAutoFit/>
            </a:bodyPr>
            <a:lstStyle/>
            <a:p>
              <a:pPr algn="ctr"/>
              <a:endParaRPr lang="zh-CN" altLang="en-US" sz="6600" b="1" dirty="0">
                <a:solidFill>
                  <a:srgbClr val="DE466A"/>
                </a:solidFill>
              </a:endParaRPr>
            </a:p>
          </p:txBody>
        </p:sp>
      </p:grpSp>
      <p:grpSp>
        <p:nvGrpSpPr>
          <p:cNvPr id="11" name="组合 10"/>
          <p:cNvGrpSpPr/>
          <p:nvPr/>
        </p:nvGrpSpPr>
        <p:grpSpPr>
          <a:xfrm>
            <a:off x="3298372" y="4136634"/>
            <a:ext cx="5595256" cy="0"/>
            <a:chOff x="3307444" y="4108806"/>
            <a:chExt cx="5595256" cy="0"/>
          </a:xfrm>
        </p:grpSpPr>
        <p:cxnSp>
          <p:nvCxnSpPr>
            <p:cNvPr id="9" name="直接连接符 8"/>
            <p:cNvCxnSpPr>
              <a:cxnSpLocks/>
            </p:cNvCxnSpPr>
            <p:nvPr/>
          </p:nvCxnSpPr>
          <p:spPr>
            <a:xfrm>
              <a:off x="33074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a:cxnSpLocks/>
            </p:cNvCxnSpPr>
            <p:nvPr/>
          </p:nvCxnSpPr>
          <p:spPr>
            <a:xfrm>
              <a:off x="80445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4020556" y="3897217"/>
            <a:ext cx="4207476" cy="981294"/>
          </a:xfrm>
          <a:prstGeom prst="rect">
            <a:avLst/>
          </a:prstGeom>
          <a:noFill/>
        </p:spPr>
        <p:txBody>
          <a:bodyPr wrap="square" rtlCol="0">
            <a:spAutoFit/>
          </a:bodyPr>
          <a:lstStyle/>
          <a:p>
            <a:pPr algn="ctr">
              <a:lnSpc>
                <a:spcPct val="114000"/>
              </a:lnSpc>
            </a:pPr>
            <a:r>
              <a:rPr lang="vi-VN" altLang="zh-CN" sz="5500" b="1" dirty="0">
                <a:solidFill>
                  <a:srgbClr val="DE466A"/>
                </a:solidFill>
                <a:latin typeface="Times New Roman" panose="02020603050405020304" pitchFamily="18" charset="0"/>
                <a:cs typeface="Times New Roman" panose="02020603050405020304" pitchFamily="18" charset="0"/>
              </a:rPr>
              <a:t>LUYỆN TẬP</a:t>
            </a:r>
            <a:endParaRPr lang="zh-CN" altLang="en-US" sz="5500" b="1" dirty="0">
              <a:solidFill>
                <a:srgbClr val="DE466A"/>
              </a:solidFill>
              <a:latin typeface="Times New Roman" panose="02020603050405020304" pitchFamily="18" charset="0"/>
              <a:cs typeface="Times New Roman" panose="02020603050405020304" pitchFamily="18" charset="0"/>
            </a:endParaRPr>
          </a:p>
        </p:txBody>
      </p:sp>
      <p:pic>
        <p:nvPicPr>
          <p:cNvPr id="12" name="图片 2">
            <a:extLst>
              <a:ext uri="{FF2B5EF4-FFF2-40B4-BE49-F238E27FC236}">
                <a16:creationId xmlns:a16="http://schemas.microsoft.com/office/drawing/2014/main" id="{9C04D555-AB54-DF4C-9487-BAF7B1A87E12}"/>
              </a:ext>
            </a:extLst>
          </p:cNvPr>
          <p:cNvPicPr>
            <a:picLocks noChangeAspect="1"/>
          </p:cNvPicPr>
          <p:nvPr/>
        </p:nvPicPr>
        <p:blipFill rotWithShape="1">
          <a:blip r:embed="rId4">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2143308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a:spLocks/>
          </p:cNvSpPr>
          <p:nvPr/>
        </p:nvSpPr>
        <p:spPr bwMode="auto">
          <a:xfrm>
            <a:off x="3092249" y="1416703"/>
            <a:ext cx="384648" cy="381786"/>
          </a:xfrm>
          <a:custGeom>
            <a:avLst/>
            <a:gdLst>
              <a:gd name="connsiteX0" fmla="*/ 730832 w 1484246"/>
              <a:gd name="connsiteY0" fmla="*/ 804287 h 1473207"/>
              <a:gd name="connsiteX1" fmla="*/ 735103 w 1484246"/>
              <a:gd name="connsiteY1" fmla="*/ 804287 h 1473207"/>
              <a:gd name="connsiteX2" fmla="*/ 726560 w 1484246"/>
              <a:gd name="connsiteY2" fmla="*/ 834221 h 1473207"/>
              <a:gd name="connsiteX3" fmla="*/ 718016 w 1484246"/>
              <a:gd name="connsiteY3" fmla="*/ 868432 h 1473207"/>
              <a:gd name="connsiteX4" fmla="*/ 718016 w 1484246"/>
              <a:gd name="connsiteY4" fmla="*/ 898366 h 1473207"/>
              <a:gd name="connsiteX5" fmla="*/ 718016 w 1484246"/>
              <a:gd name="connsiteY5" fmla="*/ 949682 h 1473207"/>
              <a:gd name="connsiteX6" fmla="*/ 718016 w 1484246"/>
              <a:gd name="connsiteY6" fmla="*/ 975340 h 1473207"/>
              <a:gd name="connsiteX7" fmla="*/ 718016 w 1484246"/>
              <a:gd name="connsiteY7" fmla="*/ 979617 h 1473207"/>
              <a:gd name="connsiteX8" fmla="*/ 752191 w 1484246"/>
              <a:gd name="connsiteY8" fmla="*/ 1129288 h 1473207"/>
              <a:gd name="connsiteX9" fmla="*/ 782094 w 1484246"/>
              <a:gd name="connsiteY9" fmla="*/ 1184881 h 1473207"/>
              <a:gd name="connsiteX10" fmla="*/ 790637 w 1484246"/>
              <a:gd name="connsiteY10" fmla="*/ 1180604 h 1473207"/>
              <a:gd name="connsiteX11" fmla="*/ 782094 w 1484246"/>
              <a:gd name="connsiteY11" fmla="*/ 1159223 h 1473207"/>
              <a:gd name="connsiteX12" fmla="*/ 739375 w 1484246"/>
              <a:gd name="connsiteY12" fmla="*/ 979617 h 1473207"/>
              <a:gd name="connsiteX13" fmla="*/ 739375 w 1484246"/>
              <a:gd name="connsiteY13" fmla="*/ 975340 h 1473207"/>
              <a:gd name="connsiteX14" fmla="*/ 739375 w 1484246"/>
              <a:gd name="connsiteY14" fmla="*/ 958235 h 1473207"/>
              <a:gd name="connsiteX15" fmla="*/ 739375 w 1484246"/>
              <a:gd name="connsiteY15" fmla="*/ 885537 h 1473207"/>
              <a:gd name="connsiteX16" fmla="*/ 743647 w 1484246"/>
              <a:gd name="connsiteY16" fmla="*/ 859879 h 1473207"/>
              <a:gd name="connsiteX17" fmla="*/ 747919 w 1484246"/>
              <a:gd name="connsiteY17" fmla="*/ 821392 h 1473207"/>
              <a:gd name="connsiteX18" fmla="*/ 769278 w 1484246"/>
              <a:gd name="connsiteY18" fmla="*/ 851327 h 1473207"/>
              <a:gd name="connsiteX19" fmla="*/ 782094 w 1484246"/>
              <a:gd name="connsiteY19" fmla="*/ 868432 h 1473207"/>
              <a:gd name="connsiteX20" fmla="*/ 850443 w 1484246"/>
              <a:gd name="connsiteY20" fmla="*/ 945406 h 1473207"/>
              <a:gd name="connsiteX21" fmla="*/ 850443 w 1484246"/>
              <a:gd name="connsiteY21" fmla="*/ 949682 h 1473207"/>
              <a:gd name="connsiteX22" fmla="*/ 876074 w 1484246"/>
              <a:gd name="connsiteY22" fmla="*/ 992446 h 1473207"/>
              <a:gd name="connsiteX23" fmla="*/ 888889 w 1484246"/>
              <a:gd name="connsiteY23" fmla="*/ 1022380 h 1473207"/>
              <a:gd name="connsiteX24" fmla="*/ 965782 w 1484246"/>
              <a:gd name="connsiteY24" fmla="*/ 1240473 h 1473207"/>
              <a:gd name="connsiteX25" fmla="*/ 974325 w 1484246"/>
              <a:gd name="connsiteY25" fmla="*/ 1304618 h 1473207"/>
              <a:gd name="connsiteX26" fmla="*/ 974325 w 1484246"/>
              <a:gd name="connsiteY26" fmla="*/ 1381592 h 1473207"/>
              <a:gd name="connsiteX27" fmla="*/ 952966 w 1484246"/>
              <a:gd name="connsiteY27" fmla="*/ 1445737 h 1473207"/>
              <a:gd name="connsiteX28" fmla="*/ 837627 w 1484246"/>
              <a:gd name="connsiteY28" fmla="*/ 1445737 h 1473207"/>
              <a:gd name="connsiteX29" fmla="*/ 829084 w 1484246"/>
              <a:gd name="connsiteY29" fmla="*/ 1437184 h 1473207"/>
              <a:gd name="connsiteX30" fmla="*/ 807724 w 1484246"/>
              <a:gd name="connsiteY30" fmla="*/ 1420079 h 1473207"/>
              <a:gd name="connsiteX31" fmla="*/ 743647 w 1484246"/>
              <a:gd name="connsiteY31" fmla="*/ 1450013 h 1473207"/>
              <a:gd name="connsiteX32" fmla="*/ 679570 w 1484246"/>
              <a:gd name="connsiteY32" fmla="*/ 1390145 h 1473207"/>
              <a:gd name="connsiteX33" fmla="*/ 598405 w 1484246"/>
              <a:gd name="connsiteY33" fmla="*/ 1407250 h 1473207"/>
              <a:gd name="connsiteX34" fmla="*/ 530056 w 1484246"/>
              <a:gd name="connsiteY34" fmla="*/ 1326000 h 1473207"/>
              <a:gd name="connsiteX35" fmla="*/ 547143 w 1484246"/>
              <a:gd name="connsiteY35" fmla="*/ 1120736 h 1473207"/>
              <a:gd name="connsiteX36" fmla="*/ 577046 w 1484246"/>
              <a:gd name="connsiteY36" fmla="*/ 1048038 h 1473207"/>
              <a:gd name="connsiteX37" fmla="*/ 602677 w 1484246"/>
              <a:gd name="connsiteY37" fmla="*/ 1000998 h 1473207"/>
              <a:gd name="connsiteX38" fmla="*/ 606949 w 1484246"/>
              <a:gd name="connsiteY38" fmla="*/ 996722 h 1473207"/>
              <a:gd name="connsiteX39" fmla="*/ 619764 w 1484246"/>
              <a:gd name="connsiteY39" fmla="*/ 975340 h 1473207"/>
              <a:gd name="connsiteX40" fmla="*/ 628308 w 1484246"/>
              <a:gd name="connsiteY40" fmla="*/ 962511 h 1473207"/>
              <a:gd name="connsiteX41" fmla="*/ 730832 w 1484246"/>
              <a:gd name="connsiteY41" fmla="*/ 804287 h 1473207"/>
              <a:gd name="connsiteX42" fmla="*/ 676256 w 1484246"/>
              <a:gd name="connsiteY42" fmla="*/ 791587 h 1473207"/>
              <a:gd name="connsiteX43" fmla="*/ 693339 w 1484246"/>
              <a:gd name="connsiteY43" fmla="*/ 791587 h 1473207"/>
              <a:gd name="connsiteX44" fmla="*/ 667715 w 1484246"/>
              <a:gd name="connsiteY44" fmla="*/ 812928 h 1473207"/>
              <a:gd name="connsiteX45" fmla="*/ 637821 w 1484246"/>
              <a:gd name="connsiteY45" fmla="*/ 842806 h 1473207"/>
              <a:gd name="connsiteX46" fmla="*/ 633550 w 1484246"/>
              <a:gd name="connsiteY46" fmla="*/ 842806 h 1473207"/>
              <a:gd name="connsiteX47" fmla="*/ 620738 w 1484246"/>
              <a:gd name="connsiteY47" fmla="*/ 855611 h 1473207"/>
              <a:gd name="connsiteX48" fmla="*/ 599385 w 1484246"/>
              <a:gd name="connsiteY48" fmla="*/ 872684 h 1473207"/>
              <a:gd name="connsiteX49" fmla="*/ 560950 w 1484246"/>
              <a:gd name="connsiteY49" fmla="*/ 902562 h 1473207"/>
              <a:gd name="connsiteX50" fmla="*/ 539597 w 1484246"/>
              <a:gd name="connsiteY50" fmla="*/ 915367 h 1473207"/>
              <a:gd name="connsiteX51" fmla="*/ 535326 w 1484246"/>
              <a:gd name="connsiteY51" fmla="*/ 919636 h 1473207"/>
              <a:gd name="connsiteX52" fmla="*/ 475538 w 1484246"/>
              <a:gd name="connsiteY52" fmla="*/ 958050 h 1473207"/>
              <a:gd name="connsiteX53" fmla="*/ 420020 w 1484246"/>
              <a:gd name="connsiteY53" fmla="*/ 987928 h 1473207"/>
              <a:gd name="connsiteX54" fmla="*/ 330338 w 1484246"/>
              <a:gd name="connsiteY54" fmla="*/ 1034879 h 1473207"/>
              <a:gd name="connsiteX55" fmla="*/ 330338 w 1484246"/>
              <a:gd name="connsiteY55" fmla="*/ 1043416 h 1473207"/>
              <a:gd name="connsiteX56" fmla="*/ 492620 w 1484246"/>
              <a:gd name="connsiteY56" fmla="*/ 975123 h 1473207"/>
              <a:gd name="connsiteX57" fmla="*/ 535326 w 1484246"/>
              <a:gd name="connsiteY57" fmla="*/ 945245 h 1473207"/>
              <a:gd name="connsiteX58" fmla="*/ 548138 w 1484246"/>
              <a:gd name="connsiteY58" fmla="*/ 940977 h 1473207"/>
              <a:gd name="connsiteX59" fmla="*/ 556679 w 1484246"/>
              <a:gd name="connsiteY59" fmla="*/ 932440 h 1473207"/>
              <a:gd name="connsiteX60" fmla="*/ 578032 w 1484246"/>
              <a:gd name="connsiteY60" fmla="*/ 915367 h 1473207"/>
              <a:gd name="connsiteX61" fmla="*/ 603656 w 1484246"/>
              <a:gd name="connsiteY61" fmla="*/ 898294 h 1473207"/>
              <a:gd name="connsiteX62" fmla="*/ 620738 w 1484246"/>
              <a:gd name="connsiteY62" fmla="*/ 885489 h 1473207"/>
              <a:gd name="connsiteX63" fmla="*/ 625009 w 1484246"/>
              <a:gd name="connsiteY63" fmla="*/ 881221 h 1473207"/>
              <a:gd name="connsiteX64" fmla="*/ 650633 w 1484246"/>
              <a:gd name="connsiteY64" fmla="*/ 859880 h 1473207"/>
              <a:gd name="connsiteX65" fmla="*/ 697609 w 1484246"/>
              <a:gd name="connsiteY65" fmla="*/ 812928 h 1473207"/>
              <a:gd name="connsiteX66" fmla="*/ 654903 w 1484246"/>
              <a:gd name="connsiteY66" fmla="*/ 881221 h 1473207"/>
              <a:gd name="connsiteX67" fmla="*/ 590844 w 1484246"/>
              <a:gd name="connsiteY67" fmla="*/ 983660 h 1473207"/>
              <a:gd name="connsiteX68" fmla="*/ 578032 w 1484246"/>
              <a:gd name="connsiteY68" fmla="*/ 1005001 h 1473207"/>
              <a:gd name="connsiteX69" fmla="*/ 556679 w 1484246"/>
              <a:gd name="connsiteY69" fmla="*/ 1043416 h 1473207"/>
              <a:gd name="connsiteX70" fmla="*/ 531056 w 1484246"/>
              <a:gd name="connsiteY70" fmla="*/ 1069026 h 1473207"/>
              <a:gd name="connsiteX71" fmla="*/ 466997 w 1484246"/>
              <a:gd name="connsiteY71" fmla="*/ 1133050 h 1473207"/>
              <a:gd name="connsiteX72" fmla="*/ 279090 w 1484246"/>
              <a:gd name="connsiteY72" fmla="*/ 1239757 h 1473207"/>
              <a:gd name="connsiteX73" fmla="*/ 185137 w 1484246"/>
              <a:gd name="connsiteY73" fmla="*/ 1214147 h 1473207"/>
              <a:gd name="connsiteX74" fmla="*/ 180867 w 1484246"/>
              <a:gd name="connsiteY74" fmla="*/ 1201342 h 1473207"/>
              <a:gd name="connsiteX75" fmla="*/ 172326 w 1484246"/>
              <a:gd name="connsiteY75" fmla="*/ 1150123 h 1473207"/>
              <a:gd name="connsiteX76" fmla="*/ 133890 w 1484246"/>
              <a:gd name="connsiteY76" fmla="*/ 1103172 h 1473207"/>
              <a:gd name="connsiteX77" fmla="*/ 121078 w 1484246"/>
              <a:gd name="connsiteY77" fmla="*/ 1043416 h 1473207"/>
              <a:gd name="connsiteX78" fmla="*/ 129620 w 1484246"/>
              <a:gd name="connsiteY78" fmla="*/ 1022074 h 1473207"/>
              <a:gd name="connsiteX79" fmla="*/ 138161 w 1484246"/>
              <a:gd name="connsiteY79" fmla="*/ 1000733 h 1473207"/>
              <a:gd name="connsiteX80" fmla="*/ 138161 w 1484246"/>
              <a:gd name="connsiteY80" fmla="*/ 987928 h 1473207"/>
              <a:gd name="connsiteX81" fmla="*/ 176596 w 1484246"/>
              <a:gd name="connsiteY81" fmla="*/ 885489 h 1473207"/>
              <a:gd name="connsiteX82" fmla="*/ 180867 w 1484246"/>
              <a:gd name="connsiteY82" fmla="*/ 881221 h 1473207"/>
              <a:gd name="connsiteX83" fmla="*/ 300443 w 1484246"/>
              <a:gd name="connsiteY83" fmla="*/ 864148 h 1473207"/>
              <a:gd name="connsiteX84" fmla="*/ 364502 w 1484246"/>
              <a:gd name="connsiteY84" fmla="*/ 851343 h 1473207"/>
              <a:gd name="connsiteX85" fmla="*/ 445644 w 1484246"/>
              <a:gd name="connsiteY85" fmla="*/ 834270 h 1473207"/>
              <a:gd name="connsiteX86" fmla="*/ 454185 w 1484246"/>
              <a:gd name="connsiteY86" fmla="*/ 834270 h 1473207"/>
              <a:gd name="connsiteX87" fmla="*/ 471267 w 1484246"/>
              <a:gd name="connsiteY87" fmla="*/ 830002 h 1473207"/>
              <a:gd name="connsiteX88" fmla="*/ 586574 w 1484246"/>
              <a:gd name="connsiteY88" fmla="*/ 808660 h 1473207"/>
              <a:gd name="connsiteX89" fmla="*/ 612197 w 1484246"/>
              <a:gd name="connsiteY89" fmla="*/ 804392 h 1473207"/>
              <a:gd name="connsiteX90" fmla="*/ 650633 w 1484246"/>
              <a:gd name="connsiteY90" fmla="*/ 800124 h 1473207"/>
              <a:gd name="connsiteX91" fmla="*/ 676256 w 1484246"/>
              <a:gd name="connsiteY91" fmla="*/ 791587 h 1473207"/>
              <a:gd name="connsiteX92" fmla="*/ 1174790 w 1484246"/>
              <a:gd name="connsiteY92" fmla="*/ 664587 h 1473207"/>
              <a:gd name="connsiteX93" fmla="*/ 1243107 w 1484246"/>
              <a:gd name="connsiteY93" fmla="*/ 664587 h 1473207"/>
              <a:gd name="connsiteX94" fmla="*/ 1379742 w 1484246"/>
              <a:gd name="connsiteY94" fmla="*/ 694435 h 1473207"/>
              <a:gd name="connsiteX95" fmla="*/ 1473678 w 1484246"/>
              <a:gd name="connsiteY95" fmla="*/ 762658 h 1473207"/>
              <a:gd name="connsiteX96" fmla="*/ 1413901 w 1484246"/>
              <a:gd name="connsiteY96" fmla="*/ 864993 h 1473207"/>
              <a:gd name="connsiteX97" fmla="*/ 1405361 w 1484246"/>
              <a:gd name="connsiteY97" fmla="*/ 877785 h 1473207"/>
              <a:gd name="connsiteX98" fmla="*/ 1413901 w 1484246"/>
              <a:gd name="connsiteY98" fmla="*/ 954536 h 1473207"/>
              <a:gd name="connsiteX99" fmla="*/ 1388282 w 1484246"/>
              <a:gd name="connsiteY99" fmla="*/ 992911 h 1473207"/>
              <a:gd name="connsiteX100" fmla="*/ 1396821 w 1484246"/>
              <a:gd name="connsiteY100" fmla="*/ 1065398 h 1473207"/>
              <a:gd name="connsiteX101" fmla="*/ 1307155 w 1484246"/>
              <a:gd name="connsiteY101" fmla="*/ 1171997 h 1473207"/>
              <a:gd name="connsiteX102" fmla="*/ 1247377 w 1484246"/>
              <a:gd name="connsiteY102" fmla="*/ 1176261 h 1473207"/>
              <a:gd name="connsiteX103" fmla="*/ 1161981 w 1484246"/>
              <a:gd name="connsiteY103" fmla="*/ 1150677 h 1473207"/>
              <a:gd name="connsiteX104" fmla="*/ 1008267 w 1484246"/>
              <a:gd name="connsiteY104" fmla="*/ 1056871 h 1473207"/>
              <a:gd name="connsiteX105" fmla="*/ 982648 w 1484246"/>
              <a:gd name="connsiteY105" fmla="*/ 1039815 h 1473207"/>
              <a:gd name="connsiteX106" fmla="*/ 807585 w 1484246"/>
              <a:gd name="connsiteY106" fmla="*/ 864993 h 1473207"/>
              <a:gd name="connsiteX107" fmla="*/ 794776 w 1484246"/>
              <a:gd name="connsiteY107" fmla="*/ 847937 h 1473207"/>
              <a:gd name="connsiteX108" fmla="*/ 756347 w 1484246"/>
              <a:gd name="connsiteY108" fmla="*/ 796770 h 1473207"/>
              <a:gd name="connsiteX109" fmla="*/ 756347 w 1484246"/>
              <a:gd name="connsiteY109" fmla="*/ 792506 h 1473207"/>
              <a:gd name="connsiteX110" fmla="*/ 760617 w 1484246"/>
              <a:gd name="connsiteY110" fmla="*/ 788241 h 1473207"/>
              <a:gd name="connsiteX111" fmla="*/ 828934 w 1484246"/>
              <a:gd name="connsiteY111" fmla="*/ 796770 h 1473207"/>
              <a:gd name="connsiteX112" fmla="*/ 910061 w 1484246"/>
              <a:gd name="connsiteY112" fmla="*/ 813825 h 1473207"/>
              <a:gd name="connsiteX113" fmla="*/ 927140 w 1484246"/>
              <a:gd name="connsiteY113" fmla="*/ 818089 h 1473207"/>
              <a:gd name="connsiteX114" fmla="*/ 999727 w 1484246"/>
              <a:gd name="connsiteY114" fmla="*/ 839409 h 1473207"/>
              <a:gd name="connsiteX115" fmla="*/ 1140632 w 1484246"/>
              <a:gd name="connsiteY115" fmla="*/ 890576 h 1473207"/>
              <a:gd name="connsiteX116" fmla="*/ 1149171 w 1484246"/>
              <a:gd name="connsiteY116" fmla="*/ 877785 h 1473207"/>
              <a:gd name="connsiteX117" fmla="*/ 1063775 w 1484246"/>
              <a:gd name="connsiteY117" fmla="*/ 835145 h 1473207"/>
              <a:gd name="connsiteX118" fmla="*/ 952759 w 1484246"/>
              <a:gd name="connsiteY118" fmla="*/ 801033 h 1473207"/>
              <a:gd name="connsiteX119" fmla="*/ 939950 w 1484246"/>
              <a:gd name="connsiteY119" fmla="*/ 796770 h 1473207"/>
              <a:gd name="connsiteX120" fmla="*/ 786236 w 1484246"/>
              <a:gd name="connsiteY120" fmla="*/ 771186 h 1473207"/>
              <a:gd name="connsiteX121" fmla="*/ 918601 w 1484246"/>
              <a:gd name="connsiteY121" fmla="*/ 698699 h 1473207"/>
              <a:gd name="connsiteX122" fmla="*/ 1174790 w 1484246"/>
              <a:gd name="connsiteY122" fmla="*/ 664587 h 1473207"/>
              <a:gd name="connsiteX123" fmla="*/ 188217 w 1484246"/>
              <a:gd name="connsiteY123" fmla="*/ 470404 h 1473207"/>
              <a:gd name="connsiteX124" fmla="*/ 209569 w 1484246"/>
              <a:gd name="connsiteY124" fmla="*/ 472004 h 1473207"/>
              <a:gd name="connsiteX125" fmla="*/ 290708 w 1484246"/>
              <a:gd name="connsiteY125" fmla="*/ 484807 h 1473207"/>
              <a:gd name="connsiteX126" fmla="*/ 423092 w 1484246"/>
              <a:gd name="connsiteY126" fmla="*/ 544551 h 1473207"/>
              <a:gd name="connsiteX127" fmla="*/ 529854 w 1484246"/>
              <a:gd name="connsiteY127" fmla="*/ 612831 h 1473207"/>
              <a:gd name="connsiteX128" fmla="*/ 555477 w 1484246"/>
              <a:gd name="connsiteY128" fmla="*/ 625633 h 1473207"/>
              <a:gd name="connsiteX129" fmla="*/ 559747 w 1484246"/>
              <a:gd name="connsiteY129" fmla="*/ 629901 h 1473207"/>
              <a:gd name="connsiteX130" fmla="*/ 657968 w 1484246"/>
              <a:gd name="connsiteY130" fmla="*/ 715250 h 1473207"/>
              <a:gd name="connsiteX131" fmla="*/ 581100 w 1484246"/>
              <a:gd name="connsiteY131" fmla="*/ 693913 h 1473207"/>
              <a:gd name="connsiteX132" fmla="*/ 564018 w 1484246"/>
              <a:gd name="connsiteY132" fmla="*/ 689646 h 1473207"/>
              <a:gd name="connsiteX133" fmla="*/ 555477 w 1484246"/>
              <a:gd name="connsiteY133" fmla="*/ 689646 h 1473207"/>
              <a:gd name="connsiteX134" fmla="*/ 329142 w 1484246"/>
              <a:gd name="connsiteY134" fmla="*/ 659773 h 1473207"/>
              <a:gd name="connsiteX135" fmla="*/ 324872 w 1484246"/>
              <a:gd name="connsiteY135" fmla="*/ 676843 h 1473207"/>
              <a:gd name="connsiteX136" fmla="*/ 564018 w 1484246"/>
              <a:gd name="connsiteY136" fmla="*/ 710983 h 1473207"/>
              <a:gd name="connsiteX137" fmla="*/ 589641 w 1484246"/>
              <a:gd name="connsiteY137" fmla="*/ 719518 h 1473207"/>
              <a:gd name="connsiteX138" fmla="*/ 662239 w 1484246"/>
              <a:gd name="connsiteY138" fmla="*/ 740855 h 1473207"/>
              <a:gd name="connsiteX139" fmla="*/ 683591 w 1484246"/>
              <a:gd name="connsiteY139" fmla="*/ 749390 h 1473207"/>
              <a:gd name="connsiteX140" fmla="*/ 713484 w 1484246"/>
              <a:gd name="connsiteY140" fmla="*/ 766460 h 1473207"/>
              <a:gd name="connsiteX141" fmla="*/ 679320 w 1484246"/>
              <a:gd name="connsiteY141" fmla="*/ 770728 h 1473207"/>
              <a:gd name="connsiteX142" fmla="*/ 653698 w 1484246"/>
              <a:gd name="connsiteY142" fmla="*/ 779262 h 1473207"/>
              <a:gd name="connsiteX143" fmla="*/ 606722 w 1484246"/>
              <a:gd name="connsiteY143" fmla="*/ 787797 h 1473207"/>
              <a:gd name="connsiteX144" fmla="*/ 585370 w 1484246"/>
              <a:gd name="connsiteY144" fmla="*/ 792065 h 1473207"/>
              <a:gd name="connsiteX145" fmla="*/ 452986 w 1484246"/>
              <a:gd name="connsiteY145" fmla="*/ 813402 h 1473207"/>
              <a:gd name="connsiteX146" fmla="*/ 431633 w 1484246"/>
              <a:gd name="connsiteY146" fmla="*/ 817670 h 1473207"/>
              <a:gd name="connsiteX147" fmla="*/ 320601 w 1484246"/>
              <a:gd name="connsiteY147" fmla="*/ 839007 h 1473207"/>
              <a:gd name="connsiteX148" fmla="*/ 303519 w 1484246"/>
              <a:gd name="connsiteY148" fmla="*/ 843275 h 1473207"/>
              <a:gd name="connsiteX149" fmla="*/ 235192 w 1484246"/>
              <a:gd name="connsiteY149" fmla="*/ 856077 h 1473207"/>
              <a:gd name="connsiteX150" fmla="*/ 128430 w 1484246"/>
              <a:gd name="connsiteY150" fmla="*/ 864612 h 1473207"/>
              <a:gd name="connsiteX151" fmla="*/ 34479 w 1484246"/>
              <a:gd name="connsiteY151" fmla="*/ 830472 h 1473207"/>
              <a:gd name="connsiteX152" fmla="*/ 30209 w 1484246"/>
              <a:gd name="connsiteY152" fmla="*/ 693913 h 1473207"/>
              <a:gd name="connsiteX153" fmla="*/ 34479 w 1484246"/>
              <a:gd name="connsiteY153" fmla="*/ 681111 h 1473207"/>
              <a:gd name="connsiteX154" fmla="*/ 17398 w 1484246"/>
              <a:gd name="connsiteY154" fmla="*/ 646971 h 1473207"/>
              <a:gd name="connsiteX155" fmla="*/ 94266 w 1484246"/>
              <a:gd name="connsiteY155" fmla="*/ 561621 h 1473207"/>
              <a:gd name="connsiteX156" fmla="*/ 98537 w 1484246"/>
              <a:gd name="connsiteY156" fmla="*/ 544551 h 1473207"/>
              <a:gd name="connsiteX157" fmla="*/ 162594 w 1484246"/>
              <a:gd name="connsiteY157" fmla="*/ 472004 h 1473207"/>
              <a:gd name="connsiteX158" fmla="*/ 166864 w 1484246"/>
              <a:gd name="connsiteY158" fmla="*/ 472004 h 1473207"/>
              <a:gd name="connsiteX159" fmla="*/ 188217 w 1484246"/>
              <a:gd name="connsiteY159" fmla="*/ 470404 h 1473207"/>
              <a:gd name="connsiteX160" fmla="*/ 1131139 w 1484246"/>
              <a:gd name="connsiteY160" fmla="*/ 80451 h 1473207"/>
              <a:gd name="connsiteX161" fmla="*/ 1205080 w 1484246"/>
              <a:gd name="connsiteY161" fmla="*/ 168266 h 1473207"/>
              <a:gd name="connsiteX162" fmla="*/ 1209355 w 1484246"/>
              <a:gd name="connsiteY162" fmla="*/ 176820 h 1473207"/>
              <a:gd name="connsiteX163" fmla="*/ 1303402 w 1484246"/>
              <a:gd name="connsiteY163" fmla="*/ 305135 h 1473207"/>
              <a:gd name="connsiteX164" fmla="*/ 1307677 w 1484246"/>
              <a:gd name="connsiteY164" fmla="*/ 313689 h 1473207"/>
              <a:gd name="connsiteX165" fmla="*/ 1410273 w 1484246"/>
              <a:gd name="connsiteY165" fmla="*/ 403509 h 1473207"/>
              <a:gd name="connsiteX166" fmla="*/ 1350425 w 1484246"/>
              <a:gd name="connsiteY166" fmla="*/ 523269 h 1473207"/>
              <a:gd name="connsiteX167" fmla="*/ 1264928 w 1484246"/>
              <a:gd name="connsiteY167" fmla="*/ 570318 h 1473207"/>
              <a:gd name="connsiteX168" fmla="*/ 1149508 w 1484246"/>
              <a:gd name="connsiteY168" fmla="*/ 608812 h 1473207"/>
              <a:gd name="connsiteX169" fmla="*/ 952865 w 1484246"/>
              <a:gd name="connsiteY169" fmla="*/ 668693 h 1473207"/>
              <a:gd name="connsiteX170" fmla="*/ 824620 w 1484246"/>
              <a:gd name="connsiteY170" fmla="*/ 707187 h 1473207"/>
              <a:gd name="connsiteX171" fmla="*/ 914392 w 1484246"/>
              <a:gd name="connsiteY171" fmla="*/ 600258 h 1473207"/>
              <a:gd name="connsiteX172" fmla="*/ 1042637 w 1484246"/>
              <a:gd name="connsiteY172" fmla="*/ 394955 h 1473207"/>
              <a:gd name="connsiteX173" fmla="*/ 1029812 w 1484246"/>
              <a:gd name="connsiteY173" fmla="*/ 390678 h 1473207"/>
              <a:gd name="connsiteX174" fmla="*/ 897292 w 1484246"/>
              <a:gd name="connsiteY174" fmla="*/ 591704 h 1473207"/>
              <a:gd name="connsiteX175" fmla="*/ 884468 w 1484246"/>
              <a:gd name="connsiteY175" fmla="*/ 608812 h 1473207"/>
              <a:gd name="connsiteX176" fmla="*/ 798971 w 1484246"/>
              <a:gd name="connsiteY176" fmla="*/ 702910 h 1473207"/>
              <a:gd name="connsiteX177" fmla="*/ 769047 w 1484246"/>
              <a:gd name="connsiteY177" fmla="*/ 732850 h 1473207"/>
              <a:gd name="connsiteX178" fmla="*/ 850269 w 1484246"/>
              <a:gd name="connsiteY178" fmla="*/ 424895 h 1473207"/>
              <a:gd name="connsiteX179" fmla="*/ 918666 w 1484246"/>
              <a:gd name="connsiteY179" fmla="*/ 283749 h 1473207"/>
              <a:gd name="connsiteX180" fmla="*/ 987064 w 1484246"/>
              <a:gd name="connsiteY180" fmla="*/ 189652 h 1473207"/>
              <a:gd name="connsiteX181" fmla="*/ 1042637 w 1484246"/>
              <a:gd name="connsiteY181" fmla="*/ 125494 h 1473207"/>
              <a:gd name="connsiteX182" fmla="*/ 1089660 w 1484246"/>
              <a:gd name="connsiteY182" fmla="*/ 91277 h 1473207"/>
              <a:gd name="connsiteX183" fmla="*/ 1131139 w 1484246"/>
              <a:gd name="connsiteY183" fmla="*/ 80451 h 1473207"/>
              <a:gd name="connsiteX184" fmla="*/ 644386 w 1484246"/>
              <a:gd name="connsiteY184" fmla="*/ 1211 h 1473207"/>
              <a:gd name="connsiteX185" fmla="*/ 693026 w 1484246"/>
              <a:gd name="connsiteY185" fmla="*/ 27389 h 1473207"/>
              <a:gd name="connsiteX186" fmla="*/ 821306 w 1484246"/>
              <a:gd name="connsiteY186" fmla="*/ 258187 h 1473207"/>
              <a:gd name="connsiteX187" fmla="*/ 829858 w 1484246"/>
              <a:gd name="connsiteY187" fmla="*/ 377860 h 1473207"/>
              <a:gd name="connsiteX188" fmla="*/ 765718 w 1484246"/>
              <a:gd name="connsiteY188" fmla="*/ 711235 h 1473207"/>
              <a:gd name="connsiteX189" fmla="*/ 735786 w 1484246"/>
              <a:gd name="connsiteY189" fmla="*/ 570192 h 1473207"/>
              <a:gd name="connsiteX190" fmla="*/ 731510 w 1484246"/>
              <a:gd name="connsiteY190" fmla="*/ 548822 h 1473207"/>
              <a:gd name="connsiteX191" fmla="*/ 667370 w 1484246"/>
              <a:gd name="connsiteY191" fmla="*/ 390683 h 1473207"/>
              <a:gd name="connsiteX192" fmla="*/ 663094 w 1484246"/>
              <a:gd name="connsiteY192" fmla="*/ 382135 h 1473207"/>
              <a:gd name="connsiteX193" fmla="*/ 654542 w 1484246"/>
              <a:gd name="connsiteY193" fmla="*/ 386409 h 1473207"/>
              <a:gd name="connsiteX194" fmla="*/ 688750 w 1484246"/>
              <a:gd name="connsiteY194" fmla="*/ 484711 h 1473207"/>
              <a:gd name="connsiteX195" fmla="*/ 714406 w 1484246"/>
              <a:gd name="connsiteY195" fmla="*/ 565918 h 1473207"/>
              <a:gd name="connsiteX196" fmla="*/ 718682 w 1484246"/>
              <a:gd name="connsiteY196" fmla="*/ 578740 h 1473207"/>
              <a:gd name="connsiteX197" fmla="*/ 731510 w 1484246"/>
              <a:gd name="connsiteY197" fmla="*/ 651399 h 1473207"/>
              <a:gd name="connsiteX198" fmla="*/ 748614 w 1484246"/>
              <a:gd name="connsiteY198" fmla="*/ 745428 h 1473207"/>
              <a:gd name="connsiteX199" fmla="*/ 744338 w 1484246"/>
              <a:gd name="connsiteY199" fmla="*/ 745428 h 1473207"/>
              <a:gd name="connsiteX200" fmla="*/ 748614 w 1484246"/>
              <a:gd name="connsiteY200" fmla="*/ 749702 h 1473207"/>
              <a:gd name="connsiteX201" fmla="*/ 740062 w 1484246"/>
              <a:gd name="connsiteY201" fmla="*/ 753976 h 1473207"/>
              <a:gd name="connsiteX202" fmla="*/ 693026 w 1484246"/>
              <a:gd name="connsiteY202" fmla="*/ 724058 h 1473207"/>
              <a:gd name="connsiteX203" fmla="*/ 671646 w 1484246"/>
              <a:gd name="connsiteY203" fmla="*/ 706961 h 1473207"/>
              <a:gd name="connsiteX204" fmla="*/ 641714 w 1484246"/>
              <a:gd name="connsiteY204" fmla="*/ 681317 h 1473207"/>
              <a:gd name="connsiteX205" fmla="*/ 543366 w 1484246"/>
              <a:gd name="connsiteY205" fmla="*/ 595836 h 1473207"/>
              <a:gd name="connsiteX206" fmla="*/ 534814 w 1484246"/>
              <a:gd name="connsiteY206" fmla="*/ 587288 h 1473207"/>
              <a:gd name="connsiteX207" fmla="*/ 517710 w 1484246"/>
              <a:gd name="connsiteY207" fmla="*/ 570192 h 1473207"/>
              <a:gd name="connsiteX208" fmla="*/ 363773 w 1484246"/>
              <a:gd name="connsiteY208" fmla="*/ 412053 h 1473207"/>
              <a:gd name="connsiteX209" fmla="*/ 312461 w 1484246"/>
              <a:gd name="connsiteY209" fmla="*/ 283832 h 1473207"/>
              <a:gd name="connsiteX210" fmla="*/ 321013 w 1484246"/>
              <a:gd name="connsiteY210" fmla="*/ 258187 h 1473207"/>
              <a:gd name="connsiteX211" fmla="*/ 402257 w 1484246"/>
              <a:gd name="connsiteY211" fmla="*/ 211173 h 1473207"/>
              <a:gd name="connsiteX212" fmla="*/ 457845 w 1484246"/>
              <a:gd name="connsiteY212" fmla="*/ 104322 h 1473207"/>
              <a:gd name="connsiteX213" fmla="*/ 590402 w 1484246"/>
              <a:gd name="connsiteY213" fmla="*/ 108596 h 1473207"/>
              <a:gd name="connsiteX214" fmla="*/ 598954 w 1484246"/>
              <a:gd name="connsiteY214" fmla="*/ 23115 h 1473207"/>
              <a:gd name="connsiteX215" fmla="*/ 644386 w 1484246"/>
              <a:gd name="connsiteY215" fmla="*/ 1211 h 147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484246" h="1473207">
                <a:moveTo>
                  <a:pt x="730832" y="804287"/>
                </a:moveTo>
                <a:cubicBezTo>
                  <a:pt x="730832" y="804287"/>
                  <a:pt x="735103" y="804287"/>
                  <a:pt x="735103" y="804287"/>
                </a:cubicBezTo>
                <a:cubicBezTo>
                  <a:pt x="730832" y="812840"/>
                  <a:pt x="726560" y="821392"/>
                  <a:pt x="726560" y="834221"/>
                </a:cubicBezTo>
                <a:cubicBezTo>
                  <a:pt x="722288" y="842774"/>
                  <a:pt x="722288" y="855603"/>
                  <a:pt x="718016" y="868432"/>
                </a:cubicBezTo>
                <a:cubicBezTo>
                  <a:pt x="718016" y="876985"/>
                  <a:pt x="718016" y="889814"/>
                  <a:pt x="718016" y="898366"/>
                </a:cubicBezTo>
                <a:cubicBezTo>
                  <a:pt x="718016" y="915472"/>
                  <a:pt x="718016" y="932577"/>
                  <a:pt x="718016" y="949682"/>
                </a:cubicBezTo>
                <a:cubicBezTo>
                  <a:pt x="718016" y="958235"/>
                  <a:pt x="718016" y="966788"/>
                  <a:pt x="718016" y="975340"/>
                </a:cubicBezTo>
                <a:cubicBezTo>
                  <a:pt x="718016" y="975340"/>
                  <a:pt x="718016" y="979617"/>
                  <a:pt x="718016" y="979617"/>
                </a:cubicBezTo>
                <a:cubicBezTo>
                  <a:pt x="722288" y="1030933"/>
                  <a:pt x="730832" y="1082249"/>
                  <a:pt x="752191" y="1129288"/>
                </a:cubicBezTo>
                <a:cubicBezTo>
                  <a:pt x="756463" y="1150670"/>
                  <a:pt x="769278" y="1167775"/>
                  <a:pt x="782094" y="1184881"/>
                </a:cubicBezTo>
                <a:cubicBezTo>
                  <a:pt x="782094" y="1189157"/>
                  <a:pt x="790637" y="1189157"/>
                  <a:pt x="790637" y="1180604"/>
                </a:cubicBezTo>
                <a:cubicBezTo>
                  <a:pt x="786365" y="1176328"/>
                  <a:pt x="786365" y="1167775"/>
                  <a:pt x="782094" y="1159223"/>
                </a:cubicBezTo>
                <a:cubicBezTo>
                  <a:pt x="765006" y="1099354"/>
                  <a:pt x="747919" y="1043762"/>
                  <a:pt x="739375" y="979617"/>
                </a:cubicBezTo>
                <a:cubicBezTo>
                  <a:pt x="739375" y="979617"/>
                  <a:pt x="739375" y="979617"/>
                  <a:pt x="739375" y="975340"/>
                </a:cubicBezTo>
                <a:cubicBezTo>
                  <a:pt x="739375" y="971064"/>
                  <a:pt x="739375" y="962511"/>
                  <a:pt x="739375" y="958235"/>
                </a:cubicBezTo>
                <a:cubicBezTo>
                  <a:pt x="739375" y="932577"/>
                  <a:pt x="739375" y="911195"/>
                  <a:pt x="739375" y="885537"/>
                </a:cubicBezTo>
                <a:cubicBezTo>
                  <a:pt x="743647" y="876985"/>
                  <a:pt x="743647" y="868432"/>
                  <a:pt x="743647" y="859879"/>
                </a:cubicBezTo>
                <a:cubicBezTo>
                  <a:pt x="743647" y="847050"/>
                  <a:pt x="743647" y="834221"/>
                  <a:pt x="747919" y="821392"/>
                </a:cubicBezTo>
                <a:cubicBezTo>
                  <a:pt x="752191" y="829945"/>
                  <a:pt x="760734" y="842774"/>
                  <a:pt x="769278" y="851327"/>
                </a:cubicBezTo>
                <a:cubicBezTo>
                  <a:pt x="773550" y="855603"/>
                  <a:pt x="777822" y="864156"/>
                  <a:pt x="782094" y="868432"/>
                </a:cubicBezTo>
                <a:cubicBezTo>
                  <a:pt x="803453" y="894090"/>
                  <a:pt x="829084" y="924024"/>
                  <a:pt x="850443" y="945406"/>
                </a:cubicBezTo>
                <a:cubicBezTo>
                  <a:pt x="850443" y="949682"/>
                  <a:pt x="850443" y="949682"/>
                  <a:pt x="850443" y="949682"/>
                </a:cubicBezTo>
                <a:cubicBezTo>
                  <a:pt x="858986" y="962511"/>
                  <a:pt x="867530" y="979617"/>
                  <a:pt x="876074" y="992446"/>
                </a:cubicBezTo>
                <a:cubicBezTo>
                  <a:pt x="880345" y="1000998"/>
                  <a:pt x="884617" y="1009551"/>
                  <a:pt x="888889" y="1022380"/>
                </a:cubicBezTo>
                <a:cubicBezTo>
                  <a:pt x="923064" y="1090801"/>
                  <a:pt x="948694" y="1163499"/>
                  <a:pt x="965782" y="1240473"/>
                </a:cubicBezTo>
                <a:cubicBezTo>
                  <a:pt x="970054" y="1257578"/>
                  <a:pt x="974325" y="1278960"/>
                  <a:pt x="974325" y="1304618"/>
                </a:cubicBezTo>
                <a:cubicBezTo>
                  <a:pt x="978597" y="1330276"/>
                  <a:pt x="978597" y="1355934"/>
                  <a:pt x="974325" y="1381592"/>
                </a:cubicBezTo>
                <a:cubicBezTo>
                  <a:pt x="974325" y="1407250"/>
                  <a:pt x="970054" y="1428632"/>
                  <a:pt x="952966" y="1445737"/>
                </a:cubicBezTo>
                <a:cubicBezTo>
                  <a:pt x="923064" y="1488500"/>
                  <a:pt x="871802" y="1475671"/>
                  <a:pt x="837627" y="1445737"/>
                </a:cubicBezTo>
                <a:cubicBezTo>
                  <a:pt x="833355" y="1445737"/>
                  <a:pt x="833355" y="1441461"/>
                  <a:pt x="829084" y="1437184"/>
                </a:cubicBezTo>
                <a:cubicBezTo>
                  <a:pt x="820540" y="1432908"/>
                  <a:pt x="816268" y="1428632"/>
                  <a:pt x="807724" y="1420079"/>
                </a:cubicBezTo>
                <a:cubicBezTo>
                  <a:pt x="794909" y="1441461"/>
                  <a:pt x="769278" y="1454290"/>
                  <a:pt x="743647" y="1450013"/>
                </a:cubicBezTo>
                <a:cubicBezTo>
                  <a:pt x="718016" y="1445737"/>
                  <a:pt x="692385" y="1420079"/>
                  <a:pt x="679570" y="1390145"/>
                </a:cubicBezTo>
                <a:cubicBezTo>
                  <a:pt x="662483" y="1411526"/>
                  <a:pt x="628308" y="1420079"/>
                  <a:pt x="598405" y="1407250"/>
                </a:cubicBezTo>
                <a:cubicBezTo>
                  <a:pt x="564231" y="1394421"/>
                  <a:pt x="542872" y="1360210"/>
                  <a:pt x="530056" y="1326000"/>
                </a:cubicBezTo>
                <a:cubicBezTo>
                  <a:pt x="508697" y="1261855"/>
                  <a:pt x="521513" y="1184881"/>
                  <a:pt x="547143" y="1120736"/>
                </a:cubicBezTo>
                <a:cubicBezTo>
                  <a:pt x="555687" y="1095078"/>
                  <a:pt x="564231" y="1073696"/>
                  <a:pt x="577046" y="1048038"/>
                </a:cubicBezTo>
                <a:cubicBezTo>
                  <a:pt x="585590" y="1030933"/>
                  <a:pt x="594133" y="1013827"/>
                  <a:pt x="602677" y="1000998"/>
                </a:cubicBezTo>
                <a:cubicBezTo>
                  <a:pt x="602677" y="996722"/>
                  <a:pt x="606949" y="996722"/>
                  <a:pt x="606949" y="996722"/>
                </a:cubicBezTo>
                <a:cubicBezTo>
                  <a:pt x="611221" y="988169"/>
                  <a:pt x="615493" y="979617"/>
                  <a:pt x="619764" y="975340"/>
                </a:cubicBezTo>
                <a:cubicBezTo>
                  <a:pt x="624036" y="971064"/>
                  <a:pt x="624036" y="966788"/>
                  <a:pt x="628308" y="962511"/>
                </a:cubicBezTo>
                <a:cubicBezTo>
                  <a:pt x="662483" y="906919"/>
                  <a:pt x="696657" y="855603"/>
                  <a:pt x="730832" y="804287"/>
                </a:cubicBezTo>
                <a:close/>
                <a:moveTo>
                  <a:pt x="676256" y="791587"/>
                </a:moveTo>
                <a:cubicBezTo>
                  <a:pt x="680527" y="791587"/>
                  <a:pt x="684797" y="791587"/>
                  <a:pt x="693339" y="791587"/>
                </a:cubicBezTo>
                <a:cubicBezTo>
                  <a:pt x="684797" y="795855"/>
                  <a:pt x="676256" y="804392"/>
                  <a:pt x="667715" y="812928"/>
                </a:cubicBezTo>
                <a:cubicBezTo>
                  <a:pt x="659174" y="821465"/>
                  <a:pt x="646362" y="834270"/>
                  <a:pt x="637821" y="842806"/>
                </a:cubicBezTo>
                <a:cubicBezTo>
                  <a:pt x="637821" y="842806"/>
                  <a:pt x="637821" y="842806"/>
                  <a:pt x="633550" y="842806"/>
                </a:cubicBezTo>
                <a:cubicBezTo>
                  <a:pt x="629280" y="847075"/>
                  <a:pt x="625009" y="851343"/>
                  <a:pt x="620738" y="855611"/>
                </a:cubicBezTo>
                <a:cubicBezTo>
                  <a:pt x="612197" y="864148"/>
                  <a:pt x="607927" y="868416"/>
                  <a:pt x="599385" y="872684"/>
                </a:cubicBezTo>
                <a:cubicBezTo>
                  <a:pt x="586574" y="885489"/>
                  <a:pt x="573762" y="894026"/>
                  <a:pt x="560950" y="902562"/>
                </a:cubicBezTo>
                <a:cubicBezTo>
                  <a:pt x="552409" y="906831"/>
                  <a:pt x="548138" y="911099"/>
                  <a:pt x="539597" y="915367"/>
                </a:cubicBezTo>
                <a:cubicBezTo>
                  <a:pt x="539597" y="919636"/>
                  <a:pt x="539597" y="919636"/>
                  <a:pt x="535326" y="919636"/>
                </a:cubicBezTo>
                <a:cubicBezTo>
                  <a:pt x="513973" y="932440"/>
                  <a:pt x="496891" y="945245"/>
                  <a:pt x="475538" y="958050"/>
                </a:cubicBezTo>
                <a:cubicBezTo>
                  <a:pt x="458456" y="966587"/>
                  <a:pt x="437103" y="979392"/>
                  <a:pt x="420020" y="987928"/>
                </a:cubicBezTo>
                <a:cubicBezTo>
                  <a:pt x="390126" y="1005001"/>
                  <a:pt x="360232" y="1017806"/>
                  <a:pt x="330338" y="1034879"/>
                </a:cubicBezTo>
                <a:cubicBezTo>
                  <a:pt x="321796" y="1039147"/>
                  <a:pt x="326067" y="1043416"/>
                  <a:pt x="330338" y="1043416"/>
                </a:cubicBezTo>
                <a:cubicBezTo>
                  <a:pt x="390126" y="1030611"/>
                  <a:pt x="441373" y="1005001"/>
                  <a:pt x="492620" y="975123"/>
                </a:cubicBezTo>
                <a:cubicBezTo>
                  <a:pt x="509703" y="966587"/>
                  <a:pt x="522515" y="953782"/>
                  <a:pt x="535326" y="945245"/>
                </a:cubicBezTo>
                <a:cubicBezTo>
                  <a:pt x="539597" y="945245"/>
                  <a:pt x="543868" y="940977"/>
                  <a:pt x="548138" y="940977"/>
                </a:cubicBezTo>
                <a:cubicBezTo>
                  <a:pt x="552409" y="936709"/>
                  <a:pt x="556679" y="932440"/>
                  <a:pt x="556679" y="932440"/>
                </a:cubicBezTo>
                <a:cubicBezTo>
                  <a:pt x="565221" y="928172"/>
                  <a:pt x="573762" y="919636"/>
                  <a:pt x="578032" y="915367"/>
                </a:cubicBezTo>
                <a:cubicBezTo>
                  <a:pt x="586574" y="911099"/>
                  <a:pt x="595115" y="906831"/>
                  <a:pt x="603656" y="898294"/>
                </a:cubicBezTo>
                <a:cubicBezTo>
                  <a:pt x="607927" y="894026"/>
                  <a:pt x="616468" y="889758"/>
                  <a:pt x="620738" y="885489"/>
                </a:cubicBezTo>
                <a:cubicBezTo>
                  <a:pt x="625009" y="885489"/>
                  <a:pt x="625009" y="885489"/>
                  <a:pt x="625009" y="881221"/>
                </a:cubicBezTo>
                <a:cubicBezTo>
                  <a:pt x="633550" y="876953"/>
                  <a:pt x="642091" y="868416"/>
                  <a:pt x="650633" y="859880"/>
                </a:cubicBezTo>
                <a:cubicBezTo>
                  <a:pt x="667715" y="842806"/>
                  <a:pt x="684797" y="830002"/>
                  <a:pt x="697609" y="812928"/>
                </a:cubicBezTo>
                <a:cubicBezTo>
                  <a:pt x="684797" y="834270"/>
                  <a:pt x="667715" y="859880"/>
                  <a:pt x="654903" y="881221"/>
                </a:cubicBezTo>
                <a:cubicBezTo>
                  <a:pt x="633550" y="915367"/>
                  <a:pt x="612197" y="949514"/>
                  <a:pt x="590844" y="983660"/>
                </a:cubicBezTo>
                <a:cubicBezTo>
                  <a:pt x="586574" y="992196"/>
                  <a:pt x="582303" y="996465"/>
                  <a:pt x="578032" y="1005001"/>
                </a:cubicBezTo>
                <a:cubicBezTo>
                  <a:pt x="569491" y="1017806"/>
                  <a:pt x="565221" y="1030611"/>
                  <a:pt x="556679" y="1043416"/>
                </a:cubicBezTo>
                <a:cubicBezTo>
                  <a:pt x="548138" y="1051952"/>
                  <a:pt x="539597" y="1060489"/>
                  <a:pt x="531056" y="1069026"/>
                </a:cubicBezTo>
                <a:cubicBezTo>
                  <a:pt x="509703" y="1090367"/>
                  <a:pt x="488350" y="1111708"/>
                  <a:pt x="466997" y="1133050"/>
                </a:cubicBezTo>
                <a:cubicBezTo>
                  <a:pt x="411479" y="1180001"/>
                  <a:pt x="355961" y="1222684"/>
                  <a:pt x="279090" y="1239757"/>
                </a:cubicBezTo>
                <a:cubicBezTo>
                  <a:pt x="244926" y="1244025"/>
                  <a:pt x="206490" y="1244025"/>
                  <a:pt x="185137" y="1214147"/>
                </a:cubicBezTo>
                <a:cubicBezTo>
                  <a:pt x="185137" y="1209879"/>
                  <a:pt x="180867" y="1205611"/>
                  <a:pt x="180867" y="1201342"/>
                </a:cubicBezTo>
                <a:cubicBezTo>
                  <a:pt x="172326" y="1184269"/>
                  <a:pt x="176596" y="1167196"/>
                  <a:pt x="172326" y="1150123"/>
                </a:cubicBezTo>
                <a:cubicBezTo>
                  <a:pt x="163784" y="1128781"/>
                  <a:pt x="142431" y="1120245"/>
                  <a:pt x="133890" y="1103172"/>
                </a:cubicBezTo>
                <a:cubicBezTo>
                  <a:pt x="121078" y="1081830"/>
                  <a:pt x="121078" y="1064757"/>
                  <a:pt x="121078" y="1043416"/>
                </a:cubicBezTo>
                <a:cubicBezTo>
                  <a:pt x="125349" y="1034879"/>
                  <a:pt x="125349" y="1030611"/>
                  <a:pt x="129620" y="1022074"/>
                </a:cubicBezTo>
                <a:cubicBezTo>
                  <a:pt x="129620" y="1013538"/>
                  <a:pt x="133890" y="1009270"/>
                  <a:pt x="138161" y="1000733"/>
                </a:cubicBezTo>
                <a:cubicBezTo>
                  <a:pt x="142431" y="996465"/>
                  <a:pt x="142431" y="987928"/>
                  <a:pt x="138161" y="987928"/>
                </a:cubicBezTo>
                <a:cubicBezTo>
                  <a:pt x="91184" y="949514"/>
                  <a:pt x="150973" y="906831"/>
                  <a:pt x="176596" y="885489"/>
                </a:cubicBezTo>
                <a:cubicBezTo>
                  <a:pt x="180867" y="881221"/>
                  <a:pt x="180867" y="881221"/>
                  <a:pt x="180867" y="881221"/>
                </a:cubicBezTo>
                <a:cubicBezTo>
                  <a:pt x="219302" y="876953"/>
                  <a:pt x="257737" y="872684"/>
                  <a:pt x="300443" y="864148"/>
                </a:cubicBezTo>
                <a:cubicBezTo>
                  <a:pt x="321796" y="859880"/>
                  <a:pt x="343149" y="855611"/>
                  <a:pt x="364502" y="851343"/>
                </a:cubicBezTo>
                <a:cubicBezTo>
                  <a:pt x="390126" y="847075"/>
                  <a:pt x="420020" y="838538"/>
                  <a:pt x="445644" y="834270"/>
                </a:cubicBezTo>
                <a:cubicBezTo>
                  <a:pt x="449914" y="834270"/>
                  <a:pt x="449914" y="834270"/>
                  <a:pt x="454185" y="834270"/>
                </a:cubicBezTo>
                <a:cubicBezTo>
                  <a:pt x="458456" y="834270"/>
                  <a:pt x="466997" y="830002"/>
                  <a:pt x="471267" y="830002"/>
                </a:cubicBezTo>
                <a:cubicBezTo>
                  <a:pt x="509703" y="821465"/>
                  <a:pt x="548138" y="817197"/>
                  <a:pt x="586574" y="808660"/>
                </a:cubicBezTo>
                <a:cubicBezTo>
                  <a:pt x="595115" y="808660"/>
                  <a:pt x="603656" y="804392"/>
                  <a:pt x="612197" y="804392"/>
                </a:cubicBezTo>
                <a:cubicBezTo>
                  <a:pt x="625009" y="804392"/>
                  <a:pt x="637821" y="800124"/>
                  <a:pt x="650633" y="800124"/>
                </a:cubicBezTo>
                <a:cubicBezTo>
                  <a:pt x="659174" y="795855"/>
                  <a:pt x="667715" y="795855"/>
                  <a:pt x="676256" y="791587"/>
                </a:cubicBezTo>
                <a:close/>
                <a:moveTo>
                  <a:pt x="1174790" y="664587"/>
                </a:moveTo>
                <a:cubicBezTo>
                  <a:pt x="1196139" y="664587"/>
                  <a:pt x="1217489" y="664587"/>
                  <a:pt x="1243107" y="664587"/>
                </a:cubicBezTo>
                <a:cubicBezTo>
                  <a:pt x="1290076" y="668851"/>
                  <a:pt x="1332774" y="681643"/>
                  <a:pt x="1379742" y="694435"/>
                </a:cubicBezTo>
                <a:cubicBezTo>
                  <a:pt x="1413901" y="707226"/>
                  <a:pt x="1452329" y="728546"/>
                  <a:pt x="1473678" y="762658"/>
                </a:cubicBezTo>
                <a:cubicBezTo>
                  <a:pt x="1499297" y="809561"/>
                  <a:pt x="1477948" y="886312"/>
                  <a:pt x="1413901" y="864993"/>
                </a:cubicBezTo>
                <a:cubicBezTo>
                  <a:pt x="1405361" y="864993"/>
                  <a:pt x="1401091" y="873521"/>
                  <a:pt x="1405361" y="877785"/>
                </a:cubicBezTo>
                <a:cubicBezTo>
                  <a:pt x="1418170" y="903368"/>
                  <a:pt x="1430980" y="924688"/>
                  <a:pt x="1413901" y="954536"/>
                </a:cubicBezTo>
                <a:cubicBezTo>
                  <a:pt x="1409631" y="967328"/>
                  <a:pt x="1392551" y="980119"/>
                  <a:pt x="1388282" y="992911"/>
                </a:cubicBezTo>
                <a:cubicBezTo>
                  <a:pt x="1379742" y="1014231"/>
                  <a:pt x="1396821" y="1039815"/>
                  <a:pt x="1396821" y="1065398"/>
                </a:cubicBezTo>
                <a:cubicBezTo>
                  <a:pt x="1401091" y="1120830"/>
                  <a:pt x="1358393" y="1163469"/>
                  <a:pt x="1307155" y="1171997"/>
                </a:cubicBezTo>
                <a:cubicBezTo>
                  <a:pt x="1285806" y="1176261"/>
                  <a:pt x="1264457" y="1180525"/>
                  <a:pt x="1247377" y="1176261"/>
                </a:cubicBezTo>
                <a:cubicBezTo>
                  <a:pt x="1217489" y="1171997"/>
                  <a:pt x="1187600" y="1163469"/>
                  <a:pt x="1161981" y="1150677"/>
                </a:cubicBezTo>
                <a:cubicBezTo>
                  <a:pt x="1106473" y="1129358"/>
                  <a:pt x="1055235" y="1095246"/>
                  <a:pt x="1008267" y="1056871"/>
                </a:cubicBezTo>
                <a:cubicBezTo>
                  <a:pt x="999727" y="1052607"/>
                  <a:pt x="991188" y="1044079"/>
                  <a:pt x="982648" y="1039815"/>
                </a:cubicBezTo>
                <a:cubicBezTo>
                  <a:pt x="918601" y="988647"/>
                  <a:pt x="858823" y="928952"/>
                  <a:pt x="807585" y="864993"/>
                </a:cubicBezTo>
                <a:cubicBezTo>
                  <a:pt x="803315" y="856465"/>
                  <a:pt x="799045" y="852201"/>
                  <a:pt x="794776" y="847937"/>
                </a:cubicBezTo>
                <a:cubicBezTo>
                  <a:pt x="781966" y="830881"/>
                  <a:pt x="769157" y="813825"/>
                  <a:pt x="756347" y="796770"/>
                </a:cubicBezTo>
                <a:cubicBezTo>
                  <a:pt x="756347" y="792506"/>
                  <a:pt x="756347" y="792506"/>
                  <a:pt x="756347" y="792506"/>
                </a:cubicBezTo>
                <a:cubicBezTo>
                  <a:pt x="756347" y="792506"/>
                  <a:pt x="760617" y="788241"/>
                  <a:pt x="760617" y="788241"/>
                </a:cubicBezTo>
                <a:cubicBezTo>
                  <a:pt x="781966" y="792506"/>
                  <a:pt x="807585" y="792506"/>
                  <a:pt x="828934" y="796770"/>
                </a:cubicBezTo>
                <a:cubicBezTo>
                  <a:pt x="854553" y="801033"/>
                  <a:pt x="884442" y="805297"/>
                  <a:pt x="910061" y="813825"/>
                </a:cubicBezTo>
                <a:cubicBezTo>
                  <a:pt x="914331" y="813825"/>
                  <a:pt x="922870" y="813825"/>
                  <a:pt x="927140" y="818089"/>
                </a:cubicBezTo>
                <a:cubicBezTo>
                  <a:pt x="952759" y="822353"/>
                  <a:pt x="974108" y="830881"/>
                  <a:pt x="999727" y="839409"/>
                </a:cubicBezTo>
                <a:cubicBezTo>
                  <a:pt x="1046695" y="852201"/>
                  <a:pt x="1093664" y="873521"/>
                  <a:pt x="1140632" y="890576"/>
                </a:cubicBezTo>
                <a:cubicBezTo>
                  <a:pt x="1149171" y="890576"/>
                  <a:pt x="1153441" y="882049"/>
                  <a:pt x="1149171" y="877785"/>
                </a:cubicBezTo>
                <a:cubicBezTo>
                  <a:pt x="1123552" y="860729"/>
                  <a:pt x="1093664" y="847937"/>
                  <a:pt x="1063775" y="835145"/>
                </a:cubicBezTo>
                <a:cubicBezTo>
                  <a:pt x="1025346" y="822353"/>
                  <a:pt x="991188" y="809561"/>
                  <a:pt x="952759" y="801033"/>
                </a:cubicBezTo>
                <a:cubicBezTo>
                  <a:pt x="948489" y="801033"/>
                  <a:pt x="944220" y="796770"/>
                  <a:pt x="939950" y="796770"/>
                </a:cubicBezTo>
                <a:cubicBezTo>
                  <a:pt x="892982" y="788241"/>
                  <a:pt x="837474" y="771186"/>
                  <a:pt x="786236" y="771186"/>
                </a:cubicBezTo>
                <a:cubicBezTo>
                  <a:pt x="828934" y="741338"/>
                  <a:pt x="871632" y="715754"/>
                  <a:pt x="918601" y="698699"/>
                </a:cubicBezTo>
                <a:cubicBezTo>
                  <a:pt x="999727" y="673115"/>
                  <a:pt x="1089394" y="664587"/>
                  <a:pt x="1174790" y="664587"/>
                </a:cubicBezTo>
                <a:close/>
                <a:moveTo>
                  <a:pt x="188217" y="470404"/>
                </a:moveTo>
                <a:cubicBezTo>
                  <a:pt x="195690" y="469871"/>
                  <a:pt x="203163" y="469871"/>
                  <a:pt x="209569" y="472004"/>
                </a:cubicBezTo>
                <a:cubicBezTo>
                  <a:pt x="235192" y="472004"/>
                  <a:pt x="265085" y="476272"/>
                  <a:pt x="290708" y="484807"/>
                </a:cubicBezTo>
                <a:cubicBezTo>
                  <a:pt x="337683" y="497609"/>
                  <a:pt x="380388" y="523214"/>
                  <a:pt x="423092" y="544551"/>
                </a:cubicBezTo>
                <a:cubicBezTo>
                  <a:pt x="461527" y="565889"/>
                  <a:pt x="495690" y="587226"/>
                  <a:pt x="529854" y="612831"/>
                </a:cubicBezTo>
                <a:cubicBezTo>
                  <a:pt x="538395" y="617098"/>
                  <a:pt x="546936" y="621366"/>
                  <a:pt x="555477" y="625633"/>
                </a:cubicBezTo>
                <a:cubicBezTo>
                  <a:pt x="555477" y="629901"/>
                  <a:pt x="555477" y="629901"/>
                  <a:pt x="559747" y="629901"/>
                </a:cubicBezTo>
                <a:cubicBezTo>
                  <a:pt x="593911" y="659773"/>
                  <a:pt x="623804" y="685378"/>
                  <a:pt x="657968" y="715250"/>
                </a:cubicBezTo>
                <a:cubicBezTo>
                  <a:pt x="632345" y="706715"/>
                  <a:pt x="606722" y="698180"/>
                  <a:pt x="581100" y="693913"/>
                </a:cubicBezTo>
                <a:cubicBezTo>
                  <a:pt x="576829" y="693913"/>
                  <a:pt x="568288" y="689646"/>
                  <a:pt x="564018" y="689646"/>
                </a:cubicBezTo>
                <a:cubicBezTo>
                  <a:pt x="559747" y="689646"/>
                  <a:pt x="559747" y="689646"/>
                  <a:pt x="555477" y="689646"/>
                </a:cubicBezTo>
                <a:cubicBezTo>
                  <a:pt x="482879" y="672576"/>
                  <a:pt x="406010" y="659773"/>
                  <a:pt x="329142" y="659773"/>
                </a:cubicBezTo>
                <a:cubicBezTo>
                  <a:pt x="320601" y="659773"/>
                  <a:pt x="316331" y="672576"/>
                  <a:pt x="324872" y="676843"/>
                </a:cubicBezTo>
                <a:cubicBezTo>
                  <a:pt x="406010" y="685378"/>
                  <a:pt x="487149" y="693913"/>
                  <a:pt x="564018" y="710983"/>
                </a:cubicBezTo>
                <a:cubicBezTo>
                  <a:pt x="572559" y="715250"/>
                  <a:pt x="581100" y="715250"/>
                  <a:pt x="589641" y="719518"/>
                </a:cubicBezTo>
                <a:cubicBezTo>
                  <a:pt x="615263" y="723785"/>
                  <a:pt x="636616" y="732320"/>
                  <a:pt x="662239" y="740855"/>
                </a:cubicBezTo>
                <a:cubicBezTo>
                  <a:pt x="670779" y="745123"/>
                  <a:pt x="679320" y="749390"/>
                  <a:pt x="683591" y="749390"/>
                </a:cubicBezTo>
                <a:cubicBezTo>
                  <a:pt x="696402" y="757925"/>
                  <a:pt x="704943" y="762193"/>
                  <a:pt x="713484" y="766460"/>
                </a:cubicBezTo>
                <a:cubicBezTo>
                  <a:pt x="704943" y="766460"/>
                  <a:pt x="692132" y="770728"/>
                  <a:pt x="679320" y="770728"/>
                </a:cubicBezTo>
                <a:cubicBezTo>
                  <a:pt x="670779" y="774995"/>
                  <a:pt x="662239" y="774995"/>
                  <a:pt x="653698" y="779262"/>
                </a:cubicBezTo>
                <a:cubicBezTo>
                  <a:pt x="636616" y="779262"/>
                  <a:pt x="619534" y="783530"/>
                  <a:pt x="606722" y="787797"/>
                </a:cubicBezTo>
                <a:cubicBezTo>
                  <a:pt x="598182" y="787797"/>
                  <a:pt x="589641" y="787797"/>
                  <a:pt x="585370" y="792065"/>
                </a:cubicBezTo>
                <a:cubicBezTo>
                  <a:pt x="538395" y="796333"/>
                  <a:pt x="495690" y="804867"/>
                  <a:pt x="452986" y="813402"/>
                </a:cubicBezTo>
                <a:cubicBezTo>
                  <a:pt x="444445" y="813402"/>
                  <a:pt x="440174" y="817670"/>
                  <a:pt x="431633" y="817670"/>
                </a:cubicBezTo>
                <a:cubicBezTo>
                  <a:pt x="397470" y="826205"/>
                  <a:pt x="359035" y="830472"/>
                  <a:pt x="320601" y="839007"/>
                </a:cubicBezTo>
                <a:cubicBezTo>
                  <a:pt x="316331" y="839007"/>
                  <a:pt x="312060" y="839007"/>
                  <a:pt x="303519" y="843275"/>
                </a:cubicBezTo>
                <a:cubicBezTo>
                  <a:pt x="282167" y="847542"/>
                  <a:pt x="256544" y="851810"/>
                  <a:pt x="235192" y="856077"/>
                </a:cubicBezTo>
                <a:cubicBezTo>
                  <a:pt x="201028" y="860345"/>
                  <a:pt x="162594" y="864612"/>
                  <a:pt x="128430" y="864612"/>
                </a:cubicBezTo>
                <a:cubicBezTo>
                  <a:pt x="94266" y="860345"/>
                  <a:pt x="60102" y="851810"/>
                  <a:pt x="34479" y="830472"/>
                </a:cubicBezTo>
                <a:cubicBezTo>
                  <a:pt x="-3955" y="792065"/>
                  <a:pt x="-16766" y="728053"/>
                  <a:pt x="30209" y="693913"/>
                </a:cubicBezTo>
                <a:cubicBezTo>
                  <a:pt x="34479" y="693913"/>
                  <a:pt x="38750" y="685378"/>
                  <a:pt x="34479" y="681111"/>
                </a:cubicBezTo>
                <a:cubicBezTo>
                  <a:pt x="25939" y="668308"/>
                  <a:pt x="21668" y="659773"/>
                  <a:pt x="17398" y="646971"/>
                </a:cubicBezTo>
                <a:cubicBezTo>
                  <a:pt x="8857" y="604296"/>
                  <a:pt x="43020" y="561621"/>
                  <a:pt x="94266" y="561621"/>
                </a:cubicBezTo>
                <a:cubicBezTo>
                  <a:pt x="102807" y="561621"/>
                  <a:pt x="107078" y="548819"/>
                  <a:pt x="98537" y="544551"/>
                </a:cubicBezTo>
                <a:cubicBezTo>
                  <a:pt x="55832" y="497609"/>
                  <a:pt x="141241" y="476272"/>
                  <a:pt x="162594" y="472004"/>
                </a:cubicBezTo>
                <a:cubicBezTo>
                  <a:pt x="162594" y="472004"/>
                  <a:pt x="166864" y="472004"/>
                  <a:pt x="166864" y="472004"/>
                </a:cubicBezTo>
                <a:cubicBezTo>
                  <a:pt x="173270" y="472004"/>
                  <a:pt x="180743" y="470938"/>
                  <a:pt x="188217" y="470404"/>
                </a:cubicBezTo>
                <a:close/>
                <a:moveTo>
                  <a:pt x="1131139" y="80451"/>
                </a:moveTo>
                <a:cubicBezTo>
                  <a:pt x="1173821" y="80851"/>
                  <a:pt x="1214699" y="113732"/>
                  <a:pt x="1205080" y="168266"/>
                </a:cubicBezTo>
                <a:cubicBezTo>
                  <a:pt x="1205080" y="172543"/>
                  <a:pt x="1205080" y="176820"/>
                  <a:pt x="1209355" y="176820"/>
                </a:cubicBezTo>
                <a:cubicBezTo>
                  <a:pt x="1282028" y="181097"/>
                  <a:pt x="1324776" y="236700"/>
                  <a:pt x="1303402" y="305135"/>
                </a:cubicBezTo>
                <a:cubicBezTo>
                  <a:pt x="1303402" y="309412"/>
                  <a:pt x="1303402" y="313689"/>
                  <a:pt x="1307677" y="313689"/>
                </a:cubicBezTo>
                <a:cubicBezTo>
                  <a:pt x="1346150" y="335075"/>
                  <a:pt x="1397448" y="360738"/>
                  <a:pt x="1410273" y="403509"/>
                </a:cubicBezTo>
                <a:cubicBezTo>
                  <a:pt x="1423097" y="454835"/>
                  <a:pt x="1384624" y="497607"/>
                  <a:pt x="1350425" y="523269"/>
                </a:cubicBezTo>
                <a:cubicBezTo>
                  <a:pt x="1324776" y="540378"/>
                  <a:pt x="1294852" y="557487"/>
                  <a:pt x="1264928" y="570318"/>
                </a:cubicBezTo>
                <a:cubicBezTo>
                  <a:pt x="1226455" y="587427"/>
                  <a:pt x="1187981" y="600258"/>
                  <a:pt x="1149508" y="608812"/>
                </a:cubicBezTo>
                <a:cubicBezTo>
                  <a:pt x="1081110" y="630198"/>
                  <a:pt x="1016988" y="647307"/>
                  <a:pt x="952865" y="668693"/>
                </a:cubicBezTo>
                <a:cubicBezTo>
                  <a:pt x="910117" y="677247"/>
                  <a:pt x="863094" y="690078"/>
                  <a:pt x="824620" y="707187"/>
                </a:cubicBezTo>
                <a:cubicBezTo>
                  <a:pt x="854544" y="672970"/>
                  <a:pt x="888743" y="634475"/>
                  <a:pt x="914392" y="600258"/>
                </a:cubicBezTo>
                <a:cubicBezTo>
                  <a:pt x="961415" y="540378"/>
                  <a:pt x="1016988" y="467666"/>
                  <a:pt x="1042637" y="394955"/>
                </a:cubicBezTo>
                <a:cubicBezTo>
                  <a:pt x="1042637" y="390678"/>
                  <a:pt x="1034087" y="386401"/>
                  <a:pt x="1029812" y="390678"/>
                </a:cubicBezTo>
                <a:cubicBezTo>
                  <a:pt x="982789" y="459112"/>
                  <a:pt x="944315" y="527547"/>
                  <a:pt x="897292" y="591704"/>
                </a:cubicBezTo>
                <a:cubicBezTo>
                  <a:pt x="893017" y="600258"/>
                  <a:pt x="888743" y="604535"/>
                  <a:pt x="884468" y="608812"/>
                </a:cubicBezTo>
                <a:cubicBezTo>
                  <a:pt x="858819" y="638753"/>
                  <a:pt x="828895" y="668693"/>
                  <a:pt x="798971" y="702910"/>
                </a:cubicBezTo>
                <a:cubicBezTo>
                  <a:pt x="790421" y="711464"/>
                  <a:pt x="781872" y="724296"/>
                  <a:pt x="769047" y="732850"/>
                </a:cubicBezTo>
                <a:cubicBezTo>
                  <a:pt x="816070" y="638753"/>
                  <a:pt x="841719" y="531824"/>
                  <a:pt x="850269" y="424895"/>
                </a:cubicBezTo>
                <a:cubicBezTo>
                  <a:pt x="867368" y="377846"/>
                  <a:pt x="893017" y="330798"/>
                  <a:pt x="918666" y="283749"/>
                </a:cubicBezTo>
                <a:cubicBezTo>
                  <a:pt x="940041" y="249532"/>
                  <a:pt x="961415" y="219592"/>
                  <a:pt x="987064" y="189652"/>
                </a:cubicBezTo>
                <a:cubicBezTo>
                  <a:pt x="1004163" y="168266"/>
                  <a:pt x="1021262" y="146880"/>
                  <a:pt x="1042637" y="125494"/>
                </a:cubicBezTo>
                <a:cubicBezTo>
                  <a:pt x="1055461" y="112663"/>
                  <a:pt x="1072561" y="99831"/>
                  <a:pt x="1089660" y="91277"/>
                </a:cubicBezTo>
                <a:cubicBezTo>
                  <a:pt x="1102484" y="83792"/>
                  <a:pt x="1116912" y="80317"/>
                  <a:pt x="1131139" y="80451"/>
                </a:cubicBezTo>
                <a:close/>
                <a:moveTo>
                  <a:pt x="644386" y="1211"/>
                </a:moveTo>
                <a:cubicBezTo>
                  <a:pt x="660956" y="4951"/>
                  <a:pt x="678060" y="16704"/>
                  <a:pt x="693026" y="27389"/>
                </a:cubicBezTo>
                <a:cubicBezTo>
                  <a:pt x="727234" y="53034"/>
                  <a:pt x="804202" y="172707"/>
                  <a:pt x="821306" y="258187"/>
                </a:cubicBezTo>
                <a:cubicBezTo>
                  <a:pt x="829858" y="300928"/>
                  <a:pt x="834134" y="339394"/>
                  <a:pt x="829858" y="377860"/>
                </a:cubicBezTo>
                <a:cubicBezTo>
                  <a:pt x="829858" y="493260"/>
                  <a:pt x="799926" y="600110"/>
                  <a:pt x="765718" y="711235"/>
                </a:cubicBezTo>
                <a:cubicBezTo>
                  <a:pt x="761442" y="664221"/>
                  <a:pt x="748614" y="612933"/>
                  <a:pt x="735786" y="570192"/>
                </a:cubicBezTo>
                <a:cubicBezTo>
                  <a:pt x="735786" y="561644"/>
                  <a:pt x="731510" y="557370"/>
                  <a:pt x="731510" y="548822"/>
                </a:cubicBezTo>
                <a:cubicBezTo>
                  <a:pt x="714406" y="493260"/>
                  <a:pt x="697302" y="437697"/>
                  <a:pt x="667370" y="390683"/>
                </a:cubicBezTo>
                <a:cubicBezTo>
                  <a:pt x="667370" y="390683"/>
                  <a:pt x="667370" y="386409"/>
                  <a:pt x="663094" y="382135"/>
                </a:cubicBezTo>
                <a:cubicBezTo>
                  <a:pt x="663094" y="377860"/>
                  <a:pt x="654542" y="382135"/>
                  <a:pt x="654542" y="386409"/>
                </a:cubicBezTo>
                <a:cubicBezTo>
                  <a:pt x="667370" y="420601"/>
                  <a:pt x="675922" y="450519"/>
                  <a:pt x="688750" y="484711"/>
                </a:cubicBezTo>
                <a:cubicBezTo>
                  <a:pt x="697302" y="510356"/>
                  <a:pt x="705854" y="536000"/>
                  <a:pt x="714406" y="565918"/>
                </a:cubicBezTo>
                <a:cubicBezTo>
                  <a:pt x="714406" y="570192"/>
                  <a:pt x="714406" y="574466"/>
                  <a:pt x="718682" y="578740"/>
                </a:cubicBezTo>
                <a:cubicBezTo>
                  <a:pt x="722958" y="604385"/>
                  <a:pt x="727234" y="625755"/>
                  <a:pt x="731510" y="651399"/>
                </a:cubicBezTo>
                <a:cubicBezTo>
                  <a:pt x="740062" y="681317"/>
                  <a:pt x="740062" y="715510"/>
                  <a:pt x="748614" y="745428"/>
                </a:cubicBezTo>
                <a:cubicBezTo>
                  <a:pt x="748614" y="745428"/>
                  <a:pt x="744338" y="745428"/>
                  <a:pt x="744338" y="745428"/>
                </a:cubicBezTo>
                <a:cubicBezTo>
                  <a:pt x="744338" y="745428"/>
                  <a:pt x="744338" y="745428"/>
                  <a:pt x="748614" y="749702"/>
                </a:cubicBezTo>
                <a:cubicBezTo>
                  <a:pt x="748614" y="753976"/>
                  <a:pt x="744338" y="758250"/>
                  <a:pt x="740062" y="753976"/>
                </a:cubicBezTo>
                <a:cubicBezTo>
                  <a:pt x="722958" y="745428"/>
                  <a:pt x="705854" y="736880"/>
                  <a:pt x="693026" y="724058"/>
                </a:cubicBezTo>
                <a:cubicBezTo>
                  <a:pt x="684474" y="719784"/>
                  <a:pt x="680198" y="711235"/>
                  <a:pt x="671646" y="706961"/>
                </a:cubicBezTo>
                <a:cubicBezTo>
                  <a:pt x="663094" y="698413"/>
                  <a:pt x="650266" y="689865"/>
                  <a:pt x="641714" y="681317"/>
                </a:cubicBezTo>
                <a:cubicBezTo>
                  <a:pt x="607506" y="651399"/>
                  <a:pt x="577574" y="625755"/>
                  <a:pt x="543366" y="595836"/>
                </a:cubicBezTo>
                <a:cubicBezTo>
                  <a:pt x="543366" y="591562"/>
                  <a:pt x="539090" y="591562"/>
                  <a:pt x="534814" y="587288"/>
                </a:cubicBezTo>
                <a:cubicBezTo>
                  <a:pt x="530538" y="583014"/>
                  <a:pt x="521986" y="574466"/>
                  <a:pt x="517710" y="570192"/>
                </a:cubicBezTo>
                <a:cubicBezTo>
                  <a:pt x="462121" y="518904"/>
                  <a:pt x="410809" y="467615"/>
                  <a:pt x="363773" y="412053"/>
                </a:cubicBezTo>
                <a:cubicBezTo>
                  <a:pt x="333841" y="373586"/>
                  <a:pt x="303909" y="330846"/>
                  <a:pt x="312461" y="283832"/>
                </a:cubicBezTo>
                <a:cubicBezTo>
                  <a:pt x="312461" y="275284"/>
                  <a:pt x="316737" y="266735"/>
                  <a:pt x="321013" y="258187"/>
                </a:cubicBezTo>
                <a:cubicBezTo>
                  <a:pt x="338117" y="228269"/>
                  <a:pt x="368049" y="215447"/>
                  <a:pt x="402257" y="211173"/>
                </a:cubicBezTo>
                <a:cubicBezTo>
                  <a:pt x="402257" y="172707"/>
                  <a:pt x="432189" y="125692"/>
                  <a:pt x="457845" y="104322"/>
                </a:cubicBezTo>
                <a:cubicBezTo>
                  <a:pt x="496329" y="82952"/>
                  <a:pt x="556194" y="78678"/>
                  <a:pt x="590402" y="108596"/>
                </a:cubicBezTo>
                <a:cubicBezTo>
                  <a:pt x="586126" y="74404"/>
                  <a:pt x="581850" y="53034"/>
                  <a:pt x="598954" y="23115"/>
                </a:cubicBezTo>
                <a:cubicBezTo>
                  <a:pt x="611782" y="1745"/>
                  <a:pt x="627817" y="-2529"/>
                  <a:pt x="644386" y="1211"/>
                </a:cubicBezTo>
                <a:close/>
              </a:path>
            </a:pathLst>
          </a:custGeom>
          <a:solidFill>
            <a:srgbClr val="DE466A"/>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3" name="任意多边形: 形状 2"/>
          <p:cNvSpPr>
            <a:spLocks/>
          </p:cNvSpPr>
          <p:nvPr/>
        </p:nvSpPr>
        <p:spPr bwMode="auto">
          <a:xfrm>
            <a:off x="8715103" y="1398096"/>
            <a:ext cx="384648" cy="381786"/>
          </a:xfrm>
          <a:custGeom>
            <a:avLst/>
            <a:gdLst>
              <a:gd name="connsiteX0" fmla="*/ 730832 w 1484246"/>
              <a:gd name="connsiteY0" fmla="*/ 804287 h 1473207"/>
              <a:gd name="connsiteX1" fmla="*/ 735103 w 1484246"/>
              <a:gd name="connsiteY1" fmla="*/ 804287 h 1473207"/>
              <a:gd name="connsiteX2" fmla="*/ 726560 w 1484246"/>
              <a:gd name="connsiteY2" fmla="*/ 834221 h 1473207"/>
              <a:gd name="connsiteX3" fmla="*/ 718016 w 1484246"/>
              <a:gd name="connsiteY3" fmla="*/ 868432 h 1473207"/>
              <a:gd name="connsiteX4" fmla="*/ 718016 w 1484246"/>
              <a:gd name="connsiteY4" fmla="*/ 898366 h 1473207"/>
              <a:gd name="connsiteX5" fmla="*/ 718016 w 1484246"/>
              <a:gd name="connsiteY5" fmla="*/ 949682 h 1473207"/>
              <a:gd name="connsiteX6" fmla="*/ 718016 w 1484246"/>
              <a:gd name="connsiteY6" fmla="*/ 975340 h 1473207"/>
              <a:gd name="connsiteX7" fmla="*/ 718016 w 1484246"/>
              <a:gd name="connsiteY7" fmla="*/ 979617 h 1473207"/>
              <a:gd name="connsiteX8" fmla="*/ 752191 w 1484246"/>
              <a:gd name="connsiteY8" fmla="*/ 1129288 h 1473207"/>
              <a:gd name="connsiteX9" fmla="*/ 782094 w 1484246"/>
              <a:gd name="connsiteY9" fmla="*/ 1184881 h 1473207"/>
              <a:gd name="connsiteX10" fmla="*/ 790637 w 1484246"/>
              <a:gd name="connsiteY10" fmla="*/ 1180604 h 1473207"/>
              <a:gd name="connsiteX11" fmla="*/ 782094 w 1484246"/>
              <a:gd name="connsiteY11" fmla="*/ 1159223 h 1473207"/>
              <a:gd name="connsiteX12" fmla="*/ 739375 w 1484246"/>
              <a:gd name="connsiteY12" fmla="*/ 979617 h 1473207"/>
              <a:gd name="connsiteX13" fmla="*/ 739375 w 1484246"/>
              <a:gd name="connsiteY13" fmla="*/ 975340 h 1473207"/>
              <a:gd name="connsiteX14" fmla="*/ 739375 w 1484246"/>
              <a:gd name="connsiteY14" fmla="*/ 958235 h 1473207"/>
              <a:gd name="connsiteX15" fmla="*/ 739375 w 1484246"/>
              <a:gd name="connsiteY15" fmla="*/ 885537 h 1473207"/>
              <a:gd name="connsiteX16" fmla="*/ 743647 w 1484246"/>
              <a:gd name="connsiteY16" fmla="*/ 859879 h 1473207"/>
              <a:gd name="connsiteX17" fmla="*/ 747919 w 1484246"/>
              <a:gd name="connsiteY17" fmla="*/ 821392 h 1473207"/>
              <a:gd name="connsiteX18" fmla="*/ 769278 w 1484246"/>
              <a:gd name="connsiteY18" fmla="*/ 851327 h 1473207"/>
              <a:gd name="connsiteX19" fmla="*/ 782094 w 1484246"/>
              <a:gd name="connsiteY19" fmla="*/ 868432 h 1473207"/>
              <a:gd name="connsiteX20" fmla="*/ 850443 w 1484246"/>
              <a:gd name="connsiteY20" fmla="*/ 945406 h 1473207"/>
              <a:gd name="connsiteX21" fmla="*/ 850443 w 1484246"/>
              <a:gd name="connsiteY21" fmla="*/ 949682 h 1473207"/>
              <a:gd name="connsiteX22" fmla="*/ 876074 w 1484246"/>
              <a:gd name="connsiteY22" fmla="*/ 992446 h 1473207"/>
              <a:gd name="connsiteX23" fmla="*/ 888889 w 1484246"/>
              <a:gd name="connsiteY23" fmla="*/ 1022380 h 1473207"/>
              <a:gd name="connsiteX24" fmla="*/ 965782 w 1484246"/>
              <a:gd name="connsiteY24" fmla="*/ 1240473 h 1473207"/>
              <a:gd name="connsiteX25" fmla="*/ 974325 w 1484246"/>
              <a:gd name="connsiteY25" fmla="*/ 1304618 h 1473207"/>
              <a:gd name="connsiteX26" fmla="*/ 974325 w 1484246"/>
              <a:gd name="connsiteY26" fmla="*/ 1381592 h 1473207"/>
              <a:gd name="connsiteX27" fmla="*/ 952966 w 1484246"/>
              <a:gd name="connsiteY27" fmla="*/ 1445737 h 1473207"/>
              <a:gd name="connsiteX28" fmla="*/ 837627 w 1484246"/>
              <a:gd name="connsiteY28" fmla="*/ 1445737 h 1473207"/>
              <a:gd name="connsiteX29" fmla="*/ 829084 w 1484246"/>
              <a:gd name="connsiteY29" fmla="*/ 1437184 h 1473207"/>
              <a:gd name="connsiteX30" fmla="*/ 807724 w 1484246"/>
              <a:gd name="connsiteY30" fmla="*/ 1420079 h 1473207"/>
              <a:gd name="connsiteX31" fmla="*/ 743647 w 1484246"/>
              <a:gd name="connsiteY31" fmla="*/ 1450013 h 1473207"/>
              <a:gd name="connsiteX32" fmla="*/ 679570 w 1484246"/>
              <a:gd name="connsiteY32" fmla="*/ 1390145 h 1473207"/>
              <a:gd name="connsiteX33" fmla="*/ 598405 w 1484246"/>
              <a:gd name="connsiteY33" fmla="*/ 1407250 h 1473207"/>
              <a:gd name="connsiteX34" fmla="*/ 530056 w 1484246"/>
              <a:gd name="connsiteY34" fmla="*/ 1326000 h 1473207"/>
              <a:gd name="connsiteX35" fmla="*/ 547143 w 1484246"/>
              <a:gd name="connsiteY35" fmla="*/ 1120736 h 1473207"/>
              <a:gd name="connsiteX36" fmla="*/ 577046 w 1484246"/>
              <a:gd name="connsiteY36" fmla="*/ 1048038 h 1473207"/>
              <a:gd name="connsiteX37" fmla="*/ 602677 w 1484246"/>
              <a:gd name="connsiteY37" fmla="*/ 1000998 h 1473207"/>
              <a:gd name="connsiteX38" fmla="*/ 606949 w 1484246"/>
              <a:gd name="connsiteY38" fmla="*/ 996722 h 1473207"/>
              <a:gd name="connsiteX39" fmla="*/ 619764 w 1484246"/>
              <a:gd name="connsiteY39" fmla="*/ 975340 h 1473207"/>
              <a:gd name="connsiteX40" fmla="*/ 628308 w 1484246"/>
              <a:gd name="connsiteY40" fmla="*/ 962511 h 1473207"/>
              <a:gd name="connsiteX41" fmla="*/ 730832 w 1484246"/>
              <a:gd name="connsiteY41" fmla="*/ 804287 h 1473207"/>
              <a:gd name="connsiteX42" fmla="*/ 676256 w 1484246"/>
              <a:gd name="connsiteY42" fmla="*/ 791587 h 1473207"/>
              <a:gd name="connsiteX43" fmla="*/ 693339 w 1484246"/>
              <a:gd name="connsiteY43" fmla="*/ 791587 h 1473207"/>
              <a:gd name="connsiteX44" fmla="*/ 667715 w 1484246"/>
              <a:gd name="connsiteY44" fmla="*/ 812928 h 1473207"/>
              <a:gd name="connsiteX45" fmla="*/ 637821 w 1484246"/>
              <a:gd name="connsiteY45" fmla="*/ 842806 h 1473207"/>
              <a:gd name="connsiteX46" fmla="*/ 633550 w 1484246"/>
              <a:gd name="connsiteY46" fmla="*/ 842806 h 1473207"/>
              <a:gd name="connsiteX47" fmla="*/ 620738 w 1484246"/>
              <a:gd name="connsiteY47" fmla="*/ 855611 h 1473207"/>
              <a:gd name="connsiteX48" fmla="*/ 599385 w 1484246"/>
              <a:gd name="connsiteY48" fmla="*/ 872684 h 1473207"/>
              <a:gd name="connsiteX49" fmla="*/ 560950 w 1484246"/>
              <a:gd name="connsiteY49" fmla="*/ 902562 h 1473207"/>
              <a:gd name="connsiteX50" fmla="*/ 539597 w 1484246"/>
              <a:gd name="connsiteY50" fmla="*/ 915367 h 1473207"/>
              <a:gd name="connsiteX51" fmla="*/ 535326 w 1484246"/>
              <a:gd name="connsiteY51" fmla="*/ 919636 h 1473207"/>
              <a:gd name="connsiteX52" fmla="*/ 475538 w 1484246"/>
              <a:gd name="connsiteY52" fmla="*/ 958050 h 1473207"/>
              <a:gd name="connsiteX53" fmla="*/ 420020 w 1484246"/>
              <a:gd name="connsiteY53" fmla="*/ 987928 h 1473207"/>
              <a:gd name="connsiteX54" fmla="*/ 330338 w 1484246"/>
              <a:gd name="connsiteY54" fmla="*/ 1034879 h 1473207"/>
              <a:gd name="connsiteX55" fmla="*/ 330338 w 1484246"/>
              <a:gd name="connsiteY55" fmla="*/ 1043416 h 1473207"/>
              <a:gd name="connsiteX56" fmla="*/ 492620 w 1484246"/>
              <a:gd name="connsiteY56" fmla="*/ 975123 h 1473207"/>
              <a:gd name="connsiteX57" fmla="*/ 535326 w 1484246"/>
              <a:gd name="connsiteY57" fmla="*/ 945245 h 1473207"/>
              <a:gd name="connsiteX58" fmla="*/ 548138 w 1484246"/>
              <a:gd name="connsiteY58" fmla="*/ 940977 h 1473207"/>
              <a:gd name="connsiteX59" fmla="*/ 556679 w 1484246"/>
              <a:gd name="connsiteY59" fmla="*/ 932440 h 1473207"/>
              <a:gd name="connsiteX60" fmla="*/ 578032 w 1484246"/>
              <a:gd name="connsiteY60" fmla="*/ 915367 h 1473207"/>
              <a:gd name="connsiteX61" fmla="*/ 603656 w 1484246"/>
              <a:gd name="connsiteY61" fmla="*/ 898294 h 1473207"/>
              <a:gd name="connsiteX62" fmla="*/ 620738 w 1484246"/>
              <a:gd name="connsiteY62" fmla="*/ 885489 h 1473207"/>
              <a:gd name="connsiteX63" fmla="*/ 625009 w 1484246"/>
              <a:gd name="connsiteY63" fmla="*/ 881221 h 1473207"/>
              <a:gd name="connsiteX64" fmla="*/ 650633 w 1484246"/>
              <a:gd name="connsiteY64" fmla="*/ 859880 h 1473207"/>
              <a:gd name="connsiteX65" fmla="*/ 697609 w 1484246"/>
              <a:gd name="connsiteY65" fmla="*/ 812928 h 1473207"/>
              <a:gd name="connsiteX66" fmla="*/ 654903 w 1484246"/>
              <a:gd name="connsiteY66" fmla="*/ 881221 h 1473207"/>
              <a:gd name="connsiteX67" fmla="*/ 590844 w 1484246"/>
              <a:gd name="connsiteY67" fmla="*/ 983660 h 1473207"/>
              <a:gd name="connsiteX68" fmla="*/ 578032 w 1484246"/>
              <a:gd name="connsiteY68" fmla="*/ 1005001 h 1473207"/>
              <a:gd name="connsiteX69" fmla="*/ 556679 w 1484246"/>
              <a:gd name="connsiteY69" fmla="*/ 1043416 h 1473207"/>
              <a:gd name="connsiteX70" fmla="*/ 531056 w 1484246"/>
              <a:gd name="connsiteY70" fmla="*/ 1069026 h 1473207"/>
              <a:gd name="connsiteX71" fmla="*/ 466997 w 1484246"/>
              <a:gd name="connsiteY71" fmla="*/ 1133050 h 1473207"/>
              <a:gd name="connsiteX72" fmla="*/ 279090 w 1484246"/>
              <a:gd name="connsiteY72" fmla="*/ 1239757 h 1473207"/>
              <a:gd name="connsiteX73" fmla="*/ 185137 w 1484246"/>
              <a:gd name="connsiteY73" fmla="*/ 1214147 h 1473207"/>
              <a:gd name="connsiteX74" fmla="*/ 180867 w 1484246"/>
              <a:gd name="connsiteY74" fmla="*/ 1201342 h 1473207"/>
              <a:gd name="connsiteX75" fmla="*/ 172326 w 1484246"/>
              <a:gd name="connsiteY75" fmla="*/ 1150123 h 1473207"/>
              <a:gd name="connsiteX76" fmla="*/ 133890 w 1484246"/>
              <a:gd name="connsiteY76" fmla="*/ 1103172 h 1473207"/>
              <a:gd name="connsiteX77" fmla="*/ 121078 w 1484246"/>
              <a:gd name="connsiteY77" fmla="*/ 1043416 h 1473207"/>
              <a:gd name="connsiteX78" fmla="*/ 129620 w 1484246"/>
              <a:gd name="connsiteY78" fmla="*/ 1022074 h 1473207"/>
              <a:gd name="connsiteX79" fmla="*/ 138161 w 1484246"/>
              <a:gd name="connsiteY79" fmla="*/ 1000733 h 1473207"/>
              <a:gd name="connsiteX80" fmla="*/ 138161 w 1484246"/>
              <a:gd name="connsiteY80" fmla="*/ 987928 h 1473207"/>
              <a:gd name="connsiteX81" fmla="*/ 176596 w 1484246"/>
              <a:gd name="connsiteY81" fmla="*/ 885489 h 1473207"/>
              <a:gd name="connsiteX82" fmla="*/ 180867 w 1484246"/>
              <a:gd name="connsiteY82" fmla="*/ 881221 h 1473207"/>
              <a:gd name="connsiteX83" fmla="*/ 300443 w 1484246"/>
              <a:gd name="connsiteY83" fmla="*/ 864148 h 1473207"/>
              <a:gd name="connsiteX84" fmla="*/ 364502 w 1484246"/>
              <a:gd name="connsiteY84" fmla="*/ 851343 h 1473207"/>
              <a:gd name="connsiteX85" fmla="*/ 445644 w 1484246"/>
              <a:gd name="connsiteY85" fmla="*/ 834270 h 1473207"/>
              <a:gd name="connsiteX86" fmla="*/ 454185 w 1484246"/>
              <a:gd name="connsiteY86" fmla="*/ 834270 h 1473207"/>
              <a:gd name="connsiteX87" fmla="*/ 471267 w 1484246"/>
              <a:gd name="connsiteY87" fmla="*/ 830002 h 1473207"/>
              <a:gd name="connsiteX88" fmla="*/ 586574 w 1484246"/>
              <a:gd name="connsiteY88" fmla="*/ 808660 h 1473207"/>
              <a:gd name="connsiteX89" fmla="*/ 612197 w 1484246"/>
              <a:gd name="connsiteY89" fmla="*/ 804392 h 1473207"/>
              <a:gd name="connsiteX90" fmla="*/ 650633 w 1484246"/>
              <a:gd name="connsiteY90" fmla="*/ 800124 h 1473207"/>
              <a:gd name="connsiteX91" fmla="*/ 676256 w 1484246"/>
              <a:gd name="connsiteY91" fmla="*/ 791587 h 1473207"/>
              <a:gd name="connsiteX92" fmla="*/ 1174790 w 1484246"/>
              <a:gd name="connsiteY92" fmla="*/ 664587 h 1473207"/>
              <a:gd name="connsiteX93" fmla="*/ 1243107 w 1484246"/>
              <a:gd name="connsiteY93" fmla="*/ 664587 h 1473207"/>
              <a:gd name="connsiteX94" fmla="*/ 1379742 w 1484246"/>
              <a:gd name="connsiteY94" fmla="*/ 694435 h 1473207"/>
              <a:gd name="connsiteX95" fmla="*/ 1473678 w 1484246"/>
              <a:gd name="connsiteY95" fmla="*/ 762658 h 1473207"/>
              <a:gd name="connsiteX96" fmla="*/ 1413901 w 1484246"/>
              <a:gd name="connsiteY96" fmla="*/ 864993 h 1473207"/>
              <a:gd name="connsiteX97" fmla="*/ 1405361 w 1484246"/>
              <a:gd name="connsiteY97" fmla="*/ 877785 h 1473207"/>
              <a:gd name="connsiteX98" fmla="*/ 1413901 w 1484246"/>
              <a:gd name="connsiteY98" fmla="*/ 954536 h 1473207"/>
              <a:gd name="connsiteX99" fmla="*/ 1388282 w 1484246"/>
              <a:gd name="connsiteY99" fmla="*/ 992911 h 1473207"/>
              <a:gd name="connsiteX100" fmla="*/ 1396821 w 1484246"/>
              <a:gd name="connsiteY100" fmla="*/ 1065398 h 1473207"/>
              <a:gd name="connsiteX101" fmla="*/ 1307155 w 1484246"/>
              <a:gd name="connsiteY101" fmla="*/ 1171997 h 1473207"/>
              <a:gd name="connsiteX102" fmla="*/ 1247377 w 1484246"/>
              <a:gd name="connsiteY102" fmla="*/ 1176261 h 1473207"/>
              <a:gd name="connsiteX103" fmla="*/ 1161981 w 1484246"/>
              <a:gd name="connsiteY103" fmla="*/ 1150677 h 1473207"/>
              <a:gd name="connsiteX104" fmla="*/ 1008267 w 1484246"/>
              <a:gd name="connsiteY104" fmla="*/ 1056871 h 1473207"/>
              <a:gd name="connsiteX105" fmla="*/ 982648 w 1484246"/>
              <a:gd name="connsiteY105" fmla="*/ 1039815 h 1473207"/>
              <a:gd name="connsiteX106" fmla="*/ 807585 w 1484246"/>
              <a:gd name="connsiteY106" fmla="*/ 864993 h 1473207"/>
              <a:gd name="connsiteX107" fmla="*/ 794776 w 1484246"/>
              <a:gd name="connsiteY107" fmla="*/ 847937 h 1473207"/>
              <a:gd name="connsiteX108" fmla="*/ 756347 w 1484246"/>
              <a:gd name="connsiteY108" fmla="*/ 796770 h 1473207"/>
              <a:gd name="connsiteX109" fmla="*/ 756347 w 1484246"/>
              <a:gd name="connsiteY109" fmla="*/ 792506 h 1473207"/>
              <a:gd name="connsiteX110" fmla="*/ 760617 w 1484246"/>
              <a:gd name="connsiteY110" fmla="*/ 788241 h 1473207"/>
              <a:gd name="connsiteX111" fmla="*/ 828934 w 1484246"/>
              <a:gd name="connsiteY111" fmla="*/ 796770 h 1473207"/>
              <a:gd name="connsiteX112" fmla="*/ 910061 w 1484246"/>
              <a:gd name="connsiteY112" fmla="*/ 813825 h 1473207"/>
              <a:gd name="connsiteX113" fmla="*/ 927140 w 1484246"/>
              <a:gd name="connsiteY113" fmla="*/ 818089 h 1473207"/>
              <a:gd name="connsiteX114" fmla="*/ 999727 w 1484246"/>
              <a:gd name="connsiteY114" fmla="*/ 839409 h 1473207"/>
              <a:gd name="connsiteX115" fmla="*/ 1140632 w 1484246"/>
              <a:gd name="connsiteY115" fmla="*/ 890576 h 1473207"/>
              <a:gd name="connsiteX116" fmla="*/ 1149171 w 1484246"/>
              <a:gd name="connsiteY116" fmla="*/ 877785 h 1473207"/>
              <a:gd name="connsiteX117" fmla="*/ 1063775 w 1484246"/>
              <a:gd name="connsiteY117" fmla="*/ 835145 h 1473207"/>
              <a:gd name="connsiteX118" fmla="*/ 952759 w 1484246"/>
              <a:gd name="connsiteY118" fmla="*/ 801033 h 1473207"/>
              <a:gd name="connsiteX119" fmla="*/ 939950 w 1484246"/>
              <a:gd name="connsiteY119" fmla="*/ 796770 h 1473207"/>
              <a:gd name="connsiteX120" fmla="*/ 786236 w 1484246"/>
              <a:gd name="connsiteY120" fmla="*/ 771186 h 1473207"/>
              <a:gd name="connsiteX121" fmla="*/ 918601 w 1484246"/>
              <a:gd name="connsiteY121" fmla="*/ 698699 h 1473207"/>
              <a:gd name="connsiteX122" fmla="*/ 1174790 w 1484246"/>
              <a:gd name="connsiteY122" fmla="*/ 664587 h 1473207"/>
              <a:gd name="connsiteX123" fmla="*/ 188217 w 1484246"/>
              <a:gd name="connsiteY123" fmla="*/ 470404 h 1473207"/>
              <a:gd name="connsiteX124" fmla="*/ 209569 w 1484246"/>
              <a:gd name="connsiteY124" fmla="*/ 472004 h 1473207"/>
              <a:gd name="connsiteX125" fmla="*/ 290708 w 1484246"/>
              <a:gd name="connsiteY125" fmla="*/ 484807 h 1473207"/>
              <a:gd name="connsiteX126" fmla="*/ 423092 w 1484246"/>
              <a:gd name="connsiteY126" fmla="*/ 544551 h 1473207"/>
              <a:gd name="connsiteX127" fmla="*/ 529854 w 1484246"/>
              <a:gd name="connsiteY127" fmla="*/ 612831 h 1473207"/>
              <a:gd name="connsiteX128" fmla="*/ 555477 w 1484246"/>
              <a:gd name="connsiteY128" fmla="*/ 625633 h 1473207"/>
              <a:gd name="connsiteX129" fmla="*/ 559747 w 1484246"/>
              <a:gd name="connsiteY129" fmla="*/ 629901 h 1473207"/>
              <a:gd name="connsiteX130" fmla="*/ 657968 w 1484246"/>
              <a:gd name="connsiteY130" fmla="*/ 715250 h 1473207"/>
              <a:gd name="connsiteX131" fmla="*/ 581100 w 1484246"/>
              <a:gd name="connsiteY131" fmla="*/ 693913 h 1473207"/>
              <a:gd name="connsiteX132" fmla="*/ 564018 w 1484246"/>
              <a:gd name="connsiteY132" fmla="*/ 689646 h 1473207"/>
              <a:gd name="connsiteX133" fmla="*/ 555477 w 1484246"/>
              <a:gd name="connsiteY133" fmla="*/ 689646 h 1473207"/>
              <a:gd name="connsiteX134" fmla="*/ 329142 w 1484246"/>
              <a:gd name="connsiteY134" fmla="*/ 659773 h 1473207"/>
              <a:gd name="connsiteX135" fmla="*/ 324872 w 1484246"/>
              <a:gd name="connsiteY135" fmla="*/ 676843 h 1473207"/>
              <a:gd name="connsiteX136" fmla="*/ 564018 w 1484246"/>
              <a:gd name="connsiteY136" fmla="*/ 710983 h 1473207"/>
              <a:gd name="connsiteX137" fmla="*/ 589641 w 1484246"/>
              <a:gd name="connsiteY137" fmla="*/ 719518 h 1473207"/>
              <a:gd name="connsiteX138" fmla="*/ 662239 w 1484246"/>
              <a:gd name="connsiteY138" fmla="*/ 740855 h 1473207"/>
              <a:gd name="connsiteX139" fmla="*/ 683591 w 1484246"/>
              <a:gd name="connsiteY139" fmla="*/ 749390 h 1473207"/>
              <a:gd name="connsiteX140" fmla="*/ 713484 w 1484246"/>
              <a:gd name="connsiteY140" fmla="*/ 766460 h 1473207"/>
              <a:gd name="connsiteX141" fmla="*/ 679320 w 1484246"/>
              <a:gd name="connsiteY141" fmla="*/ 770728 h 1473207"/>
              <a:gd name="connsiteX142" fmla="*/ 653698 w 1484246"/>
              <a:gd name="connsiteY142" fmla="*/ 779262 h 1473207"/>
              <a:gd name="connsiteX143" fmla="*/ 606722 w 1484246"/>
              <a:gd name="connsiteY143" fmla="*/ 787797 h 1473207"/>
              <a:gd name="connsiteX144" fmla="*/ 585370 w 1484246"/>
              <a:gd name="connsiteY144" fmla="*/ 792065 h 1473207"/>
              <a:gd name="connsiteX145" fmla="*/ 452986 w 1484246"/>
              <a:gd name="connsiteY145" fmla="*/ 813402 h 1473207"/>
              <a:gd name="connsiteX146" fmla="*/ 431633 w 1484246"/>
              <a:gd name="connsiteY146" fmla="*/ 817670 h 1473207"/>
              <a:gd name="connsiteX147" fmla="*/ 320601 w 1484246"/>
              <a:gd name="connsiteY147" fmla="*/ 839007 h 1473207"/>
              <a:gd name="connsiteX148" fmla="*/ 303519 w 1484246"/>
              <a:gd name="connsiteY148" fmla="*/ 843275 h 1473207"/>
              <a:gd name="connsiteX149" fmla="*/ 235192 w 1484246"/>
              <a:gd name="connsiteY149" fmla="*/ 856077 h 1473207"/>
              <a:gd name="connsiteX150" fmla="*/ 128430 w 1484246"/>
              <a:gd name="connsiteY150" fmla="*/ 864612 h 1473207"/>
              <a:gd name="connsiteX151" fmla="*/ 34479 w 1484246"/>
              <a:gd name="connsiteY151" fmla="*/ 830472 h 1473207"/>
              <a:gd name="connsiteX152" fmla="*/ 30209 w 1484246"/>
              <a:gd name="connsiteY152" fmla="*/ 693913 h 1473207"/>
              <a:gd name="connsiteX153" fmla="*/ 34479 w 1484246"/>
              <a:gd name="connsiteY153" fmla="*/ 681111 h 1473207"/>
              <a:gd name="connsiteX154" fmla="*/ 17398 w 1484246"/>
              <a:gd name="connsiteY154" fmla="*/ 646971 h 1473207"/>
              <a:gd name="connsiteX155" fmla="*/ 94266 w 1484246"/>
              <a:gd name="connsiteY155" fmla="*/ 561621 h 1473207"/>
              <a:gd name="connsiteX156" fmla="*/ 98537 w 1484246"/>
              <a:gd name="connsiteY156" fmla="*/ 544551 h 1473207"/>
              <a:gd name="connsiteX157" fmla="*/ 162594 w 1484246"/>
              <a:gd name="connsiteY157" fmla="*/ 472004 h 1473207"/>
              <a:gd name="connsiteX158" fmla="*/ 166864 w 1484246"/>
              <a:gd name="connsiteY158" fmla="*/ 472004 h 1473207"/>
              <a:gd name="connsiteX159" fmla="*/ 188217 w 1484246"/>
              <a:gd name="connsiteY159" fmla="*/ 470404 h 1473207"/>
              <a:gd name="connsiteX160" fmla="*/ 1131139 w 1484246"/>
              <a:gd name="connsiteY160" fmla="*/ 80451 h 1473207"/>
              <a:gd name="connsiteX161" fmla="*/ 1205080 w 1484246"/>
              <a:gd name="connsiteY161" fmla="*/ 168266 h 1473207"/>
              <a:gd name="connsiteX162" fmla="*/ 1209355 w 1484246"/>
              <a:gd name="connsiteY162" fmla="*/ 176820 h 1473207"/>
              <a:gd name="connsiteX163" fmla="*/ 1303402 w 1484246"/>
              <a:gd name="connsiteY163" fmla="*/ 305135 h 1473207"/>
              <a:gd name="connsiteX164" fmla="*/ 1307677 w 1484246"/>
              <a:gd name="connsiteY164" fmla="*/ 313689 h 1473207"/>
              <a:gd name="connsiteX165" fmla="*/ 1410273 w 1484246"/>
              <a:gd name="connsiteY165" fmla="*/ 403509 h 1473207"/>
              <a:gd name="connsiteX166" fmla="*/ 1350425 w 1484246"/>
              <a:gd name="connsiteY166" fmla="*/ 523269 h 1473207"/>
              <a:gd name="connsiteX167" fmla="*/ 1264928 w 1484246"/>
              <a:gd name="connsiteY167" fmla="*/ 570318 h 1473207"/>
              <a:gd name="connsiteX168" fmla="*/ 1149508 w 1484246"/>
              <a:gd name="connsiteY168" fmla="*/ 608812 h 1473207"/>
              <a:gd name="connsiteX169" fmla="*/ 952865 w 1484246"/>
              <a:gd name="connsiteY169" fmla="*/ 668693 h 1473207"/>
              <a:gd name="connsiteX170" fmla="*/ 824620 w 1484246"/>
              <a:gd name="connsiteY170" fmla="*/ 707187 h 1473207"/>
              <a:gd name="connsiteX171" fmla="*/ 914392 w 1484246"/>
              <a:gd name="connsiteY171" fmla="*/ 600258 h 1473207"/>
              <a:gd name="connsiteX172" fmla="*/ 1042637 w 1484246"/>
              <a:gd name="connsiteY172" fmla="*/ 394955 h 1473207"/>
              <a:gd name="connsiteX173" fmla="*/ 1029812 w 1484246"/>
              <a:gd name="connsiteY173" fmla="*/ 390678 h 1473207"/>
              <a:gd name="connsiteX174" fmla="*/ 897292 w 1484246"/>
              <a:gd name="connsiteY174" fmla="*/ 591704 h 1473207"/>
              <a:gd name="connsiteX175" fmla="*/ 884468 w 1484246"/>
              <a:gd name="connsiteY175" fmla="*/ 608812 h 1473207"/>
              <a:gd name="connsiteX176" fmla="*/ 798971 w 1484246"/>
              <a:gd name="connsiteY176" fmla="*/ 702910 h 1473207"/>
              <a:gd name="connsiteX177" fmla="*/ 769047 w 1484246"/>
              <a:gd name="connsiteY177" fmla="*/ 732850 h 1473207"/>
              <a:gd name="connsiteX178" fmla="*/ 850269 w 1484246"/>
              <a:gd name="connsiteY178" fmla="*/ 424895 h 1473207"/>
              <a:gd name="connsiteX179" fmla="*/ 918666 w 1484246"/>
              <a:gd name="connsiteY179" fmla="*/ 283749 h 1473207"/>
              <a:gd name="connsiteX180" fmla="*/ 987064 w 1484246"/>
              <a:gd name="connsiteY180" fmla="*/ 189652 h 1473207"/>
              <a:gd name="connsiteX181" fmla="*/ 1042637 w 1484246"/>
              <a:gd name="connsiteY181" fmla="*/ 125494 h 1473207"/>
              <a:gd name="connsiteX182" fmla="*/ 1089660 w 1484246"/>
              <a:gd name="connsiteY182" fmla="*/ 91277 h 1473207"/>
              <a:gd name="connsiteX183" fmla="*/ 1131139 w 1484246"/>
              <a:gd name="connsiteY183" fmla="*/ 80451 h 1473207"/>
              <a:gd name="connsiteX184" fmla="*/ 644386 w 1484246"/>
              <a:gd name="connsiteY184" fmla="*/ 1211 h 1473207"/>
              <a:gd name="connsiteX185" fmla="*/ 693026 w 1484246"/>
              <a:gd name="connsiteY185" fmla="*/ 27389 h 1473207"/>
              <a:gd name="connsiteX186" fmla="*/ 821306 w 1484246"/>
              <a:gd name="connsiteY186" fmla="*/ 258187 h 1473207"/>
              <a:gd name="connsiteX187" fmla="*/ 829858 w 1484246"/>
              <a:gd name="connsiteY187" fmla="*/ 377860 h 1473207"/>
              <a:gd name="connsiteX188" fmla="*/ 765718 w 1484246"/>
              <a:gd name="connsiteY188" fmla="*/ 711235 h 1473207"/>
              <a:gd name="connsiteX189" fmla="*/ 735786 w 1484246"/>
              <a:gd name="connsiteY189" fmla="*/ 570192 h 1473207"/>
              <a:gd name="connsiteX190" fmla="*/ 731510 w 1484246"/>
              <a:gd name="connsiteY190" fmla="*/ 548822 h 1473207"/>
              <a:gd name="connsiteX191" fmla="*/ 667370 w 1484246"/>
              <a:gd name="connsiteY191" fmla="*/ 390683 h 1473207"/>
              <a:gd name="connsiteX192" fmla="*/ 663094 w 1484246"/>
              <a:gd name="connsiteY192" fmla="*/ 382135 h 1473207"/>
              <a:gd name="connsiteX193" fmla="*/ 654542 w 1484246"/>
              <a:gd name="connsiteY193" fmla="*/ 386409 h 1473207"/>
              <a:gd name="connsiteX194" fmla="*/ 688750 w 1484246"/>
              <a:gd name="connsiteY194" fmla="*/ 484711 h 1473207"/>
              <a:gd name="connsiteX195" fmla="*/ 714406 w 1484246"/>
              <a:gd name="connsiteY195" fmla="*/ 565918 h 1473207"/>
              <a:gd name="connsiteX196" fmla="*/ 718682 w 1484246"/>
              <a:gd name="connsiteY196" fmla="*/ 578740 h 1473207"/>
              <a:gd name="connsiteX197" fmla="*/ 731510 w 1484246"/>
              <a:gd name="connsiteY197" fmla="*/ 651399 h 1473207"/>
              <a:gd name="connsiteX198" fmla="*/ 748614 w 1484246"/>
              <a:gd name="connsiteY198" fmla="*/ 745428 h 1473207"/>
              <a:gd name="connsiteX199" fmla="*/ 744338 w 1484246"/>
              <a:gd name="connsiteY199" fmla="*/ 745428 h 1473207"/>
              <a:gd name="connsiteX200" fmla="*/ 748614 w 1484246"/>
              <a:gd name="connsiteY200" fmla="*/ 749702 h 1473207"/>
              <a:gd name="connsiteX201" fmla="*/ 740062 w 1484246"/>
              <a:gd name="connsiteY201" fmla="*/ 753976 h 1473207"/>
              <a:gd name="connsiteX202" fmla="*/ 693026 w 1484246"/>
              <a:gd name="connsiteY202" fmla="*/ 724058 h 1473207"/>
              <a:gd name="connsiteX203" fmla="*/ 671646 w 1484246"/>
              <a:gd name="connsiteY203" fmla="*/ 706961 h 1473207"/>
              <a:gd name="connsiteX204" fmla="*/ 641714 w 1484246"/>
              <a:gd name="connsiteY204" fmla="*/ 681317 h 1473207"/>
              <a:gd name="connsiteX205" fmla="*/ 543366 w 1484246"/>
              <a:gd name="connsiteY205" fmla="*/ 595836 h 1473207"/>
              <a:gd name="connsiteX206" fmla="*/ 534814 w 1484246"/>
              <a:gd name="connsiteY206" fmla="*/ 587288 h 1473207"/>
              <a:gd name="connsiteX207" fmla="*/ 517710 w 1484246"/>
              <a:gd name="connsiteY207" fmla="*/ 570192 h 1473207"/>
              <a:gd name="connsiteX208" fmla="*/ 363773 w 1484246"/>
              <a:gd name="connsiteY208" fmla="*/ 412053 h 1473207"/>
              <a:gd name="connsiteX209" fmla="*/ 312461 w 1484246"/>
              <a:gd name="connsiteY209" fmla="*/ 283832 h 1473207"/>
              <a:gd name="connsiteX210" fmla="*/ 321013 w 1484246"/>
              <a:gd name="connsiteY210" fmla="*/ 258187 h 1473207"/>
              <a:gd name="connsiteX211" fmla="*/ 402257 w 1484246"/>
              <a:gd name="connsiteY211" fmla="*/ 211173 h 1473207"/>
              <a:gd name="connsiteX212" fmla="*/ 457845 w 1484246"/>
              <a:gd name="connsiteY212" fmla="*/ 104322 h 1473207"/>
              <a:gd name="connsiteX213" fmla="*/ 590402 w 1484246"/>
              <a:gd name="connsiteY213" fmla="*/ 108596 h 1473207"/>
              <a:gd name="connsiteX214" fmla="*/ 598954 w 1484246"/>
              <a:gd name="connsiteY214" fmla="*/ 23115 h 1473207"/>
              <a:gd name="connsiteX215" fmla="*/ 644386 w 1484246"/>
              <a:gd name="connsiteY215" fmla="*/ 1211 h 147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484246" h="1473207">
                <a:moveTo>
                  <a:pt x="730832" y="804287"/>
                </a:moveTo>
                <a:cubicBezTo>
                  <a:pt x="730832" y="804287"/>
                  <a:pt x="735103" y="804287"/>
                  <a:pt x="735103" y="804287"/>
                </a:cubicBezTo>
                <a:cubicBezTo>
                  <a:pt x="730832" y="812840"/>
                  <a:pt x="726560" y="821392"/>
                  <a:pt x="726560" y="834221"/>
                </a:cubicBezTo>
                <a:cubicBezTo>
                  <a:pt x="722288" y="842774"/>
                  <a:pt x="722288" y="855603"/>
                  <a:pt x="718016" y="868432"/>
                </a:cubicBezTo>
                <a:cubicBezTo>
                  <a:pt x="718016" y="876985"/>
                  <a:pt x="718016" y="889814"/>
                  <a:pt x="718016" y="898366"/>
                </a:cubicBezTo>
                <a:cubicBezTo>
                  <a:pt x="718016" y="915472"/>
                  <a:pt x="718016" y="932577"/>
                  <a:pt x="718016" y="949682"/>
                </a:cubicBezTo>
                <a:cubicBezTo>
                  <a:pt x="718016" y="958235"/>
                  <a:pt x="718016" y="966788"/>
                  <a:pt x="718016" y="975340"/>
                </a:cubicBezTo>
                <a:cubicBezTo>
                  <a:pt x="718016" y="975340"/>
                  <a:pt x="718016" y="979617"/>
                  <a:pt x="718016" y="979617"/>
                </a:cubicBezTo>
                <a:cubicBezTo>
                  <a:pt x="722288" y="1030933"/>
                  <a:pt x="730832" y="1082249"/>
                  <a:pt x="752191" y="1129288"/>
                </a:cubicBezTo>
                <a:cubicBezTo>
                  <a:pt x="756463" y="1150670"/>
                  <a:pt x="769278" y="1167775"/>
                  <a:pt x="782094" y="1184881"/>
                </a:cubicBezTo>
                <a:cubicBezTo>
                  <a:pt x="782094" y="1189157"/>
                  <a:pt x="790637" y="1189157"/>
                  <a:pt x="790637" y="1180604"/>
                </a:cubicBezTo>
                <a:cubicBezTo>
                  <a:pt x="786365" y="1176328"/>
                  <a:pt x="786365" y="1167775"/>
                  <a:pt x="782094" y="1159223"/>
                </a:cubicBezTo>
                <a:cubicBezTo>
                  <a:pt x="765006" y="1099354"/>
                  <a:pt x="747919" y="1043762"/>
                  <a:pt x="739375" y="979617"/>
                </a:cubicBezTo>
                <a:cubicBezTo>
                  <a:pt x="739375" y="979617"/>
                  <a:pt x="739375" y="979617"/>
                  <a:pt x="739375" y="975340"/>
                </a:cubicBezTo>
                <a:cubicBezTo>
                  <a:pt x="739375" y="971064"/>
                  <a:pt x="739375" y="962511"/>
                  <a:pt x="739375" y="958235"/>
                </a:cubicBezTo>
                <a:cubicBezTo>
                  <a:pt x="739375" y="932577"/>
                  <a:pt x="739375" y="911195"/>
                  <a:pt x="739375" y="885537"/>
                </a:cubicBezTo>
                <a:cubicBezTo>
                  <a:pt x="743647" y="876985"/>
                  <a:pt x="743647" y="868432"/>
                  <a:pt x="743647" y="859879"/>
                </a:cubicBezTo>
                <a:cubicBezTo>
                  <a:pt x="743647" y="847050"/>
                  <a:pt x="743647" y="834221"/>
                  <a:pt x="747919" y="821392"/>
                </a:cubicBezTo>
                <a:cubicBezTo>
                  <a:pt x="752191" y="829945"/>
                  <a:pt x="760734" y="842774"/>
                  <a:pt x="769278" y="851327"/>
                </a:cubicBezTo>
                <a:cubicBezTo>
                  <a:pt x="773550" y="855603"/>
                  <a:pt x="777822" y="864156"/>
                  <a:pt x="782094" y="868432"/>
                </a:cubicBezTo>
                <a:cubicBezTo>
                  <a:pt x="803453" y="894090"/>
                  <a:pt x="829084" y="924024"/>
                  <a:pt x="850443" y="945406"/>
                </a:cubicBezTo>
                <a:cubicBezTo>
                  <a:pt x="850443" y="949682"/>
                  <a:pt x="850443" y="949682"/>
                  <a:pt x="850443" y="949682"/>
                </a:cubicBezTo>
                <a:cubicBezTo>
                  <a:pt x="858986" y="962511"/>
                  <a:pt x="867530" y="979617"/>
                  <a:pt x="876074" y="992446"/>
                </a:cubicBezTo>
                <a:cubicBezTo>
                  <a:pt x="880345" y="1000998"/>
                  <a:pt x="884617" y="1009551"/>
                  <a:pt x="888889" y="1022380"/>
                </a:cubicBezTo>
                <a:cubicBezTo>
                  <a:pt x="923064" y="1090801"/>
                  <a:pt x="948694" y="1163499"/>
                  <a:pt x="965782" y="1240473"/>
                </a:cubicBezTo>
                <a:cubicBezTo>
                  <a:pt x="970054" y="1257578"/>
                  <a:pt x="974325" y="1278960"/>
                  <a:pt x="974325" y="1304618"/>
                </a:cubicBezTo>
                <a:cubicBezTo>
                  <a:pt x="978597" y="1330276"/>
                  <a:pt x="978597" y="1355934"/>
                  <a:pt x="974325" y="1381592"/>
                </a:cubicBezTo>
                <a:cubicBezTo>
                  <a:pt x="974325" y="1407250"/>
                  <a:pt x="970054" y="1428632"/>
                  <a:pt x="952966" y="1445737"/>
                </a:cubicBezTo>
                <a:cubicBezTo>
                  <a:pt x="923064" y="1488500"/>
                  <a:pt x="871802" y="1475671"/>
                  <a:pt x="837627" y="1445737"/>
                </a:cubicBezTo>
                <a:cubicBezTo>
                  <a:pt x="833355" y="1445737"/>
                  <a:pt x="833355" y="1441461"/>
                  <a:pt x="829084" y="1437184"/>
                </a:cubicBezTo>
                <a:cubicBezTo>
                  <a:pt x="820540" y="1432908"/>
                  <a:pt x="816268" y="1428632"/>
                  <a:pt x="807724" y="1420079"/>
                </a:cubicBezTo>
                <a:cubicBezTo>
                  <a:pt x="794909" y="1441461"/>
                  <a:pt x="769278" y="1454290"/>
                  <a:pt x="743647" y="1450013"/>
                </a:cubicBezTo>
                <a:cubicBezTo>
                  <a:pt x="718016" y="1445737"/>
                  <a:pt x="692385" y="1420079"/>
                  <a:pt x="679570" y="1390145"/>
                </a:cubicBezTo>
                <a:cubicBezTo>
                  <a:pt x="662483" y="1411526"/>
                  <a:pt x="628308" y="1420079"/>
                  <a:pt x="598405" y="1407250"/>
                </a:cubicBezTo>
                <a:cubicBezTo>
                  <a:pt x="564231" y="1394421"/>
                  <a:pt x="542872" y="1360210"/>
                  <a:pt x="530056" y="1326000"/>
                </a:cubicBezTo>
                <a:cubicBezTo>
                  <a:pt x="508697" y="1261855"/>
                  <a:pt x="521513" y="1184881"/>
                  <a:pt x="547143" y="1120736"/>
                </a:cubicBezTo>
                <a:cubicBezTo>
                  <a:pt x="555687" y="1095078"/>
                  <a:pt x="564231" y="1073696"/>
                  <a:pt x="577046" y="1048038"/>
                </a:cubicBezTo>
                <a:cubicBezTo>
                  <a:pt x="585590" y="1030933"/>
                  <a:pt x="594133" y="1013827"/>
                  <a:pt x="602677" y="1000998"/>
                </a:cubicBezTo>
                <a:cubicBezTo>
                  <a:pt x="602677" y="996722"/>
                  <a:pt x="606949" y="996722"/>
                  <a:pt x="606949" y="996722"/>
                </a:cubicBezTo>
                <a:cubicBezTo>
                  <a:pt x="611221" y="988169"/>
                  <a:pt x="615493" y="979617"/>
                  <a:pt x="619764" y="975340"/>
                </a:cubicBezTo>
                <a:cubicBezTo>
                  <a:pt x="624036" y="971064"/>
                  <a:pt x="624036" y="966788"/>
                  <a:pt x="628308" y="962511"/>
                </a:cubicBezTo>
                <a:cubicBezTo>
                  <a:pt x="662483" y="906919"/>
                  <a:pt x="696657" y="855603"/>
                  <a:pt x="730832" y="804287"/>
                </a:cubicBezTo>
                <a:close/>
                <a:moveTo>
                  <a:pt x="676256" y="791587"/>
                </a:moveTo>
                <a:cubicBezTo>
                  <a:pt x="680527" y="791587"/>
                  <a:pt x="684797" y="791587"/>
                  <a:pt x="693339" y="791587"/>
                </a:cubicBezTo>
                <a:cubicBezTo>
                  <a:pt x="684797" y="795855"/>
                  <a:pt x="676256" y="804392"/>
                  <a:pt x="667715" y="812928"/>
                </a:cubicBezTo>
                <a:cubicBezTo>
                  <a:pt x="659174" y="821465"/>
                  <a:pt x="646362" y="834270"/>
                  <a:pt x="637821" y="842806"/>
                </a:cubicBezTo>
                <a:cubicBezTo>
                  <a:pt x="637821" y="842806"/>
                  <a:pt x="637821" y="842806"/>
                  <a:pt x="633550" y="842806"/>
                </a:cubicBezTo>
                <a:cubicBezTo>
                  <a:pt x="629280" y="847075"/>
                  <a:pt x="625009" y="851343"/>
                  <a:pt x="620738" y="855611"/>
                </a:cubicBezTo>
                <a:cubicBezTo>
                  <a:pt x="612197" y="864148"/>
                  <a:pt x="607927" y="868416"/>
                  <a:pt x="599385" y="872684"/>
                </a:cubicBezTo>
                <a:cubicBezTo>
                  <a:pt x="586574" y="885489"/>
                  <a:pt x="573762" y="894026"/>
                  <a:pt x="560950" y="902562"/>
                </a:cubicBezTo>
                <a:cubicBezTo>
                  <a:pt x="552409" y="906831"/>
                  <a:pt x="548138" y="911099"/>
                  <a:pt x="539597" y="915367"/>
                </a:cubicBezTo>
                <a:cubicBezTo>
                  <a:pt x="539597" y="919636"/>
                  <a:pt x="539597" y="919636"/>
                  <a:pt x="535326" y="919636"/>
                </a:cubicBezTo>
                <a:cubicBezTo>
                  <a:pt x="513973" y="932440"/>
                  <a:pt x="496891" y="945245"/>
                  <a:pt x="475538" y="958050"/>
                </a:cubicBezTo>
                <a:cubicBezTo>
                  <a:pt x="458456" y="966587"/>
                  <a:pt x="437103" y="979392"/>
                  <a:pt x="420020" y="987928"/>
                </a:cubicBezTo>
                <a:cubicBezTo>
                  <a:pt x="390126" y="1005001"/>
                  <a:pt x="360232" y="1017806"/>
                  <a:pt x="330338" y="1034879"/>
                </a:cubicBezTo>
                <a:cubicBezTo>
                  <a:pt x="321796" y="1039147"/>
                  <a:pt x="326067" y="1043416"/>
                  <a:pt x="330338" y="1043416"/>
                </a:cubicBezTo>
                <a:cubicBezTo>
                  <a:pt x="390126" y="1030611"/>
                  <a:pt x="441373" y="1005001"/>
                  <a:pt x="492620" y="975123"/>
                </a:cubicBezTo>
                <a:cubicBezTo>
                  <a:pt x="509703" y="966587"/>
                  <a:pt x="522515" y="953782"/>
                  <a:pt x="535326" y="945245"/>
                </a:cubicBezTo>
                <a:cubicBezTo>
                  <a:pt x="539597" y="945245"/>
                  <a:pt x="543868" y="940977"/>
                  <a:pt x="548138" y="940977"/>
                </a:cubicBezTo>
                <a:cubicBezTo>
                  <a:pt x="552409" y="936709"/>
                  <a:pt x="556679" y="932440"/>
                  <a:pt x="556679" y="932440"/>
                </a:cubicBezTo>
                <a:cubicBezTo>
                  <a:pt x="565221" y="928172"/>
                  <a:pt x="573762" y="919636"/>
                  <a:pt x="578032" y="915367"/>
                </a:cubicBezTo>
                <a:cubicBezTo>
                  <a:pt x="586574" y="911099"/>
                  <a:pt x="595115" y="906831"/>
                  <a:pt x="603656" y="898294"/>
                </a:cubicBezTo>
                <a:cubicBezTo>
                  <a:pt x="607927" y="894026"/>
                  <a:pt x="616468" y="889758"/>
                  <a:pt x="620738" y="885489"/>
                </a:cubicBezTo>
                <a:cubicBezTo>
                  <a:pt x="625009" y="885489"/>
                  <a:pt x="625009" y="885489"/>
                  <a:pt x="625009" y="881221"/>
                </a:cubicBezTo>
                <a:cubicBezTo>
                  <a:pt x="633550" y="876953"/>
                  <a:pt x="642091" y="868416"/>
                  <a:pt x="650633" y="859880"/>
                </a:cubicBezTo>
                <a:cubicBezTo>
                  <a:pt x="667715" y="842806"/>
                  <a:pt x="684797" y="830002"/>
                  <a:pt x="697609" y="812928"/>
                </a:cubicBezTo>
                <a:cubicBezTo>
                  <a:pt x="684797" y="834270"/>
                  <a:pt x="667715" y="859880"/>
                  <a:pt x="654903" y="881221"/>
                </a:cubicBezTo>
                <a:cubicBezTo>
                  <a:pt x="633550" y="915367"/>
                  <a:pt x="612197" y="949514"/>
                  <a:pt x="590844" y="983660"/>
                </a:cubicBezTo>
                <a:cubicBezTo>
                  <a:pt x="586574" y="992196"/>
                  <a:pt x="582303" y="996465"/>
                  <a:pt x="578032" y="1005001"/>
                </a:cubicBezTo>
                <a:cubicBezTo>
                  <a:pt x="569491" y="1017806"/>
                  <a:pt x="565221" y="1030611"/>
                  <a:pt x="556679" y="1043416"/>
                </a:cubicBezTo>
                <a:cubicBezTo>
                  <a:pt x="548138" y="1051952"/>
                  <a:pt x="539597" y="1060489"/>
                  <a:pt x="531056" y="1069026"/>
                </a:cubicBezTo>
                <a:cubicBezTo>
                  <a:pt x="509703" y="1090367"/>
                  <a:pt x="488350" y="1111708"/>
                  <a:pt x="466997" y="1133050"/>
                </a:cubicBezTo>
                <a:cubicBezTo>
                  <a:pt x="411479" y="1180001"/>
                  <a:pt x="355961" y="1222684"/>
                  <a:pt x="279090" y="1239757"/>
                </a:cubicBezTo>
                <a:cubicBezTo>
                  <a:pt x="244926" y="1244025"/>
                  <a:pt x="206490" y="1244025"/>
                  <a:pt x="185137" y="1214147"/>
                </a:cubicBezTo>
                <a:cubicBezTo>
                  <a:pt x="185137" y="1209879"/>
                  <a:pt x="180867" y="1205611"/>
                  <a:pt x="180867" y="1201342"/>
                </a:cubicBezTo>
                <a:cubicBezTo>
                  <a:pt x="172326" y="1184269"/>
                  <a:pt x="176596" y="1167196"/>
                  <a:pt x="172326" y="1150123"/>
                </a:cubicBezTo>
                <a:cubicBezTo>
                  <a:pt x="163784" y="1128781"/>
                  <a:pt x="142431" y="1120245"/>
                  <a:pt x="133890" y="1103172"/>
                </a:cubicBezTo>
                <a:cubicBezTo>
                  <a:pt x="121078" y="1081830"/>
                  <a:pt x="121078" y="1064757"/>
                  <a:pt x="121078" y="1043416"/>
                </a:cubicBezTo>
                <a:cubicBezTo>
                  <a:pt x="125349" y="1034879"/>
                  <a:pt x="125349" y="1030611"/>
                  <a:pt x="129620" y="1022074"/>
                </a:cubicBezTo>
                <a:cubicBezTo>
                  <a:pt x="129620" y="1013538"/>
                  <a:pt x="133890" y="1009270"/>
                  <a:pt x="138161" y="1000733"/>
                </a:cubicBezTo>
                <a:cubicBezTo>
                  <a:pt x="142431" y="996465"/>
                  <a:pt x="142431" y="987928"/>
                  <a:pt x="138161" y="987928"/>
                </a:cubicBezTo>
                <a:cubicBezTo>
                  <a:pt x="91184" y="949514"/>
                  <a:pt x="150973" y="906831"/>
                  <a:pt x="176596" y="885489"/>
                </a:cubicBezTo>
                <a:cubicBezTo>
                  <a:pt x="180867" y="881221"/>
                  <a:pt x="180867" y="881221"/>
                  <a:pt x="180867" y="881221"/>
                </a:cubicBezTo>
                <a:cubicBezTo>
                  <a:pt x="219302" y="876953"/>
                  <a:pt x="257737" y="872684"/>
                  <a:pt x="300443" y="864148"/>
                </a:cubicBezTo>
                <a:cubicBezTo>
                  <a:pt x="321796" y="859880"/>
                  <a:pt x="343149" y="855611"/>
                  <a:pt x="364502" y="851343"/>
                </a:cubicBezTo>
                <a:cubicBezTo>
                  <a:pt x="390126" y="847075"/>
                  <a:pt x="420020" y="838538"/>
                  <a:pt x="445644" y="834270"/>
                </a:cubicBezTo>
                <a:cubicBezTo>
                  <a:pt x="449914" y="834270"/>
                  <a:pt x="449914" y="834270"/>
                  <a:pt x="454185" y="834270"/>
                </a:cubicBezTo>
                <a:cubicBezTo>
                  <a:pt x="458456" y="834270"/>
                  <a:pt x="466997" y="830002"/>
                  <a:pt x="471267" y="830002"/>
                </a:cubicBezTo>
                <a:cubicBezTo>
                  <a:pt x="509703" y="821465"/>
                  <a:pt x="548138" y="817197"/>
                  <a:pt x="586574" y="808660"/>
                </a:cubicBezTo>
                <a:cubicBezTo>
                  <a:pt x="595115" y="808660"/>
                  <a:pt x="603656" y="804392"/>
                  <a:pt x="612197" y="804392"/>
                </a:cubicBezTo>
                <a:cubicBezTo>
                  <a:pt x="625009" y="804392"/>
                  <a:pt x="637821" y="800124"/>
                  <a:pt x="650633" y="800124"/>
                </a:cubicBezTo>
                <a:cubicBezTo>
                  <a:pt x="659174" y="795855"/>
                  <a:pt x="667715" y="795855"/>
                  <a:pt x="676256" y="791587"/>
                </a:cubicBezTo>
                <a:close/>
                <a:moveTo>
                  <a:pt x="1174790" y="664587"/>
                </a:moveTo>
                <a:cubicBezTo>
                  <a:pt x="1196139" y="664587"/>
                  <a:pt x="1217489" y="664587"/>
                  <a:pt x="1243107" y="664587"/>
                </a:cubicBezTo>
                <a:cubicBezTo>
                  <a:pt x="1290076" y="668851"/>
                  <a:pt x="1332774" y="681643"/>
                  <a:pt x="1379742" y="694435"/>
                </a:cubicBezTo>
                <a:cubicBezTo>
                  <a:pt x="1413901" y="707226"/>
                  <a:pt x="1452329" y="728546"/>
                  <a:pt x="1473678" y="762658"/>
                </a:cubicBezTo>
                <a:cubicBezTo>
                  <a:pt x="1499297" y="809561"/>
                  <a:pt x="1477948" y="886312"/>
                  <a:pt x="1413901" y="864993"/>
                </a:cubicBezTo>
                <a:cubicBezTo>
                  <a:pt x="1405361" y="864993"/>
                  <a:pt x="1401091" y="873521"/>
                  <a:pt x="1405361" y="877785"/>
                </a:cubicBezTo>
                <a:cubicBezTo>
                  <a:pt x="1418170" y="903368"/>
                  <a:pt x="1430980" y="924688"/>
                  <a:pt x="1413901" y="954536"/>
                </a:cubicBezTo>
                <a:cubicBezTo>
                  <a:pt x="1409631" y="967328"/>
                  <a:pt x="1392551" y="980119"/>
                  <a:pt x="1388282" y="992911"/>
                </a:cubicBezTo>
                <a:cubicBezTo>
                  <a:pt x="1379742" y="1014231"/>
                  <a:pt x="1396821" y="1039815"/>
                  <a:pt x="1396821" y="1065398"/>
                </a:cubicBezTo>
                <a:cubicBezTo>
                  <a:pt x="1401091" y="1120830"/>
                  <a:pt x="1358393" y="1163469"/>
                  <a:pt x="1307155" y="1171997"/>
                </a:cubicBezTo>
                <a:cubicBezTo>
                  <a:pt x="1285806" y="1176261"/>
                  <a:pt x="1264457" y="1180525"/>
                  <a:pt x="1247377" y="1176261"/>
                </a:cubicBezTo>
                <a:cubicBezTo>
                  <a:pt x="1217489" y="1171997"/>
                  <a:pt x="1187600" y="1163469"/>
                  <a:pt x="1161981" y="1150677"/>
                </a:cubicBezTo>
                <a:cubicBezTo>
                  <a:pt x="1106473" y="1129358"/>
                  <a:pt x="1055235" y="1095246"/>
                  <a:pt x="1008267" y="1056871"/>
                </a:cubicBezTo>
                <a:cubicBezTo>
                  <a:pt x="999727" y="1052607"/>
                  <a:pt x="991188" y="1044079"/>
                  <a:pt x="982648" y="1039815"/>
                </a:cubicBezTo>
                <a:cubicBezTo>
                  <a:pt x="918601" y="988647"/>
                  <a:pt x="858823" y="928952"/>
                  <a:pt x="807585" y="864993"/>
                </a:cubicBezTo>
                <a:cubicBezTo>
                  <a:pt x="803315" y="856465"/>
                  <a:pt x="799045" y="852201"/>
                  <a:pt x="794776" y="847937"/>
                </a:cubicBezTo>
                <a:cubicBezTo>
                  <a:pt x="781966" y="830881"/>
                  <a:pt x="769157" y="813825"/>
                  <a:pt x="756347" y="796770"/>
                </a:cubicBezTo>
                <a:cubicBezTo>
                  <a:pt x="756347" y="792506"/>
                  <a:pt x="756347" y="792506"/>
                  <a:pt x="756347" y="792506"/>
                </a:cubicBezTo>
                <a:cubicBezTo>
                  <a:pt x="756347" y="792506"/>
                  <a:pt x="760617" y="788241"/>
                  <a:pt x="760617" y="788241"/>
                </a:cubicBezTo>
                <a:cubicBezTo>
                  <a:pt x="781966" y="792506"/>
                  <a:pt x="807585" y="792506"/>
                  <a:pt x="828934" y="796770"/>
                </a:cubicBezTo>
                <a:cubicBezTo>
                  <a:pt x="854553" y="801033"/>
                  <a:pt x="884442" y="805297"/>
                  <a:pt x="910061" y="813825"/>
                </a:cubicBezTo>
                <a:cubicBezTo>
                  <a:pt x="914331" y="813825"/>
                  <a:pt x="922870" y="813825"/>
                  <a:pt x="927140" y="818089"/>
                </a:cubicBezTo>
                <a:cubicBezTo>
                  <a:pt x="952759" y="822353"/>
                  <a:pt x="974108" y="830881"/>
                  <a:pt x="999727" y="839409"/>
                </a:cubicBezTo>
                <a:cubicBezTo>
                  <a:pt x="1046695" y="852201"/>
                  <a:pt x="1093664" y="873521"/>
                  <a:pt x="1140632" y="890576"/>
                </a:cubicBezTo>
                <a:cubicBezTo>
                  <a:pt x="1149171" y="890576"/>
                  <a:pt x="1153441" y="882049"/>
                  <a:pt x="1149171" y="877785"/>
                </a:cubicBezTo>
                <a:cubicBezTo>
                  <a:pt x="1123552" y="860729"/>
                  <a:pt x="1093664" y="847937"/>
                  <a:pt x="1063775" y="835145"/>
                </a:cubicBezTo>
                <a:cubicBezTo>
                  <a:pt x="1025346" y="822353"/>
                  <a:pt x="991188" y="809561"/>
                  <a:pt x="952759" y="801033"/>
                </a:cubicBezTo>
                <a:cubicBezTo>
                  <a:pt x="948489" y="801033"/>
                  <a:pt x="944220" y="796770"/>
                  <a:pt x="939950" y="796770"/>
                </a:cubicBezTo>
                <a:cubicBezTo>
                  <a:pt x="892982" y="788241"/>
                  <a:pt x="837474" y="771186"/>
                  <a:pt x="786236" y="771186"/>
                </a:cubicBezTo>
                <a:cubicBezTo>
                  <a:pt x="828934" y="741338"/>
                  <a:pt x="871632" y="715754"/>
                  <a:pt x="918601" y="698699"/>
                </a:cubicBezTo>
                <a:cubicBezTo>
                  <a:pt x="999727" y="673115"/>
                  <a:pt x="1089394" y="664587"/>
                  <a:pt x="1174790" y="664587"/>
                </a:cubicBezTo>
                <a:close/>
                <a:moveTo>
                  <a:pt x="188217" y="470404"/>
                </a:moveTo>
                <a:cubicBezTo>
                  <a:pt x="195690" y="469871"/>
                  <a:pt x="203163" y="469871"/>
                  <a:pt x="209569" y="472004"/>
                </a:cubicBezTo>
                <a:cubicBezTo>
                  <a:pt x="235192" y="472004"/>
                  <a:pt x="265085" y="476272"/>
                  <a:pt x="290708" y="484807"/>
                </a:cubicBezTo>
                <a:cubicBezTo>
                  <a:pt x="337683" y="497609"/>
                  <a:pt x="380388" y="523214"/>
                  <a:pt x="423092" y="544551"/>
                </a:cubicBezTo>
                <a:cubicBezTo>
                  <a:pt x="461527" y="565889"/>
                  <a:pt x="495690" y="587226"/>
                  <a:pt x="529854" y="612831"/>
                </a:cubicBezTo>
                <a:cubicBezTo>
                  <a:pt x="538395" y="617098"/>
                  <a:pt x="546936" y="621366"/>
                  <a:pt x="555477" y="625633"/>
                </a:cubicBezTo>
                <a:cubicBezTo>
                  <a:pt x="555477" y="629901"/>
                  <a:pt x="555477" y="629901"/>
                  <a:pt x="559747" y="629901"/>
                </a:cubicBezTo>
                <a:cubicBezTo>
                  <a:pt x="593911" y="659773"/>
                  <a:pt x="623804" y="685378"/>
                  <a:pt x="657968" y="715250"/>
                </a:cubicBezTo>
                <a:cubicBezTo>
                  <a:pt x="632345" y="706715"/>
                  <a:pt x="606722" y="698180"/>
                  <a:pt x="581100" y="693913"/>
                </a:cubicBezTo>
                <a:cubicBezTo>
                  <a:pt x="576829" y="693913"/>
                  <a:pt x="568288" y="689646"/>
                  <a:pt x="564018" y="689646"/>
                </a:cubicBezTo>
                <a:cubicBezTo>
                  <a:pt x="559747" y="689646"/>
                  <a:pt x="559747" y="689646"/>
                  <a:pt x="555477" y="689646"/>
                </a:cubicBezTo>
                <a:cubicBezTo>
                  <a:pt x="482879" y="672576"/>
                  <a:pt x="406010" y="659773"/>
                  <a:pt x="329142" y="659773"/>
                </a:cubicBezTo>
                <a:cubicBezTo>
                  <a:pt x="320601" y="659773"/>
                  <a:pt x="316331" y="672576"/>
                  <a:pt x="324872" y="676843"/>
                </a:cubicBezTo>
                <a:cubicBezTo>
                  <a:pt x="406010" y="685378"/>
                  <a:pt x="487149" y="693913"/>
                  <a:pt x="564018" y="710983"/>
                </a:cubicBezTo>
                <a:cubicBezTo>
                  <a:pt x="572559" y="715250"/>
                  <a:pt x="581100" y="715250"/>
                  <a:pt x="589641" y="719518"/>
                </a:cubicBezTo>
                <a:cubicBezTo>
                  <a:pt x="615263" y="723785"/>
                  <a:pt x="636616" y="732320"/>
                  <a:pt x="662239" y="740855"/>
                </a:cubicBezTo>
                <a:cubicBezTo>
                  <a:pt x="670779" y="745123"/>
                  <a:pt x="679320" y="749390"/>
                  <a:pt x="683591" y="749390"/>
                </a:cubicBezTo>
                <a:cubicBezTo>
                  <a:pt x="696402" y="757925"/>
                  <a:pt x="704943" y="762193"/>
                  <a:pt x="713484" y="766460"/>
                </a:cubicBezTo>
                <a:cubicBezTo>
                  <a:pt x="704943" y="766460"/>
                  <a:pt x="692132" y="770728"/>
                  <a:pt x="679320" y="770728"/>
                </a:cubicBezTo>
                <a:cubicBezTo>
                  <a:pt x="670779" y="774995"/>
                  <a:pt x="662239" y="774995"/>
                  <a:pt x="653698" y="779262"/>
                </a:cubicBezTo>
                <a:cubicBezTo>
                  <a:pt x="636616" y="779262"/>
                  <a:pt x="619534" y="783530"/>
                  <a:pt x="606722" y="787797"/>
                </a:cubicBezTo>
                <a:cubicBezTo>
                  <a:pt x="598182" y="787797"/>
                  <a:pt x="589641" y="787797"/>
                  <a:pt x="585370" y="792065"/>
                </a:cubicBezTo>
                <a:cubicBezTo>
                  <a:pt x="538395" y="796333"/>
                  <a:pt x="495690" y="804867"/>
                  <a:pt x="452986" y="813402"/>
                </a:cubicBezTo>
                <a:cubicBezTo>
                  <a:pt x="444445" y="813402"/>
                  <a:pt x="440174" y="817670"/>
                  <a:pt x="431633" y="817670"/>
                </a:cubicBezTo>
                <a:cubicBezTo>
                  <a:pt x="397470" y="826205"/>
                  <a:pt x="359035" y="830472"/>
                  <a:pt x="320601" y="839007"/>
                </a:cubicBezTo>
                <a:cubicBezTo>
                  <a:pt x="316331" y="839007"/>
                  <a:pt x="312060" y="839007"/>
                  <a:pt x="303519" y="843275"/>
                </a:cubicBezTo>
                <a:cubicBezTo>
                  <a:pt x="282167" y="847542"/>
                  <a:pt x="256544" y="851810"/>
                  <a:pt x="235192" y="856077"/>
                </a:cubicBezTo>
                <a:cubicBezTo>
                  <a:pt x="201028" y="860345"/>
                  <a:pt x="162594" y="864612"/>
                  <a:pt x="128430" y="864612"/>
                </a:cubicBezTo>
                <a:cubicBezTo>
                  <a:pt x="94266" y="860345"/>
                  <a:pt x="60102" y="851810"/>
                  <a:pt x="34479" y="830472"/>
                </a:cubicBezTo>
                <a:cubicBezTo>
                  <a:pt x="-3955" y="792065"/>
                  <a:pt x="-16766" y="728053"/>
                  <a:pt x="30209" y="693913"/>
                </a:cubicBezTo>
                <a:cubicBezTo>
                  <a:pt x="34479" y="693913"/>
                  <a:pt x="38750" y="685378"/>
                  <a:pt x="34479" y="681111"/>
                </a:cubicBezTo>
                <a:cubicBezTo>
                  <a:pt x="25939" y="668308"/>
                  <a:pt x="21668" y="659773"/>
                  <a:pt x="17398" y="646971"/>
                </a:cubicBezTo>
                <a:cubicBezTo>
                  <a:pt x="8857" y="604296"/>
                  <a:pt x="43020" y="561621"/>
                  <a:pt x="94266" y="561621"/>
                </a:cubicBezTo>
                <a:cubicBezTo>
                  <a:pt x="102807" y="561621"/>
                  <a:pt x="107078" y="548819"/>
                  <a:pt x="98537" y="544551"/>
                </a:cubicBezTo>
                <a:cubicBezTo>
                  <a:pt x="55832" y="497609"/>
                  <a:pt x="141241" y="476272"/>
                  <a:pt x="162594" y="472004"/>
                </a:cubicBezTo>
                <a:cubicBezTo>
                  <a:pt x="162594" y="472004"/>
                  <a:pt x="166864" y="472004"/>
                  <a:pt x="166864" y="472004"/>
                </a:cubicBezTo>
                <a:cubicBezTo>
                  <a:pt x="173270" y="472004"/>
                  <a:pt x="180743" y="470938"/>
                  <a:pt x="188217" y="470404"/>
                </a:cubicBezTo>
                <a:close/>
                <a:moveTo>
                  <a:pt x="1131139" y="80451"/>
                </a:moveTo>
                <a:cubicBezTo>
                  <a:pt x="1173821" y="80851"/>
                  <a:pt x="1214699" y="113732"/>
                  <a:pt x="1205080" y="168266"/>
                </a:cubicBezTo>
                <a:cubicBezTo>
                  <a:pt x="1205080" y="172543"/>
                  <a:pt x="1205080" y="176820"/>
                  <a:pt x="1209355" y="176820"/>
                </a:cubicBezTo>
                <a:cubicBezTo>
                  <a:pt x="1282028" y="181097"/>
                  <a:pt x="1324776" y="236700"/>
                  <a:pt x="1303402" y="305135"/>
                </a:cubicBezTo>
                <a:cubicBezTo>
                  <a:pt x="1303402" y="309412"/>
                  <a:pt x="1303402" y="313689"/>
                  <a:pt x="1307677" y="313689"/>
                </a:cubicBezTo>
                <a:cubicBezTo>
                  <a:pt x="1346150" y="335075"/>
                  <a:pt x="1397448" y="360738"/>
                  <a:pt x="1410273" y="403509"/>
                </a:cubicBezTo>
                <a:cubicBezTo>
                  <a:pt x="1423097" y="454835"/>
                  <a:pt x="1384624" y="497607"/>
                  <a:pt x="1350425" y="523269"/>
                </a:cubicBezTo>
                <a:cubicBezTo>
                  <a:pt x="1324776" y="540378"/>
                  <a:pt x="1294852" y="557487"/>
                  <a:pt x="1264928" y="570318"/>
                </a:cubicBezTo>
                <a:cubicBezTo>
                  <a:pt x="1226455" y="587427"/>
                  <a:pt x="1187981" y="600258"/>
                  <a:pt x="1149508" y="608812"/>
                </a:cubicBezTo>
                <a:cubicBezTo>
                  <a:pt x="1081110" y="630198"/>
                  <a:pt x="1016988" y="647307"/>
                  <a:pt x="952865" y="668693"/>
                </a:cubicBezTo>
                <a:cubicBezTo>
                  <a:pt x="910117" y="677247"/>
                  <a:pt x="863094" y="690078"/>
                  <a:pt x="824620" y="707187"/>
                </a:cubicBezTo>
                <a:cubicBezTo>
                  <a:pt x="854544" y="672970"/>
                  <a:pt x="888743" y="634475"/>
                  <a:pt x="914392" y="600258"/>
                </a:cubicBezTo>
                <a:cubicBezTo>
                  <a:pt x="961415" y="540378"/>
                  <a:pt x="1016988" y="467666"/>
                  <a:pt x="1042637" y="394955"/>
                </a:cubicBezTo>
                <a:cubicBezTo>
                  <a:pt x="1042637" y="390678"/>
                  <a:pt x="1034087" y="386401"/>
                  <a:pt x="1029812" y="390678"/>
                </a:cubicBezTo>
                <a:cubicBezTo>
                  <a:pt x="982789" y="459112"/>
                  <a:pt x="944315" y="527547"/>
                  <a:pt x="897292" y="591704"/>
                </a:cubicBezTo>
                <a:cubicBezTo>
                  <a:pt x="893017" y="600258"/>
                  <a:pt x="888743" y="604535"/>
                  <a:pt x="884468" y="608812"/>
                </a:cubicBezTo>
                <a:cubicBezTo>
                  <a:pt x="858819" y="638753"/>
                  <a:pt x="828895" y="668693"/>
                  <a:pt x="798971" y="702910"/>
                </a:cubicBezTo>
                <a:cubicBezTo>
                  <a:pt x="790421" y="711464"/>
                  <a:pt x="781872" y="724296"/>
                  <a:pt x="769047" y="732850"/>
                </a:cubicBezTo>
                <a:cubicBezTo>
                  <a:pt x="816070" y="638753"/>
                  <a:pt x="841719" y="531824"/>
                  <a:pt x="850269" y="424895"/>
                </a:cubicBezTo>
                <a:cubicBezTo>
                  <a:pt x="867368" y="377846"/>
                  <a:pt x="893017" y="330798"/>
                  <a:pt x="918666" y="283749"/>
                </a:cubicBezTo>
                <a:cubicBezTo>
                  <a:pt x="940041" y="249532"/>
                  <a:pt x="961415" y="219592"/>
                  <a:pt x="987064" y="189652"/>
                </a:cubicBezTo>
                <a:cubicBezTo>
                  <a:pt x="1004163" y="168266"/>
                  <a:pt x="1021262" y="146880"/>
                  <a:pt x="1042637" y="125494"/>
                </a:cubicBezTo>
                <a:cubicBezTo>
                  <a:pt x="1055461" y="112663"/>
                  <a:pt x="1072561" y="99831"/>
                  <a:pt x="1089660" y="91277"/>
                </a:cubicBezTo>
                <a:cubicBezTo>
                  <a:pt x="1102484" y="83792"/>
                  <a:pt x="1116912" y="80317"/>
                  <a:pt x="1131139" y="80451"/>
                </a:cubicBezTo>
                <a:close/>
                <a:moveTo>
                  <a:pt x="644386" y="1211"/>
                </a:moveTo>
                <a:cubicBezTo>
                  <a:pt x="660956" y="4951"/>
                  <a:pt x="678060" y="16704"/>
                  <a:pt x="693026" y="27389"/>
                </a:cubicBezTo>
                <a:cubicBezTo>
                  <a:pt x="727234" y="53034"/>
                  <a:pt x="804202" y="172707"/>
                  <a:pt x="821306" y="258187"/>
                </a:cubicBezTo>
                <a:cubicBezTo>
                  <a:pt x="829858" y="300928"/>
                  <a:pt x="834134" y="339394"/>
                  <a:pt x="829858" y="377860"/>
                </a:cubicBezTo>
                <a:cubicBezTo>
                  <a:pt x="829858" y="493260"/>
                  <a:pt x="799926" y="600110"/>
                  <a:pt x="765718" y="711235"/>
                </a:cubicBezTo>
                <a:cubicBezTo>
                  <a:pt x="761442" y="664221"/>
                  <a:pt x="748614" y="612933"/>
                  <a:pt x="735786" y="570192"/>
                </a:cubicBezTo>
                <a:cubicBezTo>
                  <a:pt x="735786" y="561644"/>
                  <a:pt x="731510" y="557370"/>
                  <a:pt x="731510" y="548822"/>
                </a:cubicBezTo>
                <a:cubicBezTo>
                  <a:pt x="714406" y="493260"/>
                  <a:pt x="697302" y="437697"/>
                  <a:pt x="667370" y="390683"/>
                </a:cubicBezTo>
                <a:cubicBezTo>
                  <a:pt x="667370" y="390683"/>
                  <a:pt x="667370" y="386409"/>
                  <a:pt x="663094" y="382135"/>
                </a:cubicBezTo>
                <a:cubicBezTo>
                  <a:pt x="663094" y="377860"/>
                  <a:pt x="654542" y="382135"/>
                  <a:pt x="654542" y="386409"/>
                </a:cubicBezTo>
                <a:cubicBezTo>
                  <a:pt x="667370" y="420601"/>
                  <a:pt x="675922" y="450519"/>
                  <a:pt x="688750" y="484711"/>
                </a:cubicBezTo>
                <a:cubicBezTo>
                  <a:pt x="697302" y="510356"/>
                  <a:pt x="705854" y="536000"/>
                  <a:pt x="714406" y="565918"/>
                </a:cubicBezTo>
                <a:cubicBezTo>
                  <a:pt x="714406" y="570192"/>
                  <a:pt x="714406" y="574466"/>
                  <a:pt x="718682" y="578740"/>
                </a:cubicBezTo>
                <a:cubicBezTo>
                  <a:pt x="722958" y="604385"/>
                  <a:pt x="727234" y="625755"/>
                  <a:pt x="731510" y="651399"/>
                </a:cubicBezTo>
                <a:cubicBezTo>
                  <a:pt x="740062" y="681317"/>
                  <a:pt x="740062" y="715510"/>
                  <a:pt x="748614" y="745428"/>
                </a:cubicBezTo>
                <a:cubicBezTo>
                  <a:pt x="748614" y="745428"/>
                  <a:pt x="744338" y="745428"/>
                  <a:pt x="744338" y="745428"/>
                </a:cubicBezTo>
                <a:cubicBezTo>
                  <a:pt x="744338" y="745428"/>
                  <a:pt x="744338" y="745428"/>
                  <a:pt x="748614" y="749702"/>
                </a:cubicBezTo>
                <a:cubicBezTo>
                  <a:pt x="748614" y="753976"/>
                  <a:pt x="744338" y="758250"/>
                  <a:pt x="740062" y="753976"/>
                </a:cubicBezTo>
                <a:cubicBezTo>
                  <a:pt x="722958" y="745428"/>
                  <a:pt x="705854" y="736880"/>
                  <a:pt x="693026" y="724058"/>
                </a:cubicBezTo>
                <a:cubicBezTo>
                  <a:pt x="684474" y="719784"/>
                  <a:pt x="680198" y="711235"/>
                  <a:pt x="671646" y="706961"/>
                </a:cubicBezTo>
                <a:cubicBezTo>
                  <a:pt x="663094" y="698413"/>
                  <a:pt x="650266" y="689865"/>
                  <a:pt x="641714" y="681317"/>
                </a:cubicBezTo>
                <a:cubicBezTo>
                  <a:pt x="607506" y="651399"/>
                  <a:pt x="577574" y="625755"/>
                  <a:pt x="543366" y="595836"/>
                </a:cubicBezTo>
                <a:cubicBezTo>
                  <a:pt x="543366" y="591562"/>
                  <a:pt x="539090" y="591562"/>
                  <a:pt x="534814" y="587288"/>
                </a:cubicBezTo>
                <a:cubicBezTo>
                  <a:pt x="530538" y="583014"/>
                  <a:pt x="521986" y="574466"/>
                  <a:pt x="517710" y="570192"/>
                </a:cubicBezTo>
                <a:cubicBezTo>
                  <a:pt x="462121" y="518904"/>
                  <a:pt x="410809" y="467615"/>
                  <a:pt x="363773" y="412053"/>
                </a:cubicBezTo>
                <a:cubicBezTo>
                  <a:pt x="333841" y="373586"/>
                  <a:pt x="303909" y="330846"/>
                  <a:pt x="312461" y="283832"/>
                </a:cubicBezTo>
                <a:cubicBezTo>
                  <a:pt x="312461" y="275284"/>
                  <a:pt x="316737" y="266735"/>
                  <a:pt x="321013" y="258187"/>
                </a:cubicBezTo>
                <a:cubicBezTo>
                  <a:pt x="338117" y="228269"/>
                  <a:pt x="368049" y="215447"/>
                  <a:pt x="402257" y="211173"/>
                </a:cubicBezTo>
                <a:cubicBezTo>
                  <a:pt x="402257" y="172707"/>
                  <a:pt x="432189" y="125692"/>
                  <a:pt x="457845" y="104322"/>
                </a:cubicBezTo>
                <a:cubicBezTo>
                  <a:pt x="496329" y="82952"/>
                  <a:pt x="556194" y="78678"/>
                  <a:pt x="590402" y="108596"/>
                </a:cubicBezTo>
                <a:cubicBezTo>
                  <a:pt x="586126" y="74404"/>
                  <a:pt x="581850" y="53034"/>
                  <a:pt x="598954" y="23115"/>
                </a:cubicBezTo>
                <a:cubicBezTo>
                  <a:pt x="611782" y="1745"/>
                  <a:pt x="627817" y="-2529"/>
                  <a:pt x="644386" y="1211"/>
                </a:cubicBezTo>
                <a:close/>
              </a:path>
            </a:pathLst>
          </a:custGeom>
          <a:solidFill>
            <a:srgbClr val="DE466A"/>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4" name="文本框 3"/>
          <p:cNvSpPr txBox="1"/>
          <p:nvPr/>
        </p:nvSpPr>
        <p:spPr>
          <a:xfrm>
            <a:off x="3823582" y="1152158"/>
            <a:ext cx="4544835" cy="646331"/>
          </a:xfrm>
          <a:prstGeom prst="rect">
            <a:avLst/>
          </a:prstGeom>
          <a:noFill/>
        </p:spPr>
        <p:txBody>
          <a:bodyPr wrap="none" rtlCol="0">
            <a:spAutoFit/>
          </a:bodyPr>
          <a:lstStyle/>
          <a:p>
            <a:pPr algn="ctr"/>
            <a:r>
              <a:rPr lang="en-US" altLang="zh-CN" sz="3600" b="1" dirty="0">
                <a:solidFill>
                  <a:schemeClr val="tx1">
                    <a:lumMod val="65000"/>
                    <a:lumOff val="35000"/>
                  </a:schemeClr>
                </a:solidFill>
              </a:rPr>
              <a:t>HOẠT ĐỘNG NHÓM</a:t>
            </a:r>
            <a:endParaRPr lang="zh-CN" altLang="en-US" sz="3600" b="1" dirty="0">
              <a:solidFill>
                <a:schemeClr val="tx1">
                  <a:lumMod val="65000"/>
                  <a:lumOff val="35000"/>
                </a:schemeClr>
              </a:solidFill>
            </a:endParaRPr>
          </a:p>
        </p:txBody>
      </p:sp>
      <p:grpSp>
        <p:nvGrpSpPr>
          <p:cNvPr id="39" name="组合 38"/>
          <p:cNvGrpSpPr/>
          <p:nvPr/>
        </p:nvGrpSpPr>
        <p:grpSpPr>
          <a:xfrm>
            <a:off x="1290378" y="3028881"/>
            <a:ext cx="1625952" cy="1794591"/>
            <a:chOff x="1243486" y="2366604"/>
            <a:chExt cx="1625952" cy="1794591"/>
          </a:xfrm>
        </p:grpSpPr>
        <p:sp>
          <p:nvSpPr>
            <p:cNvPr id="14" name="任意多边形: 形状 13"/>
            <p:cNvSpPr/>
            <p:nvPr/>
          </p:nvSpPr>
          <p:spPr>
            <a:xfrm>
              <a:off x="1243486"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Freeform 5"/>
            <p:cNvSpPr>
              <a:spLocks/>
            </p:cNvSpPr>
            <p:nvPr/>
          </p:nvSpPr>
          <p:spPr bwMode="auto">
            <a:xfrm>
              <a:off x="1813402"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5" name="文本框 14"/>
            <p:cNvSpPr txBox="1"/>
            <p:nvPr/>
          </p:nvSpPr>
          <p:spPr>
            <a:xfrm>
              <a:off x="1678796" y="2703941"/>
              <a:ext cx="755335" cy="707886"/>
            </a:xfrm>
            <a:prstGeom prst="rect">
              <a:avLst/>
            </a:prstGeom>
            <a:noFill/>
          </p:spPr>
          <p:txBody>
            <a:bodyPr wrap="none" rtlCol="0">
              <a:spAutoFit/>
            </a:bodyPr>
            <a:lstStyle/>
            <a:p>
              <a:pPr algn="ctr"/>
              <a:r>
                <a:rPr lang="en-US" altLang="zh-CN" sz="4000" dirty="0">
                  <a:solidFill>
                    <a:srgbClr val="DE466A"/>
                  </a:solidFill>
                </a:rPr>
                <a:t>01</a:t>
              </a:r>
              <a:endParaRPr lang="zh-CN" altLang="en-US" sz="4000" dirty="0">
                <a:solidFill>
                  <a:srgbClr val="DE466A"/>
                </a:solidFill>
              </a:endParaRPr>
            </a:p>
          </p:txBody>
        </p:sp>
      </p:grpSp>
      <p:grpSp>
        <p:nvGrpSpPr>
          <p:cNvPr id="40" name="组合 39"/>
          <p:cNvGrpSpPr/>
          <p:nvPr/>
        </p:nvGrpSpPr>
        <p:grpSpPr>
          <a:xfrm>
            <a:off x="3823284" y="3028881"/>
            <a:ext cx="1625952" cy="1794591"/>
            <a:chOff x="3263255" y="2366604"/>
            <a:chExt cx="1625952" cy="1794591"/>
          </a:xfrm>
        </p:grpSpPr>
        <p:sp>
          <p:nvSpPr>
            <p:cNvPr id="18" name="任意多边形: 形状 17"/>
            <p:cNvSpPr/>
            <p:nvPr/>
          </p:nvSpPr>
          <p:spPr>
            <a:xfrm>
              <a:off x="3263255"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Freeform 5"/>
            <p:cNvSpPr>
              <a:spLocks/>
            </p:cNvSpPr>
            <p:nvPr/>
          </p:nvSpPr>
          <p:spPr bwMode="auto">
            <a:xfrm>
              <a:off x="3833171"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0" name="文本框 19"/>
            <p:cNvSpPr txBox="1"/>
            <p:nvPr/>
          </p:nvSpPr>
          <p:spPr>
            <a:xfrm>
              <a:off x="3698565" y="2703941"/>
              <a:ext cx="755335" cy="707886"/>
            </a:xfrm>
            <a:prstGeom prst="rect">
              <a:avLst/>
            </a:prstGeom>
            <a:noFill/>
          </p:spPr>
          <p:txBody>
            <a:bodyPr wrap="none" rtlCol="0">
              <a:spAutoFit/>
            </a:bodyPr>
            <a:lstStyle/>
            <a:p>
              <a:pPr algn="ctr"/>
              <a:r>
                <a:rPr lang="en-US" altLang="zh-CN" sz="4000" dirty="0">
                  <a:solidFill>
                    <a:srgbClr val="DE466A"/>
                  </a:solidFill>
                </a:rPr>
                <a:t>02</a:t>
              </a:r>
              <a:endParaRPr lang="zh-CN" altLang="en-US" sz="4000" dirty="0">
                <a:solidFill>
                  <a:srgbClr val="DE466A"/>
                </a:solidFill>
              </a:endParaRPr>
            </a:p>
          </p:txBody>
        </p:sp>
      </p:grpSp>
      <p:grpSp>
        <p:nvGrpSpPr>
          <p:cNvPr id="41" name="组合 40"/>
          <p:cNvGrpSpPr/>
          <p:nvPr/>
        </p:nvGrpSpPr>
        <p:grpSpPr>
          <a:xfrm>
            <a:off x="6393044" y="3028881"/>
            <a:ext cx="1625952" cy="1794591"/>
            <a:chOff x="5283024" y="2366604"/>
            <a:chExt cx="1625952" cy="1794591"/>
          </a:xfrm>
        </p:grpSpPr>
        <p:sp>
          <p:nvSpPr>
            <p:cNvPr id="22" name="任意多边形: 形状 21"/>
            <p:cNvSpPr/>
            <p:nvPr/>
          </p:nvSpPr>
          <p:spPr>
            <a:xfrm>
              <a:off x="5283024"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Freeform 5"/>
            <p:cNvSpPr>
              <a:spLocks/>
            </p:cNvSpPr>
            <p:nvPr/>
          </p:nvSpPr>
          <p:spPr bwMode="auto">
            <a:xfrm>
              <a:off x="5852940"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4" name="文本框 23"/>
            <p:cNvSpPr txBox="1"/>
            <p:nvPr/>
          </p:nvSpPr>
          <p:spPr>
            <a:xfrm>
              <a:off x="5718334" y="2703941"/>
              <a:ext cx="755335" cy="707886"/>
            </a:xfrm>
            <a:prstGeom prst="rect">
              <a:avLst/>
            </a:prstGeom>
            <a:noFill/>
          </p:spPr>
          <p:txBody>
            <a:bodyPr wrap="none" rtlCol="0">
              <a:spAutoFit/>
            </a:bodyPr>
            <a:lstStyle/>
            <a:p>
              <a:pPr algn="ctr"/>
              <a:r>
                <a:rPr lang="en-US" altLang="zh-CN" sz="4000" dirty="0">
                  <a:solidFill>
                    <a:srgbClr val="DE466A"/>
                  </a:solidFill>
                </a:rPr>
                <a:t>03</a:t>
              </a:r>
              <a:endParaRPr lang="zh-CN" altLang="en-US" sz="4000" dirty="0">
                <a:solidFill>
                  <a:srgbClr val="DE466A"/>
                </a:solidFill>
              </a:endParaRPr>
            </a:p>
          </p:txBody>
        </p:sp>
      </p:grpSp>
      <p:grpSp>
        <p:nvGrpSpPr>
          <p:cNvPr id="42" name="组合 41"/>
          <p:cNvGrpSpPr/>
          <p:nvPr/>
        </p:nvGrpSpPr>
        <p:grpSpPr>
          <a:xfrm>
            <a:off x="8934144" y="3028881"/>
            <a:ext cx="1625952" cy="1794591"/>
            <a:chOff x="7302793" y="2366604"/>
            <a:chExt cx="1625952" cy="1794591"/>
          </a:xfrm>
        </p:grpSpPr>
        <p:sp>
          <p:nvSpPr>
            <p:cNvPr id="26" name="任意多边形: 形状 25"/>
            <p:cNvSpPr/>
            <p:nvPr/>
          </p:nvSpPr>
          <p:spPr>
            <a:xfrm>
              <a:off x="7302793"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Freeform 5"/>
            <p:cNvSpPr>
              <a:spLocks/>
            </p:cNvSpPr>
            <p:nvPr/>
          </p:nvSpPr>
          <p:spPr bwMode="auto">
            <a:xfrm>
              <a:off x="7872709"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8" name="文本框 27"/>
            <p:cNvSpPr txBox="1"/>
            <p:nvPr/>
          </p:nvSpPr>
          <p:spPr>
            <a:xfrm>
              <a:off x="7738103" y="2703941"/>
              <a:ext cx="755335" cy="707886"/>
            </a:xfrm>
            <a:prstGeom prst="rect">
              <a:avLst/>
            </a:prstGeom>
            <a:noFill/>
          </p:spPr>
          <p:txBody>
            <a:bodyPr wrap="none" rtlCol="0">
              <a:spAutoFit/>
            </a:bodyPr>
            <a:lstStyle/>
            <a:p>
              <a:pPr algn="ctr"/>
              <a:r>
                <a:rPr lang="en-US" altLang="zh-CN" sz="4000" dirty="0">
                  <a:solidFill>
                    <a:srgbClr val="DE466A"/>
                  </a:solidFill>
                </a:rPr>
                <a:t>04</a:t>
              </a:r>
              <a:endParaRPr lang="zh-CN" altLang="en-US" sz="4000" dirty="0">
                <a:solidFill>
                  <a:srgbClr val="DE466A"/>
                </a:solidFill>
              </a:endParaRPr>
            </a:p>
          </p:txBody>
        </p:sp>
      </p:grpSp>
      <p:sp>
        <p:nvSpPr>
          <p:cNvPr id="33" name="文本框 32"/>
          <p:cNvSpPr txBox="1"/>
          <p:nvPr/>
        </p:nvSpPr>
        <p:spPr>
          <a:xfrm>
            <a:off x="929544" y="5140310"/>
            <a:ext cx="2207101" cy="544893"/>
          </a:xfrm>
          <a:prstGeom prst="rect">
            <a:avLst/>
          </a:prstGeom>
          <a:noFill/>
        </p:spPr>
        <p:txBody>
          <a:bodyPr wrap="square" rtlCol="0">
            <a:spAutoFit/>
          </a:bodyPr>
          <a:lstStyle/>
          <a:p>
            <a:pPr algn="ctr">
              <a:lnSpc>
                <a:spcPct val="114000"/>
              </a:lnSpc>
            </a:pPr>
            <a:r>
              <a:rPr lang="vi-VN" altLang="zh-CN" sz="2800" dirty="0">
                <a:solidFill>
                  <a:srgbClr val="DE466A"/>
                </a:solidFill>
                <a:latin typeface="Times New Roman" panose="02020603050405020304" pitchFamily="18" charset="0"/>
                <a:cs typeface="Times New Roman" panose="02020603050405020304" pitchFamily="18" charset="0"/>
              </a:rPr>
              <a:t>Làm bài 1</a:t>
            </a:r>
            <a:endParaRPr lang="zh-CN" altLang="en-US" sz="2800" dirty="0">
              <a:solidFill>
                <a:srgbClr val="DE466A"/>
              </a:solidFill>
              <a:latin typeface="Times New Roman" panose="02020603050405020304" pitchFamily="18" charset="0"/>
              <a:cs typeface="Times New Roman" panose="02020603050405020304" pitchFamily="18" charset="0"/>
            </a:endParaRPr>
          </a:p>
        </p:txBody>
      </p:sp>
      <p:sp>
        <p:nvSpPr>
          <p:cNvPr id="38" name="文本框 32">
            <a:extLst>
              <a:ext uri="{FF2B5EF4-FFF2-40B4-BE49-F238E27FC236}">
                <a16:creationId xmlns:a16="http://schemas.microsoft.com/office/drawing/2014/main" id="{8C8DA33C-FEA2-D64F-8086-256F92F9B584}"/>
              </a:ext>
            </a:extLst>
          </p:cNvPr>
          <p:cNvSpPr txBox="1"/>
          <p:nvPr/>
        </p:nvSpPr>
        <p:spPr>
          <a:xfrm>
            <a:off x="3556523" y="5140310"/>
            <a:ext cx="2207101" cy="544893"/>
          </a:xfrm>
          <a:prstGeom prst="rect">
            <a:avLst/>
          </a:prstGeom>
          <a:noFill/>
        </p:spPr>
        <p:txBody>
          <a:bodyPr wrap="square" rtlCol="0">
            <a:spAutoFit/>
          </a:bodyPr>
          <a:lstStyle/>
          <a:p>
            <a:pPr algn="ctr">
              <a:lnSpc>
                <a:spcPct val="114000"/>
              </a:lnSpc>
            </a:pPr>
            <a:r>
              <a:rPr lang="vi-VN" altLang="zh-CN" sz="2800" dirty="0">
                <a:solidFill>
                  <a:srgbClr val="DE466A"/>
                </a:solidFill>
                <a:latin typeface="Times New Roman" panose="02020603050405020304" pitchFamily="18" charset="0"/>
                <a:cs typeface="Times New Roman" panose="02020603050405020304" pitchFamily="18" charset="0"/>
              </a:rPr>
              <a:t>Làm bài 2</a:t>
            </a:r>
            <a:endParaRPr lang="zh-CN" altLang="en-US" sz="2800" dirty="0">
              <a:solidFill>
                <a:srgbClr val="DE466A"/>
              </a:solidFill>
              <a:latin typeface="Times New Roman" panose="02020603050405020304" pitchFamily="18" charset="0"/>
              <a:cs typeface="Times New Roman" panose="02020603050405020304" pitchFamily="18" charset="0"/>
            </a:endParaRPr>
          </a:p>
        </p:txBody>
      </p:sp>
      <p:sp>
        <p:nvSpPr>
          <p:cNvPr id="44" name="文本框 32">
            <a:extLst>
              <a:ext uri="{FF2B5EF4-FFF2-40B4-BE49-F238E27FC236}">
                <a16:creationId xmlns:a16="http://schemas.microsoft.com/office/drawing/2014/main" id="{BC5D3159-2D95-5444-90A7-17077B6AED5C}"/>
              </a:ext>
            </a:extLst>
          </p:cNvPr>
          <p:cNvSpPr txBox="1"/>
          <p:nvPr/>
        </p:nvSpPr>
        <p:spPr>
          <a:xfrm>
            <a:off x="6146338" y="5152593"/>
            <a:ext cx="2207101" cy="544893"/>
          </a:xfrm>
          <a:prstGeom prst="rect">
            <a:avLst/>
          </a:prstGeom>
          <a:noFill/>
        </p:spPr>
        <p:txBody>
          <a:bodyPr wrap="square" rtlCol="0">
            <a:spAutoFit/>
          </a:bodyPr>
          <a:lstStyle/>
          <a:p>
            <a:pPr algn="ctr">
              <a:lnSpc>
                <a:spcPct val="114000"/>
              </a:lnSpc>
            </a:pPr>
            <a:r>
              <a:rPr lang="vi-VN" altLang="zh-CN" sz="2800" dirty="0">
                <a:solidFill>
                  <a:srgbClr val="DE466A"/>
                </a:solidFill>
                <a:latin typeface="Times New Roman" panose="02020603050405020304" pitchFamily="18" charset="0"/>
                <a:cs typeface="Times New Roman" panose="02020603050405020304" pitchFamily="18" charset="0"/>
              </a:rPr>
              <a:t>Làm bài 3</a:t>
            </a:r>
            <a:endParaRPr lang="zh-CN" altLang="en-US" sz="2800" dirty="0">
              <a:solidFill>
                <a:srgbClr val="DE466A"/>
              </a:solidFill>
              <a:latin typeface="Times New Roman" panose="02020603050405020304" pitchFamily="18" charset="0"/>
              <a:cs typeface="Times New Roman" panose="02020603050405020304" pitchFamily="18" charset="0"/>
            </a:endParaRPr>
          </a:p>
        </p:txBody>
      </p:sp>
      <p:sp>
        <p:nvSpPr>
          <p:cNvPr id="45" name="文本框 32">
            <a:extLst>
              <a:ext uri="{FF2B5EF4-FFF2-40B4-BE49-F238E27FC236}">
                <a16:creationId xmlns:a16="http://schemas.microsoft.com/office/drawing/2014/main" id="{BDE729DC-5C0A-8F46-8F6C-BFF7ADDC56E3}"/>
              </a:ext>
            </a:extLst>
          </p:cNvPr>
          <p:cNvSpPr txBox="1"/>
          <p:nvPr/>
        </p:nvSpPr>
        <p:spPr>
          <a:xfrm>
            <a:off x="8773317" y="5152593"/>
            <a:ext cx="2207101" cy="544893"/>
          </a:xfrm>
          <a:prstGeom prst="rect">
            <a:avLst/>
          </a:prstGeom>
          <a:noFill/>
        </p:spPr>
        <p:txBody>
          <a:bodyPr wrap="square" rtlCol="0">
            <a:spAutoFit/>
          </a:bodyPr>
          <a:lstStyle/>
          <a:p>
            <a:pPr algn="ctr">
              <a:lnSpc>
                <a:spcPct val="114000"/>
              </a:lnSpc>
            </a:pPr>
            <a:r>
              <a:rPr lang="vi-VN" altLang="zh-CN" sz="2800" dirty="0">
                <a:solidFill>
                  <a:srgbClr val="DE466A"/>
                </a:solidFill>
                <a:latin typeface="Times New Roman" panose="02020603050405020304" pitchFamily="18" charset="0"/>
                <a:cs typeface="Times New Roman" panose="02020603050405020304" pitchFamily="18" charset="0"/>
              </a:rPr>
              <a:t>Làm bài 4</a:t>
            </a:r>
            <a:endParaRPr lang="zh-CN" altLang="en-US" sz="2800" dirty="0">
              <a:solidFill>
                <a:srgbClr val="DE466A"/>
              </a:solidFill>
              <a:latin typeface="Times New Roman" panose="02020603050405020304" pitchFamily="18" charset="0"/>
              <a:cs typeface="Times New Roman" panose="02020603050405020304" pitchFamily="18" charset="0"/>
            </a:endParaRPr>
          </a:p>
        </p:txBody>
      </p:sp>
      <p:pic>
        <p:nvPicPr>
          <p:cNvPr id="46" name="图片 2">
            <a:extLst>
              <a:ext uri="{FF2B5EF4-FFF2-40B4-BE49-F238E27FC236}">
                <a16:creationId xmlns:a16="http://schemas.microsoft.com/office/drawing/2014/main" id="{0F1FD372-8A73-8F4C-9073-3852C2004B82}"/>
              </a:ext>
            </a:extLst>
          </p:cNvPr>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165188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7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1000"/>
                                        <p:tgtEl>
                                          <p:spTgt spid="45"/>
                                        </p:tgtEl>
                                      </p:cBhvr>
                                    </p:animEffect>
                                    <p:anim calcmode="lin" valueType="num">
                                      <p:cBhvr>
                                        <p:cTn id="43" dur="1000" fill="hold"/>
                                        <p:tgtEl>
                                          <p:spTgt spid="45"/>
                                        </p:tgtEl>
                                        <p:attrNameLst>
                                          <p:attrName>ppt_x</p:attrName>
                                        </p:attrNameLst>
                                      </p:cBhvr>
                                      <p:tavLst>
                                        <p:tav tm="0">
                                          <p:val>
                                            <p:strVal val="#ppt_x"/>
                                          </p:val>
                                        </p:tav>
                                        <p:tav tm="100000">
                                          <p:val>
                                            <p:strVal val="#ppt_x"/>
                                          </p:val>
                                        </p:tav>
                                      </p:tavLst>
                                    </p:anim>
                                    <p:anim calcmode="lin" valueType="num">
                                      <p:cBhvr>
                                        <p:cTn id="4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11664E2-3159-EA40-BA77-F2E0F9A613A1}"/>
              </a:ext>
            </a:extLst>
          </p:cNvPr>
          <p:cNvGraphicFramePr>
            <a:graphicFrameLocks noGrp="1"/>
          </p:cNvGraphicFramePr>
          <p:nvPr>
            <p:extLst>
              <p:ext uri="{D42A27DB-BD31-4B8C-83A1-F6EECF244321}">
                <p14:modId xmlns:p14="http://schemas.microsoft.com/office/powerpoint/2010/main" val="991470583"/>
              </p:ext>
            </p:extLst>
          </p:nvPr>
        </p:nvGraphicFramePr>
        <p:xfrm>
          <a:off x="643466" y="1328475"/>
          <a:ext cx="10905068" cy="5185788"/>
        </p:xfrm>
        <a:graphic>
          <a:graphicData uri="http://schemas.openxmlformats.org/drawingml/2006/table">
            <a:tbl>
              <a:tblPr firstRow="1" firstCol="1" bandRow="1"/>
              <a:tblGrid>
                <a:gridCol w="2854645">
                  <a:extLst>
                    <a:ext uri="{9D8B030D-6E8A-4147-A177-3AD203B41FA5}">
                      <a16:colId xmlns:a16="http://schemas.microsoft.com/office/drawing/2014/main" val="3874948008"/>
                    </a:ext>
                  </a:extLst>
                </a:gridCol>
                <a:gridCol w="6306638">
                  <a:extLst>
                    <a:ext uri="{9D8B030D-6E8A-4147-A177-3AD203B41FA5}">
                      <a16:colId xmlns:a16="http://schemas.microsoft.com/office/drawing/2014/main" val="1216996709"/>
                    </a:ext>
                  </a:extLst>
                </a:gridCol>
                <a:gridCol w="1743785">
                  <a:extLst>
                    <a:ext uri="{9D8B030D-6E8A-4147-A177-3AD203B41FA5}">
                      <a16:colId xmlns:a16="http://schemas.microsoft.com/office/drawing/2014/main" val="3421916575"/>
                    </a:ext>
                  </a:extLst>
                </a:gridCol>
              </a:tblGrid>
              <a:tr h="568703">
                <a:tc>
                  <a:txBody>
                    <a:bodyPr/>
                    <a:lstStyle/>
                    <a:p>
                      <a:pPr algn="ctr" fontAlgn="ctr">
                        <a:lnSpc>
                          <a:spcPct val="150000"/>
                        </a:lnSpc>
                        <a:spcBef>
                          <a:spcPts val="0"/>
                        </a:spcBef>
                        <a:spcAft>
                          <a:spcPts val="0"/>
                        </a:spcAft>
                      </a:pPr>
                      <a:r>
                        <a:rPr lang="en-US" sz="22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b="1"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ct val="150000"/>
                        </a:lnSpc>
                        <a:spcBef>
                          <a:spcPts val="0"/>
                        </a:spcBef>
                        <a:spcAft>
                          <a:spcPts val="0"/>
                        </a:spcAft>
                      </a:pPr>
                      <a:r>
                        <a:rPr lang="en-US" sz="2200" b="1"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800" b="1" i="0" u="none" strike="noStrike">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ct val="150000"/>
                        </a:lnSpc>
                        <a:spcBef>
                          <a:spcPts val="0"/>
                        </a:spcBef>
                        <a:spcAft>
                          <a:spcPts val="0"/>
                        </a:spcAft>
                      </a:pPr>
                      <a:r>
                        <a:rPr lang="en-US" sz="22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endParaRPr lang="en-US" sz="2800" b="1"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79990594"/>
                  </a:ext>
                </a:extLst>
              </a:tr>
              <a:tr h="2059994">
                <a:tc>
                  <a:txBody>
                    <a:bodyPr/>
                    <a:lstStyle/>
                    <a:p>
                      <a:pPr algn="just" fontAlgn="ctr">
                        <a:lnSpc>
                          <a:spcPct val="150000"/>
                        </a:lnSpc>
                        <a:spcBef>
                          <a:spcPts val="0"/>
                        </a:spcBef>
                        <a:spcAft>
                          <a:spcPts val="0"/>
                        </a:spcAft>
                      </a:pPr>
                      <a:r>
                        <a:rPr lang="vi-VN" sz="22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Những câu hát dân gian về vẻ đẹp quê hương</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lnSpc>
                          <a:spcPct val="150000"/>
                        </a:lnSpc>
                        <a:spcBef>
                          <a:spcPts val="0"/>
                        </a:spcBef>
                        <a:spcAft>
                          <a:spcPts val="0"/>
                        </a:spcAft>
                      </a:pPr>
                      <a:r>
                        <a:rPr lang="vi-VN" sz="22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vẻ đẹp của quê hương, đất nước qua vẻ đẹp của thiên nhiên tươi đẹp trù phú, của những địa danh gắn liền với lịch sử đấu tranh anh hùng.</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US" sz="22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 dao.</a:t>
                      </a:r>
                      <a:endParaRPr lang="en-US" sz="2800" b="0" i="0" u="none" strike="noStrike">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9553494"/>
                  </a:ext>
                </a:extLst>
              </a:tr>
              <a:tr h="2557091">
                <a:tc>
                  <a:txBody>
                    <a:bodyPr/>
                    <a:lstStyle/>
                    <a:p>
                      <a:pPr algn="just" fontAlgn="ctr">
                        <a:lnSpc>
                          <a:spcPct val="150000"/>
                        </a:lnSpc>
                        <a:spcBef>
                          <a:spcPts val="0"/>
                        </a:spcBef>
                        <a:spcAft>
                          <a:spcPts val="0"/>
                        </a:spcAft>
                      </a:pPr>
                      <a:r>
                        <a:rPr lang="vi-VN" sz="22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Việt Nam quê hương ta</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lnSpc>
                          <a:spcPct val="150000"/>
                        </a:lnSpc>
                        <a:spcBef>
                          <a:spcPts val="0"/>
                        </a:spcBef>
                        <a:spcAft>
                          <a:spcPts val="0"/>
                        </a:spcAft>
                      </a:pPr>
                      <a:r>
                        <a:rPr lang="vi-VN" sz="22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Thể hiện vẻ đẹp của thiên nhiên, của những con người lao động cần cù, chịu khó, truyền thống đấu tranh bất khuất và lòng chung thuỷ, sự tài hoa của con người Việt Nam.</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vi-VN" sz="22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Thơ lục bát.</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53506"/>
                  </a:ext>
                </a:extLst>
              </a:tr>
            </a:tbl>
          </a:graphicData>
        </a:graphic>
      </p:graphicFrame>
      <p:sp>
        <p:nvSpPr>
          <p:cNvPr id="3" name="任意多边形: 形状 12">
            <a:extLst>
              <a:ext uri="{FF2B5EF4-FFF2-40B4-BE49-F238E27FC236}">
                <a16:creationId xmlns:a16="http://schemas.microsoft.com/office/drawing/2014/main" id="{9E560194-C24E-BB47-AFB0-0293E3732957}"/>
              </a:ext>
            </a:extLst>
          </p:cNvPr>
          <p:cNvSpPr/>
          <p:nvPr/>
        </p:nvSpPr>
        <p:spPr>
          <a:xfrm flipH="1">
            <a:off x="4209143" y="343737"/>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1</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0166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39F01478-DFF6-2C4B-BA77-16B8D3B16985}"/>
              </a:ext>
            </a:extLst>
          </p:cNvPr>
          <p:cNvGraphicFramePr>
            <a:graphicFrameLocks noGrp="1"/>
          </p:cNvGraphicFramePr>
          <p:nvPr>
            <p:extLst>
              <p:ext uri="{D42A27DB-BD31-4B8C-83A1-F6EECF244321}">
                <p14:modId xmlns:p14="http://schemas.microsoft.com/office/powerpoint/2010/main" val="2373779164"/>
              </p:ext>
            </p:extLst>
          </p:nvPr>
        </p:nvGraphicFramePr>
        <p:xfrm>
          <a:off x="643466" y="1201175"/>
          <a:ext cx="10905067" cy="5164973"/>
        </p:xfrm>
        <a:graphic>
          <a:graphicData uri="http://schemas.openxmlformats.org/drawingml/2006/table">
            <a:tbl>
              <a:tblPr firstRow="1" firstCol="1" bandRow="1">
                <a:tableStyleId>{69012ECD-51FC-41F1-AA8D-1B2483CD663E}</a:tableStyleId>
              </a:tblPr>
              <a:tblGrid>
                <a:gridCol w="4134736">
                  <a:extLst>
                    <a:ext uri="{9D8B030D-6E8A-4147-A177-3AD203B41FA5}">
                      <a16:colId xmlns:a16="http://schemas.microsoft.com/office/drawing/2014/main" val="379305050"/>
                    </a:ext>
                  </a:extLst>
                </a:gridCol>
                <a:gridCol w="6770331">
                  <a:extLst>
                    <a:ext uri="{9D8B030D-6E8A-4147-A177-3AD203B41FA5}">
                      <a16:colId xmlns:a16="http://schemas.microsoft.com/office/drawing/2014/main" val="3360806028"/>
                    </a:ext>
                  </a:extLst>
                </a:gridCol>
              </a:tblGrid>
              <a:tr h="521292">
                <a:tc>
                  <a:txBody>
                    <a:bodyPr/>
                    <a:lstStyle/>
                    <a:p>
                      <a:pPr algn="ctr">
                        <a:lnSpc>
                          <a:spcPct val="150000"/>
                        </a:lnSpc>
                      </a:pPr>
                      <a:r>
                        <a:rPr lang="en-US" sz="2300" kern="100" dirty="0" err="1">
                          <a:effectLst/>
                        </a:rPr>
                        <a:t>Đặc</a:t>
                      </a:r>
                      <a:r>
                        <a:rPr lang="en-US" sz="2300" kern="100" dirty="0">
                          <a:effectLst/>
                        </a:rPr>
                        <a:t> </a:t>
                      </a:r>
                      <a:r>
                        <a:rPr lang="en-US" sz="2300" kern="100" dirty="0" err="1">
                          <a:effectLst/>
                        </a:rPr>
                        <a:t>điểm</a:t>
                      </a:r>
                      <a:r>
                        <a:rPr lang="en-US" sz="2300" kern="100" dirty="0">
                          <a:effectLst/>
                        </a:rPr>
                        <a:t> </a:t>
                      </a:r>
                      <a:r>
                        <a:rPr lang="en-US" sz="2300" kern="100" dirty="0" err="1">
                          <a:effectLst/>
                        </a:rPr>
                        <a:t>của</a:t>
                      </a:r>
                      <a:r>
                        <a:rPr lang="en-US" sz="2300" kern="100" dirty="0">
                          <a:effectLst/>
                        </a:rPr>
                        <a:t> </a:t>
                      </a:r>
                    </a:p>
                    <a:p>
                      <a:pPr algn="ctr">
                        <a:lnSpc>
                          <a:spcPct val="150000"/>
                        </a:lnSpc>
                      </a:pPr>
                      <a:r>
                        <a:rPr lang="en-US" sz="2300" kern="100" dirty="0" err="1">
                          <a:effectLst/>
                        </a:rPr>
                        <a:t>thể</a:t>
                      </a:r>
                      <a:r>
                        <a:rPr lang="en-US" sz="2300" kern="100" dirty="0">
                          <a:effectLst/>
                        </a:rPr>
                        <a:t> </a:t>
                      </a:r>
                      <a:r>
                        <a:rPr lang="en-US" sz="2300" kern="100" dirty="0" err="1">
                          <a:effectLst/>
                        </a:rPr>
                        <a:t>thơ</a:t>
                      </a:r>
                      <a:r>
                        <a:rPr lang="en-US" sz="2300" kern="100" dirty="0">
                          <a:effectLst/>
                        </a:rPr>
                        <a:t> </a:t>
                      </a:r>
                      <a:r>
                        <a:rPr lang="en-US" sz="2300" kern="100" dirty="0" err="1">
                          <a:effectLst/>
                        </a:rPr>
                        <a:t>lục</a:t>
                      </a:r>
                      <a:r>
                        <a:rPr lang="en-US" sz="2300" kern="100" dirty="0">
                          <a:effectLst/>
                        </a:rPr>
                        <a:t> </a:t>
                      </a:r>
                      <a:r>
                        <a:rPr lang="en-US" sz="2300" kern="100" dirty="0" err="1">
                          <a:effectLst/>
                        </a:rPr>
                        <a:t>bát</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ctr">
                        <a:lnSpc>
                          <a:spcPct val="150000"/>
                        </a:lnSpc>
                      </a:pPr>
                      <a:r>
                        <a:rPr lang="en-US" sz="2300" kern="100">
                          <a:effectLst/>
                        </a:rPr>
                        <a:t>Thể hiện trong bài ca dao</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3032997945"/>
                  </a:ext>
                </a:extLst>
              </a:tr>
              <a:tr h="521292">
                <a:tc>
                  <a:txBody>
                    <a:bodyPr/>
                    <a:lstStyle/>
                    <a:p>
                      <a:pPr algn="ctr">
                        <a:lnSpc>
                          <a:spcPct val="150000"/>
                        </a:lnSpc>
                      </a:pPr>
                      <a:r>
                        <a:rPr lang="en-US" sz="2300" kern="100">
                          <a:effectLst/>
                        </a:rPr>
                        <a:t>Số dòng thơ</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a:effectLst/>
                        </a:rPr>
                        <a:t>4 dòng (2 dòng lục, 2 dòng bát)</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1640567246"/>
                  </a:ext>
                </a:extLst>
              </a:tr>
              <a:tr h="521292">
                <a:tc>
                  <a:txBody>
                    <a:bodyPr/>
                    <a:lstStyle/>
                    <a:p>
                      <a:pPr algn="ctr">
                        <a:lnSpc>
                          <a:spcPct val="150000"/>
                        </a:lnSpc>
                      </a:pPr>
                      <a:r>
                        <a:rPr lang="en-US" sz="2300" kern="100">
                          <a:effectLst/>
                        </a:rPr>
                        <a:t>Số tiếng trong từng dòng</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a:effectLst/>
                        </a:rPr>
                        <a:t>Mỗi dòng lục có 6 tiếng, mỗi dòng bát có 8 tiếng</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3445235728"/>
                  </a:ext>
                </a:extLst>
              </a:tr>
              <a:tr h="521292">
                <a:tc>
                  <a:txBody>
                    <a:bodyPr/>
                    <a:lstStyle/>
                    <a:p>
                      <a:pPr algn="ctr">
                        <a:lnSpc>
                          <a:spcPct val="150000"/>
                        </a:lnSpc>
                      </a:pPr>
                      <a:r>
                        <a:rPr lang="en-US" sz="2300" kern="100">
                          <a:effectLst/>
                        </a:rPr>
                        <a:t>Vần trong các dòng thơ</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a:effectLst/>
                        </a:rPr>
                        <a:t>Ngần - gần; xa - hoa - là</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63914458"/>
                  </a:ext>
                </a:extLst>
              </a:tr>
              <a:tr h="521292">
                <a:tc>
                  <a:txBody>
                    <a:bodyPr/>
                    <a:lstStyle/>
                    <a:p>
                      <a:pPr algn="ctr">
                        <a:lnSpc>
                          <a:spcPct val="150000"/>
                        </a:lnSpc>
                      </a:pPr>
                      <a:r>
                        <a:rPr lang="en-US" sz="2300" kern="100">
                          <a:effectLst/>
                        </a:rPr>
                        <a:t>Nhịp của từng dòng thơ</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a:effectLst/>
                        </a:rPr>
                        <a:t>Dòng 1: 2/4; Dòng 2: 4/4; Dòng 3: 2/4; Dòng 4: 4/4</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2048965620"/>
                  </a:ext>
                </a:extLst>
              </a:tr>
              <a:tr h="1045809">
                <a:tc>
                  <a:txBody>
                    <a:bodyPr/>
                    <a:lstStyle/>
                    <a:p>
                      <a:pPr algn="ctr">
                        <a:lnSpc>
                          <a:spcPct val="150000"/>
                        </a:lnSpc>
                      </a:pPr>
                      <a:r>
                        <a:rPr lang="en-US" sz="2300" kern="100">
                          <a:effectLst/>
                        </a:rPr>
                        <a:t>Về ngôn ngữ</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a:effectLst/>
                        </a:rPr>
                        <a:t>Từ ngữ giản dị nhưng giàu sức gợi, diễn tả cảnh thuyền buồm tấp nận trên dòng sông Tô.</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1649190674"/>
                  </a:ext>
                </a:extLst>
              </a:tr>
              <a:tr h="1045809">
                <a:tc>
                  <a:txBody>
                    <a:bodyPr/>
                    <a:lstStyle/>
                    <a:p>
                      <a:pPr algn="ctr">
                        <a:lnSpc>
                          <a:spcPct val="150000"/>
                        </a:lnSpc>
                      </a:pPr>
                      <a:r>
                        <a:rPr lang="en-US" sz="2300" kern="100">
                          <a:effectLst/>
                        </a:rPr>
                        <a:t>Biện pháp nghệ thuật</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dirty="0">
                          <a:effectLst/>
                        </a:rPr>
                        <a:t>+ So </a:t>
                      </a:r>
                      <a:r>
                        <a:rPr lang="en-US" sz="2300" kern="100" dirty="0" err="1">
                          <a:effectLst/>
                        </a:rPr>
                        <a:t>sánh</a:t>
                      </a:r>
                      <a:r>
                        <a:rPr lang="en-US" sz="2300" kern="100" dirty="0">
                          <a:effectLst/>
                        </a:rPr>
                        <a:t> (</a:t>
                      </a:r>
                      <a:r>
                        <a:rPr lang="en-US" sz="2300" kern="100" dirty="0" err="1">
                          <a:effectLst/>
                        </a:rPr>
                        <a:t>Lướt</a:t>
                      </a:r>
                      <a:r>
                        <a:rPr lang="en-US" sz="2300" kern="100" dirty="0">
                          <a:effectLst/>
                        </a:rPr>
                        <a:t> qua </a:t>
                      </a:r>
                      <a:r>
                        <a:rPr lang="en-US" sz="2300" kern="100" dirty="0" err="1">
                          <a:effectLst/>
                        </a:rPr>
                        <a:t>lướt</a:t>
                      </a:r>
                      <a:r>
                        <a:rPr lang="en-US" sz="2300" kern="100" dirty="0">
                          <a:effectLst/>
                        </a:rPr>
                        <a:t> </a:t>
                      </a:r>
                      <a:r>
                        <a:rPr lang="en-US" sz="2300" kern="100" dirty="0" err="1">
                          <a:effectLst/>
                        </a:rPr>
                        <a:t>lại</a:t>
                      </a:r>
                      <a:r>
                        <a:rPr lang="en-US" sz="2300" kern="100" dirty="0">
                          <a:effectLst/>
                        </a:rPr>
                        <a:t> </a:t>
                      </a:r>
                      <a:r>
                        <a:rPr lang="en-US" sz="2300" kern="100" dirty="0" err="1">
                          <a:effectLst/>
                        </a:rPr>
                        <a:t>như</a:t>
                      </a:r>
                      <a:r>
                        <a:rPr lang="en-US" sz="2300" kern="100" dirty="0">
                          <a:effectLst/>
                        </a:rPr>
                        <a:t> </a:t>
                      </a:r>
                      <a:r>
                        <a:rPr lang="en-US" sz="2300" kern="100" dirty="0" err="1">
                          <a:effectLst/>
                        </a:rPr>
                        <a:t>là</a:t>
                      </a:r>
                      <a:r>
                        <a:rPr lang="en-US" sz="2300" kern="100" dirty="0">
                          <a:effectLst/>
                        </a:rPr>
                        <a:t> </a:t>
                      </a:r>
                      <a:r>
                        <a:rPr lang="en-US" sz="2300" kern="100" dirty="0" err="1">
                          <a:effectLst/>
                        </a:rPr>
                        <a:t>bướm</a:t>
                      </a:r>
                      <a:r>
                        <a:rPr lang="en-US" sz="2300" kern="100" dirty="0">
                          <a:effectLst/>
                        </a:rPr>
                        <a:t> bay)</a:t>
                      </a:r>
                      <a:endParaRPr lang="en-VN" sz="2000" kern="100" dirty="0">
                        <a:effectLst/>
                      </a:endParaRPr>
                    </a:p>
                    <a:p>
                      <a:pPr algn="just">
                        <a:lnSpc>
                          <a:spcPct val="150000"/>
                        </a:lnSpc>
                      </a:pPr>
                      <a:r>
                        <a:rPr lang="en-US" sz="2300" kern="100" dirty="0">
                          <a:effectLst/>
                        </a:rPr>
                        <a:t>→ </a:t>
                      </a:r>
                      <a:r>
                        <a:rPr lang="en-US" sz="2300" kern="100" dirty="0" err="1">
                          <a:effectLst/>
                        </a:rPr>
                        <a:t>Khiến</a:t>
                      </a:r>
                      <a:r>
                        <a:rPr lang="en-US" sz="2300" kern="100" dirty="0">
                          <a:effectLst/>
                        </a:rPr>
                        <a:t> </a:t>
                      </a:r>
                      <a:r>
                        <a:rPr lang="en-US" sz="2300" kern="100" dirty="0" err="1">
                          <a:effectLst/>
                        </a:rPr>
                        <a:t>cho</a:t>
                      </a:r>
                      <a:r>
                        <a:rPr lang="en-US" sz="2300" kern="100" dirty="0">
                          <a:effectLst/>
                        </a:rPr>
                        <a:t> </a:t>
                      </a:r>
                      <a:r>
                        <a:rPr lang="en-US" sz="2300" kern="100" dirty="0" err="1">
                          <a:effectLst/>
                        </a:rPr>
                        <a:t>cảnh</a:t>
                      </a:r>
                      <a:r>
                        <a:rPr lang="en-US" sz="2300" kern="100" dirty="0">
                          <a:effectLst/>
                        </a:rPr>
                        <a:t> </a:t>
                      </a:r>
                      <a:r>
                        <a:rPr lang="en-US" sz="2300" kern="100" dirty="0" err="1">
                          <a:effectLst/>
                        </a:rPr>
                        <a:t>vật</a:t>
                      </a:r>
                      <a:r>
                        <a:rPr lang="en-US" sz="2300" kern="100" dirty="0">
                          <a:effectLst/>
                        </a:rPr>
                        <a:t> </a:t>
                      </a:r>
                      <a:r>
                        <a:rPr lang="en-US" sz="2300" kern="100" dirty="0" err="1">
                          <a:effectLst/>
                        </a:rPr>
                        <a:t>trở</a:t>
                      </a:r>
                      <a:r>
                        <a:rPr lang="en-US" sz="2300" kern="100" dirty="0">
                          <a:effectLst/>
                        </a:rPr>
                        <a:t> </a:t>
                      </a:r>
                      <a:r>
                        <a:rPr lang="en-US" sz="2300" kern="100" dirty="0" err="1">
                          <a:effectLst/>
                        </a:rPr>
                        <a:t>nên</a:t>
                      </a:r>
                      <a:r>
                        <a:rPr lang="en-US" sz="2300" kern="100" dirty="0">
                          <a:effectLst/>
                        </a:rPr>
                        <a:t> </a:t>
                      </a:r>
                      <a:r>
                        <a:rPr lang="en-US" sz="2300" kern="100" dirty="0" err="1">
                          <a:effectLst/>
                        </a:rPr>
                        <a:t>sinh</a:t>
                      </a:r>
                      <a:r>
                        <a:rPr lang="en-US" sz="2300" kern="100" dirty="0">
                          <a:effectLst/>
                        </a:rPr>
                        <a:t> </a:t>
                      </a:r>
                      <a:r>
                        <a:rPr lang="en-US" sz="2300" kern="100" dirty="0" err="1">
                          <a:effectLst/>
                        </a:rPr>
                        <a:t>động</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905034894"/>
                  </a:ext>
                </a:extLst>
              </a:tr>
            </a:tbl>
          </a:graphicData>
        </a:graphic>
      </p:graphicFrame>
      <p:sp>
        <p:nvSpPr>
          <p:cNvPr id="18" name="任意多边形: 形状 12">
            <a:extLst>
              <a:ext uri="{FF2B5EF4-FFF2-40B4-BE49-F238E27FC236}">
                <a16:creationId xmlns:a16="http://schemas.microsoft.com/office/drawing/2014/main" id="{3525B033-BA5B-914F-8BAF-AE535158D9AD}"/>
              </a:ext>
            </a:extLst>
          </p:cNvPr>
          <p:cNvSpPr/>
          <p:nvPr/>
        </p:nvSpPr>
        <p:spPr>
          <a:xfrm flipH="1">
            <a:off x="4209143" y="343737"/>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2</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123456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D4313AD-BEF7-A84B-823D-860BFBD206A6}"/>
              </a:ext>
            </a:extLst>
          </p:cNvPr>
          <p:cNvGraphicFramePr>
            <a:graphicFrameLocks noGrp="1"/>
          </p:cNvGraphicFramePr>
          <p:nvPr>
            <p:extLst>
              <p:ext uri="{D42A27DB-BD31-4B8C-83A1-F6EECF244321}">
                <p14:modId xmlns:p14="http://schemas.microsoft.com/office/powerpoint/2010/main" val="3452514725"/>
              </p:ext>
            </p:extLst>
          </p:nvPr>
        </p:nvGraphicFramePr>
        <p:xfrm>
          <a:off x="1010228" y="964623"/>
          <a:ext cx="10171541" cy="5583428"/>
        </p:xfrm>
        <a:graphic>
          <a:graphicData uri="http://schemas.openxmlformats.org/drawingml/2006/table">
            <a:tbl>
              <a:tblPr firstRow="1" firstCol="1" bandRow="1"/>
              <a:tblGrid>
                <a:gridCol w="2651341">
                  <a:extLst>
                    <a:ext uri="{9D8B030D-6E8A-4147-A177-3AD203B41FA5}">
                      <a16:colId xmlns:a16="http://schemas.microsoft.com/office/drawing/2014/main" val="1679730942"/>
                    </a:ext>
                  </a:extLst>
                </a:gridCol>
                <a:gridCol w="7520200">
                  <a:extLst>
                    <a:ext uri="{9D8B030D-6E8A-4147-A177-3AD203B41FA5}">
                      <a16:colId xmlns:a16="http://schemas.microsoft.com/office/drawing/2014/main" val="1629469582"/>
                    </a:ext>
                  </a:extLst>
                </a:gridCol>
              </a:tblGrid>
              <a:tr h="512669">
                <a:tc>
                  <a:txBody>
                    <a:bodyPr/>
                    <a:lstStyle/>
                    <a:p>
                      <a:pPr algn="ctr" fontAlgn="ctr">
                        <a:lnSpc>
                          <a:spcPct val="150000"/>
                        </a:lnSpc>
                        <a:spcBef>
                          <a:spcPts val="0"/>
                        </a:spcBef>
                        <a:spcAft>
                          <a:spcPts val="0"/>
                        </a:spcAft>
                      </a:pPr>
                      <a:r>
                        <a:rPr lang="vi-VN" sz="20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Phương diện</a:t>
                      </a:r>
                      <a:endParaRPr lang="vi-VN" sz="2500" b="0" i="0" u="none" strike="noStrike">
                        <a:effectLst/>
                        <a:latin typeface="Arial" panose="020B0604020202020204" pitchFamily="34"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US" sz="20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500" b="0" i="0" u="none" strike="noStrike">
                        <a:effectLst/>
                        <a:latin typeface="Arial" panose="020B0604020202020204" pitchFamily="34"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358584"/>
                  </a:ext>
                </a:extLst>
              </a:tr>
              <a:tr h="1857022">
                <a:tc>
                  <a:txBody>
                    <a:bodyPr/>
                    <a:lstStyle/>
                    <a:p>
                      <a:pPr algn="ctr" fontAlgn="ctr">
                        <a:lnSpc>
                          <a:spcPct val="150000"/>
                        </a:lnSpc>
                        <a:spcBef>
                          <a:spcPts val="0"/>
                        </a:spcBef>
                        <a:spcAft>
                          <a:spcPts val="0"/>
                        </a:spcAft>
                      </a:pPr>
                      <a:r>
                        <a:rPr lang="en-US" sz="20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2500" b="0" i="0" u="none" strike="noStrike">
                        <a:effectLst/>
                        <a:latin typeface="Arial" panose="020B0604020202020204" pitchFamily="34"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Đoạn văn được đánh dấu từ chỗ viết hoa lùi vào đầu dòng và kết thúc bằng dấu câu để ngắt đoạn xuống dòng</a:t>
                      </a:r>
                      <a:endParaRPr lang="vi-VN" sz="2500" b="0" i="0" u="none" strike="noStrike" dirty="0">
                        <a:effectLst/>
                        <a:latin typeface="Arial" panose="020B0604020202020204" pitchFamily="34" charset="0"/>
                      </a:endParaRPr>
                    </a:p>
                    <a:p>
                      <a:pPr algn="just" fontAlgn="t">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Đoạn văn đảm bảo cấu trúc gồm ba phần: mở đoạn, thân đoạn và kết đoạn.</a:t>
                      </a:r>
                      <a:endParaRPr lang="vi-VN" sz="2500" b="0" i="0" u="none" strike="noStrike" dirty="0">
                        <a:effectLst/>
                        <a:latin typeface="Arial" panose="020B0604020202020204" pitchFamily="34" charset="0"/>
                      </a:endParaRPr>
                    </a:p>
                  </a:txBody>
                  <a:tcPr marL="102249" marR="102249" marT="133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477717"/>
                  </a:ext>
                </a:extLst>
              </a:tr>
              <a:tr h="3201376">
                <a:tc>
                  <a:txBody>
                    <a:bodyPr/>
                    <a:lstStyle/>
                    <a:p>
                      <a:pPr algn="ctr" fontAlgn="ctr">
                        <a:lnSpc>
                          <a:spcPct val="150000"/>
                        </a:lnSpc>
                        <a:spcBef>
                          <a:spcPts val="0"/>
                        </a:spcBef>
                        <a:spcAft>
                          <a:spcPts val="0"/>
                        </a:spcAft>
                      </a:pPr>
                      <a:r>
                        <a:rPr lang="en-US" sz="20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500" b="0" i="0" u="none" strike="noStrike">
                        <a:effectLst/>
                        <a:latin typeface="Arial" panose="020B0604020202020204" pitchFamily="34"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Trình bày cảm xúc về một bài thơ lục bát.</a:t>
                      </a:r>
                      <a:endParaRPr lang="vi-VN" sz="2500" b="0" i="0" u="none" strike="noStrike" dirty="0">
                        <a:effectLst/>
                        <a:latin typeface="Arial" panose="020B0604020202020204" pitchFamily="34" charset="0"/>
                      </a:endParaRPr>
                    </a:p>
                    <a:p>
                      <a:pPr algn="just" fontAlgn="t">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Mở đoạn: giới thiệu nhan đề, tác giả và cảm xúc chung về bài thơ.</a:t>
                      </a:r>
                      <a:endParaRPr lang="vi-VN" sz="2500" b="0" i="0" u="none" strike="noStrike" dirty="0">
                        <a:effectLst/>
                        <a:latin typeface="Arial" panose="020B0604020202020204" pitchFamily="34" charset="0"/>
                      </a:endParaRPr>
                    </a:p>
                    <a:p>
                      <a:pPr algn="just" fontAlgn="t">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Thân đoạn: trình bày cảm xúc của người đọc về nội dung và nghệ thuật của bài thơ. Làm rõ cảm xúc bằng những hình ảnh, từ ngữ được trích từ bài thơ.</a:t>
                      </a:r>
                      <a:endParaRPr lang="vi-VN" sz="2500" b="0" i="0" u="none" strike="noStrike" dirty="0">
                        <a:effectLst/>
                        <a:latin typeface="Arial" panose="020B0604020202020204" pitchFamily="34" charset="0"/>
                      </a:endParaRPr>
                    </a:p>
                    <a:p>
                      <a:pPr algn="just" fontAlgn="t">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Kết đoạn: khẳng định lại cảm xúc về bài thơ và ý nghĩa của bài thơ với bản thân.</a:t>
                      </a:r>
                      <a:endParaRPr lang="vi-VN" sz="2500" b="0" i="0" u="none" strike="noStrike" dirty="0">
                        <a:effectLst/>
                        <a:latin typeface="Arial" panose="020B0604020202020204" pitchFamily="34" charset="0"/>
                      </a:endParaRPr>
                    </a:p>
                  </a:txBody>
                  <a:tcPr marL="102249" marR="102249" marT="133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508904"/>
                  </a:ext>
                </a:extLst>
              </a:tr>
            </a:tbl>
          </a:graphicData>
        </a:graphic>
      </p:graphicFrame>
      <p:sp>
        <p:nvSpPr>
          <p:cNvPr id="16" name="任意多边形: 形状 12">
            <a:extLst>
              <a:ext uri="{FF2B5EF4-FFF2-40B4-BE49-F238E27FC236}">
                <a16:creationId xmlns:a16="http://schemas.microsoft.com/office/drawing/2014/main" id="{71758C16-AAE7-D14A-B915-4D2763E5B88C}"/>
              </a:ext>
            </a:extLst>
          </p:cNvPr>
          <p:cNvSpPr/>
          <p:nvPr/>
        </p:nvSpPr>
        <p:spPr>
          <a:xfrm flipH="1">
            <a:off x="4209141" y="214098"/>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3</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036879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482" r="15482"/>
          <a:stretch>
            <a:fillRect/>
          </a:stretch>
        </p:blipFill>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2" name="矩形: 圆角 1"/>
          <p:cNvSpPr/>
          <p:nvPr/>
        </p:nvSpPr>
        <p:spPr>
          <a:xfrm>
            <a:off x="5832145" y="2147668"/>
            <a:ext cx="5435600" cy="2057691"/>
          </a:xfrm>
          <a:prstGeom prst="roundRect">
            <a:avLst>
              <a:gd name="adj" fmla="val 50000"/>
            </a:avLst>
          </a:pr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424745" y="2766988"/>
            <a:ext cx="788398" cy="789156"/>
          </a:xfrm>
          <a:prstGeom prst="ellipse">
            <a:avLst/>
          </a:prstGeom>
          <a:solidFill>
            <a:schemeClr val="tx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1318213" y="2035617"/>
            <a:ext cx="3810000" cy="3984183"/>
          </a:xfrm>
          <a:prstGeom prst="roundRect">
            <a:avLst>
              <a:gd name="adj" fmla="val 6113"/>
            </a:avLst>
          </a:prstGeom>
          <a:solidFill>
            <a:srgbClr val="DE466A">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文本框 23"/>
          <p:cNvSpPr txBox="1"/>
          <p:nvPr/>
        </p:nvSpPr>
        <p:spPr>
          <a:xfrm>
            <a:off x="5544476" y="2930733"/>
            <a:ext cx="527710" cy="461665"/>
          </a:xfrm>
          <a:prstGeom prst="rect">
            <a:avLst/>
          </a:prstGeom>
          <a:noFill/>
        </p:spPr>
        <p:txBody>
          <a:bodyPr wrap="none" rtlCol="0">
            <a:spAutoFit/>
          </a:bodyPr>
          <a:lstStyle/>
          <a:p>
            <a:pPr algn="ctr"/>
            <a:r>
              <a:rPr lang="en-US" altLang="zh-CN" sz="2400" b="1" dirty="0">
                <a:solidFill>
                  <a:schemeClr val="bg1"/>
                </a:solidFill>
              </a:rPr>
              <a:t>01</a:t>
            </a:r>
            <a:endParaRPr lang="zh-CN" altLang="en-US" sz="2400" b="1" dirty="0">
              <a:solidFill>
                <a:schemeClr val="bg1"/>
              </a:solidFill>
            </a:endParaRPr>
          </a:p>
        </p:txBody>
      </p:sp>
      <p:sp>
        <p:nvSpPr>
          <p:cNvPr id="27" name="任意多边形: 形状 12">
            <a:extLst>
              <a:ext uri="{FF2B5EF4-FFF2-40B4-BE49-F238E27FC236}">
                <a16:creationId xmlns:a16="http://schemas.microsoft.com/office/drawing/2014/main" id="{D8CB8A9B-E472-464E-B0F9-DA3AB4A92C48}"/>
              </a:ext>
            </a:extLst>
          </p:cNvPr>
          <p:cNvSpPr/>
          <p:nvPr/>
        </p:nvSpPr>
        <p:spPr>
          <a:xfrm flipH="1">
            <a:off x="4116608" y="924367"/>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4</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
        <p:nvSpPr>
          <p:cNvPr id="5" name="TextBox 4">
            <a:extLst>
              <a:ext uri="{FF2B5EF4-FFF2-40B4-BE49-F238E27FC236}">
                <a16:creationId xmlns:a16="http://schemas.microsoft.com/office/drawing/2014/main" id="{6BC4D08A-001E-C846-AE4C-11B08E2B6EF0}"/>
              </a:ext>
            </a:extLst>
          </p:cNvPr>
          <p:cNvSpPr txBox="1"/>
          <p:nvPr/>
        </p:nvSpPr>
        <p:spPr>
          <a:xfrm>
            <a:off x="6387216" y="2147668"/>
            <a:ext cx="4548554" cy="2015936"/>
          </a:xfrm>
          <a:prstGeom prst="rect">
            <a:avLst/>
          </a:prstGeom>
          <a:noFill/>
        </p:spPr>
        <p:txBody>
          <a:bodyPr wrap="square" rtlCol="0">
            <a:spAutoFit/>
          </a:bodyPr>
          <a:lstStyle/>
          <a:p>
            <a:pPr algn="ctr"/>
            <a:r>
              <a:rPr lang="en-US" sz="2500" dirty="0" err="1">
                <a:solidFill>
                  <a:schemeClr val="bg1"/>
                </a:solidFill>
                <a:latin typeface="Times New Roman" panose="02020603050405020304" pitchFamily="18" charset="0"/>
                <a:cs typeface="Times New Roman" panose="02020603050405020304" pitchFamily="18" charset="0"/>
              </a:rPr>
              <a:t>Phải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xác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định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mục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đích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là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gì</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người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đọc</a:t>
            </a:r>
            <a:r>
              <a:rPr lang="en-US" sz="2500" dirty="0">
                <a:solidFill>
                  <a:schemeClr val="bg1"/>
                </a:solidFill>
                <a:latin typeface="Times New Roman" panose="02020603050405020304" pitchFamily="18" charset="0"/>
                <a:cs typeface="Times New Roman" panose="02020603050405020304" pitchFamily="18" charset="0"/>
              </a:rPr>
              <a:t>/</a:t>
            </a:r>
            <a:r>
              <a:rPr lang="en-US" sz="2500" dirty="0" err="1">
                <a:solidFill>
                  <a:schemeClr val="bg1"/>
                </a:solidFill>
                <a:latin typeface="Times New Roman" panose="02020603050405020304" pitchFamily="18" charset="0"/>
                <a:cs typeface="Times New Roman" panose="02020603050405020304" pitchFamily="18" charset="0"/>
              </a:rPr>
              <a:t>người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nghe</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là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những</a:t>
            </a:r>
            <a:r>
              <a:rPr lang="en-US" sz="2500" dirty="0">
                <a:solidFill>
                  <a:schemeClr val="bg1"/>
                </a:solidFill>
                <a:latin typeface="Times New Roman" panose="02020603050405020304" pitchFamily="18" charset="0"/>
                <a:cs typeface="Times New Roman" panose="02020603050405020304" pitchFamily="18" charset="0"/>
              </a:rPr>
              <a:t> ai. </a:t>
            </a:r>
            <a:r>
              <a:rPr lang="en-US" sz="2500" dirty="0" err="1">
                <a:solidFill>
                  <a:schemeClr val="bg1"/>
                </a:solidFill>
                <a:latin typeface="Times New Roman" panose="02020603050405020304" pitchFamily="18" charset="0"/>
                <a:cs typeface="Times New Roman" panose="02020603050405020304" pitchFamily="18" charset="0"/>
              </a:rPr>
              <a:t>Điều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đó</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giúp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em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định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hướng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được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nội</a:t>
            </a:r>
            <a:r>
              <a:rPr lang="en-US" sz="2500" dirty="0">
                <a:solidFill>
                  <a:schemeClr val="bg1"/>
                </a:solidFill>
                <a:latin typeface="Times New Roman" panose="02020603050405020304" pitchFamily="18" charset="0"/>
                <a:cs typeface="Times New Roman" panose="02020603050405020304" pitchFamily="18" charset="0"/>
              </a:rPr>
              <a:t> dung </a:t>
            </a:r>
            <a:r>
              <a:rPr lang="en-US" sz="2500" dirty="0" err="1">
                <a:solidFill>
                  <a:schemeClr val="bg1"/>
                </a:solidFill>
                <a:latin typeface="Times New Roman" panose="02020603050405020304" pitchFamily="18" charset="0"/>
                <a:cs typeface="Times New Roman" panose="02020603050405020304" pitchFamily="18" charset="0"/>
              </a:rPr>
              <a:t>bài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viết</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tăng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hiệu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quả</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giao</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tiếp</a:t>
            </a:r>
            <a:r>
              <a:rPr lang="en-US" sz="2500" dirty="0">
                <a:solidFill>
                  <a:schemeClr val="bg1"/>
                </a:solidFill>
                <a:latin typeface="Times New Roman" panose="02020603050405020304" pitchFamily="18" charset="0"/>
                <a:cs typeface="Times New Roman" panose="02020603050405020304" pitchFamily="18" charset="0"/>
              </a:rPr>
              <a:t>.</a:t>
            </a:r>
            <a:endParaRPr lang="en-VN" sz="2500" dirty="0">
              <a:solidFill>
                <a:schemeClr val="bg1"/>
              </a:solidFill>
              <a:latin typeface="Times New Roman" panose="02020603050405020304" pitchFamily="18" charset="0"/>
              <a:cs typeface="Times New Roman" panose="02020603050405020304" pitchFamily="18" charset="0"/>
            </a:endParaRPr>
          </a:p>
        </p:txBody>
      </p:sp>
      <p:sp>
        <p:nvSpPr>
          <p:cNvPr id="28" name="矩形: 圆角 1">
            <a:extLst>
              <a:ext uri="{FF2B5EF4-FFF2-40B4-BE49-F238E27FC236}">
                <a16:creationId xmlns:a16="http://schemas.microsoft.com/office/drawing/2014/main" id="{74FA9201-C8D2-9444-B992-AD449527628C}"/>
              </a:ext>
            </a:extLst>
          </p:cNvPr>
          <p:cNvSpPr/>
          <p:nvPr/>
        </p:nvSpPr>
        <p:spPr>
          <a:xfrm>
            <a:off x="5832145" y="4503584"/>
            <a:ext cx="5435600" cy="2057691"/>
          </a:xfrm>
          <a:prstGeom prst="roundRect">
            <a:avLst>
              <a:gd name="adj" fmla="val 50000"/>
            </a:avLst>
          </a:pr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7">
            <a:extLst>
              <a:ext uri="{FF2B5EF4-FFF2-40B4-BE49-F238E27FC236}">
                <a16:creationId xmlns:a16="http://schemas.microsoft.com/office/drawing/2014/main" id="{07570148-E2E0-B54F-95DC-994BA88E8CA0}"/>
              </a:ext>
            </a:extLst>
          </p:cNvPr>
          <p:cNvSpPr/>
          <p:nvPr/>
        </p:nvSpPr>
        <p:spPr>
          <a:xfrm>
            <a:off x="5424745" y="5122904"/>
            <a:ext cx="788398" cy="789156"/>
          </a:xfrm>
          <a:prstGeom prst="ellipse">
            <a:avLst/>
          </a:prstGeom>
          <a:solidFill>
            <a:schemeClr val="tx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3">
            <a:extLst>
              <a:ext uri="{FF2B5EF4-FFF2-40B4-BE49-F238E27FC236}">
                <a16:creationId xmlns:a16="http://schemas.microsoft.com/office/drawing/2014/main" id="{80803164-FF52-654B-8278-09576B0C2FAF}"/>
              </a:ext>
            </a:extLst>
          </p:cNvPr>
          <p:cNvSpPr txBox="1"/>
          <p:nvPr/>
        </p:nvSpPr>
        <p:spPr>
          <a:xfrm>
            <a:off x="5544476" y="5286649"/>
            <a:ext cx="527710" cy="461665"/>
          </a:xfrm>
          <a:prstGeom prst="rect">
            <a:avLst/>
          </a:prstGeom>
          <a:noFill/>
        </p:spPr>
        <p:txBody>
          <a:bodyPr wrap="none" rtlCol="0">
            <a:spAutoFit/>
          </a:bodyPr>
          <a:lstStyle/>
          <a:p>
            <a:pPr algn="ctr"/>
            <a:r>
              <a:rPr lang="en-US" altLang="zh-CN" sz="2400" b="1" dirty="0">
                <a:solidFill>
                  <a:schemeClr val="bg1"/>
                </a:solidFill>
              </a:rPr>
              <a:t>02</a:t>
            </a:r>
            <a:endParaRPr lang="zh-CN" altLang="en-US" sz="2400" b="1" dirty="0">
              <a:solidFill>
                <a:schemeClr val="bg1"/>
              </a:solidFill>
            </a:endParaRPr>
          </a:p>
        </p:txBody>
      </p:sp>
      <p:sp>
        <p:nvSpPr>
          <p:cNvPr id="31" name="TextBox 30">
            <a:extLst>
              <a:ext uri="{FF2B5EF4-FFF2-40B4-BE49-F238E27FC236}">
                <a16:creationId xmlns:a16="http://schemas.microsoft.com/office/drawing/2014/main" id="{E5B4BCB0-5CEB-9747-8B24-F0ACB5F62504}"/>
              </a:ext>
            </a:extLst>
          </p:cNvPr>
          <p:cNvSpPr txBox="1"/>
          <p:nvPr/>
        </p:nvSpPr>
        <p:spPr>
          <a:xfrm>
            <a:off x="6387216" y="4503584"/>
            <a:ext cx="4548554" cy="2015936"/>
          </a:xfrm>
          <a:prstGeom prst="rect">
            <a:avLst/>
          </a:prstGeom>
          <a:noFill/>
        </p:spPr>
        <p:txBody>
          <a:bodyPr wrap="square" rtlCol="0">
            <a:spAutoFit/>
          </a:bodyPr>
          <a:lstStyle/>
          <a:p>
            <a:pPr algn="ctr"/>
            <a:r>
              <a:rPr lang="en-US" sz="2500" dirty="0" err="1">
                <a:solidFill>
                  <a:schemeClr val="bg1"/>
                </a:solidFill>
                <a:latin typeface="Times New Roman" panose="02020603050405020304" pitchFamily="18" charset="0"/>
                <a:cs typeface="Times New Roman" panose="02020603050405020304" pitchFamily="18" charset="0"/>
              </a:rPr>
              <a:t>Tìm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những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từ</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ngữ</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hình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ảnh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gợi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cảm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xúc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những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biện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pháp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từ</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mà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tác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giả</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sử</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dụng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trong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bài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thơ</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Từ</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đó</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phân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tích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cái</a:t>
            </a:r>
            <a:r>
              <a:rPr lang="en-US" sz="2500" dirty="0">
                <a:solidFill>
                  <a:schemeClr val="bg1"/>
                </a:solidFill>
                <a:latin typeface="Times New Roman" panose="02020603050405020304" pitchFamily="18" charset="0"/>
                <a:cs typeface="Times New Roman" panose="02020603050405020304" pitchFamily="18" charset="0"/>
              </a:rPr>
              <a:t> hay, </a:t>
            </a:r>
            <a:r>
              <a:rPr lang="en-US" sz="2500" dirty="0" err="1">
                <a:solidFill>
                  <a:schemeClr val="bg1"/>
                </a:solidFill>
                <a:latin typeface="Times New Roman" panose="02020603050405020304" pitchFamily="18" charset="0"/>
                <a:cs typeface="Times New Roman" panose="02020603050405020304" pitchFamily="18" charset="0"/>
              </a:rPr>
              <a:t>cái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đẹp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của</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bài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nêu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cảm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xúc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của</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mình</a:t>
            </a:r>
            <a:r>
              <a:rPr lang="en-US" sz="2500" dirty="0">
                <a:solidFill>
                  <a:schemeClr val="bg1"/>
                </a:solidFill>
                <a:latin typeface="Times New Roman" panose="02020603050405020304" pitchFamily="18" charset="0"/>
                <a:cs typeface="Times New Roman" panose="02020603050405020304" pitchFamily="18" charset="0"/>
              </a:rPr>
              <a:t>.</a:t>
            </a:r>
            <a:endParaRPr lang="en-VN" sz="2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431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161105555938291819 (2).mp4" descr="1161105555938291819 (2).mp4">
            <a:hlinkClick r:id="" action="ppaction://media"/>
            <a:extLst>
              <a:ext uri="{FF2B5EF4-FFF2-40B4-BE49-F238E27FC236}">
                <a16:creationId xmlns:a16="http://schemas.microsoft.com/office/drawing/2014/main" id="{A5A7A3D3-78E4-2840-B174-9AC6BE544C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0350" y="0"/>
            <a:ext cx="9129713" cy="6858000"/>
          </a:xfrm>
          <a:prstGeom prst="rect">
            <a:avLst/>
          </a:prstGeom>
        </p:spPr>
      </p:pic>
    </p:spTree>
    <p:extLst>
      <p:ext uri="{BB962C8B-B14F-4D97-AF65-F5344CB8AC3E}">
        <p14:creationId xmlns:p14="http://schemas.microsoft.com/office/powerpoint/2010/main" val="31094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占位符 23"/>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12682" r="12682"/>
          <a:stretch>
            <a:fillRect/>
          </a:stretch>
        </p:blipFill>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4209143" y="921044"/>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4" name="文本框 13"/>
          <p:cNvSpPr txBox="1"/>
          <p:nvPr/>
        </p:nvSpPr>
        <p:spPr>
          <a:xfrm>
            <a:off x="4649391" y="953792"/>
            <a:ext cx="2893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white"/>
                </a:solidFill>
                <a:effectLst/>
                <a:uLnTx/>
                <a:uFillTx/>
                <a:latin typeface="Arial"/>
                <a:ea typeface="微软雅黑"/>
                <a:cs typeface="+mn-cs"/>
              </a:rPr>
              <a:t>Trò chơi</a:t>
            </a:r>
            <a:endParaRPr kumimoji="0" lang="zh-CN" altLang="en-US" sz="2400" b="1" i="0" u="none" strike="noStrike" kern="1200" cap="none" spc="0" normalizeH="0" baseline="0" noProof="0" dirty="0">
              <a:ln>
                <a:noFill/>
              </a:ln>
              <a:solidFill>
                <a:prstClr val="white"/>
              </a:solidFill>
              <a:effectLst/>
              <a:uLnTx/>
              <a:uFillTx/>
              <a:latin typeface="Arial"/>
              <a:ea typeface="微软雅黑"/>
              <a:cs typeface="+mn-cs"/>
            </a:endParaRPr>
          </a:p>
        </p:txBody>
      </p:sp>
      <p:sp>
        <p:nvSpPr>
          <p:cNvPr id="5" name="任意多边形: 形状 4"/>
          <p:cNvSpPr/>
          <p:nvPr/>
        </p:nvSpPr>
        <p:spPr>
          <a:xfrm>
            <a:off x="4163618" y="2079697"/>
            <a:ext cx="3687546" cy="3687467"/>
          </a:xfrm>
          <a:custGeom>
            <a:avLst/>
            <a:gdLst>
              <a:gd name="connsiteX0" fmla="*/ 0 w 3687546"/>
              <a:gd name="connsiteY0" fmla="*/ 1843734 h 3687467"/>
              <a:gd name="connsiteX1" fmla="*/ 1843773 w 3687546"/>
              <a:gd name="connsiteY1" fmla="*/ 0 h 3687467"/>
              <a:gd name="connsiteX2" fmla="*/ 3687546 w 3687546"/>
              <a:gd name="connsiteY2" fmla="*/ 1843734 h 3687467"/>
              <a:gd name="connsiteX3" fmla="*/ 1843773 w 3687546"/>
              <a:gd name="connsiteY3" fmla="*/ 3687468 h 3687467"/>
              <a:gd name="connsiteX4" fmla="*/ 0 w 3687546"/>
              <a:gd name="connsiteY4" fmla="*/ 1843734 h 368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46" h="3687467">
                <a:moveTo>
                  <a:pt x="0" y="1843734"/>
                </a:moveTo>
                <a:cubicBezTo>
                  <a:pt x="0" y="825468"/>
                  <a:pt x="825485" y="0"/>
                  <a:pt x="1843773" y="0"/>
                </a:cubicBezTo>
                <a:cubicBezTo>
                  <a:pt x="2862061" y="0"/>
                  <a:pt x="3687546" y="825468"/>
                  <a:pt x="3687546" y="1843734"/>
                </a:cubicBezTo>
                <a:cubicBezTo>
                  <a:pt x="3687546" y="2862000"/>
                  <a:pt x="2862061" y="3687468"/>
                  <a:pt x="1843773" y="3687468"/>
                </a:cubicBezTo>
                <a:cubicBezTo>
                  <a:pt x="825485" y="3687468"/>
                  <a:pt x="0" y="2862000"/>
                  <a:pt x="0" y="1843734"/>
                </a:cubicBezTo>
                <a:close/>
              </a:path>
            </a:pathLst>
          </a:cu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679" tIns="787667" rIns="787679" bIns="787667" numCol="1" spcCol="1270" anchor="ctr" anchorCtr="0">
            <a:noAutofit/>
          </a:bodyPr>
          <a:lstStyle/>
          <a:p>
            <a:pPr marL="0" lvl="0" indent="0" algn="ctr" defTabSz="2889250">
              <a:lnSpc>
                <a:spcPct val="90000"/>
              </a:lnSpc>
              <a:spcBef>
                <a:spcPct val="0"/>
              </a:spcBef>
              <a:spcAft>
                <a:spcPct val="35000"/>
              </a:spcAft>
              <a:buNone/>
            </a:pPr>
            <a:endParaRPr lang="zh-CN" altLang="en-US" sz="6500" kern="1200"/>
          </a:p>
        </p:txBody>
      </p:sp>
      <p:sp>
        <p:nvSpPr>
          <p:cNvPr id="6" name="椭圆 5"/>
          <p:cNvSpPr/>
          <p:nvPr/>
        </p:nvSpPr>
        <p:spPr>
          <a:xfrm>
            <a:off x="6267653" y="1911693"/>
            <a:ext cx="410108" cy="410101"/>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椭圆 6"/>
          <p:cNvSpPr/>
          <p:nvPr/>
        </p:nvSpPr>
        <p:spPr>
          <a:xfrm>
            <a:off x="5296560" y="5493189"/>
            <a:ext cx="296951" cy="297237"/>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椭圆 7"/>
          <p:cNvSpPr/>
          <p:nvPr/>
        </p:nvSpPr>
        <p:spPr>
          <a:xfrm>
            <a:off x="8088452" y="3576223"/>
            <a:ext cx="296951" cy="297237"/>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椭圆 8"/>
          <p:cNvSpPr/>
          <p:nvPr/>
        </p:nvSpPr>
        <p:spPr>
          <a:xfrm>
            <a:off x="6667474" y="5809380"/>
            <a:ext cx="410108" cy="410101"/>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椭圆 9"/>
          <p:cNvSpPr/>
          <p:nvPr/>
        </p:nvSpPr>
        <p:spPr>
          <a:xfrm>
            <a:off x="5380913" y="2494537"/>
            <a:ext cx="296951" cy="297237"/>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椭圆 10"/>
          <p:cNvSpPr/>
          <p:nvPr/>
        </p:nvSpPr>
        <p:spPr>
          <a:xfrm>
            <a:off x="4444796" y="4194821"/>
            <a:ext cx="296951" cy="297237"/>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椭圆 14"/>
          <p:cNvSpPr/>
          <p:nvPr/>
        </p:nvSpPr>
        <p:spPr>
          <a:xfrm>
            <a:off x="5852744" y="2507460"/>
            <a:ext cx="410108" cy="410101"/>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椭圆 15"/>
          <p:cNvSpPr/>
          <p:nvPr/>
        </p:nvSpPr>
        <p:spPr>
          <a:xfrm>
            <a:off x="3152063" y="4683324"/>
            <a:ext cx="741349" cy="741370"/>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任意多边形: 形状 16"/>
          <p:cNvSpPr/>
          <p:nvPr/>
        </p:nvSpPr>
        <p:spPr>
          <a:xfrm>
            <a:off x="8229041" y="2040065"/>
            <a:ext cx="1499158" cy="1498679"/>
          </a:xfrm>
          <a:custGeom>
            <a:avLst/>
            <a:gdLst>
              <a:gd name="connsiteX0" fmla="*/ 0 w 1499158"/>
              <a:gd name="connsiteY0" fmla="*/ 749340 h 1498679"/>
              <a:gd name="connsiteX1" fmla="*/ 749579 w 1499158"/>
              <a:gd name="connsiteY1" fmla="*/ 0 h 1498679"/>
              <a:gd name="connsiteX2" fmla="*/ 1499158 w 1499158"/>
              <a:gd name="connsiteY2" fmla="*/ 749340 h 1498679"/>
              <a:gd name="connsiteX3" fmla="*/ 749579 w 1499158"/>
              <a:gd name="connsiteY3" fmla="*/ 1498680 h 1498679"/>
              <a:gd name="connsiteX4" fmla="*/ 0 w 1499158"/>
              <a:gd name="connsiteY4" fmla="*/ 749340 h 1498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79">
                <a:moveTo>
                  <a:pt x="0" y="749340"/>
                </a:moveTo>
                <a:cubicBezTo>
                  <a:pt x="0" y="335491"/>
                  <a:pt x="335598" y="0"/>
                  <a:pt x="749579" y="0"/>
                </a:cubicBezTo>
                <a:cubicBezTo>
                  <a:pt x="1163560" y="0"/>
                  <a:pt x="1499158" y="335491"/>
                  <a:pt x="1499158" y="749340"/>
                </a:cubicBezTo>
                <a:cubicBezTo>
                  <a:pt x="1499158" y="1163189"/>
                  <a:pt x="1163560" y="1498680"/>
                  <a:pt x="749579" y="1498680"/>
                </a:cubicBezTo>
                <a:cubicBezTo>
                  <a:pt x="335598" y="1498680"/>
                  <a:pt x="0" y="1163189"/>
                  <a:pt x="0" y="749340"/>
                </a:cubicBezTo>
                <a:close/>
              </a:path>
            </a:pathLst>
          </a:custGeom>
          <a:solidFill>
            <a:srgbClr val="DE466A">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330037" tIns="329966" rIns="330037" bIns="329966" numCol="1" spcCol="1270" anchor="ctr" anchorCtr="0">
            <a:noAutofit/>
          </a:bodyPr>
          <a:lstStyle/>
          <a:p>
            <a:pPr marL="0" lvl="0" indent="0" algn="ctr" defTabSz="1289050">
              <a:lnSpc>
                <a:spcPct val="90000"/>
              </a:lnSpc>
              <a:spcBef>
                <a:spcPct val="0"/>
              </a:spcBef>
              <a:spcAft>
                <a:spcPct val="35000"/>
              </a:spcAft>
              <a:buNone/>
            </a:pPr>
            <a:endParaRPr lang="zh-CN" altLang="en-US" sz="2900" kern="1200"/>
          </a:p>
        </p:txBody>
      </p:sp>
      <p:sp>
        <p:nvSpPr>
          <p:cNvPr id="18" name="椭圆 17"/>
          <p:cNvSpPr/>
          <p:nvPr/>
        </p:nvSpPr>
        <p:spPr>
          <a:xfrm>
            <a:off x="7560386" y="3074796"/>
            <a:ext cx="410108" cy="410101"/>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椭圆 18"/>
          <p:cNvSpPr/>
          <p:nvPr/>
        </p:nvSpPr>
        <p:spPr>
          <a:xfrm>
            <a:off x="2870200" y="5565560"/>
            <a:ext cx="296951" cy="297237"/>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椭圆 19"/>
          <p:cNvSpPr/>
          <p:nvPr/>
        </p:nvSpPr>
        <p:spPr>
          <a:xfrm>
            <a:off x="5831484" y="5142535"/>
            <a:ext cx="296951" cy="297237"/>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26" name="图片占位符 25"/>
          <p:cNvPicPr>
            <a:picLocks noGrp="1" noChangeAspect="1"/>
          </p:cNvPicPr>
          <p:nvPr>
            <p:ph type="pic" sz="quarter" idx="10"/>
          </p:nvPr>
        </p:nvPicPr>
        <p:blipFill>
          <a:blip r:embed="rId5" cstate="hqprint">
            <a:extLst>
              <a:ext uri="{28A0092B-C50C-407E-A947-70E740481C1C}">
                <a14:useLocalDpi xmlns:a14="http://schemas.microsoft.com/office/drawing/2010/main" val="0"/>
              </a:ext>
            </a:extLst>
          </a:blip>
          <a:srcRect l="13900" r="13900"/>
          <a:stretch>
            <a:fillRect/>
          </a:stretch>
        </p:blipFill>
        <p:spPr/>
      </p:pic>
      <p:sp>
        <p:nvSpPr>
          <p:cNvPr id="12" name="任意多边形: 形状 11"/>
          <p:cNvSpPr/>
          <p:nvPr/>
        </p:nvSpPr>
        <p:spPr>
          <a:xfrm>
            <a:off x="3011474" y="2745250"/>
            <a:ext cx="1499158" cy="1498679"/>
          </a:xfrm>
          <a:custGeom>
            <a:avLst/>
            <a:gdLst>
              <a:gd name="connsiteX0" fmla="*/ 0 w 1499158"/>
              <a:gd name="connsiteY0" fmla="*/ 749340 h 1498679"/>
              <a:gd name="connsiteX1" fmla="*/ 749579 w 1499158"/>
              <a:gd name="connsiteY1" fmla="*/ 0 h 1498679"/>
              <a:gd name="connsiteX2" fmla="*/ 1499158 w 1499158"/>
              <a:gd name="connsiteY2" fmla="*/ 749340 h 1498679"/>
              <a:gd name="connsiteX3" fmla="*/ 749579 w 1499158"/>
              <a:gd name="connsiteY3" fmla="*/ 1498680 h 1498679"/>
              <a:gd name="connsiteX4" fmla="*/ 0 w 1499158"/>
              <a:gd name="connsiteY4" fmla="*/ 749340 h 1498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79">
                <a:moveTo>
                  <a:pt x="0" y="749340"/>
                </a:moveTo>
                <a:cubicBezTo>
                  <a:pt x="0" y="335491"/>
                  <a:pt x="335598" y="0"/>
                  <a:pt x="749579" y="0"/>
                </a:cubicBezTo>
                <a:cubicBezTo>
                  <a:pt x="1163560" y="0"/>
                  <a:pt x="1499158" y="335491"/>
                  <a:pt x="1499158" y="749340"/>
                </a:cubicBezTo>
                <a:cubicBezTo>
                  <a:pt x="1499158" y="1163189"/>
                  <a:pt x="1163560" y="1498680"/>
                  <a:pt x="749579" y="1498680"/>
                </a:cubicBezTo>
                <a:cubicBezTo>
                  <a:pt x="335598" y="1498680"/>
                  <a:pt x="0" y="1163189"/>
                  <a:pt x="0" y="749340"/>
                </a:cubicBezTo>
                <a:close/>
              </a:path>
            </a:pathLst>
          </a:custGeom>
          <a:solidFill>
            <a:schemeClr val="tx2">
              <a:lumMod val="50000"/>
              <a:alpha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330037" tIns="329966" rIns="330037" bIns="329966" numCol="1" spcCol="1270" anchor="ctr" anchorCtr="0">
            <a:noAutofit/>
          </a:bodyPr>
          <a:lstStyle/>
          <a:p>
            <a:pPr marL="0" lvl="0" indent="0" algn="ctr" defTabSz="1289050">
              <a:lnSpc>
                <a:spcPct val="90000"/>
              </a:lnSpc>
              <a:spcBef>
                <a:spcPct val="0"/>
              </a:spcBef>
              <a:spcAft>
                <a:spcPct val="35000"/>
              </a:spcAft>
              <a:buNone/>
            </a:pPr>
            <a:endParaRPr lang="zh-CN" altLang="en-US" sz="2900" kern="1200"/>
          </a:p>
        </p:txBody>
      </p:sp>
      <p:sp>
        <p:nvSpPr>
          <p:cNvPr id="25" name="文本框 13">
            <a:extLst>
              <a:ext uri="{FF2B5EF4-FFF2-40B4-BE49-F238E27FC236}">
                <a16:creationId xmlns:a16="http://schemas.microsoft.com/office/drawing/2014/main" id="{E4722EC8-4DC3-2E4B-8F27-784E74426DE7}"/>
              </a:ext>
            </a:extLst>
          </p:cNvPr>
          <p:cNvSpPr txBox="1"/>
          <p:nvPr/>
        </p:nvSpPr>
        <p:spPr>
          <a:xfrm>
            <a:off x="4348791" y="3101067"/>
            <a:ext cx="346628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dirty="0">
                <a:solidFill>
                  <a:prstClr val="white"/>
                </a:solidFill>
                <a:latin typeface="Times New Roman" panose="02020603050405020304" pitchFamily="18" charset="0"/>
                <a:ea typeface="微软雅黑"/>
                <a:cs typeface="Times New Roman" panose="02020603050405020304" pitchFamily="18" charset="0"/>
              </a:rPr>
              <a:t>VĂN HỌC </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4661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anim calcmode="lin" valueType="num">
                                      <p:cBhvr>
                                        <p:cTn id="10" dur="750" fill="hold"/>
                                        <p:tgtEl>
                                          <p:spTgt spid="5"/>
                                        </p:tgtEl>
                                        <p:attrNameLst>
                                          <p:attrName>ppt_x</p:attrName>
                                        </p:attrNameLst>
                                      </p:cBhvr>
                                      <p:tavLst>
                                        <p:tav tm="0">
                                          <p:val>
                                            <p:fltVal val="0.5"/>
                                          </p:val>
                                        </p:tav>
                                        <p:tav tm="100000">
                                          <p:val>
                                            <p:strVal val="#ppt_x"/>
                                          </p:val>
                                        </p:tav>
                                      </p:tavLst>
                                    </p:anim>
                                    <p:anim calcmode="lin" valueType="num">
                                      <p:cBhvr>
                                        <p:cTn id="11" dur="75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anim calcmode="lin" valueType="num">
                                      <p:cBhvr>
                                        <p:cTn id="17" dur="750" fill="hold"/>
                                        <p:tgtEl>
                                          <p:spTgt spid="6"/>
                                        </p:tgtEl>
                                        <p:attrNameLst>
                                          <p:attrName>ppt_x</p:attrName>
                                        </p:attrNameLst>
                                      </p:cBhvr>
                                      <p:tavLst>
                                        <p:tav tm="0">
                                          <p:val>
                                            <p:fltVal val="0.5"/>
                                          </p:val>
                                        </p:tav>
                                        <p:tav tm="100000">
                                          <p:val>
                                            <p:strVal val="#ppt_x"/>
                                          </p:val>
                                        </p:tav>
                                      </p:tavLst>
                                    </p:anim>
                                    <p:anim calcmode="lin" valueType="num">
                                      <p:cBhvr>
                                        <p:cTn id="18" dur="750" fill="hold"/>
                                        <p:tgtEl>
                                          <p:spTgt spid="6"/>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2000"/>
                                  </p:stCondLst>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fltVal val="0"/>
                                          </p:val>
                                        </p:tav>
                                        <p:tav tm="100000">
                                          <p:val>
                                            <p:strVal val="#ppt_w"/>
                                          </p:val>
                                        </p:tav>
                                      </p:tavLst>
                                    </p:anim>
                                    <p:anim calcmode="lin" valueType="num">
                                      <p:cBhvr>
                                        <p:cTn id="22" dur="750" fill="hold"/>
                                        <p:tgtEl>
                                          <p:spTgt spid="7"/>
                                        </p:tgtEl>
                                        <p:attrNameLst>
                                          <p:attrName>ppt_h</p:attrName>
                                        </p:attrNameLst>
                                      </p:cBhvr>
                                      <p:tavLst>
                                        <p:tav tm="0">
                                          <p:val>
                                            <p:fltVal val="0"/>
                                          </p:val>
                                        </p:tav>
                                        <p:tav tm="100000">
                                          <p:val>
                                            <p:strVal val="#ppt_h"/>
                                          </p:val>
                                        </p:tav>
                                      </p:tavLst>
                                    </p:anim>
                                    <p:animEffect transition="in" filter="fade">
                                      <p:cBhvr>
                                        <p:cTn id="23" dur="750"/>
                                        <p:tgtEl>
                                          <p:spTgt spid="7"/>
                                        </p:tgtEl>
                                      </p:cBhvr>
                                    </p:animEffect>
                                    <p:anim calcmode="lin" valueType="num">
                                      <p:cBhvr>
                                        <p:cTn id="24" dur="750" fill="hold"/>
                                        <p:tgtEl>
                                          <p:spTgt spid="7"/>
                                        </p:tgtEl>
                                        <p:attrNameLst>
                                          <p:attrName>ppt_x</p:attrName>
                                        </p:attrNameLst>
                                      </p:cBhvr>
                                      <p:tavLst>
                                        <p:tav tm="0">
                                          <p:val>
                                            <p:fltVal val="0.5"/>
                                          </p:val>
                                        </p:tav>
                                        <p:tav tm="100000">
                                          <p:val>
                                            <p:strVal val="#ppt_x"/>
                                          </p:val>
                                        </p:tav>
                                      </p:tavLst>
                                    </p:anim>
                                    <p:anim calcmode="lin" valueType="num">
                                      <p:cBhvr>
                                        <p:cTn id="25" dur="750" fill="hold"/>
                                        <p:tgtEl>
                                          <p:spTgt spid="7"/>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1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750" fill="hold"/>
                                        <p:tgtEl>
                                          <p:spTgt spid="8"/>
                                        </p:tgtEl>
                                        <p:attrNameLst>
                                          <p:attrName>ppt_w</p:attrName>
                                        </p:attrNameLst>
                                      </p:cBhvr>
                                      <p:tavLst>
                                        <p:tav tm="0">
                                          <p:val>
                                            <p:fltVal val="0"/>
                                          </p:val>
                                        </p:tav>
                                        <p:tav tm="100000">
                                          <p:val>
                                            <p:strVal val="#ppt_w"/>
                                          </p:val>
                                        </p:tav>
                                      </p:tavLst>
                                    </p:anim>
                                    <p:anim calcmode="lin" valueType="num">
                                      <p:cBhvr>
                                        <p:cTn id="29" dur="750" fill="hold"/>
                                        <p:tgtEl>
                                          <p:spTgt spid="8"/>
                                        </p:tgtEl>
                                        <p:attrNameLst>
                                          <p:attrName>ppt_h</p:attrName>
                                        </p:attrNameLst>
                                      </p:cBhvr>
                                      <p:tavLst>
                                        <p:tav tm="0">
                                          <p:val>
                                            <p:fltVal val="0"/>
                                          </p:val>
                                        </p:tav>
                                        <p:tav tm="100000">
                                          <p:val>
                                            <p:strVal val="#ppt_h"/>
                                          </p:val>
                                        </p:tav>
                                      </p:tavLst>
                                    </p:anim>
                                    <p:animEffect transition="in" filter="fade">
                                      <p:cBhvr>
                                        <p:cTn id="30" dur="750"/>
                                        <p:tgtEl>
                                          <p:spTgt spid="8"/>
                                        </p:tgtEl>
                                      </p:cBhvr>
                                    </p:animEffect>
                                    <p:anim calcmode="lin" valueType="num">
                                      <p:cBhvr>
                                        <p:cTn id="31" dur="750" fill="hold"/>
                                        <p:tgtEl>
                                          <p:spTgt spid="8"/>
                                        </p:tgtEl>
                                        <p:attrNameLst>
                                          <p:attrName>ppt_x</p:attrName>
                                        </p:attrNameLst>
                                      </p:cBhvr>
                                      <p:tavLst>
                                        <p:tav tm="0">
                                          <p:val>
                                            <p:fltVal val="0.5"/>
                                          </p:val>
                                        </p:tav>
                                        <p:tav tm="100000">
                                          <p:val>
                                            <p:strVal val="#ppt_x"/>
                                          </p:val>
                                        </p:tav>
                                      </p:tavLst>
                                    </p:anim>
                                    <p:anim calcmode="lin" valueType="num">
                                      <p:cBhvr>
                                        <p:cTn id="32" dur="750" fill="hold"/>
                                        <p:tgtEl>
                                          <p:spTgt spid="8"/>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1750"/>
                                  </p:stCondLst>
                                  <p:childTnLst>
                                    <p:set>
                                      <p:cBhvr>
                                        <p:cTn id="34" dur="1" fill="hold">
                                          <p:stCondLst>
                                            <p:cond delay="0"/>
                                          </p:stCondLst>
                                        </p:cTn>
                                        <p:tgtEl>
                                          <p:spTgt spid="9"/>
                                        </p:tgtEl>
                                        <p:attrNameLst>
                                          <p:attrName>style.visibility</p:attrName>
                                        </p:attrNameLst>
                                      </p:cBhvr>
                                      <p:to>
                                        <p:strVal val="visible"/>
                                      </p:to>
                                    </p:set>
                                    <p:anim calcmode="lin" valueType="num">
                                      <p:cBhvr>
                                        <p:cTn id="35" dur="750" fill="hold"/>
                                        <p:tgtEl>
                                          <p:spTgt spid="9"/>
                                        </p:tgtEl>
                                        <p:attrNameLst>
                                          <p:attrName>ppt_w</p:attrName>
                                        </p:attrNameLst>
                                      </p:cBhvr>
                                      <p:tavLst>
                                        <p:tav tm="0">
                                          <p:val>
                                            <p:fltVal val="0"/>
                                          </p:val>
                                        </p:tav>
                                        <p:tav tm="100000">
                                          <p:val>
                                            <p:strVal val="#ppt_w"/>
                                          </p:val>
                                        </p:tav>
                                      </p:tavLst>
                                    </p:anim>
                                    <p:anim calcmode="lin" valueType="num">
                                      <p:cBhvr>
                                        <p:cTn id="36" dur="750" fill="hold"/>
                                        <p:tgtEl>
                                          <p:spTgt spid="9"/>
                                        </p:tgtEl>
                                        <p:attrNameLst>
                                          <p:attrName>ppt_h</p:attrName>
                                        </p:attrNameLst>
                                      </p:cBhvr>
                                      <p:tavLst>
                                        <p:tav tm="0">
                                          <p:val>
                                            <p:fltVal val="0"/>
                                          </p:val>
                                        </p:tav>
                                        <p:tav tm="100000">
                                          <p:val>
                                            <p:strVal val="#ppt_h"/>
                                          </p:val>
                                        </p:tav>
                                      </p:tavLst>
                                    </p:anim>
                                    <p:animEffect transition="in" filter="fade">
                                      <p:cBhvr>
                                        <p:cTn id="37" dur="750"/>
                                        <p:tgtEl>
                                          <p:spTgt spid="9"/>
                                        </p:tgtEl>
                                      </p:cBhvr>
                                    </p:animEffect>
                                    <p:anim calcmode="lin" valueType="num">
                                      <p:cBhvr>
                                        <p:cTn id="38" dur="750" fill="hold"/>
                                        <p:tgtEl>
                                          <p:spTgt spid="9"/>
                                        </p:tgtEl>
                                        <p:attrNameLst>
                                          <p:attrName>ppt_x</p:attrName>
                                        </p:attrNameLst>
                                      </p:cBhvr>
                                      <p:tavLst>
                                        <p:tav tm="0">
                                          <p:val>
                                            <p:fltVal val="0.5"/>
                                          </p:val>
                                        </p:tav>
                                        <p:tav tm="100000">
                                          <p:val>
                                            <p:strVal val="#ppt_x"/>
                                          </p:val>
                                        </p:tav>
                                      </p:tavLst>
                                    </p:anim>
                                    <p:anim calcmode="lin" valueType="num">
                                      <p:cBhvr>
                                        <p:cTn id="39" dur="750" fill="hold"/>
                                        <p:tgtEl>
                                          <p:spTgt spid="9"/>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250"/>
                                  </p:stCondLst>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fltVal val="0"/>
                                          </p:val>
                                        </p:tav>
                                        <p:tav tm="100000">
                                          <p:val>
                                            <p:strVal val="#ppt_w"/>
                                          </p:val>
                                        </p:tav>
                                      </p:tavLst>
                                    </p:anim>
                                    <p:anim calcmode="lin" valueType="num">
                                      <p:cBhvr>
                                        <p:cTn id="43" dur="750" fill="hold"/>
                                        <p:tgtEl>
                                          <p:spTgt spid="10"/>
                                        </p:tgtEl>
                                        <p:attrNameLst>
                                          <p:attrName>ppt_h</p:attrName>
                                        </p:attrNameLst>
                                      </p:cBhvr>
                                      <p:tavLst>
                                        <p:tav tm="0">
                                          <p:val>
                                            <p:fltVal val="0"/>
                                          </p:val>
                                        </p:tav>
                                        <p:tav tm="100000">
                                          <p:val>
                                            <p:strVal val="#ppt_h"/>
                                          </p:val>
                                        </p:tav>
                                      </p:tavLst>
                                    </p:anim>
                                    <p:animEffect transition="in" filter="fade">
                                      <p:cBhvr>
                                        <p:cTn id="44" dur="750"/>
                                        <p:tgtEl>
                                          <p:spTgt spid="10"/>
                                        </p:tgtEl>
                                      </p:cBhvr>
                                    </p:animEffect>
                                    <p:anim calcmode="lin" valueType="num">
                                      <p:cBhvr>
                                        <p:cTn id="45" dur="750" fill="hold"/>
                                        <p:tgtEl>
                                          <p:spTgt spid="10"/>
                                        </p:tgtEl>
                                        <p:attrNameLst>
                                          <p:attrName>ppt_x</p:attrName>
                                        </p:attrNameLst>
                                      </p:cBhvr>
                                      <p:tavLst>
                                        <p:tav tm="0">
                                          <p:val>
                                            <p:fltVal val="0.5"/>
                                          </p:val>
                                        </p:tav>
                                        <p:tav tm="100000">
                                          <p:val>
                                            <p:strVal val="#ppt_x"/>
                                          </p:val>
                                        </p:tav>
                                      </p:tavLst>
                                    </p:anim>
                                    <p:anim calcmode="lin" valueType="num">
                                      <p:cBhvr>
                                        <p:cTn id="46" dur="750" fill="hold"/>
                                        <p:tgtEl>
                                          <p:spTgt spid="10"/>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2750"/>
                                  </p:stCondLst>
                                  <p:childTnLst>
                                    <p:set>
                                      <p:cBhvr>
                                        <p:cTn id="48" dur="1" fill="hold">
                                          <p:stCondLst>
                                            <p:cond delay="0"/>
                                          </p:stCondLst>
                                        </p:cTn>
                                        <p:tgtEl>
                                          <p:spTgt spid="11"/>
                                        </p:tgtEl>
                                        <p:attrNameLst>
                                          <p:attrName>style.visibility</p:attrName>
                                        </p:attrNameLst>
                                      </p:cBhvr>
                                      <p:to>
                                        <p:strVal val="visible"/>
                                      </p:to>
                                    </p:set>
                                    <p:anim calcmode="lin" valueType="num">
                                      <p:cBhvr>
                                        <p:cTn id="49" dur="750" fill="hold"/>
                                        <p:tgtEl>
                                          <p:spTgt spid="11"/>
                                        </p:tgtEl>
                                        <p:attrNameLst>
                                          <p:attrName>ppt_w</p:attrName>
                                        </p:attrNameLst>
                                      </p:cBhvr>
                                      <p:tavLst>
                                        <p:tav tm="0">
                                          <p:val>
                                            <p:fltVal val="0"/>
                                          </p:val>
                                        </p:tav>
                                        <p:tav tm="100000">
                                          <p:val>
                                            <p:strVal val="#ppt_w"/>
                                          </p:val>
                                        </p:tav>
                                      </p:tavLst>
                                    </p:anim>
                                    <p:anim calcmode="lin" valueType="num">
                                      <p:cBhvr>
                                        <p:cTn id="50" dur="750" fill="hold"/>
                                        <p:tgtEl>
                                          <p:spTgt spid="11"/>
                                        </p:tgtEl>
                                        <p:attrNameLst>
                                          <p:attrName>ppt_h</p:attrName>
                                        </p:attrNameLst>
                                      </p:cBhvr>
                                      <p:tavLst>
                                        <p:tav tm="0">
                                          <p:val>
                                            <p:fltVal val="0"/>
                                          </p:val>
                                        </p:tav>
                                        <p:tav tm="100000">
                                          <p:val>
                                            <p:strVal val="#ppt_h"/>
                                          </p:val>
                                        </p:tav>
                                      </p:tavLst>
                                    </p:anim>
                                    <p:animEffect transition="in" filter="fade">
                                      <p:cBhvr>
                                        <p:cTn id="51" dur="750"/>
                                        <p:tgtEl>
                                          <p:spTgt spid="11"/>
                                        </p:tgtEl>
                                      </p:cBhvr>
                                    </p:animEffect>
                                    <p:anim calcmode="lin" valueType="num">
                                      <p:cBhvr>
                                        <p:cTn id="52" dur="750" fill="hold"/>
                                        <p:tgtEl>
                                          <p:spTgt spid="11"/>
                                        </p:tgtEl>
                                        <p:attrNameLst>
                                          <p:attrName>ppt_x</p:attrName>
                                        </p:attrNameLst>
                                      </p:cBhvr>
                                      <p:tavLst>
                                        <p:tav tm="0">
                                          <p:val>
                                            <p:fltVal val="0.5"/>
                                          </p:val>
                                        </p:tav>
                                        <p:tav tm="100000">
                                          <p:val>
                                            <p:strVal val="#ppt_x"/>
                                          </p:val>
                                        </p:tav>
                                      </p:tavLst>
                                    </p:anim>
                                    <p:anim calcmode="lin" valueType="num">
                                      <p:cBhvr>
                                        <p:cTn id="53" dur="750" fill="hold"/>
                                        <p:tgtEl>
                                          <p:spTgt spid="11"/>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750"/>
                                  </p:stCondLst>
                                  <p:childTnLst>
                                    <p:set>
                                      <p:cBhvr>
                                        <p:cTn id="55" dur="1" fill="hold">
                                          <p:stCondLst>
                                            <p:cond delay="0"/>
                                          </p:stCondLst>
                                        </p:cTn>
                                        <p:tgtEl>
                                          <p:spTgt spid="15"/>
                                        </p:tgtEl>
                                        <p:attrNameLst>
                                          <p:attrName>style.visibility</p:attrName>
                                        </p:attrNameLst>
                                      </p:cBhvr>
                                      <p:to>
                                        <p:strVal val="visible"/>
                                      </p:to>
                                    </p:set>
                                    <p:anim calcmode="lin" valueType="num">
                                      <p:cBhvr>
                                        <p:cTn id="56" dur="750" fill="hold"/>
                                        <p:tgtEl>
                                          <p:spTgt spid="15"/>
                                        </p:tgtEl>
                                        <p:attrNameLst>
                                          <p:attrName>ppt_w</p:attrName>
                                        </p:attrNameLst>
                                      </p:cBhvr>
                                      <p:tavLst>
                                        <p:tav tm="0">
                                          <p:val>
                                            <p:fltVal val="0"/>
                                          </p:val>
                                        </p:tav>
                                        <p:tav tm="100000">
                                          <p:val>
                                            <p:strVal val="#ppt_w"/>
                                          </p:val>
                                        </p:tav>
                                      </p:tavLst>
                                    </p:anim>
                                    <p:anim calcmode="lin" valueType="num">
                                      <p:cBhvr>
                                        <p:cTn id="57" dur="750" fill="hold"/>
                                        <p:tgtEl>
                                          <p:spTgt spid="15"/>
                                        </p:tgtEl>
                                        <p:attrNameLst>
                                          <p:attrName>ppt_h</p:attrName>
                                        </p:attrNameLst>
                                      </p:cBhvr>
                                      <p:tavLst>
                                        <p:tav tm="0">
                                          <p:val>
                                            <p:fltVal val="0"/>
                                          </p:val>
                                        </p:tav>
                                        <p:tav tm="100000">
                                          <p:val>
                                            <p:strVal val="#ppt_h"/>
                                          </p:val>
                                        </p:tav>
                                      </p:tavLst>
                                    </p:anim>
                                    <p:animEffect transition="in" filter="fade">
                                      <p:cBhvr>
                                        <p:cTn id="58" dur="750"/>
                                        <p:tgtEl>
                                          <p:spTgt spid="15"/>
                                        </p:tgtEl>
                                      </p:cBhvr>
                                    </p:animEffect>
                                    <p:anim calcmode="lin" valueType="num">
                                      <p:cBhvr>
                                        <p:cTn id="59" dur="750" fill="hold"/>
                                        <p:tgtEl>
                                          <p:spTgt spid="15"/>
                                        </p:tgtEl>
                                        <p:attrNameLst>
                                          <p:attrName>ppt_x</p:attrName>
                                        </p:attrNameLst>
                                      </p:cBhvr>
                                      <p:tavLst>
                                        <p:tav tm="0">
                                          <p:val>
                                            <p:fltVal val="0.5"/>
                                          </p:val>
                                        </p:tav>
                                        <p:tav tm="100000">
                                          <p:val>
                                            <p:strVal val="#ppt_x"/>
                                          </p:val>
                                        </p:tav>
                                      </p:tavLst>
                                    </p:anim>
                                    <p:anim calcmode="lin" valueType="num">
                                      <p:cBhvr>
                                        <p:cTn id="60" dur="750" fill="hold"/>
                                        <p:tgtEl>
                                          <p:spTgt spid="15"/>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1500"/>
                                  </p:stCondLst>
                                  <p:childTnLst>
                                    <p:set>
                                      <p:cBhvr>
                                        <p:cTn id="62" dur="1" fill="hold">
                                          <p:stCondLst>
                                            <p:cond delay="0"/>
                                          </p:stCondLst>
                                        </p:cTn>
                                        <p:tgtEl>
                                          <p:spTgt spid="16"/>
                                        </p:tgtEl>
                                        <p:attrNameLst>
                                          <p:attrName>style.visibility</p:attrName>
                                        </p:attrNameLst>
                                      </p:cBhvr>
                                      <p:to>
                                        <p:strVal val="visible"/>
                                      </p:to>
                                    </p:set>
                                    <p:anim calcmode="lin" valueType="num">
                                      <p:cBhvr>
                                        <p:cTn id="63" dur="750" fill="hold"/>
                                        <p:tgtEl>
                                          <p:spTgt spid="16"/>
                                        </p:tgtEl>
                                        <p:attrNameLst>
                                          <p:attrName>ppt_w</p:attrName>
                                        </p:attrNameLst>
                                      </p:cBhvr>
                                      <p:tavLst>
                                        <p:tav tm="0">
                                          <p:val>
                                            <p:fltVal val="0"/>
                                          </p:val>
                                        </p:tav>
                                        <p:tav tm="100000">
                                          <p:val>
                                            <p:strVal val="#ppt_w"/>
                                          </p:val>
                                        </p:tav>
                                      </p:tavLst>
                                    </p:anim>
                                    <p:anim calcmode="lin" valueType="num">
                                      <p:cBhvr>
                                        <p:cTn id="64" dur="750" fill="hold"/>
                                        <p:tgtEl>
                                          <p:spTgt spid="16"/>
                                        </p:tgtEl>
                                        <p:attrNameLst>
                                          <p:attrName>ppt_h</p:attrName>
                                        </p:attrNameLst>
                                      </p:cBhvr>
                                      <p:tavLst>
                                        <p:tav tm="0">
                                          <p:val>
                                            <p:fltVal val="0"/>
                                          </p:val>
                                        </p:tav>
                                        <p:tav tm="100000">
                                          <p:val>
                                            <p:strVal val="#ppt_h"/>
                                          </p:val>
                                        </p:tav>
                                      </p:tavLst>
                                    </p:anim>
                                    <p:animEffect transition="in" filter="fade">
                                      <p:cBhvr>
                                        <p:cTn id="65" dur="750"/>
                                        <p:tgtEl>
                                          <p:spTgt spid="16"/>
                                        </p:tgtEl>
                                      </p:cBhvr>
                                    </p:animEffect>
                                    <p:anim calcmode="lin" valueType="num">
                                      <p:cBhvr>
                                        <p:cTn id="66" dur="750" fill="hold"/>
                                        <p:tgtEl>
                                          <p:spTgt spid="16"/>
                                        </p:tgtEl>
                                        <p:attrNameLst>
                                          <p:attrName>ppt_x</p:attrName>
                                        </p:attrNameLst>
                                      </p:cBhvr>
                                      <p:tavLst>
                                        <p:tav tm="0">
                                          <p:val>
                                            <p:fltVal val="0.5"/>
                                          </p:val>
                                        </p:tav>
                                        <p:tav tm="100000">
                                          <p:val>
                                            <p:strVal val="#ppt_x"/>
                                          </p:val>
                                        </p:tav>
                                      </p:tavLst>
                                    </p:anim>
                                    <p:anim calcmode="lin" valueType="num">
                                      <p:cBhvr>
                                        <p:cTn id="67" dur="750" fill="hold"/>
                                        <p:tgtEl>
                                          <p:spTgt spid="16"/>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2250"/>
                                  </p:stCondLst>
                                  <p:childTnLst>
                                    <p:set>
                                      <p:cBhvr>
                                        <p:cTn id="69" dur="1" fill="hold">
                                          <p:stCondLst>
                                            <p:cond delay="0"/>
                                          </p:stCondLst>
                                        </p:cTn>
                                        <p:tgtEl>
                                          <p:spTgt spid="18"/>
                                        </p:tgtEl>
                                        <p:attrNameLst>
                                          <p:attrName>style.visibility</p:attrName>
                                        </p:attrNameLst>
                                      </p:cBhvr>
                                      <p:to>
                                        <p:strVal val="visible"/>
                                      </p:to>
                                    </p:set>
                                    <p:anim calcmode="lin" valueType="num">
                                      <p:cBhvr>
                                        <p:cTn id="70" dur="750" fill="hold"/>
                                        <p:tgtEl>
                                          <p:spTgt spid="18"/>
                                        </p:tgtEl>
                                        <p:attrNameLst>
                                          <p:attrName>ppt_w</p:attrName>
                                        </p:attrNameLst>
                                      </p:cBhvr>
                                      <p:tavLst>
                                        <p:tav tm="0">
                                          <p:val>
                                            <p:fltVal val="0"/>
                                          </p:val>
                                        </p:tav>
                                        <p:tav tm="100000">
                                          <p:val>
                                            <p:strVal val="#ppt_w"/>
                                          </p:val>
                                        </p:tav>
                                      </p:tavLst>
                                    </p:anim>
                                    <p:anim calcmode="lin" valueType="num">
                                      <p:cBhvr>
                                        <p:cTn id="71" dur="750" fill="hold"/>
                                        <p:tgtEl>
                                          <p:spTgt spid="18"/>
                                        </p:tgtEl>
                                        <p:attrNameLst>
                                          <p:attrName>ppt_h</p:attrName>
                                        </p:attrNameLst>
                                      </p:cBhvr>
                                      <p:tavLst>
                                        <p:tav tm="0">
                                          <p:val>
                                            <p:fltVal val="0"/>
                                          </p:val>
                                        </p:tav>
                                        <p:tav tm="100000">
                                          <p:val>
                                            <p:strVal val="#ppt_h"/>
                                          </p:val>
                                        </p:tav>
                                      </p:tavLst>
                                    </p:anim>
                                    <p:animEffect transition="in" filter="fade">
                                      <p:cBhvr>
                                        <p:cTn id="72" dur="750"/>
                                        <p:tgtEl>
                                          <p:spTgt spid="18"/>
                                        </p:tgtEl>
                                      </p:cBhvr>
                                    </p:animEffect>
                                    <p:anim calcmode="lin" valueType="num">
                                      <p:cBhvr>
                                        <p:cTn id="73" dur="750" fill="hold"/>
                                        <p:tgtEl>
                                          <p:spTgt spid="18"/>
                                        </p:tgtEl>
                                        <p:attrNameLst>
                                          <p:attrName>ppt_x</p:attrName>
                                        </p:attrNameLst>
                                      </p:cBhvr>
                                      <p:tavLst>
                                        <p:tav tm="0">
                                          <p:val>
                                            <p:fltVal val="0.5"/>
                                          </p:val>
                                        </p:tav>
                                        <p:tav tm="100000">
                                          <p:val>
                                            <p:strVal val="#ppt_x"/>
                                          </p:val>
                                        </p:tav>
                                      </p:tavLst>
                                    </p:anim>
                                    <p:anim calcmode="lin" valueType="num">
                                      <p:cBhvr>
                                        <p:cTn id="74" dur="750" fill="hold"/>
                                        <p:tgtEl>
                                          <p:spTgt spid="18"/>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10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750" fill="hold"/>
                                        <p:tgtEl>
                                          <p:spTgt spid="19"/>
                                        </p:tgtEl>
                                        <p:attrNameLst>
                                          <p:attrName>ppt_w</p:attrName>
                                        </p:attrNameLst>
                                      </p:cBhvr>
                                      <p:tavLst>
                                        <p:tav tm="0">
                                          <p:val>
                                            <p:fltVal val="0"/>
                                          </p:val>
                                        </p:tav>
                                        <p:tav tm="100000">
                                          <p:val>
                                            <p:strVal val="#ppt_w"/>
                                          </p:val>
                                        </p:tav>
                                      </p:tavLst>
                                    </p:anim>
                                    <p:anim calcmode="lin" valueType="num">
                                      <p:cBhvr>
                                        <p:cTn id="78" dur="750" fill="hold"/>
                                        <p:tgtEl>
                                          <p:spTgt spid="19"/>
                                        </p:tgtEl>
                                        <p:attrNameLst>
                                          <p:attrName>ppt_h</p:attrName>
                                        </p:attrNameLst>
                                      </p:cBhvr>
                                      <p:tavLst>
                                        <p:tav tm="0">
                                          <p:val>
                                            <p:fltVal val="0"/>
                                          </p:val>
                                        </p:tav>
                                        <p:tav tm="100000">
                                          <p:val>
                                            <p:strVal val="#ppt_h"/>
                                          </p:val>
                                        </p:tav>
                                      </p:tavLst>
                                    </p:anim>
                                    <p:animEffect transition="in" filter="fade">
                                      <p:cBhvr>
                                        <p:cTn id="79" dur="750"/>
                                        <p:tgtEl>
                                          <p:spTgt spid="19"/>
                                        </p:tgtEl>
                                      </p:cBhvr>
                                    </p:animEffect>
                                    <p:anim calcmode="lin" valueType="num">
                                      <p:cBhvr>
                                        <p:cTn id="80" dur="750" fill="hold"/>
                                        <p:tgtEl>
                                          <p:spTgt spid="19"/>
                                        </p:tgtEl>
                                        <p:attrNameLst>
                                          <p:attrName>ppt_x</p:attrName>
                                        </p:attrNameLst>
                                      </p:cBhvr>
                                      <p:tavLst>
                                        <p:tav tm="0">
                                          <p:val>
                                            <p:fltVal val="0.5"/>
                                          </p:val>
                                        </p:tav>
                                        <p:tav tm="100000">
                                          <p:val>
                                            <p:strVal val="#ppt_x"/>
                                          </p:val>
                                        </p:tav>
                                      </p:tavLst>
                                    </p:anim>
                                    <p:anim calcmode="lin" valueType="num">
                                      <p:cBhvr>
                                        <p:cTn id="81" dur="750" fill="hold"/>
                                        <p:tgtEl>
                                          <p:spTgt spid="19"/>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2500"/>
                                  </p:stCondLst>
                                  <p:childTnLst>
                                    <p:set>
                                      <p:cBhvr>
                                        <p:cTn id="83" dur="1" fill="hold">
                                          <p:stCondLst>
                                            <p:cond delay="0"/>
                                          </p:stCondLst>
                                        </p:cTn>
                                        <p:tgtEl>
                                          <p:spTgt spid="20"/>
                                        </p:tgtEl>
                                        <p:attrNameLst>
                                          <p:attrName>style.visibility</p:attrName>
                                        </p:attrNameLst>
                                      </p:cBhvr>
                                      <p:to>
                                        <p:strVal val="visible"/>
                                      </p:to>
                                    </p:set>
                                    <p:anim calcmode="lin" valueType="num">
                                      <p:cBhvr>
                                        <p:cTn id="84" dur="750" fill="hold"/>
                                        <p:tgtEl>
                                          <p:spTgt spid="20"/>
                                        </p:tgtEl>
                                        <p:attrNameLst>
                                          <p:attrName>ppt_w</p:attrName>
                                        </p:attrNameLst>
                                      </p:cBhvr>
                                      <p:tavLst>
                                        <p:tav tm="0">
                                          <p:val>
                                            <p:fltVal val="0"/>
                                          </p:val>
                                        </p:tav>
                                        <p:tav tm="100000">
                                          <p:val>
                                            <p:strVal val="#ppt_w"/>
                                          </p:val>
                                        </p:tav>
                                      </p:tavLst>
                                    </p:anim>
                                    <p:anim calcmode="lin" valueType="num">
                                      <p:cBhvr>
                                        <p:cTn id="85" dur="750" fill="hold"/>
                                        <p:tgtEl>
                                          <p:spTgt spid="20"/>
                                        </p:tgtEl>
                                        <p:attrNameLst>
                                          <p:attrName>ppt_h</p:attrName>
                                        </p:attrNameLst>
                                      </p:cBhvr>
                                      <p:tavLst>
                                        <p:tav tm="0">
                                          <p:val>
                                            <p:fltVal val="0"/>
                                          </p:val>
                                        </p:tav>
                                        <p:tav tm="100000">
                                          <p:val>
                                            <p:strVal val="#ppt_h"/>
                                          </p:val>
                                        </p:tav>
                                      </p:tavLst>
                                    </p:anim>
                                    <p:animEffect transition="in" filter="fade">
                                      <p:cBhvr>
                                        <p:cTn id="86" dur="750"/>
                                        <p:tgtEl>
                                          <p:spTgt spid="20"/>
                                        </p:tgtEl>
                                      </p:cBhvr>
                                    </p:animEffect>
                                    <p:anim calcmode="lin" valueType="num">
                                      <p:cBhvr>
                                        <p:cTn id="87" dur="750" fill="hold"/>
                                        <p:tgtEl>
                                          <p:spTgt spid="20"/>
                                        </p:tgtEl>
                                        <p:attrNameLst>
                                          <p:attrName>ppt_x</p:attrName>
                                        </p:attrNameLst>
                                      </p:cBhvr>
                                      <p:tavLst>
                                        <p:tav tm="0">
                                          <p:val>
                                            <p:fltVal val="0.5"/>
                                          </p:val>
                                        </p:tav>
                                        <p:tav tm="100000">
                                          <p:val>
                                            <p:strVal val="#ppt_x"/>
                                          </p:val>
                                        </p:tav>
                                      </p:tavLst>
                                    </p:anim>
                                    <p:anim calcmode="lin" valueType="num">
                                      <p:cBhvr>
                                        <p:cTn id="88" dur="750" fill="hold"/>
                                        <p:tgtEl>
                                          <p:spTgt spid="20"/>
                                        </p:tgtEl>
                                        <p:attrNameLst>
                                          <p:attrName>ppt_y</p:attrName>
                                        </p:attrNameLst>
                                      </p:cBhvr>
                                      <p:tavLst>
                                        <p:tav tm="0">
                                          <p:val>
                                            <p:fltVal val="0.5"/>
                                          </p:val>
                                        </p:tav>
                                        <p:tav tm="100000">
                                          <p:val>
                                            <p:strVal val="#ppt_y"/>
                                          </p:val>
                                        </p:tav>
                                      </p:tavLst>
                                    </p:anim>
                                  </p:childTnLst>
                                </p:cTn>
                              </p:par>
                            </p:childTnLst>
                          </p:cTn>
                        </p:par>
                        <p:par>
                          <p:cTn id="89" fill="hold">
                            <p:stCondLst>
                              <p:cond delay="3500"/>
                            </p:stCondLst>
                            <p:childTnLst>
                              <p:par>
                                <p:cTn id="90" presetID="10" presetClass="entr" presetSubtype="0"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par>
                                <p:cTn id="96" presetID="10" presetClass="entr" presetSubtype="0" fill="hold"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47023"/>
            <a:ext cx="12192000" cy="3610977"/>
          </a:xfrm>
          <a:prstGeom prst="rect">
            <a:avLst/>
          </a:prstGeom>
        </p:spPr>
      </p:pic>
      <p:grpSp>
        <p:nvGrpSpPr>
          <p:cNvPr id="4" name="组合 3"/>
          <p:cNvGrpSpPr/>
          <p:nvPr/>
        </p:nvGrpSpPr>
        <p:grpSpPr>
          <a:xfrm>
            <a:off x="4978400" y="1116214"/>
            <a:ext cx="2235200" cy="2467028"/>
            <a:chOff x="1243486" y="2366604"/>
            <a:chExt cx="1625952" cy="1794591"/>
          </a:xfrm>
        </p:grpSpPr>
        <p:sp>
          <p:nvSpPr>
            <p:cNvPr id="5" name="任意多边形: 形状 4"/>
            <p:cNvSpPr/>
            <p:nvPr/>
          </p:nvSpPr>
          <p:spPr>
            <a:xfrm>
              <a:off x="1243486"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a:p>
          </p:txBody>
        </p:sp>
        <p:sp>
          <p:nvSpPr>
            <p:cNvPr id="6" name="Freeform 5"/>
            <p:cNvSpPr>
              <a:spLocks/>
            </p:cNvSpPr>
            <p:nvPr/>
          </p:nvSpPr>
          <p:spPr bwMode="auto">
            <a:xfrm>
              <a:off x="1813402"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3600" dirty="0"/>
            </a:p>
          </p:txBody>
        </p:sp>
        <p:sp>
          <p:nvSpPr>
            <p:cNvPr id="7" name="文本框 6"/>
            <p:cNvSpPr txBox="1"/>
            <p:nvPr/>
          </p:nvSpPr>
          <p:spPr>
            <a:xfrm>
              <a:off x="1989275" y="2703941"/>
              <a:ext cx="134378" cy="805990"/>
            </a:xfrm>
            <a:prstGeom prst="rect">
              <a:avLst/>
            </a:prstGeom>
            <a:noFill/>
          </p:spPr>
          <p:txBody>
            <a:bodyPr wrap="none" rtlCol="0">
              <a:spAutoFit/>
            </a:bodyPr>
            <a:lstStyle/>
            <a:p>
              <a:pPr algn="ctr"/>
              <a:endParaRPr lang="zh-CN" altLang="en-US" sz="6600" b="1" dirty="0">
                <a:solidFill>
                  <a:srgbClr val="DE466A"/>
                </a:solidFill>
              </a:endParaRPr>
            </a:p>
          </p:txBody>
        </p:sp>
      </p:grpSp>
      <p:grpSp>
        <p:nvGrpSpPr>
          <p:cNvPr id="11" name="组合 10"/>
          <p:cNvGrpSpPr/>
          <p:nvPr/>
        </p:nvGrpSpPr>
        <p:grpSpPr>
          <a:xfrm>
            <a:off x="3298372" y="4136634"/>
            <a:ext cx="5595256" cy="0"/>
            <a:chOff x="3307444" y="4108806"/>
            <a:chExt cx="5595256" cy="0"/>
          </a:xfrm>
        </p:grpSpPr>
        <p:cxnSp>
          <p:nvCxnSpPr>
            <p:cNvPr id="9" name="直接连接符 8"/>
            <p:cNvCxnSpPr>
              <a:cxnSpLocks/>
            </p:cNvCxnSpPr>
            <p:nvPr/>
          </p:nvCxnSpPr>
          <p:spPr>
            <a:xfrm>
              <a:off x="33074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a:cxnSpLocks/>
            </p:cNvCxnSpPr>
            <p:nvPr/>
          </p:nvCxnSpPr>
          <p:spPr>
            <a:xfrm>
              <a:off x="80445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4343400" y="3831518"/>
            <a:ext cx="3505200" cy="949812"/>
          </a:xfrm>
          <a:prstGeom prst="rect">
            <a:avLst/>
          </a:prstGeom>
          <a:noFill/>
        </p:spPr>
        <p:txBody>
          <a:bodyPr wrap="square" rtlCol="0">
            <a:spAutoFit/>
          </a:bodyPr>
          <a:lstStyle/>
          <a:p>
            <a:pPr algn="ctr">
              <a:lnSpc>
                <a:spcPct val="114000"/>
              </a:lnSpc>
            </a:pPr>
            <a:r>
              <a:rPr lang="vi-VN" altLang="zh-CN" sz="5500" dirty="0">
                <a:solidFill>
                  <a:srgbClr val="DE466A"/>
                </a:solidFill>
                <a:latin typeface="#9Slide03 SFU Grenoble Medium" pitchFamily="2" charset="77"/>
              </a:rPr>
              <a:t>VẬN DỤNG</a:t>
            </a:r>
            <a:endParaRPr lang="zh-CN" altLang="en-US" sz="5500" dirty="0">
              <a:solidFill>
                <a:srgbClr val="DE466A"/>
              </a:solidFill>
              <a:latin typeface="#9Slide03 SFU Grenoble Medium" pitchFamily="2" charset="77"/>
            </a:endParaRPr>
          </a:p>
        </p:txBody>
      </p:sp>
      <p:pic>
        <p:nvPicPr>
          <p:cNvPr id="12" name="图片 2">
            <a:extLst>
              <a:ext uri="{FF2B5EF4-FFF2-40B4-BE49-F238E27FC236}">
                <a16:creationId xmlns:a16="http://schemas.microsoft.com/office/drawing/2014/main" id="{9C04D555-AB54-DF4C-9487-BAF7B1A87E12}"/>
              </a:ext>
            </a:extLst>
          </p:cNvPr>
          <p:cNvPicPr>
            <a:picLocks noChangeAspect="1"/>
          </p:cNvPicPr>
          <p:nvPr/>
        </p:nvPicPr>
        <p:blipFill rotWithShape="1">
          <a:blip r:embed="rId4">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263229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47" name="TextBox 46">
            <a:extLst>
              <a:ext uri="{FF2B5EF4-FFF2-40B4-BE49-F238E27FC236}">
                <a16:creationId xmlns:a16="http://schemas.microsoft.com/office/drawing/2014/main" id="{4E162AF7-C79E-0849-A58C-420579B96ED8}"/>
              </a:ext>
            </a:extLst>
          </p:cNvPr>
          <p:cNvSpPr txBox="1"/>
          <p:nvPr/>
        </p:nvSpPr>
        <p:spPr>
          <a:xfrm>
            <a:off x="2186351" y="701743"/>
            <a:ext cx="8458203" cy="6109365"/>
          </a:xfrm>
          <a:prstGeom prst="rect">
            <a:avLst/>
          </a:prstGeom>
          <a:noFill/>
        </p:spPr>
        <p:txBody>
          <a:bodyPr wrap="square" rtlCol="0">
            <a:spAutoFit/>
          </a:bodyPr>
          <a:lstStyle/>
          <a:p>
            <a:pPr algn="ctr"/>
            <a:r>
              <a:rPr lang="en-US" sz="2300" b="1" dirty="0" err="1">
                <a:latin typeface="Times New Roman" panose="02020603050405020304" pitchFamily="18" charset="0"/>
                <a:cs typeface="Times New Roman" panose="02020603050405020304" pitchFamily="18" charset="0"/>
              </a:rPr>
              <a:t>Chỉ</a:t>
            </a:r>
            <a:r>
              <a:rPr lang="en-US" sz="2300" b="1" dirty="0">
                <a:latin typeface="Times New Roman" panose="02020603050405020304" pitchFamily="18" charset="0"/>
                <a:cs typeface="Times New Roman" panose="02020603050405020304" pitchFamily="18" charset="0"/>
              </a:rPr>
              <a:t> ra </a:t>
            </a:r>
            <a:r>
              <a:rPr lang="en-US" sz="2300" b="1" dirty="0" err="1">
                <a:latin typeface="Times New Roman" panose="02020603050405020304" pitchFamily="18" charset="0"/>
                <a:cs typeface="Times New Roman" panose="02020603050405020304" pitchFamily="18" charset="0"/>
              </a:rPr>
              <a:t>đặc</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điểm</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của</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thể</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loại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thơ</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lục</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bát</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trong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đoạn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thơ</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sau</a:t>
            </a:r>
            <a:r>
              <a:rPr lang="en-US" sz="2300" b="1" dirty="0">
                <a:latin typeface="Times New Roman" panose="02020603050405020304" pitchFamily="18" charset="0"/>
                <a:cs typeface="Times New Roman" panose="02020603050405020304" pitchFamily="18" charset="0"/>
              </a:rPr>
              <a:t>:</a:t>
            </a:r>
          </a:p>
          <a:p>
            <a:pPr algn="ctr"/>
            <a:endParaRPr lang="en-VN" sz="2300" dirty="0">
              <a:latin typeface="Times New Roman" panose="02020603050405020304" pitchFamily="18" charset="0"/>
              <a:cs typeface="Times New Roman" panose="02020603050405020304" pitchFamily="18" charset="0"/>
            </a:endParaRPr>
          </a:p>
          <a:p>
            <a:pPr algn="ctr"/>
            <a:r>
              <a:rPr lang="en-US" sz="2300" i="1" dirty="0" err="1">
                <a:latin typeface="Times New Roman" panose="02020603050405020304" pitchFamily="18" charset="0"/>
                <a:cs typeface="Times New Roman" panose="02020603050405020304" pitchFamily="18" charset="0"/>
              </a:rPr>
              <a:t>Dòng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sông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mới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điệu</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làm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sao</a:t>
            </a:r>
            <a:r>
              <a:rPr lang="en-US" sz="2300" i="1" dirty="0">
                <a:latin typeface="Times New Roman" panose="02020603050405020304" pitchFamily="18" charset="0"/>
                <a:cs typeface="Times New Roman" panose="02020603050405020304" pitchFamily="18" charset="0"/>
              </a:rPr>
              <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Nắng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lên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mặc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lụa</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đào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thướt</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tha</a:t>
            </a:r>
            <a:r>
              <a:rPr lang="en-US" sz="2300" i="1" dirty="0">
                <a:latin typeface="Times New Roman" panose="02020603050405020304" pitchFamily="18" charset="0"/>
                <a:cs typeface="Times New Roman" panose="02020603050405020304" pitchFamily="18" charset="0"/>
              </a:rPr>
              <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Trưa</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về</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trời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rộng</a:t>
            </a:r>
            <a:r>
              <a:rPr lang="en-US" sz="2300" i="1" dirty="0">
                <a:latin typeface="Times New Roman" panose="02020603050405020304" pitchFamily="18" charset="0"/>
                <a:cs typeface="Times New Roman" panose="02020603050405020304" pitchFamily="18" charset="0"/>
              </a:rPr>
              <a:t> bao la</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xanh</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sông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mặc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như</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là</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mới</a:t>
            </a:r>
            <a:r>
              <a:rPr lang="en-US" sz="2300" i="1" dirty="0">
                <a:latin typeface="Times New Roman" panose="02020603050405020304" pitchFamily="18" charset="0"/>
                <a:cs typeface="Times New Roman" panose="02020603050405020304" pitchFamily="18" charset="0"/>
              </a:rPr>
              <a:t> may</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Chiều</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trôi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thơ</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thẩn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mây</a:t>
            </a:r>
            <a:r>
              <a:rPr lang="en-US" sz="2300" i="1" dirty="0">
                <a:latin typeface="Times New Roman" panose="02020603050405020304" pitchFamily="18" charset="0"/>
                <a:cs typeface="Times New Roman" panose="02020603050405020304" pitchFamily="18" charset="0"/>
              </a:rPr>
              <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Cài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lên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màu</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hây</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hây</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ráng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vàng</a:t>
            </a:r>
            <a:r>
              <a:rPr lang="en-US" sz="2300" i="1" dirty="0">
                <a:latin typeface="Times New Roman" panose="02020603050405020304" pitchFamily="18" charset="0"/>
                <a:cs typeface="Times New Roman" panose="02020603050405020304" pitchFamily="18" charset="0"/>
              </a:rPr>
              <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Đêm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thêu</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trước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ngực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vầng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trăng</a:t>
            </a:r>
            <a:r>
              <a:rPr lang="en-US" sz="2300" i="1" dirty="0">
                <a:latin typeface="Times New Roman" panose="02020603050405020304" pitchFamily="18" charset="0"/>
                <a:cs typeface="Times New Roman" panose="02020603050405020304" pitchFamily="18" charset="0"/>
              </a:rPr>
              <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Trên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nền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nhung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tím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trăm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ngàn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sao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lên</a:t>
            </a:r>
            <a:r>
              <a:rPr lang="en-US" sz="2300" i="1" dirty="0">
                <a:latin typeface="Times New Roman" panose="02020603050405020304" pitchFamily="18" charset="0"/>
                <a:cs typeface="Times New Roman" panose="02020603050405020304" pitchFamily="18" charset="0"/>
              </a:rPr>
              <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Khuya</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rồi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sông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mặc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đen</a:t>
            </a:r>
            <a:r>
              <a:rPr lang="en-US" sz="2300" i="1" dirty="0">
                <a:latin typeface="Times New Roman" panose="02020603050405020304" pitchFamily="18" charset="0"/>
                <a:cs typeface="Times New Roman" panose="02020603050405020304" pitchFamily="18" charset="0"/>
              </a:rPr>
              <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Nép</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trong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rừng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bưởi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lặng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yên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đôi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bờ</a:t>
            </a:r>
            <a:r>
              <a:rPr lang="en-US" sz="2300" i="1" dirty="0">
                <a:latin typeface="Times New Roman" panose="02020603050405020304" pitchFamily="18" charset="0"/>
                <a:cs typeface="Times New Roman" panose="02020603050405020304" pitchFamily="18" charset="0"/>
              </a:rPr>
              <a:t>.</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Sáng</a:t>
            </a:r>
            <a:r>
              <a:rPr lang="en-US" sz="2300" i="1" dirty="0">
                <a:latin typeface="Times New Roman" panose="02020603050405020304" pitchFamily="18" charset="0"/>
                <a:cs typeface="Times New Roman" panose="02020603050405020304" pitchFamily="18" charset="0"/>
              </a:rPr>
              <a:t> ra </a:t>
            </a:r>
            <a:r>
              <a:rPr lang="en-US" sz="2300" i="1" dirty="0" err="1">
                <a:latin typeface="Times New Roman" panose="02020603050405020304" pitchFamily="18" charset="0"/>
                <a:cs typeface="Times New Roman" panose="02020603050405020304" pitchFamily="18" charset="0"/>
              </a:rPr>
              <a:t>thơm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đến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ngẩn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ngơ</a:t>
            </a:r>
            <a:r>
              <a:rPr lang="en-US" sz="2300" i="1" dirty="0">
                <a:latin typeface="Times New Roman" panose="02020603050405020304" pitchFamily="18" charset="0"/>
                <a:cs typeface="Times New Roman" panose="02020603050405020304" pitchFamily="18" charset="0"/>
              </a:rPr>
              <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Dòng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sông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đã</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mặc</a:t>
            </a:r>
            <a:r>
              <a:rPr lang="en-US" sz="2300" i="1" dirty="0">
                <a:latin typeface="Times New Roman" panose="02020603050405020304" pitchFamily="18" charset="0"/>
                <a:cs typeface="Times New Roman" panose="02020603050405020304" pitchFamily="18" charset="0"/>
              </a:rPr>
              <a:t> bao </a:t>
            </a:r>
            <a:r>
              <a:rPr lang="en-US" sz="2300" i="1" dirty="0" err="1">
                <a:latin typeface="Times New Roman" panose="02020603050405020304" pitchFamily="18" charset="0"/>
                <a:cs typeface="Times New Roman" panose="02020603050405020304" pitchFamily="18" charset="0"/>
              </a:rPr>
              <a:t>giờ</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hoa</a:t>
            </a:r>
            <a:r>
              <a:rPr lang="en-US" sz="2300" i="1" dirty="0">
                <a:latin typeface="Times New Roman" panose="02020603050405020304" pitchFamily="18" charset="0"/>
                <a:cs typeface="Times New Roman" panose="02020603050405020304" pitchFamily="18" charset="0"/>
              </a:rPr>
              <a:t>?</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Ngước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lên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bỗng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gặp</a:t>
            </a:r>
            <a:r>
              <a:rPr lang="en-US" sz="2300" i="1" dirty="0">
                <a:latin typeface="Times New Roman" panose="02020603050405020304" pitchFamily="18" charset="0"/>
                <a:cs typeface="Times New Roman" panose="02020603050405020304" pitchFamily="18" charset="0"/>
              </a:rPr>
              <a:t> la </a:t>
            </a:r>
            <a:r>
              <a:rPr lang="en-US" sz="2300" i="1" dirty="0" err="1">
                <a:latin typeface="Times New Roman" panose="02020603050405020304" pitchFamily="18" charset="0"/>
                <a:cs typeface="Times New Roman" panose="02020603050405020304" pitchFamily="18" charset="0"/>
              </a:rPr>
              <a:t>đà</a:t>
            </a:r>
            <a:r>
              <a:rPr lang="en-US" sz="2300" i="1" dirty="0">
                <a:latin typeface="Times New Roman" panose="02020603050405020304" pitchFamily="18" charset="0"/>
                <a:cs typeface="Times New Roman" panose="02020603050405020304" pitchFamily="18" charset="0"/>
              </a:rPr>
              <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Ngàn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hoa</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bưởi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trắng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nở</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nhoà</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ai...</a:t>
            </a:r>
            <a:endParaRPr lang="en-VN" sz="2300" dirty="0">
              <a:latin typeface="Times New Roman" panose="02020603050405020304" pitchFamily="18" charset="0"/>
              <a:cs typeface="Times New Roman" panose="02020603050405020304" pitchFamily="18" charset="0"/>
            </a:endParaRPr>
          </a:p>
          <a:p>
            <a:pPr algn="ctr"/>
            <a:r>
              <a:rPr lang="en-US" sz="2300" i="1" dirty="0">
                <a:latin typeface="Times New Roman" panose="02020603050405020304" pitchFamily="18" charset="0"/>
                <a:cs typeface="Times New Roman" panose="02020603050405020304" pitchFamily="18" charset="0"/>
              </a:rPr>
              <a:t>(</a:t>
            </a:r>
            <a:r>
              <a:rPr lang="en-US" sz="2300" i="1" dirty="0" err="1">
                <a:latin typeface="Times New Roman" panose="02020603050405020304" pitchFamily="18" charset="0"/>
                <a:cs typeface="Times New Roman" panose="02020603050405020304" pitchFamily="18" charset="0"/>
              </a:rPr>
              <a:t>Dòng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sông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mặc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Nguyễn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Trọng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Tạo</a:t>
            </a:r>
            <a:r>
              <a:rPr lang="en-US" sz="2300" i="1" dirty="0">
                <a:latin typeface="Times New Roman" panose="02020603050405020304" pitchFamily="18" charset="0"/>
                <a:cs typeface="Times New Roman" panose="02020603050405020304" pitchFamily="18" charset="0"/>
              </a:rPr>
              <a:t>)</a:t>
            </a:r>
            <a:endParaRPr lang="en-VN"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18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A8C8526-3FF5-7046-810A-F16780CFC298}"/>
              </a:ext>
            </a:extLst>
          </p:cNvPr>
          <p:cNvGraphicFramePr>
            <a:graphicFrameLocks noGrp="1"/>
          </p:cNvGraphicFramePr>
          <p:nvPr>
            <p:extLst>
              <p:ext uri="{D42A27DB-BD31-4B8C-83A1-F6EECF244321}">
                <p14:modId xmlns:p14="http://schemas.microsoft.com/office/powerpoint/2010/main" val="964349086"/>
              </p:ext>
            </p:extLst>
          </p:nvPr>
        </p:nvGraphicFramePr>
        <p:xfrm>
          <a:off x="643467" y="1083310"/>
          <a:ext cx="10905066" cy="5416041"/>
        </p:xfrm>
        <a:graphic>
          <a:graphicData uri="http://schemas.openxmlformats.org/drawingml/2006/table">
            <a:tbl>
              <a:tblPr firstRow="1" firstCol="1" bandRow="1"/>
              <a:tblGrid>
                <a:gridCol w="3299257">
                  <a:extLst>
                    <a:ext uri="{9D8B030D-6E8A-4147-A177-3AD203B41FA5}">
                      <a16:colId xmlns:a16="http://schemas.microsoft.com/office/drawing/2014/main" val="275165067"/>
                    </a:ext>
                  </a:extLst>
                </a:gridCol>
                <a:gridCol w="7605809">
                  <a:extLst>
                    <a:ext uri="{9D8B030D-6E8A-4147-A177-3AD203B41FA5}">
                      <a16:colId xmlns:a16="http://schemas.microsoft.com/office/drawing/2014/main" val="4173533821"/>
                    </a:ext>
                  </a:extLst>
                </a:gridCol>
              </a:tblGrid>
              <a:tr h="773720">
                <a:tc>
                  <a:txBody>
                    <a:bodyPr/>
                    <a:lstStyle/>
                    <a:p>
                      <a:pPr algn="ctr" fontAlgn="ctr">
                        <a:lnSpc>
                          <a:spcPct val="107000"/>
                        </a:lnSpc>
                        <a:spcBef>
                          <a:spcPts val="0"/>
                        </a:spcBef>
                        <a:spcAft>
                          <a:spcPts val="0"/>
                        </a:spcAft>
                      </a:pPr>
                      <a:r>
                        <a:rPr lang="vi-VN" sz="21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của thể thơ lục bát</a:t>
                      </a:r>
                      <a:endParaRPr lang="vi-VN"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ct val="107000"/>
                        </a:lnSpc>
                        <a:spcBef>
                          <a:spcPts val="0"/>
                        </a:spcBef>
                        <a:spcAft>
                          <a:spcPts val="0"/>
                        </a:spcAft>
                      </a:pPr>
                      <a:r>
                        <a:rPr lang="en-US" sz="21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1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1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1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1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1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8802970"/>
                  </a:ext>
                </a:extLst>
              </a:tr>
              <a:tr h="427624">
                <a:tc>
                  <a:txBody>
                    <a:bodyPr/>
                    <a:lstStyle/>
                    <a:p>
                      <a:pPr algn="ctr" fontAlgn="ctr">
                        <a:lnSpc>
                          <a:spcPct val="107000"/>
                        </a:lnSpc>
                        <a:spcBef>
                          <a:spcPts val="0"/>
                        </a:spcBef>
                        <a:spcAft>
                          <a:spcPts val="0"/>
                        </a:spcAft>
                      </a:pPr>
                      <a:r>
                        <a:rPr lang="vi-VN"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dòng thơ</a:t>
                      </a:r>
                      <a:endParaRPr lang="vi-VN"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lnSpc>
                          <a:spcPct val="107000"/>
                        </a:lnSpc>
                        <a:spcBef>
                          <a:spcPts val="0"/>
                        </a:spcBef>
                        <a:spcAft>
                          <a:spcPts val="0"/>
                        </a:spcAft>
                      </a:pPr>
                      <a:r>
                        <a:rPr lang="en-US"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 dòng (8 dòng lục, 8 dòng bát)</a:t>
                      </a:r>
                      <a:endParaRPr lang="en-US"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409838"/>
                  </a:ext>
                </a:extLst>
              </a:tr>
              <a:tr h="773720">
                <a:tc>
                  <a:txBody>
                    <a:bodyPr/>
                    <a:lstStyle/>
                    <a:p>
                      <a:pPr algn="ctr" fontAlgn="ctr">
                        <a:lnSpc>
                          <a:spcPct val="107000"/>
                        </a:lnSpc>
                        <a:spcBef>
                          <a:spcPts val="0"/>
                        </a:spcBef>
                        <a:spcAft>
                          <a:spcPts val="0"/>
                        </a:spcAft>
                      </a:pPr>
                      <a:r>
                        <a:rPr lang="en-US" sz="21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Phối hợp thanh điệu</a:t>
                      </a:r>
                      <a:endParaRPr lang="en-US"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en-US" sz="21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1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1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B-T-B; </a:t>
                      </a:r>
                      <a:endParaRPr lang="en-US" sz="3200" b="0" i="0" u="none" strike="noStrike" dirty="0">
                        <a:effectLst/>
                        <a:latin typeface="Arial" panose="020B0604020202020204" pitchFamily="34" charset="0"/>
                      </a:endParaRPr>
                    </a:p>
                    <a:p>
                      <a:pPr algn="just" fontAlgn="ctr">
                        <a:lnSpc>
                          <a:spcPct val="107000"/>
                        </a:lnSpc>
                        <a:spcBef>
                          <a:spcPts val="0"/>
                        </a:spcBef>
                        <a:spcAft>
                          <a:spcPts val="0"/>
                        </a:spcAft>
                      </a:pPr>
                      <a:r>
                        <a:rPr lang="en-US" sz="21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1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1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B-T-B-B</a:t>
                      </a:r>
                      <a:endParaRPr lang="en-US"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628153"/>
                  </a:ext>
                </a:extLst>
              </a:tr>
              <a:tr h="427624">
                <a:tc>
                  <a:txBody>
                    <a:bodyPr/>
                    <a:lstStyle/>
                    <a:p>
                      <a:pPr algn="ctr" fontAlgn="ctr">
                        <a:lnSpc>
                          <a:spcPct val="107000"/>
                        </a:lnSpc>
                        <a:spcBef>
                          <a:spcPts val="0"/>
                        </a:spcBef>
                        <a:spcAft>
                          <a:spcPts val="0"/>
                        </a:spcAft>
                      </a:pPr>
                      <a:r>
                        <a:rPr lang="en-US"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tiếng trong từng dòng</a:t>
                      </a:r>
                      <a:endParaRPr lang="en-US"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en-US"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 dòng lục có 6 tiếng, mỗi dòng bát có 8 tiếng</a:t>
                      </a:r>
                      <a:endParaRPr lang="en-US"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272025"/>
                  </a:ext>
                </a:extLst>
              </a:tr>
              <a:tr h="773720">
                <a:tc>
                  <a:txBody>
                    <a:bodyPr/>
                    <a:lstStyle/>
                    <a:p>
                      <a:pPr algn="ctr" fontAlgn="ctr">
                        <a:lnSpc>
                          <a:spcPct val="107000"/>
                        </a:lnSpc>
                        <a:spcBef>
                          <a:spcPts val="0"/>
                        </a:spcBef>
                        <a:spcAft>
                          <a:spcPts val="0"/>
                        </a:spcAft>
                      </a:pPr>
                      <a:r>
                        <a:rPr lang="vi-VN"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 trong các dòng thơ</a:t>
                      </a:r>
                      <a:endParaRPr lang="vi-VN"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vi-VN"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 đào; tha- la- là; may- mây- hây; vàng- vầng; lên-đen-yên; bờ-ngơ-giờ; hoa-đà-nhòa</a:t>
                      </a:r>
                      <a:endParaRPr lang="vi-VN"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259982"/>
                  </a:ext>
                </a:extLst>
              </a:tr>
              <a:tr h="773720">
                <a:tc>
                  <a:txBody>
                    <a:bodyPr/>
                    <a:lstStyle/>
                    <a:p>
                      <a:pPr algn="ctr" fontAlgn="ctr">
                        <a:lnSpc>
                          <a:spcPct val="107000"/>
                        </a:lnSpc>
                        <a:spcBef>
                          <a:spcPts val="0"/>
                        </a:spcBef>
                        <a:spcAft>
                          <a:spcPts val="0"/>
                        </a:spcAft>
                      </a:pPr>
                      <a:r>
                        <a:rPr lang="vi-VN"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 thơ</a:t>
                      </a:r>
                      <a:endParaRPr lang="vi-VN"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en-US"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 lục: 2/2/2; </a:t>
                      </a:r>
                      <a:endParaRPr lang="en-US" sz="3200" b="0" i="0" u="none" strike="noStrike">
                        <a:effectLst/>
                        <a:latin typeface="Arial" panose="020B0604020202020204" pitchFamily="34" charset="0"/>
                      </a:endParaRPr>
                    </a:p>
                    <a:p>
                      <a:pPr algn="just" fontAlgn="ctr">
                        <a:lnSpc>
                          <a:spcPct val="107000"/>
                        </a:lnSpc>
                        <a:spcBef>
                          <a:spcPts val="0"/>
                        </a:spcBef>
                        <a:spcAft>
                          <a:spcPts val="0"/>
                        </a:spcAft>
                      </a:pPr>
                      <a:r>
                        <a:rPr lang="en-US"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 bát: 4/4</a:t>
                      </a:r>
                      <a:endParaRPr lang="en-US"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2083635"/>
                  </a:ext>
                </a:extLst>
              </a:tr>
              <a:tr h="1465913">
                <a:tc>
                  <a:txBody>
                    <a:bodyPr/>
                    <a:lstStyle/>
                    <a:p>
                      <a:pPr algn="l" fontAlgn="ctr">
                        <a:lnSpc>
                          <a:spcPct val="107000"/>
                        </a:lnSpc>
                        <a:spcBef>
                          <a:spcPts val="0"/>
                        </a:spcBef>
                        <a:spcAft>
                          <a:spcPts val="0"/>
                        </a:spcAft>
                      </a:pPr>
                      <a:r>
                        <a:rPr lang="en-US" sz="21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vi-VN"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Nhân hóa: “điệu làm sao”, “mặc áo”, “trôi thơ thẩn”, “thêu trước ngực”</a:t>
                      </a:r>
                      <a:endParaRPr lang="vi-VN" sz="3200" b="0" i="0" u="none" strike="noStrike" dirty="0">
                        <a:effectLst/>
                        <a:latin typeface="Arial" panose="020B0604020202020204" pitchFamily="34" charset="0"/>
                      </a:endParaRPr>
                    </a:p>
                    <a:p>
                      <a:pPr algn="just" fontAlgn="ctr">
                        <a:lnSpc>
                          <a:spcPct val="107000"/>
                        </a:lnSpc>
                        <a:spcBef>
                          <a:spcPts val="0"/>
                        </a:spcBef>
                        <a:spcAft>
                          <a:spcPts val="0"/>
                        </a:spcAft>
                      </a:pPr>
                      <a:r>
                        <a:rPr lang="vi-VN"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“Áo xanh sông mặc như là mới may”, </a:t>
                      </a:r>
                      <a:endParaRPr lang="vi-VN" sz="3200" b="0" i="0" u="none" strike="noStrike" dirty="0">
                        <a:effectLst/>
                        <a:latin typeface="Arial" panose="020B0604020202020204" pitchFamily="34" charset="0"/>
                      </a:endParaRPr>
                    </a:p>
                    <a:p>
                      <a:pPr algn="just" fontAlgn="ctr">
                        <a:lnSpc>
                          <a:spcPct val="107000"/>
                        </a:lnSpc>
                        <a:spcBef>
                          <a:spcPts val="0"/>
                        </a:spcBef>
                        <a:spcAft>
                          <a:spcPts val="0"/>
                        </a:spcAft>
                      </a:pPr>
                      <a:r>
                        <a:rPr lang="vi-VN"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Dòng sông hiện lên xinh đẹp, điệu đà, cuốn hút như một thiếu nữ</a:t>
                      </a:r>
                      <a:endParaRPr lang="vi-VN"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884518"/>
                  </a:ext>
                </a:extLst>
              </a:tr>
            </a:tbl>
          </a:graphicData>
        </a:graphic>
      </p:graphicFrame>
      <p:pic>
        <p:nvPicPr>
          <p:cNvPr id="6" name="图片 2">
            <a:extLst>
              <a:ext uri="{FF2B5EF4-FFF2-40B4-BE49-F238E27FC236}">
                <a16:creationId xmlns:a16="http://schemas.microsoft.com/office/drawing/2014/main" id="{11869E55-5068-8547-8C8C-7E7365103930}"/>
              </a:ext>
            </a:extLst>
          </p:cNvPr>
          <p:cNvPicPr>
            <a:picLocks noChangeAspect="1"/>
          </p:cNvPicPr>
          <p:nvPr/>
        </p:nvPicPr>
        <p:blipFill rotWithShape="1">
          <a:blip r:embed="rId2">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2273285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73705C80-27B1-374F-AACD-FB52D0B103D7}"/>
              </a:ext>
            </a:extLst>
          </p:cNvPr>
          <p:cNvGraphicFramePr>
            <a:graphicFrameLocks noGrp="1"/>
          </p:cNvGraphicFramePr>
          <p:nvPr>
            <p:extLst>
              <p:ext uri="{D42A27DB-BD31-4B8C-83A1-F6EECF244321}">
                <p14:modId xmlns:p14="http://schemas.microsoft.com/office/powerpoint/2010/main" val="3106528716"/>
              </p:ext>
            </p:extLst>
          </p:nvPr>
        </p:nvGraphicFramePr>
        <p:xfrm>
          <a:off x="890954" y="871373"/>
          <a:ext cx="10433538" cy="4983247"/>
        </p:xfrm>
        <a:graphic>
          <a:graphicData uri="http://schemas.openxmlformats.org/drawingml/2006/table">
            <a:tbl>
              <a:tblPr firstRow="1" firstCol="1" bandRow="1"/>
              <a:tblGrid>
                <a:gridCol w="2404768">
                  <a:extLst>
                    <a:ext uri="{9D8B030D-6E8A-4147-A177-3AD203B41FA5}">
                      <a16:colId xmlns:a16="http://schemas.microsoft.com/office/drawing/2014/main" val="1307602674"/>
                    </a:ext>
                  </a:extLst>
                </a:gridCol>
                <a:gridCol w="6606318">
                  <a:extLst>
                    <a:ext uri="{9D8B030D-6E8A-4147-A177-3AD203B41FA5}">
                      <a16:colId xmlns:a16="http://schemas.microsoft.com/office/drawing/2014/main" val="794405002"/>
                    </a:ext>
                  </a:extLst>
                </a:gridCol>
                <a:gridCol w="1422452">
                  <a:extLst>
                    <a:ext uri="{9D8B030D-6E8A-4147-A177-3AD203B41FA5}">
                      <a16:colId xmlns:a16="http://schemas.microsoft.com/office/drawing/2014/main" val="3250735371"/>
                    </a:ext>
                  </a:extLst>
                </a:gridCol>
              </a:tblGrid>
              <a:tr h="1018115">
                <a:tc>
                  <a:txBody>
                    <a:bodyPr/>
                    <a:lstStyle/>
                    <a:p>
                      <a:pPr algn="ctr" fontAlgn="ctr">
                        <a:lnSpc>
                          <a:spcPct val="115000"/>
                        </a:lnSpc>
                        <a:spcBef>
                          <a:spcPts val="0"/>
                        </a:spcBef>
                        <a:spcAft>
                          <a:spcPts val="0"/>
                        </a:spcAft>
                      </a:pPr>
                      <a:r>
                        <a:rPr lang="en-US" sz="20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fontAlgn="ctr">
                        <a:lnSpc>
                          <a:spcPct val="115000"/>
                        </a:lnSpc>
                        <a:spcBef>
                          <a:spcPts val="0"/>
                        </a:spcBef>
                        <a:spcAft>
                          <a:spcPts val="0"/>
                        </a:spcAft>
                      </a:pPr>
                      <a:r>
                        <a:rPr lang="en-US" sz="20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000" b="0" i="0" u="none" strike="noStrike" dirty="0">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Bef>
                          <a:spcPts val="0"/>
                        </a:spcBef>
                        <a:spcAft>
                          <a:spcPts val="0"/>
                        </a:spcAft>
                      </a:pPr>
                      <a:r>
                        <a:rPr lang="en-US" sz="20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0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2000" b="0" i="0" u="none" strike="noStrike" dirty="0">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Bef>
                          <a:spcPts val="0"/>
                        </a:spcBef>
                        <a:spcAft>
                          <a:spcPts val="0"/>
                        </a:spcAft>
                      </a:pPr>
                      <a:r>
                        <a:rPr lang="vi-VN" sz="2000" b="1"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vi-VN"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412265"/>
                  </a:ext>
                </a:extLst>
              </a:tr>
              <a:tr h="1701359">
                <a:tc>
                  <a:txBody>
                    <a:bodyPr/>
                    <a:lstStyle/>
                    <a:p>
                      <a:pPr algn="ctr" fontAlgn="ctr">
                        <a:lnSpc>
                          <a:spcPct val="115000"/>
                        </a:lnSpc>
                        <a:spcBef>
                          <a:spcPts val="0"/>
                        </a:spcBef>
                        <a:spcAft>
                          <a:spcPts val="0"/>
                        </a:spcAft>
                      </a:pPr>
                      <a:r>
                        <a:rPr lang="en-US"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đoạn</a:t>
                      </a:r>
                      <a:endParaRPr lang="en-US"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Mở đoạn bằng chữ viết hoa lùi vào đầu dòng.</a:t>
                      </a:r>
                      <a:endParaRPr lang="vi-VN" sz="2000" b="0" i="0" u="none" strike="noStrike">
                        <a:effectLst/>
                        <a:latin typeface="Arial" panose="020B0604020202020204" pitchFamily="34" charset="0"/>
                      </a:endParaRPr>
                    </a:p>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ngôi thứ nhất để ghi lại cảm xúc của mình về bài thơ.</a:t>
                      </a:r>
                      <a:endParaRPr lang="vi-VN" sz="2000" b="0" i="0" u="none" strike="noStrike">
                        <a:effectLst/>
                        <a:latin typeface="Arial" panose="020B0604020202020204" pitchFamily="34" charset="0"/>
                      </a:endParaRPr>
                    </a:p>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câu chủ đề nêu tên bài thơ, tên tác giả (nếu có) và cảm xúc khái quát về bài thơ.</a:t>
                      </a:r>
                      <a:endParaRPr lang="vi-VN"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fontAlgn="ctr">
                        <a:lnSpc>
                          <a:spcPct val="115000"/>
                        </a:lnSpc>
                        <a:spcBef>
                          <a:spcPts val="0"/>
                        </a:spcBef>
                        <a:spcAft>
                          <a:spcPts val="0"/>
                        </a:spcAft>
                      </a:pPr>
                      <a:r>
                        <a:rPr lang="en-US"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095846324"/>
                  </a:ext>
                </a:extLst>
              </a:tr>
              <a:tr h="1018115">
                <a:tc>
                  <a:txBody>
                    <a:bodyPr/>
                    <a:lstStyle/>
                    <a:p>
                      <a:pPr algn="ctr" fontAlgn="ctr">
                        <a:lnSpc>
                          <a:spcPct val="115000"/>
                        </a:lnSpc>
                        <a:spcBef>
                          <a:spcPts val="0"/>
                        </a:spcBef>
                        <a:spcAft>
                          <a:spcPts val="0"/>
                        </a:spcAft>
                      </a:pPr>
                      <a:r>
                        <a:rPr lang="en-US"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đoạn</a:t>
                      </a:r>
                      <a:endParaRPr lang="en-US"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Trình bày cảm xúc về bài thơ theo một trình tự hợp lí bằng một số câu.</a:t>
                      </a:r>
                      <a:endParaRPr lang="vi-VN" sz="2000" b="0" i="0" u="none" strike="noStrike">
                        <a:effectLst/>
                        <a:latin typeface="Arial" panose="020B0604020202020204" pitchFamily="34" charset="0"/>
                      </a:endParaRPr>
                    </a:p>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Trích một số từ ngữ, hình ảnh gợi cảm xúc trong bài thơ.</a:t>
                      </a:r>
                      <a:endParaRPr lang="vi-VN"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fontAlgn="ctr">
                        <a:lnSpc>
                          <a:spcPct val="115000"/>
                        </a:lnSpc>
                        <a:spcBef>
                          <a:spcPts val="0"/>
                        </a:spcBef>
                        <a:spcAft>
                          <a:spcPts val="0"/>
                        </a:spcAft>
                      </a:pPr>
                      <a:r>
                        <a:rPr lang="en-US"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331690378"/>
                  </a:ext>
                </a:extLst>
              </a:tr>
              <a:tr h="1018115">
                <a:tc>
                  <a:txBody>
                    <a:bodyPr/>
                    <a:lstStyle/>
                    <a:p>
                      <a:pPr algn="ctr" fontAlgn="ctr">
                        <a:lnSpc>
                          <a:spcPct val="115000"/>
                        </a:lnSpc>
                        <a:spcBef>
                          <a:spcPts val="0"/>
                        </a:spcBef>
                        <a:spcAft>
                          <a:spcPts val="0"/>
                        </a:spcAft>
                      </a:pPr>
                      <a:r>
                        <a:rPr lang="en-US"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đoạn</a:t>
                      </a:r>
                      <a:endParaRPr lang="en-US"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lại cảm xúc và ý nghĩa của bài thơ với bản thân.</a:t>
                      </a:r>
                      <a:endParaRPr lang="vi-VN" sz="2000" b="0" i="0" u="none" strike="noStrike">
                        <a:effectLst/>
                        <a:latin typeface="Arial" panose="020B0604020202020204" pitchFamily="34" charset="0"/>
                      </a:endParaRPr>
                    </a:p>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Kết đoạn bằng dấu câu dùng để ngắt đoạn.</a:t>
                      </a:r>
                      <a:endParaRPr lang="vi-VN"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fontAlgn="ctr">
                        <a:lnSpc>
                          <a:spcPct val="115000"/>
                        </a:lnSpc>
                        <a:spcBef>
                          <a:spcPts val="0"/>
                        </a:spcBef>
                        <a:spcAft>
                          <a:spcPts val="0"/>
                        </a:spcAft>
                      </a:pPr>
                      <a:r>
                        <a:rPr lang="en-US" sz="20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dirty="0">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884578259"/>
                  </a:ext>
                </a:extLst>
              </a:tr>
            </a:tbl>
          </a:graphicData>
        </a:graphic>
      </p:graphicFrame>
    </p:spTree>
    <p:extLst>
      <p:ext uri="{BB962C8B-B14F-4D97-AF65-F5344CB8AC3E}">
        <p14:creationId xmlns:p14="http://schemas.microsoft.com/office/powerpoint/2010/main" val="258228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r="827"/>
          <a:stretch/>
        </p:blipFill>
        <p:spPr>
          <a:xfrm>
            <a:off x="-3404" y="0"/>
            <a:ext cx="12195404" cy="6858000"/>
          </a:xfrm>
          <a:prstGeom prst="rect">
            <a:avLst/>
          </a:prstGeom>
        </p:spPr>
      </p:pic>
      <p:sp>
        <p:nvSpPr>
          <p:cNvPr id="4" name="文本框 3"/>
          <p:cNvSpPr txBox="1"/>
          <p:nvPr/>
        </p:nvSpPr>
        <p:spPr>
          <a:xfrm>
            <a:off x="2195762" y="2270492"/>
            <a:ext cx="7797071" cy="1631216"/>
          </a:xfrm>
          <a:prstGeom prst="rect">
            <a:avLst/>
          </a:prstGeom>
          <a:noFill/>
        </p:spPr>
        <p:txBody>
          <a:bodyPr wrap="none" rtlCol="0">
            <a:spAutoFit/>
          </a:bodyPr>
          <a:lstStyle/>
          <a:p>
            <a:pPr algn="ctr"/>
            <a:r>
              <a:rPr lang="en-US" altLang="zh-CN" sz="10000" dirty="0">
                <a:solidFill>
                  <a:srgbClr val="DE466A"/>
                </a:solidFill>
                <a:latin typeface="方正启体简体" panose="03000509000000000000" pitchFamily="65" charset="-122"/>
                <a:ea typeface="方正启体简体" panose="03000509000000000000" pitchFamily="65" charset="-122"/>
              </a:rPr>
              <a:t>THANK YOU</a:t>
            </a:r>
            <a:endParaRPr lang="zh-CN" altLang="en-US" sz="10000" dirty="0">
              <a:solidFill>
                <a:srgbClr val="DE466A"/>
              </a:solidFill>
              <a:latin typeface="方正启体简体" panose="03000509000000000000" pitchFamily="65" charset="-122"/>
              <a:ea typeface="方正启体简体" panose="03000509000000000000" pitchFamily="65" charset="-122"/>
            </a:endParaRPr>
          </a:p>
        </p:txBody>
      </p:sp>
    </p:spTree>
    <p:extLst>
      <p:ext uri="{BB962C8B-B14F-4D97-AF65-F5344CB8AC3E}">
        <p14:creationId xmlns:p14="http://schemas.microsoft.com/office/powerpoint/2010/main" val="3216285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9" y="1012972"/>
            <a:ext cx="9652002" cy="1077218"/>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Long Thành, trong văn bản “Những câu hát dân gian về vẻ đẹp quê hương” là nhắc đến địa danh nào? </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8" y="2890391"/>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Thành Thăng Long, tên gọi Hà Nội xưa</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Thành Thăng Long, tên gọi của cố đô Huế</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Thành Thăng Long, tên gọi của tỉnh Thanh Hoá ngày xưa</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Thành Thăng Long, tên gọi của tỉnh Nghệ An ngày xưa</a:t>
            </a:r>
          </a:p>
        </p:txBody>
      </p:sp>
    </p:spTree>
    <p:extLst>
      <p:ext uri="{BB962C8B-B14F-4D97-AF65-F5344CB8AC3E}">
        <p14:creationId xmlns:p14="http://schemas.microsoft.com/office/powerpoint/2010/main" val="2635388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bài ca dao 1, văn bản “Những câu hát dân gian về vẻ đẹp quê hương”, hình ảnh Long Thành xưa hiện ra như thế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Có ba mươi sáu phố, phố nào cũng đông đúc, nhộn nhịp</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Có ba mươi tám phố, phố nào cũng đông đúc, nhộn nhịp</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Có ba mươi chín phố, phố nào cũng đông đúc, nhộn nhịp</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Có bốn mươi phố, phố nào cũng đông đúc, nhộn nhịp</a:t>
            </a:r>
          </a:p>
        </p:txBody>
      </p:sp>
    </p:spTree>
    <p:extLst>
      <p:ext uri="{BB962C8B-B14F-4D97-AF65-F5344CB8AC3E}">
        <p14:creationId xmlns:p14="http://schemas.microsoft.com/office/powerpoint/2010/main" val="3120748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bài ca dao 1, văn bản “Những câu hát dân gian về vẻ đẹp quê hương”, khi chia tay Long Thành, người về có tâm trạng như thế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Vui vẻ, vì đã được đi chơi khắp Long Thành</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Vui vì đã được thưởng thức các món ăn ngon ở Long Thành</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Nhớ cảnh ngẩn ngơ</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Nhớ người ngẩn ngơ</a:t>
            </a:r>
          </a:p>
        </p:txBody>
      </p:sp>
    </p:spTree>
    <p:extLst>
      <p:ext uri="{BB962C8B-B14F-4D97-AF65-F5344CB8AC3E}">
        <p14:creationId xmlns:p14="http://schemas.microsoft.com/office/powerpoint/2010/main" val="22686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FF8AD8"/>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bài ca dao 2, văn bản “Những câu hát dân gian về vẻ đẹp quê hương”, người giải đố trả lời sông sâu nhất nước ta là sông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Sông Hồng</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Sông Bạch Đằng</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Sông Cửu Long</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Sông Lam</a:t>
            </a:r>
          </a:p>
        </p:txBody>
      </p:sp>
    </p:spTree>
    <p:extLst>
      <p:ext uri="{BB962C8B-B14F-4D97-AF65-F5344CB8AC3E}">
        <p14:creationId xmlns:p14="http://schemas.microsoft.com/office/powerpoint/2010/main" val="34301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rgbClr val="FF8AD8"/>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bài ca dao 2, văn bản “Những câu hát dân gian về vẻ đẹp quê hương”, người giải đố trả lời núi cao nhất nước ta là sông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Núi Lam Sơn ở Thanh Hoá</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Núi Dinh ở Vũng Tàu</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Núi Lớn ở Vũng Tàu</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Núi Bà Đen ở Tây Ninh</a:t>
            </a:r>
          </a:p>
        </p:txBody>
      </p:sp>
    </p:spTree>
    <p:extLst>
      <p:ext uri="{BB962C8B-B14F-4D97-AF65-F5344CB8AC3E}">
        <p14:creationId xmlns:p14="http://schemas.microsoft.com/office/powerpoint/2010/main" val="1782229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477328"/>
          </a:xfrm>
          <a:prstGeom prst="rect">
            <a:avLst/>
          </a:prstGeom>
          <a:noFill/>
        </p:spPr>
        <p:txBody>
          <a:bodyPr wrap="square" rtlCol="0">
            <a:spAutoFit/>
          </a:bodyPr>
          <a:lstStyle/>
          <a:p>
            <a:pPr algn="ctr"/>
            <a:r>
              <a:rPr lang="en-VN" sz="3000" b="1" dirty="0">
                <a:solidFill>
                  <a:schemeClr val="bg1"/>
                </a:solidFill>
                <a:latin typeface="Times New Roman" panose="02020603050405020304" pitchFamily="18" charset="0"/>
                <a:cs typeface="Times New Roman" panose="02020603050405020304" pitchFamily="18" charset="0"/>
              </a:rPr>
              <a:t>Câu “Cá tôm sẵn bắt, lúa trời sẵn ăn” trong bài ca dao số 3, văn bản “Những câu hát dân gian về vẻ đẹp quê hương” ca ngợi sự trù phú của vùng nào nước ta?</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Vùng Tây Bắc Bộ</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Vùng Đông Bắc Bộ</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Miệt Tháp Mười</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Vùng Bắc Trung Bộ</a:t>
            </a:r>
          </a:p>
        </p:txBody>
      </p:sp>
    </p:spTree>
    <p:extLst>
      <p:ext uri="{BB962C8B-B14F-4D97-AF65-F5344CB8AC3E}">
        <p14:creationId xmlns:p14="http://schemas.microsoft.com/office/powerpoint/2010/main" val="315015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FF8AD8"/>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1258497"/>
            <a:ext cx="9067801" cy="553998"/>
          </a:xfrm>
          <a:prstGeom prst="rect">
            <a:avLst/>
          </a:prstGeom>
          <a:noFill/>
        </p:spPr>
        <p:txBody>
          <a:bodyPr wrap="square" rtlCol="0">
            <a:spAutoFit/>
          </a:bodyPr>
          <a:lstStyle/>
          <a:p>
            <a:pPr algn="ctr"/>
            <a:r>
              <a:rPr lang="en-VN" sz="3000" b="1" dirty="0">
                <a:solidFill>
                  <a:schemeClr val="bg1"/>
                </a:solidFill>
                <a:latin typeface="Times New Roman" panose="02020603050405020304" pitchFamily="18" charset="0"/>
                <a:cs typeface="Times New Roman" panose="02020603050405020304" pitchFamily="18" charset="0"/>
              </a:rPr>
              <a:t>Bài “Việt Nam quê hương ta” của tác giả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Tế Hanh</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Nguyễn Khoa Điểm</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Tố Hữu</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4308233"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Nguyễn Đình Thi</a:t>
            </a:r>
          </a:p>
        </p:txBody>
      </p:sp>
    </p:spTree>
    <p:extLst>
      <p:ext uri="{BB962C8B-B14F-4D97-AF65-F5344CB8AC3E}">
        <p14:creationId xmlns:p14="http://schemas.microsoft.com/office/powerpoint/2010/main" val="61507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0"/>
                                        </p:tgtEl>
                                        <p:attrNameLst>
                                          <p:attrName>fillcolor</p:attrName>
                                        </p:attrNameLst>
                                      </p:cBhvr>
                                      <p:to>
                                        <a:srgbClr val="FF8AD8"/>
                                      </p:to>
                                    </p:animClr>
                                    <p:set>
                                      <p:cBhvr>
                                        <p:cTn id="7" dur="2000" fill="hold"/>
                                        <p:tgtEl>
                                          <p:spTgt spid="30"/>
                                        </p:tgtEl>
                                        <p:attrNameLst>
                                          <p:attrName>fill.type</p:attrName>
                                        </p:attrNameLst>
                                      </p:cBhvr>
                                      <p:to>
                                        <p:strVal val="solid"/>
                                      </p:to>
                                    </p:set>
                                    <p:set>
                                      <p:cBhvr>
                                        <p:cTn id="8" dur="20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1498</Words>
  <Application>Microsoft Office PowerPoint</Application>
  <PresentationFormat>Widescreen</PresentationFormat>
  <Paragraphs>173</Paragraphs>
  <Slides>24</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微软雅黑</vt:lpstr>
      <vt:lpstr>SimSun</vt:lpstr>
      <vt:lpstr>#9Slide03 SFU Grenoble Medium</vt:lpstr>
      <vt:lpstr>Arial</vt:lpstr>
      <vt:lpstr>等线</vt:lpstr>
      <vt:lpstr>Times New Roman</vt:lpstr>
      <vt:lpstr>方正启体简体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Admin</cp:lastModifiedBy>
  <cp:revision>42</cp:revision>
  <dcterms:created xsi:type="dcterms:W3CDTF">2017-05-04T04:55:15Z</dcterms:created>
  <dcterms:modified xsi:type="dcterms:W3CDTF">2021-07-31T00:37:08Z</dcterms:modified>
</cp:coreProperties>
</file>