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01" r:id="rId2"/>
    <p:sldId id="500" r:id="rId3"/>
    <p:sldId id="278" r:id="rId4"/>
    <p:sldId id="502" r:id="rId5"/>
    <p:sldId id="504" r:id="rId6"/>
    <p:sldId id="503" r:id="rId7"/>
    <p:sldId id="505" r:id="rId8"/>
    <p:sldId id="506" r:id="rId9"/>
    <p:sldId id="261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87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3333FF"/>
                </a:solidFill>
                <a:latin typeface="More Sugar"/>
              </a:rPr>
              <a:t>BÀI 2: GTLN VÀ GTNN CỦA HÀM SỐ (TIẾT 4)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849886" y="4860266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24128F1-F55D-0AF3-3771-FAC74B962C07}"/>
              </a:ext>
            </a:extLst>
          </p:cNvPr>
          <p:cNvSpPr txBox="1"/>
          <p:nvPr/>
        </p:nvSpPr>
        <p:spPr>
          <a:xfrm>
            <a:off x="3004897" y="3612641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E0DD4D-2ACF-4B79-A7B0-8A91DB234E06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07825370-7503-4192-BEB5-A49F58AFA93A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CD109D80-EDC0-46FE-8137-A0991306E708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23FA966B-5E32-4A62-94D0-336741D4C516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5B87F436-89AE-41EA-B0AC-67AD649E9022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C3A30807-63E3-49A0-967D-508AA1651285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88CDE527-03E2-49A0-983C-F88F98C93122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10E5D61B-F95F-4396-ABF3-5F9BCF8384D4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02D08586-B26E-4FCA-AFD5-175EE0FDC6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FAAD62B6-5A1E-4956-BB82-7FC350996A4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812BEAFF-9D30-4329-977F-75991C06CB5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4D56B81A-333B-40FB-9960-83B646C839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4B2A66AC-CA4E-48AD-87F4-DB261EDFB6F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79EC746F-0D40-4437-8B71-C541EEDE4F8A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4E4AC3A2-730A-4247-B875-6278EE9CCD8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3987809A-41FD-4E1F-ADF3-598EB61A766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3D99AE0E-D1D0-4027-864F-F366D04EEB3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D6466FDC-195A-4F91-A53A-A4E4C8A5F569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AE625729-7E1E-49E4-B67C-6C10167F3926}"/>
              </a:ext>
            </a:extLst>
          </p:cNvPr>
          <p:cNvSpPr txBox="1">
            <a:spLocks/>
          </p:cNvSpPr>
          <p:nvPr/>
        </p:nvSpPr>
        <p:spPr>
          <a:xfrm>
            <a:off x="4994618" y="2241150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SGK ( </a:t>
            </a:r>
            <a:r>
              <a:rPr lang="en-US" sz="3600" b="1" dirty="0" err="1"/>
              <a:t>phần</a:t>
            </a:r>
            <a:r>
              <a:rPr lang="en-US" sz="3600" b="1" dirty="0"/>
              <a:t> 2 )</a:t>
            </a:r>
            <a:endParaRPr lang="en-US" sz="36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6A94E3D9-A3EA-4A7A-99C1-346BF91BF76A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600" dirty="0"/>
                  <a:t>Tìm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nhỏ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algn="ctr">
                  <a:lnSpc>
                    <a:spcPct val="10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mới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,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thấy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ma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x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n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https://img.loigiaihay.com/picture/2024/0305/00_66.png">
            <a:extLst>
              <a:ext uri="{FF2B5EF4-FFF2-40B4-BE49-F238E27FC236}">
                <a16:creationId xmlns:a16="http://schemas.microsoft.com/office/drawing/2014/main" id="{484A21B2-49CA-4A6A-B8A7-AF3BDECD4747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87" y="2956001"/>
            <a:ext cx="7943556" cy="2243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Khối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/>
                          <m:t> </m:t>
                        </m:r>
                        <m:r>
                          <m:rPr>
                            <m:nor/>
                          </m:rPr>
                          <a:rPr lang="en-US" sz="2800"/>
                          <m:t>kg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cửa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ngày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phụ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bán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(</a:t>
                </a:r>
                <a:r>
                  <a:rPr lang="en-US" sz="2800" dirty="0" err="1"/>
                  <a:t>nghìn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/kg)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=15−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Doanh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việc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cửa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/>
                  <a:t>a) </a:t>
                </a:r>
                <a:r>
                  <a:rPr lang="en-US" sz="2800" dirty="0" err="1"/>
                  <a:t>Viết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diễn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/>
                  <a:t>b) </a:t>
                </a: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kilôgam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sản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phẩm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doanh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doanh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r="-15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96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=15−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15−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Thay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ta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15−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+30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+30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+30=0⇔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=7,5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1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523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ma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x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7,5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=112,5</m:t>
                    </m:r>
                  </m:oMath>
                </a14:m>
                <a:br>
                  <a:rPr lang="en-US" sz="2800" dirty="0"/>
                </a:b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kilôgam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sản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phấm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7,5 </a:t>
                </a:r>
                <a:r>
                  <a:rPr lang="en-US" sz="2800" dirty="0" err="1"/>
                  <a:t>nghìn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/kg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sê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doanh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112,5 </a:t>
                </a:r>
                <a:r>
                  <a:rPr lang="en-US" sz="2800" dirty="0" err="1"/>
                  <a:t>nghìn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endParaRPr lang="en-US" sz="2800" dirty="0"/>
              </a:p>
              <a:p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1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https://img.loigiaihay.com/picture/2024/0305/00_67.png">
            <a:extLst>
              <a:ext uri="{FF2B5EF4-FFF2-40B4-BE49-F238E27FC236}">
                <a16:creationId xmlns:a16="http://schemas.microsoft.com/office/drawing/2014/main" id="{01AE9596-16D8-4E8D-8C7E-349A096B7AC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5" y="1885071"/>
            <a:ext cx="8181145" cy="2352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78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3600" dirty="0"/>
                  <a:t>Hộp </a:t>
                </a:r>
                <a:r>
                  <a:rPr lang="en-US" sz="3600" dirty="0" err="1"/>
                  <a:t>sữa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được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thiết</a:t>
                </a:r>
                <a:r>
                  <a:rPr lang="en-US" sz="3600" dirty="0"/>
                  <a:t> </a:t>
                </a:r>
                <a:r>
                  <a:rPr lang="en-US" sz="3600" dirty="0" err="1"/>
                  <a:t>kế</a:t>
                </a:r>
                <a:r>
                  <a:rPr lang="en-US" sz="3600" dirty="0"/>
                  <a:t> </a:t>
                </a:r>
                <a:r>
                  <a:rPr lang="en-US" sz="3600" dirty="0" err="1"/>
                  <a:t>dạng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hình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hộp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chữ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nhật</a:t>
                </a:r>
                <a:r>
                  <a:rPr lang="en-US" sz="3600" dirty="0"/>
                  <a:t> </a:t>
                </a:r>
                <a:r>
                  <a:rPr lang="en-US" sz="3600" dirty="0" err="1"/>
                  <a:t>với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đáy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hình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vuông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cạnh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sz="3600" i="1"/>
                      <m:t> </m:t>
                    </m:r>
                    <m:r>
                      <m:rPr>
                        <m:nor/>
                      </m:rPr>
                      <a:rPr lang="en-US" sz="3600"/>
                      <m:t>cm</m:t>
                    </m:r>
                  </m:oMath>
                </a14:m>
                <a:r>
                  <a:rPr lang="en-US" sz="3600" dirty="0"/>
                  <a:t>. </a:t>
                </a:r>
                <a:r>
                  <a:rPr lang="en-US" sz="3600" dirty="0" err="1"/>
                  <a:t>Tìm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để</a:t>
                </a:r>
                <a:r>
                  <a:rPr lang="en-US" sz="3600" dirty="0"/>
                  <a:t> </a:t>
                </a:r>
                <a:r>
                  <a:rPr lang="en-US" sz="3600" dirty="0" err="1"/>
                  <a:t>diện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tích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toàn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phần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hộp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nhỏ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nhất</a:t>
                </a:r>
                <a:r>
                  <a:rPr lang="en-US" sz="36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600" b="1" dirty="0"/>
                  <a:t>Lời </a:t>
                </a:r>
                <a:r>
                  <a:rPr lang="en-US" sz="3600" b="1" dirty="0" err="1"/>
                  <a:t>giải</a:t>
                </a:r>
                <a:endParaRPr lang="en-US" sz="3600" dirty="0"/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/>
                  <a:t>Gọi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chiều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cao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hộp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 h (cm)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/>
                  <a:t>Thể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tích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hộp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/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/>
                  <a:t>Diện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tích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toàn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phần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hộp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là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𝑡𝑝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𝑑𝑎𝑦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h𝑥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=4⋅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/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/>
                  <a:t>Tập</a:t>
                </a:r>
                <a:r>
                  <a:rPr lang="en-US" sz="3600" dirty="0"/>
                  <a:t> </a:t>
                </a:r>
                <a:r>
                  <a:rPr lang="en-US" sz="3600" dirty="0" err="1"/>
                  <a:t>xác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định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360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</a:rPr>
                        <m:t>=0⇔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/>
              </a:p>
              <a:p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 t="-60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45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cm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toàn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hộp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c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https://img.loigiaihay.com/picture/2024/0305/00_68.png">
            <a:extLst>
              <a:ext uri="{FF2B5EF4-FFF2-40B4-BE49-F238E27FC236}">
                <a16:creationId xmlns:a16="http://schemas.microsoft.com/office/drawing/2014/main" id="{A2D791BF-242E-4CA0-988D-8354B3C69131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2" y="2140059"/>
            <a:ext cx="8590671" cy="2527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396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68217" y="291730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>
                <a:cs typeface="Arial" panose="020B0604020202020204" pitchFamily="34" charset="0"/>
              </a:rPr>
              <a:t> 2.4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- </a:t>
            </a:r>
            <a:r>
              <a:rPr lang="vi-VN" sz="2800" b="1" dirty="0">
                <a:cs typeface="Arial" panose="020B0604020202020204" pitchFamily="34" charset="0"/>
              </a:rPr>
              <a:t>Bài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593</Words>
  <Application>Microsoft Office PowerPoint</Application>
  <PresentationFormat>Widescreen</PresentationFormat>
  <Paragraphs>97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2024-11-18T01:40:38Z</dcterms:modified>
</cp:coreProperties>
</file>