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9"/>
  </p:notesMasterIdLst>
  <p:sldIdLst>
    <p:sldId id="276" r:id="rId2"/>
    <p:sldId id="274" r:id="rId3"/>
    <p:sldId id="275" r:id="rId4"/>
    <p:sldId id="264" r:id="rId5"/>
    <p:sldId id="265" r:id="rId6"/>
    <p:sldId id="266" r:id="rId7"/>
    <p:sldId id="267" r:id="rId8"/>
    <p:sldId id="268" r:id="rId9"/>
    <p:sldId id="280" r:id="rId10"/>
    <p:sldId id="279" r:id="rId11"/>
    <p:sldId id="273" r:id="rId12"/>
    <p:sldId id="281" r:id="rId13"/>
    <p:sldId id="262" r:id="rId14"/>
    <p:sldId id="272" r:id="rId15"/>
    <p:sldId id="263" r:id="rId16"/>
    <p:sldId id="270" r:id="rId17"/>
    <p:sldId id="271" r:id="rId18"/>
  </p:sldIdLst>
  <p:sldSz cx="9144000" cy="6858000" type="screen4x3"/>
  <p:notesSz cx="6858000" cy="9144000"/>
  <p:defaultTextStyle>
    <a:defPPr>
      <a:defRPr lang="vi-VN"/>
    </a:defPPr>
    <a:lvl1pPr algn="ctr" rtl="0" fontAlgn="base">
      <a:spcBef>
        <a:spcPct val="50000"/>
      </a:spcBef>
      <a:spcAft>
        <a:spcPct val="0"/>
      </a:spcAft>
      <a:defRPr sz="2400" kern="1200">
        <a:solidFill>
          <a:schemeClr val="tx1"/>
        </a:solidFill>
        <a:latin typeface="Arial" charset="0"/>
        <a:ea typeface="+mn-ea"/>
        <a:cs typeface="Arial" charset="0"/>
      </a:defRPr>
    </a:lvl1pPr>
    <a:lvl2pPr marL="457200" algn="ctr" rtl="0" fontAlgn="base">
      <a:spcBef>
        <a:spcPct val="50000"/>
      </a:spcBef>
      <a:spcAft>
        <a:spcPct val="0"/>
      </a:spcAft>
      <a:defRPr sz="2400" kern="1200">
        <a:solidFill>
          <a:schemeClr val="tx1"/>
        </a:solidFill>
        <a:latin typeface="Arial" charset="0"/>
        <a:ea typeface="+mn-ea"/>
        <a:cs typeface="Arial" charset="0"/>
      </a:defRPr>
    </a:lvl2pPr>
    <a:lvl3pPr marL="914400" algn="ctr" rtl="0" fontAlgn="base">
      <a:spcBef>
        <a:spcPct val="50000"/>
      </a:spcBef>
      <a:spcAft>
        <a:spcPct val="0"/>
      </a:spcAft>
      <a:defRPr sz="2400" kern="1200">
        <a:solidFill>
          <a:schemeClr val="tx1"/>
        </a:solidFill>
        <a:latin typeface="Arial" charset="0"/>
        <a:ea typeface="+mn-ea"/>
        <a:cs typeface="Arial" charset="0"/>
      </a:defRPr>
    </a:lvl3pPr>
    <a:lvl4pPr marL="1371600" algn="ctr" rtl="0" fontAlgn="base">
      <a:spcBef>
        <a:spcPct val="50000"/>
      </a:spcBef>
      <a:spcAft>
        <a:spcPct val="0"/>
      </a:spcAft>
      <a:defRPr sz="2400" kern="1200">
        <a:solidFill>
          <a:schemeClr val="tx1"/>
        </a:solidFill>
        <a:latin typeface="Arial" charset="0"/>
        <a:ea typeface="+mn-ea"/>
        <a:cs typeface="Arial" charset="0"/>
      </a:defRPr>
    </a:lvl4pPr>
    <a:lvl5pPr marL="1828800" algn="ctr"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1FF"/>
    <a:srgbClr val="00FF00"/>
    <a:srgbClr val="FD1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70" d="100"/>
          <a:sy n="70" d="100"/>
        </p:scale>
        <p:origin x="-13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55699-C558-4EB3-ADF0-8971FB45A6ED}" type="datetimeFigureOut">
              <a:rPr lang="vi-VN" smtClean="0"/>
              <a:pPr/>
              <a:t>10/09/2021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CE3A7-5BC4-4007-A09B-BDDBCBA06A64}" type="slidenum">
              <a:rPr lang="vi-VN" smtClean="0"/>
              <a:pPr/>
              <a:t>‹#›</a:t>
            </a:fld>
            <a:endParaRPr lang="vi-VN"/>
          </a:p>
        </p:txBody>
      </p:sp>
    </p:spTree>
    <p:extLst>
      <p:ext uri="{BB962C8B-B14F-4D97-AF65-F5344CB8AC3E}">
        <p14:creationId xmlns:p14="http://schemas.microsoft.com/office/powerpoint/2010/main" val="251028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vi-V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vi-V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C465650-76FE-4DE3-A49B-7A47FFA38623}"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26B7F04F-A51A-46CF-BF9D-0DA821C09467}"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7820705A-701B-4B1E-B647-A618D76881F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lstStyle>
            <a:lvl1pPr marL="681228" indent="-571500">
              <a:lnSpc>
                <a:spcPct val="100000"/>
              </a:lnSpc>
              <a:spcBef>
                <a:spcPts val="0"/>
              </a:spcBef>
              <a:spcAft>
                <a:spcPts val="600"/>
              </a:spcAft>
              <a:buClr>
                <a:schemeClr val="tx1"/>
              </a:buClr>
              <a:buSzPct val="100000"/>
              <a:buFont typeface="+mj-lt"/>
              <a:buAutoNum type="romanUcPeriod"/>
              <a:defRPr sz="2600" b="1" u="sng">
                <a:effectLst>
                  <a:outerShdw blurRad="38100" dist="38100" dir="2700000" algn="tl">
                    <a:srgbClr val="000000">
                      <a:alpha val="43137"/>
                    </a:srgbClr>
                  </a:outerShdw>
                </a:effectLst>
                <a:latin typeface="Times New Roman" pitchFamily="18" charset="0"/>
                <a:cs typeface="Times New Roman" pitchFamily="18" charset="0"/>
              </a:defRPr>
            </a:lvl1pPr>
            <a:lvl2pPr marL="850392" indent="-457200">
              <a:lnSpc>
                <a:spcPct val="150000"/>
              </a:lnSpc>
              <a:buClr>
                <a:schemeClr val="tx1"/>
              </a:buClr>
              <a:buFont typeface="+mj-lt"/>
              <a:buAutoNum type="arabicPeriod"/>
              <a:defRPr sz="2400" b="0" u="sng">
                <a:latin typeface="Times New Roman" pitchFamily="18" charset="0"/>
                <a:cs typeface="Times New Roman" pitchFamily="18" charset="0"/>
              </a:defRPr>
            </a:lvl2pPr>
            <a:lvl3pPr marL="1088136" indent="-457200">
              <a:buClr>
                <a:schemeClr val="tx1"/>
              </a:buClr>
              <a:buFont typeface="+mj-lt"/>
              <a:buAutoNum type="alphaLcPeriod"/>
              <a:defRPr sz="2400">
                <a:latin typeface="Times New Roman" pitchFamily="18" charset="0"/>
                <a:cs typeface="Times New Roman" pitchFamily="18" charset="0"/>
              </a:defRPr>
            </a:lvl3pPr>
            <a:lvl4pPr marL="625475" indent="457200">
              <a:buClrTx/>
              <a:buFont typeface="Wingdings" pitchFamily="2" charset="2"/>
              <a:buChar char="Ø"/>
              <a:defRPr sz="2400">
                <a:latin typeface="Times New Roman" pitchFamily="18" charset="0"/>
                <a:cs typeface="Times New Roman" pitchFamily="18" charset="0"/>
              </a:defRPr>
            </a:lvl4pPr>
            <a:lvl5pPr marL="1082675" indent="0">
              <a:buClrTx/>
              <a:buFont typeface="Times New Roman" pitchFamily="18" charset="0"/>
              <a:buNone/>
              <a:defRPr sz="2400" i="1">
                <a:latin typeface="Times New Roman" pitchFamily="18" charset="0"/>
                <a:cs typeface="Times New Roman"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a:xfrm>
            <a:off x="156492" y="6357959"/>
            <a:ext cx="486418" cy="459098"/>
          </a:xfrm>
        </p:spPr>
        <p:txBody>
          <a:bodyPr/>
          <a:lstStyle>
            <a:lvl1pPr>
              <a:defRPr sz="1200" b="1"/>
            </a:lvl1pPr>
            <a:extLst/>
          </a:lstStyle>
          <a:p>
            <a:fld id="{2EDC1B81-99BC-4B33-85A9-5C30C4D17449}" type="slidenum">
              <a:rPr lang="vi-VN" smtClean="0"/>
              <a:pPr/>
              <a:t>‹#›</a:t>
            </a:fld>
            <a:endParaRPr lang="vi-VN" dirty="0"/>
          </a:p>
        </p:txBody>
      </p:sp>
      <p:sp>
        <p:nvSpPr>
          <p:cNvPr id="7" name="Title 6"/>
          <p:cNvSpPr>
            <a:spLocks noGrp="1"/>
          </p:cNvSpPr>
          <p:nvPr>
            <p:ph type="title" hasCustomPrompt="1"/>
          </p:nvPr>
        </p:nvSpPr>
        <p:spPr>
          <a:xfrm>
            <a:off x="428596" y="214290"/>
            <a:ext cx="8429684" cy="785818"/>
          </a:xfrm>
        </p:spPr>
        <p:txBody>
          <a:bodyPr rtlCol="0">
            <a:noAutofit/>
          </a:bodyPr>
          <a:lstStyle>
            <a:lvl1pPr>
              <a:defRPr sz="36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0000" endA="300" endPos="50000" dist="29997" dir="5400000" sy="-100000" algn="bl" rotWithShape="0"/>
                </a:effectLst>
                <a:latin typeface="Times New Roman" pitchFamily="18" charset="0"/>
                <a:cs typeface="Times New Roman" pitchFamily="18" charset="0"/>
              </a:defRPr>
            </a:lvl1pPr>
            <a:extLst/>
          </a:lstStyle>
          <a:p>
            <a:r>
              <a:rPr kumimoji="0" lang="en-US" dirty="0" smtClean="0"/>
              <a:t>CLICK TO EDIT MASTER TITLE STYLE</a:t>
            </a:r>
            <a:endParaRPr kumimoji="0" lang="en-US" dirty="0"/>
          </a:p>
        </p:txBody>
      </p:sp>
      <p:cxnSp>
        <p:nvCxnSpPr>
          <p:cNvPr id="9" name="Straight Connector 8"/>
          <p:cNvCxnSpPr/>
          <p:nvPr userDrawn="1"/>
        </p:nvCxnSpPr>
        <p:spPr>
          <a:xfrm>
            <a:off x="285720" y="928670"/>
            <a:ext cx="7500990" cy="1588"/>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vi-VN"/>
          </a:p>
        </p:txBody>
      </p:sp>
      <p:sp>
        <p:nvSpPr>
          <p:cNvPr id="5" name="Footer Placeholder 4"/>
          <p:cNvSpPr>
            <a:spLocks noGrp="1"/>
          </p:cNvSpPr>
          <p:nvPr>
            <p:ph type="ftr" sz="quarter" idx="11"/>
          </p:nvPr>
        </p:nvSpPr>
        <p:spPr/>
        <p:txBody>
          <a:bodyPr/>
          <a:lstStyle>
            <a:extLst/>
          </a:lstStyle>
          <a:p>
            <a:endParaRPr lang="vi-VN"/>
          </a:p>
        </p:txBody>
      </p:sp>
      <p:sp>
        <p:nvSpPr>
          <p:cNvPr id="6" name="Slide Number Placeholder 5"/>
          <p:cNvSpPr>
            <a:spLocks noGrp="1"/>
          </p:cNvSpPr>
          <p:nvPr>
            <p:ph type="sldNum" sz="quarter" idx="12"/>
          </p:nvPr>
        </p:nvSpPr>
        <p:spPr/>
        <p:txBody>
          <a:bodyPr/>
          <a:lstStyle>
            <a:extLst/>
          </a:lstStyle>
          <a:p>
            <a:fld id="{4DFE5583-49DF-4CB1-ABE1-9CF87BE713C0}" type="slidenum">
              <a:rPr lang="vi-VN" smtClean="0"/>
              <a:pPr/>
              <a:t>‹#›</a:t>
            </a:fld>
            <a:endParaRPr lang="vi-V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7CDD8E19-8FE0-48C8-BAD7-48A01FD72142}" type="slidenum">
              <a:rPr lang="vi-VN" smtClean="0"/>
              <a:pPr/>
              <a:t>‹#›</a:t>
            </a:fld>
            <a:endParaRPr lang="vi-V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vi-VN"/>
          </a:p>
        </p:txBody>
      </p:sp>
      <p:sp>
        <p:nvSpPr>
          <p:cNvPr id="8" name="Footer Placeholder 7"/>
          <p:cNvSpPr>
            <a:spLocks noGrp="1"/>
          </p:cNvSpPr>
          <p:nvPr>
            <p:ph type="ftr" sz="quarter" idx="11"/>
          </p:nvPr>
        </p:nvSpPr>
        <p:spPr/>
        <p:txBody>
          <a:bodyPr/>
          <a:lstStyle>
            <a:extLst/>
          </a:lstStyle>
          <a:p>
            <a:endParaRPr lang="vi-VN"/>
          </a:p>
        </p:txBody>
      </p:sp>
      <p:sp>
        <p:nvSpPr>
          <p:cNvPr id="9" name="Slide Number Placeholder 8"/>
          <p:cNvSpPr>
            <a:spLocks noGrp="1"/>
          </p:cNvSpPr>
          <p:nvPr>
            <p:ph type="sldNum" sz="quarter" idx="12"/>
          </p:nvPr>
        </p:nvSpPr>
        <p:spPr/>
        <p:txBody>
          <a:bodyPr/>
          <a:lstStyle>
            <a:extLst/>
          </a:lstStyle>
          <a:p>
            <a:fld id="{DFBD91C3-8E89-4F69-8CB6-DEF160ED6A88}" type="slidenum">
              <a:rPr lang="vi-VN" smtClean="0"/>
              <a:pPr/>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vi-VN"/>
          </a:p>
        </p:txBody>
      </p:sp>
      <p:sp>
        <p:nvSpPr>
          <p:cNvPr id="4" name="Footer Placeholder 3"/>
          <p:cNvSpPr>
            <a:spLocks noGrp="1"/>
          </p:cNvSpPr>
          <p:nvPr>
            <p:ph type="ftr" sz="quarter" idx="11"/>
          </p:nvPr>
        </p:nvSpPr>
        <p:spPr/>
        <p:txBody>
          <a:bodyPr/>
          <a:lstStyle>
            <a:extLst/>
          </a:lstStyle>
          <a:p>
            <a:endParaRPr lang="vi-VN"/>
          </a:p>
        </p:txBody>
      </p:sp>
      <p:sp>
        <p:nvSpPr>
          <p:cNvPr id="5" name="Slide Number Placeholder 4"/>
          <p:cNvSpPr>
            <a:spLocks noGrp="1"/>
          </p:cNvSpPr>
          <p:nvPr>
            <p:ph type="sldNum" sz="quarter" idx="12"/>
          </p:nvPr>
        </p:nvSpPr>
        <p:spPr/>
        <p:txBody>
          <a:bodyPr/>
          <a:lstStyle>
            <a:extLst/>
          </a:lstStyle>
          <a:p>
            <a:fld id="{062CD67A-D0F5-4E37-9A40-3ED898A5A06F}" type="slidenum">
              <a:rPr lang="vi-VN" smtClean="0"/>
              <a:pPr/>
              <a:t>‹#›</a:t>
            </a:fld>
            <a:endParaRPr lang="vi-V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vi-VN"/>
          </a:p>
        </p:txBody>
      </p:sp>
      <p:sp>
        <p:nvSpPr>
          <p:cNvPr id="3" name="Footer Placeholder 2"/>
          <p:cNvSpPr>
            <a:spLocks noGrp="1"/>
          </p:cNvSpPr>
          <p:nvPr>
            <p:ph type="ftr" sz="quarter" idx="11"/>
          </p:nvPr>
        </p:nvSpPr>
        <p:spPr/>
        <p:txBody>
          <a:bodyPr/>
          <a:lstStyle>
            <a:extLst/>
          </a:lstStyle>
          <a:p>
            <a:endParaRPr lang="vi-VN"/>
          </a:p>
        </p:txBody>
      </p:sp>
      <p:sp>
        <p:nvSpPr>
          <p:cNvPr id="4" name="Slide Number Placeholder 3"/>
          <p:cNvSpPr>
            <a:spLocks noGrp="1"/>
          </p:cNvSpPr>
          <p:nvPr>
            <p:ph type="sldNum" sz="quarter" idx="12"/>
          </p:nvPr>
        </p:nvSpPr>
        <p:spPr/>
        <p:txBody>
          <a:bodyPr/>
          <a:lstStyle>
            <a:extLst/>
          </a:lstStyle>
          <a:p>
            <a:fld id="{59844AAD-A1E8-4037-BE41-8D9FFA39002B}"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vi-VN"/>
          </a:p>
        </p:txBody>
      </p:sp>
      <p:sp>
        <p:nvSpPr>
          <p:cNvPr id="6" name="Footer Placeholder 5"/>
          <p:cNvSpPr>
            <a:spLocks noGrp="1"/>
          </p:cNvSpPr>
          <p:nvPr>
            <p:ph type="ftr" sz="quarter" idx="11"/>
          </p:nvPr>
        </p:nvSpPr>
        <p:spPr/>
        <p:txBody>
          <a:bodyPr/>
          <a:lstStyle>
            <a:extLst/>
          </a:lstStyle>
          <a:p>
            <a:endParaRPr lang="vi-VN"/>
          </a:p>
        </p:txBody>
      </p:sp>
      <p:sp>
        <p:nvSpPr>
          <p:cNvPr id="7" name="Slide Number Placeholder 6"/>
          <p:cNvSpPr>
            <a:spLocks noGrp="1"/>
          </p:cNvSpPr>
          <p:nvPr>
            <p:ph type="sldNum" sz="quarter" idx="12"/>
          </p:nvPr>
        </p:nvSpPr>
        <p:spPr/>
        <p:txBody>
          <a:bodyPr/>
          <a:lstStyle>
            <a:extLst/>
          </a:lstStyle>
          <a:p>
            <a:fld id="{7A4753F4-4E35-4AA1-8687-3A4A36A82091}" type="slidenum">
              <a:rPr lang="vi-VN" smtClean="0"/>
              <a:pPr/>
              <a:t>‹#›</a:t>
            </a:fld>
            <a:endParaRPr lang="vi-V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vi-V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vi-V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AD8FC6-8161-4372-9329-DD0D2D181BCD}" type="slidenum">
              <a:rPr lang="vi-VN" smtClean="0"/>
              <a:pPr/>
              <a:t>‹#›</a:t>
            </a:fld>
            <a:endParaRPr lang="vi-V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vi-V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vi-V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D6E2E3-40FF-4CC3-A14E-983F34F39252}"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image" Target="../media/image8.png"/><Relationship Id="rId3" Type="http://schemas.openxmlformats.org/officeDocument/2006/relationships/audio" Target="../media/media1.mp3"/><Relationship Id="rId7" Type="http://schemas.openxmlformats.org/officeDocument/2006/relationships/image" Target="../media/image2.gif"/><Relationship Id="rId12"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file:///C:\Users\NTC\Desktop\Thao%20gi&#7843;ng\Top%20ca%20-%20Mai%20Truong%20Men%20Yeu.mp3" TargetMode="External"/><Relationship Id="rId6"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audio" Target="../media/media2.mp3"/><Relationship Id="rId10" Type="http://schemas.openxmlformats.org/officeDocument/2006/relationships/image" Target="../media/image5.gif"/><Relationship Id="rId4" Type="http://schemas.microsoft.com/office/2007/relationships/media" Target="../media/media2.mp3"/><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HANH\Desktop\Harmonica%20Nguy&#7877;n\Hien%20tuong%20cuc%20quang.MP4"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DC1B81-99BC-4B33-85A9-5C30C4D17449}" type="slidenum">
              <a:rPr lang="vi-VN" smtClean="0"/>
              <a:pPr/>
              <a:t>1</a:t>
            </a:fld>
            <a:endParaRPr lang="vi-VN" dirty="0"/>
          </a:p>
        </p:txBody>
      </p:sp>
      <p:pic>
        <p:nvPicPr>
          <p:cNvPr id="11" name="Picture 4" descr="00179[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flipV="1">
            <a:off x="-1165740" y="3269283"/>
            <a:ext cx="2895600" cy="8199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00179[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86133" y="6260432"/>
            <a:ext cx="4267200" cy="644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00179[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a:off x="7441009" y="3173809"/>
            <a:ext cx="2895600" cy="815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00179[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2362200" y="0"/>
            <a:ext cx="42672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euerwerk_13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568950"/>
            <a:ext cx="167640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feuerwerk_13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flipV="1">
            <a:off x="7558088" y="242887"/>
            <a:ext cx="18288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uerwerk_13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11137" y="211137"/>
            <a:ext cx="1828800" cy="14065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feuerwerk_13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467600" y="5603875"/>
            <a:ext cx="1676400" cy="1254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anh 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5638800"/>
            <a:ext cx="1038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descr="000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2765423" y="1558518"/>
            <a:ext cx="3860800" cy="5639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7"/>
          <p:cNvSpPr>
            <a:spLocks noChangeArrowheads="1"/>
          </p:cNvSpPr>
          <p:nvPr/>
        </p:nvSpPr>
        <p:spPr bwMode="auto">
          <a:xfrm>
            <a:off x="754063" y="3958655"/>
            <a:ext cx="403225"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2" name="AutoShape 34"/>
          <p:cNvSpPr>
            <a:spLocks noChangeArrowheads="1"/>
          </p:cNvSpPr>
          <p:nvPr/>
        </p:nvSpPr>
        <p:spPr bwMode="auto">
          <a:xfrm>
            <a:off x="0" y="49530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23" name="AutoShape 35"/>
          <p:cNvSpPr>
            <a:spLocks noChangeArrowheads="1"/>
          </p:cNvSpPr>
          <p:nvPr/>
        </p:nvSpPr>
        <p:spPr bwMode="auto">
          <a:xfrm>
            <a:off x="8077200" y="4191000"/>
            <a:ext cx="503238"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24" name="AutoShape 36"/>
          <p:cNvSpPr>
            <a:spLocks noChangeArrowheads="1"/>
          </p:cNvSpPr>
          <p:nvPr/>
        </p:nvSpPr>
        <p:spPr bwMode="auto">
          <a:xfrm>
            <a:off x="11030" y="1558247"/>
            <a:ext cx="334963"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5" name="AutoShape 37"/>
          <p:cNvSpPr>
            <a:spLocks noChangeArrowheads="1"/>
          </p:cNvSpPr>
          <p:nvPr/>
        </p:nvSpPr>
        <p:spPr bwMode="auto">
          <a:xfrm>
            <a:off x="8458200" y="51816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6" name="AutoShape 38"/>
          <p:cNvSpPr>
            <a:spLocks noChangeArrowheads="1"/>
          </p:cNvSpPr>
          <p:nvPr/>
        </p:nvSpPr>
        <p:spPr bwMode="auto">
          <a:xfrm>
            <a:off x="8229600" y="32004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27" name="AutoShape 39"/>
          <p:cNvSpPr>
            <a:spLocks noChangeArrowheads="1"/>
          </p:cNvSpPr>
          <p:nvPr/>
        </p:nvSpPr>
        <p:spPr bwMode="auto">
          <a:xfrm>
            <a:off x="2011363" y="55626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28" name="AutoShape 42"/>
          <p:cNvSpPr>
            <a:spLocks noChangeArrowheads="1"/>
          </p:cNvSpPr>
          <p:nvPr/>
        </p:nvSpPr>
        <p:spPr bwMode="auto">
          <a:xfrm>
            <a:off x="7040563" y="65532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29" name="AutoShape 43"/>
          <p:cNvSpPr>
            <a:spLocks noChangeArrowheads="1"/>
          </p:cNvSpPr>
          <p:nvPr/>
        </p:nvSpPr>
        <p:spPr bwMode="auto">
          <a:xfrm>
            <a:off x="8153400" y="20574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0" name="AutoShape 44"/>
          <p:cNvSpPr>
            <a:spLocks noChangeArrowheads="1"/>
          </p:cNvSpPr>
          <p:nvPr/>
        </p:nvSpPr>
        <p:spPr bwMode="auto">
          <a:xfrm>
            <a:off x="334963" y="15240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1" name="AutoShape 46"/>
          <p:cNvSpPr>
            <a:spLocks noChangeArrowheads="1"/>
          </p:cNvSpPr>
          <p:nvPr/>
        </p:nvSpPr>
        <p:spPr bwMode="auto">
          <a:xfrm>
            <a:off x="419100" y="2590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2" name="AutoShape 49"/>
          <p:cNvSpPr>
            <a:spLocks noChangeArrowheads="1"/>
          </p:cNvSpPr>
          <p:nvPr/>
        </p:nvSpPr>
        <p:spPr bwMode="auto">
          <a:xfrm>
            <a:off x="5616575" y="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33" name="AutoShape 50"/>
          <p:cNvSpPr>
            <a:spLocks noChangeArrowheads="1"/>
          </p:cNvSpPr>
          <p:nvPr/>
        </p:nvSpPr>
        <p:spPr bwMode="auto">
          <a:xfrm>
            <a:off x="0" y="838200"/>
            <a:ext cx="4191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4" name="AutoShape 51"/>
          <p:cNvSpPr>
            <a:spLocks noChangeArrowheads="1"/>
          </p:cNvSpPr>
          <p:nvPr/>
        </p:nvSpPr>
        <p:spPr bwMode="auto">
          <a:xfrm>
            <a:off x="7543800" y="0"/>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5" name="AutoShape 52"/>
          <p:cNvSpPr>
            <a:spLocks noChangeArrowheads="1"/>
          </p:cNvSpPr>
          <p:nvPr/>
        </p:nvSpPr>
        <p:spPr bwMode="auto">
          <a:xfrm>
            <a:off x="1425575" y="3048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36" name="AutoShape 53"/>
          <p:cNvSpPr>
            <a:spLocks noChangeArrowheads="1"/>
          </p:cNvSpPr>
          <p:nvPr/>
        </p:nvSpPr>
        <p:spPr bwMode="auto">
          <a:xfrm>
            <a:off x="2765425" y="0"/>
            <a:ext cx="252413"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37" name="AutoShape 54"/>
          <p:cNvSpPr>
            <a:spLocks noChangeArrowheads="1"/>
          </p:cNvSpPr>
          <p:nvPr/>
        </p:nvSpPr>
        <p:spPr bwMode="auto">
          <a:xfrm>
            <a:off x="8801100" y="457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8" name="AutoShape 55"/>
          <p:cNvSpPr>
            <a:spLocks noChangeArrowheads="1"/>
          </p:cNvSpPr>
          <p:nvPr/>
        </p:nvSpPr>
        <p:spPr bwMode="auto">
          <a:xfrm>
            <a:off x="3603625" y="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39" name="AutoShape 56"/>
          <p:cNvSpPr>
            <a:spLocks noChangeArrowheads="1"/>
          </p:cNvSpPr>
          <p:nvPr/>
        </p:nvSpPr>
        <p:spPr bwMode="auto">
          <a:xfrm>
            <a:off x="7576285" y="35052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0" name="AutoShape 57"/>
          <p:cNvSpPr>
            <a:spLocks noChangeArrowheads="1"/>
          </p:cNvSpPr>
          <p:nvPr/>
        </p:nvSpPr>
        <p:spPr bwMode="auto">
          <a:xfrm>
            <a:off x="2263775" y="304800"/>
            <a:ext cx="4238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1" name="AutoShape 32"/>
          <p:cNvSpPr>
            <a:spLocks noChangeArrowheads="1"/>
          </p:cNvSpPr>
          <p:nvPr/>
        </p:nvSpPr>
        <p:spPr bwMode="auto">
          <a:xfrm>
            <a:off x="4694238" y="57912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42" name="AutoShape 39"/>
          <p:cNvSpPr>
            <a:spLocks noChangeArrowheads="1"/>
          </p:cNvSpPr>
          <p:nvPr/>
        </p:nvSpPr>
        <p:spPr bwMode="auto">
          <a:xfrm>
            <a:off x="2011363" y="5562600"/>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3" name="AutoShape 45"/>
          <p:cNvSpPr>
            <a:spLocks noChangeArrowheads="1"/>
          </p:cNvSpPr>
          <p:nvPr/>
        </p:nvSpPr>
        <p:spPr bwMode="auto">
          <a:xfrm>
            <a:off x="3771900" y="61722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4" name="AutoShape 52"/>
          <p:cNvSpPr>
            <a:spLocks noChangeArrowheads="1"/>
          </p:cNvSpPr>
          <p:nvPr/>
        </p:nvSpPr>
        <p:spPr bwMode="auto">
          <a:xfrm>
            <a:off x="1981200" y="59436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45" name="AutoShape 52"/>
          <p:cNvSpPr>
            <a:spLocks noChangeArrowheads="1"/>
          </p:cNvSpPr>
          <p:nvPr/>
        </p:nvSpPr>
        <p:spPr bwMode="auto">
          <a:xfrm>
            <a:off x="7696200" y="1143000"/>
            <a:ext cx="250825"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46" name="AutoShape 34"/>
          <p:cNvSpPr>
            <a:spLocks noChangeArrowheads="1"/>
          </p:cNvSpPr>
          <p:nvPr/>
        </p:nvSpPr>
        <p:spPr bwMode="auto">
          <a:xfrm>
            <a:off x="762000" y="5715000"/>
            <a:ext cx="4191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7" name="AutoShape 44"/>
          <p:cNvSpPr>
            <a:spLocks noChangeArrowheads="1"/>
          </p:cNvSpPr>
          <p:nvPr/>
        </p:nvSpPr>
        <p:spPr bwMode="auto">
          <a:xfrm>
            <a:off x="2667000" y="60198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8" name="AutoShape 44"/>
          <p:cNvSpPr>
            <a:spLocks noChangeArrowheads="1"/>
          </p:cNvSpPr>
          <p:nvPr/>
        </p:nvSpPr>
        <p:spPr bwMode="auto">
          <a:xfrm>
            <a:off x="6477000" y="58674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sp>
        <p:nvSpPr>
          <p:cNvPr id="49" name="AutoShape 44"/>
          <p:cNvSpPr>
            <a:spLocks noChangeArrowheads="1"/>
          </p:cNvSpPr>
          <p:nvPr/>
        </p:nvSpPr>
        <p:spPr bwMode="auto">
          <a:xfrm>
            <a:off x="4419600" y="457200"/>
            <a:ext cx="425450"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cs typeface="Arial" charset="0"/>
            </a:endParaRPr>
          </a:p>
        </p:txBody>
      </p:sp>
      <p:pic>
        <p:nvPicPr>
          <p:cNvPr id="50" name="Top ca - Mai Truong Men Yeu.mp3">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11030" y="6582694"/>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2587667" y="1903824"/>
            <a:ext cx="42131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MỪNG</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2" name="Rectangle 51"/>
          <p:cNvSpPr/>
          <p:nvPr/>
        </p:nvSpPr>
        <p:spPr>
          <a:xfrm>
            <a:off x="1" y="2846546"/>
            <a:ext cx="91440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QUÝ THẦY CÔ VỀ DỰ GIỜ VÀ THĂM LỚP </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11A3</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3" name="TextBox 52"/>
          <p:cNvSpPr txBox="1"/>
          <p:nvPr/>
        </p:nvSpPr>
        <p:spPr>
          <a:xfrm>
            <a:off x="36511" y="613137"/>
            <a:ext cx="9144001" cy="1015663"/>
          </a:xfrm>
          <a:prstGeom prst="rect">
            <a:avLst/>
          </a:prstGeom>
          <a:noFill/>
        </p:spPr>
        <p:txBody>
          <a:bodyPr wrap="square" rtlCol="0">
            <a:spAutoFit/>
          </a:bodyPr>
          <a:lstStyle/>
          <a:p>
            <a:pPr algn="ctr"/>
            <a:r>
              <a:rPr lang="en-US" b="1" dirty="0" smtClean="0">
                <a:solidFill>
                  <a:srgbClr val="0000CC"/>
                </a:solidFill>
                <a:latin typeface="Times New Roman" pitchFamily="18" charset="0"/>
                <a:cs typeface="Times New Roman" pitchFamily="18" charset="0"/>
              </a:rPr>
              <a:t>SỞ GIÁO DỤC </a:t>
            </a:r>
            <a:r>
              <a:rPr lang="en-US" b="1" dirty="0">
                <a:solidFill>
                  <a:srgbClr val="0000CC"/>
                </a:solidFill>
                <a:latin typeface="Times New Roman" pitchFamily="18" charset="0"/>
                <a:cs typeface="Times New Roman" pitchFamily="18" charset="0"/>
              </a:rPr>
              <a:t>&amp;</a:t>
            </a:r>
            <a:r>
              <a:rPr lang="en-US" b="1" dirty="0" smtClean="0">
                <a:solidFill>
                  <a:srgbClr val="0000CC"/>
                </a:solidFill>
                <a:latin typeface="Times New Roman" pitchFamily="18" charset="0"/>
                <a:cs typeface="Times New Roman" pitchFamily="18" charset="0"/>
              </a:rPr>
              <a:t> ĐÀO </a:t>
            </a:r>
            <a:r>
              <a:rPr lang="en-US" b="1" dirty="0" smtClean="0">
                <a:solidFill>
                  <a:srgbClr val="0000CC"/>
                </a:solidFill>
                <a:latin typeface="Times New Roman" pitchFamily="18" charset="0"/>
                <a:cs typeface="Times New Roman" pitchFamily="18" charset="0"/>
              </a:rPr>
              <a:t>TẠO PHÚ YÊN</a:t>
            </a:r>
            <a:endParaRPr lang="en-US" b="1" dirty="0" smtClean="0">
              <a:solidFill>
                <a:srgbClr val="0000CC"/>
              </a:solidFill>
              <a:latin typeface="Times New Roman" pitchFamily="18" charset="0"/>
              <a:cs typeface="Times New Roman" pitchFamily="18" charset="0"/>
            </a:endParaRPr>
          </a:p>
          <a:p>
            <a:pPr algn="ctr"/>
            <a:r>
              <a:rPr lang="en-US" b="1" dirty="0" smtClean="0">
                <a:solidFill>
                  <a:srgbClr val="0000CC"/>
                </a:solidFill>
                <a:latin typeface="Times New Roman" pitchFamily="18" charset="0"/>
                <a:cs typeface="Times New Roman" pitchFamily="18" charset="0"/>
              </a:rPr>
              <a:t>TRƯỜNG THPT PHẠM VĂN ĐỒNG</a:t>
            </a:r>
            <a:endParaRPr lang="en-US" b="1" dirty="0">
              <a:solidFill>
                <a:srgbClr val="0000CC"/>
              </a:solidFill>
              <a:latin typeface="Times New Roman" pitchFamily="18" charset="0"/>
              <a:cs typeface="Times New Roman" pitchFamily="18" charset="0"/>
            </a:endParaRPr>
          </a:p>
        </p:txBody>
      </p:sp>
      <p:sp>
        <p:nvSpPr>
          <p:cNvPr id="54" name="TextBox 53"/>
          <p:cNvSpPr txBox="1"/>
          <p:nvPr/>
        </p:nvSpPr>
        <p:spPr>
          <a:xfrm>
            <a:off x="1907704" y="4581128"/>
            <a:ext cx="5514424" cy="1015663"/>
          </a:xfrm>
          <a:prstGeom prst="rect">
            <a:avLst/>
          </a:prstGeom>
          <a:noFill/>
        </p:spPr>
        <p:txBody>
          <a:bodyPr wrap="square" rtlCol="0">
            <a:spAutoFit/>
          </a:bodyPr>
          <a:lstStyle/>
          <a:p>
            <a:r>
              <a:rPr lang="en-US" sz="2400" b="1" dirty="0" err="1" smtClean="0">
                <a:solidFill>
                  <a:srgbClr val="0000CC"/>
                </a:solidFill>
                <a:latin typeface="Times New Roman" pitchFamily="18" charset="0"/>
                <a:cs typeface="Times New Roman" pitchFamily="18" charset="0"/>
              </a:rPr>
              <a:t>Giáo</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viên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Nguyễn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Thị</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Vy</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Phương</a:t>
            </a:r>
            <a:endParaRPr lang="en-US" b="1" dirty="0">
              <a:solidFill>
                <a:srgbClr val="0000CC"/>
              </a:solidFill>
              <a:latin typeface="Times New Roman" pitchFamily="18" charset="0"/>
              <a:cs typeface="Times New Roman" pitchFamily="18" charset="0"/>
            </a:endParaRPr>
          </a:p>
          <a:p>
            <a:r>
              <a:rPr lang="en-US" sz="2400" b="1" dirty="0" err="1" smtClean="0">
                <a:solidFill>
                  <a:srgbClr val="0000CC"/>
                </a:solidFill>
                <a:latin typeface="Times New Roman" pitchFamily="18" charset="0"/>
                <a:cs typeface="Times New Roman" pitchFamily="18" charset="0"/>
              </a:rPr>
              <a:t>Tổ</a:t>
            </a:r>
            <a:r>
              <a:rPr lang="en-US" sz="2400" b="1" dirty="0" smtClean="0">
                <a:solidFill>
                  <a:srgbClr val="0000CC"/>
                </a:solidFill>
                <a:latin typeface="Times New Roman" pitchFamily="18" charset="0"/>
                <a:cs typeface="Times New Roman" pitchFamily="18" charset="0"/>
              </a:rPr>
              <a:t>     : </a:t>
            </a:r>
            <a:r>
              <a:rPr lang="en-US" sz="2400" b="1" dirty="0" err="1" smtClean="0">
                <a:solidFill>
                  <a:srgbClr val="0000CC"/>
                </a:solidFill>
                <a:latin typeface="Times New Roman" pitchFamily="18" charset="0"/>
                <a:cs typeface="Times New Roman" pitchFamily="18" charset="0"/>
              </a:rPr>
              <a:t>Vật</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lý</a:t>
            </a:r>
            <a:r>
              <a:rPr lang="en-US" sz="2400" b="1" dirty="0" smtClean="0">
                <a:solidFill>
                  <a:srgbClr val="0000CC"/>
                </a:solidFill>
                <a:latin typeface="Times New Roman" pitchFamily="18" charset="0"/>
                <a:cs typeface="Times New Roman" pitchFamily="18" charset="0"/>
              </a:rPr>
              <a:t> – </a:t>
            </a:r>
            <a:r>
              <a:rPr lang="en-US" sz="2400" b="1" dirty="0" err="1" smtClean="0">
                <a:solidFill>
                  <a:srgbClr val="0000CC"/>
                </a:solidFill>
                <a:latin typeface="Times New Roman" pitchFamily="18" charset="0"/>
                <a:cs typeface="Times New Roman" pitchFamily="18" charset="0"/>
              </a:rPr>
              <a:t>Công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nghệ</a:t>
            </a:r>
            <a:r>
              <a:rPr lang="en-US" sz="2400" b="1" dirty="0" smtClean="0">
                <a:solidFill>
                  <a:srgbClr val="0000CC"/>
                </a:solidFill>
                <a:latin typeface="Times New Roman" pitchFamily="18" charset="0"/>
                <a:cs typeface="Times New Roman" pitchFamily="18" charset="0"/>
              </a:rPr>
              <a:t> </a:t>
            </a:r>
            <a:endParaRPr lang="en-US" sz="2400" b="1" dirty="0">
              <a:solidFill>
                <a:srgbClr val="0000CC"/>
              </a:solidFill>
              <a:latin typeface="Times New Roman" pitchFamily="18" charset="0"/>
              <a:cs typeface="Times New Roman" pitchFamily="18" charset="0"/>
            </a:endParaRPr>
          </a:p>
        </p:txBody>
      </p:sp>
      <p:pic>
        <p:nvPicPr>
          <p:cNvPr id="55" name="Childhood-Memor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6350" y="6553200"/>
            <a:ext cx="406400" cy="406400"/>
          </a:xfrm>
          <a:prstGeom prst="rect">
            <a:avLst/>
          </a:prstGeom>
        </p:spPr>
      </p:pic>
      <p:pic>
        <p:nvPicPr>
          <p:cNvPr id="56" name="Bui Phan Beat - Various Artists.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8709025" y="6361238"/>
            <a:ext cx="442912" cy="442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p:val>
                                            <p:fltVal val="0.5"/>
                                          </p:val>
                                        </p:tav>
                                        <p:tav tm="100000">
                                          <p:val>
                                            <p:strVal val="#ppt_x"/>
                                          </p:val>
                                        </p:tav>
                                      </p:tavLst>
                                    </p:anim>
                                    <p:anim calcmode="lin" valueType="num">
                                      <p:cBhvr>
                                        <p:cTn id="10" dur="1000" fill="hold"/>
                                        <p:tgtEl>
                                          <p:spTgt spid="2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p:val>
                                            <p:fltVal val="0.5"/>
                                          </p:val>
                                        </p:tav>
                                        <p:tav tm="100000">
                                          <p:val>
                                            <p:strVal val="#ppt_x"/>
                                          </p:val>
                                        </p:tav>
                                      </p:tavLst>
                                    </p:anim>
                                    <p:anim calcmode="lin" valueType="num">
                                      <p:cBhvr>
                                        <p:cTn id="16" dur="1000" fill="hold"/>
                                        <p:tgtEl>
                                          <p:spTgt spid="2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ppt_x</p:attrName>
                                        </p:attrNameLst>
                                      </p:cBhvr>
                                      <p:tavLst>
                                        <p:tav tm="0">
                                          <p:val>
                                            <p:fltVal val="0.5"/>
                                          </p:val>
                                        </p:tav>
                                        <p:tav tm="100000">
                                          <p:val>
                                            <p:strVal val="#ppt_x"/>
                                          </p:val>
                                        </p:tav>
                                      </p:tavLst>
                                    </p:anim>
                                    <p:anim calcmode="lin" valueType="num">
                                      <p:cBhvr>
                                        <p:cTn id="22" dur="1000" fill="hold"/>
                                        <p:tgtEl>
                                          <p:spTgt spid="2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p:val>
                                            <p:fltVal val="0.5"/>
                                          </p:val>
                                        </p:tav>
                                        <p:tav tm="100000">
                                          <p:val>
                                            <p:strVal val="#ppt_x"/>
                                          </p:val>
                                        </p:tav>
                                      </p:tavLst>
                                    </p:anim>
                                    <p:anim calcmode="lin" valueType="num">
                                      <p:cBhvr>
                                        <p:cTn id="28" dur="1000" fill="hold"/>
                                        <p:tgtEl>
                                          <p:spTgt spid="2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ppt_x</p:attrName>
                                        </p:attrNameLst>
                                      </p:cBhvr>
                                      <p:tavLst>
                                        <p:tav tm="0">
                                          <p:val>
                                            <p:fltVal val="0.5"/>
                                          </p:val>
                                        </p:tav>
                                        <p:tav tm="100000">
                                          <p:val>
                                            <p:strVal val="#ppt_x"/>
                                          </p:val>
                                        </p:tav>
                                      </p:tavLst>
                                    </p:anim>
                                    <p:anim calcmode="lin" valueType="num">
                                      <p:cBhvr>
                                        <p:cTn id="34" dur="1000" fill="hold"/>
                                        <p:tgtEl>
                                          <p:spTgt spid="2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ppt_x</p:attrName>
                                        </p:attrNameLst>
                                      </p:cBhvr>
                                      <p:tavLst>
                                        <p:tav tm="0">
                                          <p:val>
                                            <p:fltVal val="0.5"/>
                                          </p:val>
                                        </p:tav>
                                        <p:tav tm="100000">
                                          <p:val>
                                            <p:strVal val="#ppt_x"/>
                                          </p:val>
                                        </p:tav>
                                      </p:tavLst>
                                    </p:anim>
                                    <p:anim calcmode="lin" valueType="num">
                                      <p:cBhvr>
                                        <p:cTn id="40" dur="100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 calcmode="lin" valueType="num">
                                      <p:cBhvr>
                                        <p:cTn id="45" dur="1000" fill="hold"/>
                                        <p:tgtEl>
                                          <p:spTgt spid="27"/>
                                        </p:tgtEl>
                                        <p:attrNameLst>
                                          <p:attrName>ppt_x</p:attrName>
                                        </p:attrNameLst>
                                      </p:cBhvr>
                                      <p:tavLst>
                                        <p:tav tm="0">
                                          <p:val>
                                            <p:fltVal val="0.5"/>
                                          </p:val>
                                        </p:tav>
                                        <p:tav tm="100000">
                                          <p:val>
                                            <p:strVal val="#ppt_x"/>
                                          </p:val>
                                        </p:tav>
                                      </p:tavLst>
                                    </p:anim>
                                    <p:anim calcmode="lin" valueType="num">
                                      <p:cBhvr>
                                        <p:cTn id="46" dur="1000" fill="hold"/>
                                        <p:tgtEl>
                                          <p:spTgt spid="2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ppt_x</p:attrName>
                                        </p:attrNameLst>
                                      </p:cBhvr>
                                      <p:tavLst>
                                        <p:tav tm="0">
                                          <p:val>
                                            <p:fltVal val="0.5"/>
                                          </p:val>
                                        </p:tav>
                                        <p:tav tm="100000">
                                          <p:val>
                                            <p:strVal val="#ppt_x"/>
                                          </p:val>
                                        </p:tav>
                                      </p:tavLst>
                                    </p:anim>
                                    <p:anim calcmode="lin" valueType="num">
                                      <p:cBhvr>
                                        <p:cTn id="52" dur="1000" fill="hold"/>
                                        <p:tgtEl>
                                          <p:spTgt spid="28"/>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ppt_x</p:attrName>
                                        </p:attrNameLst>
                                      </p:cBhvr>
                                      <p:tavLst>
                                        <p:tav tm="0">
                                          <p:val>
                                            <p:fltVal val="0.5"/>
                                          </p:val>
                                        </p:tav>
                                        <p:tav tm="100000">
                                          <p:val>
                                            <p:strVal val="#ppt_x"/>
                                          </p:val>
                                        </p:tav>
                                      </p:tavLst>
                                    </p:anim>
                                    <p:anim calcmode="lin" valueType="num">
                                      <p:cBhvr>
                                        <p:cTn id="58" dur="10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1000" fill="hold"/>
                                        <p:tgtEl>
                                          <p:spTgt spid="30"/>
                                        </p:tgtEl>
                                        <p:attrNameLst>
                                          <p:attrName>ppt_w</p:attrName>
                                        </p:attrNameLst>
                                      </p:cBhvr>
                                      <p:tavLst>
                                        <p:tav tm="0">
                                          <p:val>
                                            <p:fltVal val="0"/>
                                          </p:val>
                                        </p:tav>
                                        <p:tav tm="100000">
                                          <p:val>
                                            <p:strVal val="#ppt_w"/>
                                          </p:val>
                                        </p:tav>
                                      </p:tavLst>
                                    </p:anim>
                                    <p:anim calcmode="lin" valueType="num">
                                      <p:cBhvr>
                                        <p:cTn id="62" dur="1000" fill="hold"/>
                                        <p:tgtEl>
                                          <p:spTgt spid="30"/>
                                        </p:tgtEl>
                                        <p:attrNameLst>
                                          <p:attrName>ppt_h</p:attrName>
                                        </p:attrNameLst>
                                      </p:cBhvr>
                                      <p:tavLst>
                                        <p:tav tm="0">
                                          <p:val>
                                            <p:fltVal val="0"/>
                                          </p:val>
                                        </p:tav>
                                        <p:tav tm="100000">
                                          <p:val>
                                            <p:strVal val="#ppt_h"/>
                                          </p:val>
                                        </p:tav>
                                      </p:tavLst>
                                    </p:anim>
                                    <p:anim calcmode="lin" valueType="num">
                                      <p:cBhvr>
                                        <p:cTn id="63" dur="1000" fill="hold"/>
                                        <p:tgtEl>
                                          <p:spTgt spid="30"/>
                                        </p:tgtEl>
                                        <p:attrNameLst>
                                          <p:attrName>ppt_x</p:attrName>
                                        </p:attrNameLst>
                                      </p:cBhvr>
                                      <p:tavLst>
                                        <p:tav tm="0">
                                          <p:val>
                                            <p:fltVal val="0.5"/>
                                          </p:val>
                                        </p:tav>
                                        <p:tav tm="100000">
                                          <p:val>
                                            <p:strVal val="#ppt_x"/>
                                          </p:val>
                                        </p:tav>
                                      </p:tavLst>
                                    </p:anim>
                                    <p:anim calcmode="lin" valueType="num">
                                      <p:cBhvr>
                                        <p:cTn id="64" dur="1000" fill="hold"/>
                                        <p:tgtEl>
                                          <p:spTgt spid="30"/>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1500"/>
                                  </p:stCondLst>
                                  <p:childTnLst>
                                    <p:set>
                                      <p:cBhvr>
                                        <p:cTn id="66" dur="1" fill="hold">
                                          <p:stCondLst>
                                            <p:cond delay="0"/>
                                          </p:stCondLst>
                                        </p:cTn>
                                        <p:tgtEl>
                                          <p:spTgt spid="31"/>
                                        </p:tgtEl>
                                        <p:attrNameLst>
                                          <p:attrName>style.visibility</p:attrName>
                                        </p:attrNameLst>
                                      </p:cBhvr>
                                      <p:to>
                                        <p:strVal val="visible"/>
                                      </p:to>
                                    </p:set>
                                    <p:anim calcmode="lin" valueType="num">
                                      <p:cBhvr>
                                        <p:cTn id="67" dur="1000" fill="hold"/>
                                        <p:tgtEl>
                                          <p:spTgt spid="31"/>
                                        </p:tgtEl>
                                        <p:attrNameLst>
                                          <p:attrName>ppt_w</p:attrName>
                                        </p:attrNameLst>
                                      </p:cBhvr>
                                      <p:tavLst>
                                        <p:tav tm="0">
                                          <p:val>
                                            <p:fltVal val="0"/>
                                          </p:val>
                                        </p:tav>
                                        <p:tav tm="100000">
                                          <p:val>
                                            <p:strVal val="#ppt_w"/>
                                          </p:val>
                                        </p:tav>
                                      </p:tavLst>
                                    </p:anim>
                                    <p:anim calcmode="lin" valueType="num">
                                      <p:cBhvr>
                                        <p:cTn id="68" dur="1000" fill="hold"/>
                                        <p:tgtEl>
                                          <p:spTgt spid="31"/>
                                        </p:tgtEl>
                                        <p:attrNameLst>
                                          <p:attrName>ppt_h</p:attrName>
                                        </p:attrNameLst>
                                      </p:cBhvr>
                                      <p:tavLst>
                                        <p:tav tm="0">
                                          <p:val>
                                            <p:fltVal val="0"/>
                                          </p:val>
                                        </p:tav>
                                        <p:tav tm="100000">
                                          <p:val>
                                            <p:strVal val="#ppt_h"/>
                                          </p:val>
                                        </p:tav>
                                      </p:tavLst>
                                    </p:anim>
                                    <p:anim calcmode="lin" valueType="num">
                                      <p:cBhvr>
                                        <p:cTn id="69" dur="1000" fill="hold"/>
                                        <p:tgtEl>
                                          <p:spTgt spid="31"/>
                                        </p:tgtEl>
                                        <p:attrNameLst>
                                          <p:attrName>ppt_x</p:attrName>
                                        </p:attrNameLst>
                                      </p:cBhvr>
                                      <p:tavLst>
                                        <p:tav tm="0">
                                          <p:val>
                                            <p:fltVal val="0.5"/>
                                          </p:val>
                                        </p:tav>
                                        <p:tav tm="100000">
                                          <p:val>
                                            <p:strVal val="#ppt_x"/>
                                          </p:val>
                                        </p:tav>
                                      </p:tavLst>
                                    </p:anim>
                                    <p:anim calcmode="lin" valueType="num">
                                      <p:cBhvr>
                                        <p:cTn id="70" dur="1000" fill="hold"/>
                                        <p:tgtEl>
                                          <p:spTgt spid="31"/>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1000" fill="hold"/>
                                        <p:tgtEl>
                                          <p:spTgt spid="32"/>
                                        </p:tgtEl>
                                        <p:attrNameLst>
                                          <p:attrName>ppt_w</p:attrName>
                                        </p:attrNameLst>
                                      </p:cBhvr>
                                      <p:tavLst>
                                        <p:tav tm="0">
                                          <p:val>
                                            <p:fltVal val="0"/>
                                          </p:val>
                                        </p:tav>
                                        <p:tav tm="100000">
                                          <p:val>
                                            <p:strVal val="#ppt_w"/>
                                          </p:val>
                                        </p:tav>
                                      </p:tavLst>
                                    </p:anim>
                                    <p:anim calcmode="lin" valueType="num">
                                      <p:cBhvr>
                                        <p:cTn id="74" dur="1000" fill="hold"/>
                                        <p:tgtEl>
                                          <p:spTgt spid="32"/>
                                        </p:tgtEl>
                                        <p:attrNameLst>
                                          <p:attrName>ppt_h</p:attrName>
                                        </p:attrNameLst>
                                      </p:cBhvr>
                                      <p:tavLst>
                                        <p:tav tm="0">
                                          <p:val>
                                            <p:fltVal val="0"/>
                                          </p:val>
                                        </p:tav>
                                        <p:tav tm="100000">
                                          <p:val>
                                            <p:strVal val="#ppt_h"/>
                                          </p:val>
                                        </p:tav>
                                      </p:tavLst>
                                    </p:anim>
                                    <p:anim calcmode="lin" valueType="num">
                                      <p:cBhvr>
                                        <p:cTn id="75" dur="1000" fill="hold"/>
                                        <p:tgtEl>
                                          <p:spTgt spid="32"/>
                                        </p:tgtEl>
                                        <p:attrNameLst>
                                          <p:attrName>ppt_x</p:attrName>
                                        </p:attrNameLst>
                                      </p:cBhvr>
                                      <p:tavLst>
                                        <p:tav tm="0">
                                          <p:val>
                                            <p:fltVal val="0.5"/>
                                          </p:val>
                                        </p:tav>
                                        <p:tav tm="100000">
                                          <p:val>
                                            <p:strVal val="#ppt_x"/>
                                          </p:val>
                                        </p:tav>
                                      </p:tavLst>
                                    </p:anim>
                                    <p:anim calcmode="lin" valueType="num">
                                      <p:cBhvr>
                                        <p:cTn id="76" dur="1000" fill="hold"/>
                                        <p:tgtEl>
                                          <p:spTgt spid="32"/>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1000" fill="hold"/>
                                        <p:tgtEl>
                                          <p:spTgt spid="33"/>
                                        </p:tgtEl>
                                        <p:attrNameLst>
                                          <p:attrName>ppt_w</p:attrName>
                                        </p:attrNameLst>
                                      </p:cBhvr>
                                      <p:tavLst>
                                        <p:tav tm="0">
                                          <p:val>
                                            <p:fltVal val="0"/>
                                          </p:val>
                                        </p:tav>
                                        <p:tav tm="100000">
                                          <p:val>
                                            <p:strVal val="#ppt_w"/>
                                          </p:val>
                                        </p:tav>
                                      </p:tavLst>
                                    </p:anim>
                                    <p:anim calcmode="lin" valueType="num">
                                      <p:cBhvr>
                                        <p:cTn id="80" dur="1000" fill="hold"/>
                                        <p:tgtEl>
                                          <p:spTgt spid="33"/>
                                        </p:tgtEl>
                                        <p:attrNameLst>
                                          <p:attrName>ppt_h</p:attrName>
                                        </p:attrNameLst>
                                      </p:cBhvr>
                                      <p:tavLst>
                                        <p:tav tm="0">
                                          <p:val>
                                            <p:fltVal val="0"/>
                                          </p:val>
                                        </p:tav>
                                        <p:tav tm="100000">
                                          <p:val>
                                            <p:strVal val="#ppt_h"/>
                                          </p:val>
                                        </p:tav>
                                      </p:tavLst>
                                    </p:anim>
                                    <p:anim calcmode="lin" valueType="num">
                                      <p:cBhvr>
                                        <p:cTn id="81" dur="1000" fill="hold"/>
                                        <p:tgtEl>
                                          <p:spTgt spid="33"/>
                                        </p:tgtEl>
                                        <p:attrNameLst>
                                          <p:attrName>ppt_x</p:attrName>
                                        </p:attrNameLst>
                                      </p:cBhvr>
                                      <p:tavLst>
                                        <p:tav tm="0">
                                          <p:val>
                                            <p:fltVal val="0.5"/>
                                          </p:val>
                                        </p:tav>
                                        <p:tav tm="100000">
                                          <p:val>
                                            <p:strVal val="#ppt_x"/>
                                          </p:val>
                                        </p:tav>
                                      </p:tavLst>
                                    </p:anim>
                                    <p:anim calcmode="lin" valueType="num">
                                      <p:cBhvr>
                                        <p:cTn id="82" dur="1000" fill="hold"/>
                                        <p:tgtEl>
                                          <p:spTgt spid="33"/>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ppt_x</p:attrName>
                                        </p:attrNameLst>
                                      </p:cBhvr>
                                      <p:tavLst>
                                        <p:tav tm="0">
                                          <p:val>
                                            <p:fltVal val="0.5"/>
                                          </p:val>
                                        </p:tav>
                                        <p:tav tm="100000">
                                          <p:val>
                                            <p:strVal val="#ppt_x"/>
                                          </p:val>
                                        </p:tav>
                                      </p:tavLst>
                                    </p:anim>
                                    <p:anim calcmode="lin" valueType="num">
                                      <p:cBhvr>
                                        <p:cTn id="88" dur="1000" fill="hold"/>
                                        <p:tgtEl>
                                          <p:spTgt spid="34"/>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1000" fill="hold"/>
                                        <p:tgtEl>
                                          <p:spTgt spid="35"/>
                                        </p:tgtEl>
                                        <p:attrNameLst>
                                          <p:attrName>ppt_w</p:attrName>
                                        </p:attrNameLst>
                                      </p:cBhvr>
                                      <p:tavLst>
                                        <p:tav tm="0">
                                          <p:val>
                                            <p:fltVal val="0"/>
                                          </p:val>
                                        </p:tav>
                                        <p:tav tm="100000">
                                          <p:val>
                                            <p:strVal val="#ppt_w"/>
                                          </p:val>
                                        </p:tav>
                                      </p:tavLst>
                                    </p:anim>
                                    <p:anim calcmode="lin" valueType="num">
                                      <p:cBhvr>
                                        <p:cTn id="92" dur="1000" fill="hold"/>
                                        <p:tgtEl>
                                          <p:spTgt spid="35"/>
                                        </p:tgtEl>
                                        <p:attrNameLst>
                                          <p:attrName>ppt_h</p:attrName>
                                        </p:attrNameLst>
                                      </p:cBhvr>
                                      <p:tavLst>
                                        <p:tav tm="0">
                                          <p:val>
                                            <p:fltVal val="0"/>
                                          </p:val>
                                        </p:tav>
                                        <p:tav tm="100000">
                                          <p:val>
                                            <p:strVal val="#ppt_h"/>
                                          </p:val>
                                        </p:tav>
                                      </p:tavLst>
                                    </p:anim>
                                    <p:anim calcmode="lin" valueType="num">
                                      <p:cBhvr>
                                        <p:cTn id="93" dur="1000" fill="hold"/>
                                        <p:tgtEl>
                                          <p:spTgt spid="35"/>
                                        </p:tgtEl>
                                        <p:attrNameLst>
                                          <p:attrName>ppt_x</p:attrName>
                                        </p:attrNameLst>
                                      </p:cBhvr>
                                      <p:tavLst>
                                        <p:tav tm="0">
                                          <p:val>
                                            <p:fltVal val="0.5"/>
                                          </p:val>
                                        </p:tav>
                                        <p:tav tm="100000">
                                          <p:val>
                                            <p:strVal val="#ppt_x"/>
                                          </p:val>
                                        </p:tav>
                                      </p:tavLst>
                                    </p:anim>
                                    <p:anim calcmode="lin" valueType="num">
                                      <p:cBhvr>
                                        <p:cTn id="94" dur="1000" fill="hold"/>
                                        <p:tgtEl>
                                          <p:spTgt spid="35"/>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000" fill="hold"/>
                                        <p:tgtEl>
                                          <p:spTgt spid="36"/>
                                        </p:tgtEl>
                                        <p:attrNameLst>
                                          <p:attrName>ppt_w</p:attrName>
                                        </p:attrNameLst>
                                      </p:cBhvr>
                                      <p:tavLst>
                                        <p:tav tm="0">
                                          <p:val>
                                            <p:fltVal val="0"/>
                                          </p:val>
                                        </p:tav>
                                        <p:tav tm="100000">
                                          <p:val>
                                            <p:strVal val="#ppt_w"/>
                                          </p:val>
                                        </p:tav>
                                      </p:tavLst>
                                    </p:anim>
                                    <p:anim calcmode="lin" valueType="num">
                                      <p:cBhvr>
                                        <p:cTn id="98" dur="1000" fill="hold"/>
                                        <p:tgtEl>
                                          <p:spTgt spid="36"/>
                                        </p:tgtEl>
                                        <p:attrNameLst>
                                          <p:attrName>ppt_h</p:attrName>
                                        </p:attrNameLst>
                                      </p:cBhvr>
                                      <p:tavLst>
                                        <p:tav tm="0">
                                          <p:val>
                                            <p:fltVal val="0"/>
                                          </p:val>
                                        </p:tav>
                                        <p:tav tm="100000">
                                          <p:val>
                                            <p:strVal val="#ppt_h"/>
                                          </p:val>
                                        </p:tav>
                                      </p:tavLst>
                                    </p:anim>
                                    <p:anim calcmode="lin" valueType="num">
                                      <p:cBhvr>
                                        <p:cTn id="99" dur="1000" fill="hold"/>
                                        <p:tgtEl>
                                          <p:spTgt spid="36"/>
                                        </p:tgtEl>
                                        <p:attrNameLst>
                                          <p:attrName>ppt_x</p:attrName>
                                        </p:attrNameLst>
                                      </p:cBhvr>
                                      <p:tavLst>
                                        <p:tav tm="0">
                                          <p:val>
                                            <p:fltVal val="0.5"/>
                                          </p:val>
                                        </p:tav>
                                        <p:tav tm="100000">
                                          <p:val>
                                            <p:strVal val="#ppt_x"/>
                                          </p:val>
                                        </p:tav>
                                      </p:tavLst>
                                    </p:anim>
                                    <p:anim calcmode="lin" valueType="num">
                                      <p:cBhvr>
                                        <p:cTn id="100" dur="1000" fill="hold"/>
                                        <p:tgtEl>
                                          <p:spTgt spid="36"/>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1000" fill="hold"/>
                                        <p:tgtEl>
                                          <p:spTgt spid="37"/>
                                        </p:tgtEl>
                                        <p:attrNameLst>
                                          <p:attrName>ppt_w</p:attrName>
                                        </p:attrNameLst>
                                      </p:cBhvr>
                                      <p:tavLst>
                                        <p:tav tm="0">
                                          <p:val>
                                            <p:fltVal val="0"/>
                                          </p:val>
                                        </p:tav>
                                        <p:tav tm="100000">
                                          <p:val>
                                            <p:strVal val="#ppt_w"/>
                                          </p:val>
                                        </p:tav>
                                      </p:tavLst>
                                    </p:anim>
                                    <p:anim calcmode="lin" valueType="num">
                                      <p:cBhvr>
                                        <p:cTn id="104" dur="1000" fill="hold"/>
                                        <p:tgtEl>
                                          <p:spTgt spid="37"/>
                                        </p:tgtEl>
                                        <p:attrNameLst>
                                          <p:attrName>ppt_h</p:attrName>
                                        </p:attrNameLst>
                                      </p:cBhvr>
                                      <p:tavLst>
                                        <p:tav tm="0">
                                          <p:val>
                                            <p:fltVal val="0"/>
                                          </p:val>
                                        </p:tav>
                                        <p:tav tm="100000">
                                          <p:val>
                                            <p:strVal val="#ppt_h"/>
                                          </p:val>
                                        </p:tav>
                                      </p:tavLst>
                                    </p:anim>
                                    <p:anim calcmode="lin" valueType="num">
                                      <p:cBhvr>
                                        <p:cTn id="105" dur="1000" fill="hold"/>
                                        <p:tgtEl>
                                          <p:spTgt spid="37"/>
                                        </p:tgtEl>
                                        <p:attrNameLst>
                                          <p:attrName>ppt_x</p:attrName>
                                        </p:attrNameLst>
                                      </p:cBhvr>
                                      <p:tavLst>
                                        <p:tav tm="0">
                                          <p:val>
                                            <p:fltVal val="0.5"/>
                                          </p:val>
                                        </p:tav>
                                        <p:tav tm="100000">
                                          <p:val>
                                            <p:strVal val="#ppt_x"/>
                                          </p:val>
                                        </p:tav>
                                      </p:tavLst>
                                    </p:anim>
                                    <p:anim calcmode="lin" valueType="num">
                                      <p:cBhvr>
                                        <p:cTn id="106" dur="1000" fill="hold"/>
                                        <p:tgtEl>
                                          <p:spTgt spid="37"/>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1000" fill="hold"/>
                                        <p:tgtEl>
                                          <p:spTgt spid="38"/>
                                        </p:tgtEl>
                                        <p:attrNameLst>
                                          <p:attrName>ppt_w</p:attrName>
                                        </p:attrNameLst>
                                      </p:cBhvr>
                                      <p:tavLst>
                                        <p:tav tm="0">
                                          <p:val>
                                            <p:fltVal val="0"/>
                                          </p:val>
                                        </p:tav>
                                        <p:tav tm="100000">
                                          <p:val>
                                            <p:strVal val="#ppt_w"/>
                                          </p:val>
                                        </p:tav>
                                      </p:tavLst>
                                    </p:anim>
                                    <p:anim calcmode="lin" valueType="num">
                                      <p:cBhvr>
                                        <p:cTn id="110" dur="1000" fill="hold"/>
                                        <p:tgtEl>
                                          <p:spTgt spid="38"/>
                                        </p:tgtEl>
                                        <p:attrNameLst>
                                          <p:attrName>ppt_h</p:attrName>
                                        </p:attrNameLst>
                                      </p:cBhvr>
                                      <p:tavLst>
                                        <p:tav tm="0">
                                          <p:val>
                                            <p:fltVal val="0"/>
                                          </p:val>
                                        </p:tav>
                                        <p:tav tm="100000">
                                          <p:val>
                                            <p:strVal val="#ppt_h"/>
                                          </p:val>
                                        </p:tav>
                                      </p:tavLst>
                                    </p:anim>
                                    <p:anim calcmode="lin" valueType="num">
                                      <p:cBhvr>
                                        <p:cTn id="111" dur="1000" fill="hold"/>
                                        <p:tgtEl>
                                          <p:spTgt spid="38"/>
                                        </p:tgtEl>
                                        <p:attrNameLst>
                                          <p:attrName>ppt_x</p:attrName>
                                        </p:attrNameLst>
                                      </p:cBhvr>
                                      <p:tavLst>
                                        <p:tav tm="0">
                                          <p:val>
                                            <p:fltVal val="0.5"/>
                                          </p:val>
                                        </p:tav>
                                        <p:tav tm="100000">
                                          <p:val>
                                            <p:strVal val="#ppt_x"/>
                                          </p:val>
                                        </p:tav>
                                      </p:tavLst>
                                    </p:anim>
                                    <p:anim calcmode="lin" valueType="num">
                                      <p:cBhvr>
                                        <p:cTn id="112" dur="1000" fill="hold"/>
                                        <p:tgtEl>
                                          <p:spTgt spid="38"/>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1000" fill="hold"/>
                                        <p:tgtEl>
                                          <p:spTgt spid="39"/>
                                        </p:tgtEl>
                                        <p:attrNameLst>
                                          <p:attrName>ppt_w</p:attrName>
                                        </p:attrNameLst>
                                      </p:cBhvr>
                                      <p:tavLst>
                                        <p:tav tm="0">
                                          <p:val>
                                            <p:fltVal val="0"/>
                                          </p:val>
                                        </p:tav>
                                        <p:tav tm="100000">
                                          <p:val>
                                            <p:strVal val="#ppt_w"/>
                                          </p:val>
                                        </p:tav>
                                      </p:tavLst>
                                    </p:anim>
                                    <p:anim calcmode="lin" valueType="num">
                                      <p:cBhvr>
                                        <p:cTn id="116" dur="1000" fill="hold"/>
                                        <p:tgtEl>
                                          <p:spTgt spid="39"/>
                                        </p:tgtEl>
                                        <p:attrNameLst>
                                          <p:attrName>ppt_h</p:attrName>
                                        </p:attrNameLst>
                                      </p:cBhvr>
                                      <p:tavLst>
                                        <p:tav tm="0">
                                          <p:val>
                                            <p:fltVal val="0"/>
                                          </p:val>
                                        </p:tav>
                                        <p:tav tm="100000">
                                          <p:val>
                                            <p:strVal val="#ppt_h"/>
                                          </p:val>
                                        </p:tav>
                                      </p:tavLst>
                                    </p:anim>
                                    <p:anim calcmode="lin" valueType="num">
                                      <p:cBhvr>
                                        <p:cTn id="117" dur="1000" fill="hold"/>
                                        <p:tgtEl>
                                          <p:spTgt spid="39"/>
                                        </p:tgtEl>
                                        <p:attrNameLst>
                                          <p:attrName>ppt_x</p:attrName>
                                        </p:attrNameLst>
                                      </p:cBhvr>
                                      <p:tavLst>
                                        <p:tav tm="0">
                                          <p:val>
                                            <p:fltVal val="0.5"/>
                                          </p:val>
                                        </p:tav>
                                        <p:tav tm="100000">
                                          <p:val>
                                            <p:strVal val="#ppt_x"/>
                                          </p:val>
                                        </p:tav>
                                      </p:tavLst>
                                    </p:anim>
                                    <p:anim calcmode="lin" valueType="num">
                                      <p:cBhvr>
                                        <p:cTn id="118" dur="1000" fill="hold"/>
                                        <p:tgtEl>
                                          <p:spTgt spid="39"/>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p:cTn id="121" dur="1000" fill="hold"/>
                                        <p:tgtEl>
                                          <p:spTgt spid="40"/>
                                        </p:tgtEl>
                                        <p:attrNameLst>
                                          <p:attrName>ppt_w</p:attrName>
                                        </p:attrNameLst>
                                      </p:cBhvr>
                                      <p:tavLst>
                                        <p:tav tm="0">
                                          <p:val>
                                            <p:fltVal val="0"/>
                                          </p:val>
                                        </p:tav>
                                        <p:tav tm="100000">
                                          <p:val>
                                            <p:strVal val="#ppt_w"/>
                                          </p:val>
                                        </p:tav>
                                      </p:tavLst>
                                    </p:anim>
                                    <p:anim calcmode="lin" valueType="num">
                                      <p:cBhvr>
                                        <p:cTn id="122" dur="1000" fill="hold"/>
                                        <p:tgtEl>
                                          <p:spTgt spid="40"/>
                                        </p:tgtEl>
                                        <p:attrNameLst>
                                          <p:attrName>ppt_h</p:attrName>
                                        </p:attrNameLst>
                                      </p:cBhvr>
                                      <p:tavLst>
                                        <p:tav tm="0">
                                          <p:val>
                                            <p:fltVal val="0"/>
                                          </p:val>
                                        </p:tav>
                                        <p:tav tm="100000">
                                          <p:val>
                                            <p:strVal val="#ppt_h"/>
                                          </p:val>
                                        </p:tav>
                                      </p:tavLst>
                                    </p:anim>
                                    <p:anim calcmode="lin" valueType="num">
                                      <p:cBhvr>
                                        <p:cTn id="123" dur="1000" fill="hold"/>
                                        <p:tgtEl>
                                          <p:spTgt spid="40"/>
                                        </p:tgtEl>
                                        <p:attrNameLst>
                                          <p:attrName>ppt_x</p:attrName>
                                        </p:attrNameLst>
                                      </p:cBhvr>
                                      <p:tavLst>
                                        <p:tav tm="0">
                                          <p:val>
                                            <p:fltVal val="0.5"/>
                                          </p:val>
                                        </p:tav>
                                        <p:tav tm="100000">
                                          <p:val>
                                            <p:strVal val="#ppt_x"/>
                                          </p:val>
                                        </p:tav>
                                      </p:tavLst>
                                    </p:anim>
                                    <p:anim calcmode="lin" valueType="num">
                                      <p:cBhvr>
                                        <p:cTn id="124" dur="1000" fill="hold"/>
                                        <p:tgtEl>
                                          <p:spTgt spid="40"/>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1000" fill="hold"/>
                                        <p:tgtEl>
                                          <p:spTgt spid="41"/>
                                        </p:tgtEl>
                                        <p:attrNameLst>
                                          <p:attrName>ppt_w</p:attrName>
                                        </p:attrNameLst>
                                      </p:cBhvr>
                                      <p:tavLst>
                                        <p:tav tm="0">
                                          <p:val>
                                            <p:fltVal val="0"/>
                                          </p:val>
                                        </p:tav>
                                        <p:tav tm="100000">
                                          <p:val>
                                            <p:strVal val="#ppt_w"/>
                                          </p:val>
                                        </p:tav>
                                      </p:tavLst>
                                    </p:anim>
                                    <p:anim calcmode="lin" valueType="num">
                                      <p:cBhvr>
                                        <p:cTn id="128" dur="1000" fill="hold"/>
                                        <p:tgtEl>
                                          <p:spTgt spid="41"/>
                                        </p:tgtEl>
                                        <p:attrNameLst>
                                          <p:attrName>ppt_h</p:attrName>
                                        </p:attrNameLst>
                                      </p:cBhvr>
                                      <p:tavLst>
                                        <p:tav tm="0">
                                          <p:val>
                                            <p:fltVal val="0"/>
                                          </p:val>
                                        </p:tav>
                                        <p:tav tm="100000">
                                          <p:val>
                                            <p:strVal val="#ppt_h"/>
                                          </p:val>
                                        </p:tav>
                                      </p:tavLst>
                                    </p:anim>
                                    <p:anim calcmode="lin" valueType="num">
                                      <p:cBhvr>
                                        <p:cTn id="129" dur="1000" fill="hold"/>
                                        <p:tgtEl>
                                          <p:spTgt spid="41"/>
                                        </p:tgtEl>
                                        <p:attrNameLst>
                                          <p:attrName>ppt_x</p:attrName>
                                        </p:attrNameLst>
                                      </p:cBhvr>
                                      <p:tavLst>
                                        <p:tav tm="0">
                                          <p:val>
                                            <p:fltVal val="0.5"/>
                                          </p:val>
                                        </p:tav>
                                        <p:tav tm="100000">
                                          <p:val>
                                            <p:strVal val="#ppt_x"/>
                                          </p:val>
                                        </p:tav>
                                      </p:tavLst>
                                    </p:anim>
                                    <p:anim calcmode="lin" valueType="num">
                                      <p:cBhvr>
                                        <p:cTn id="130" dur="1000" fill="hold"/>
                                        <p:tgtEl>
                                          <p:spTgt spid="41"/>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1000" fill="hold"/>
                                        <p:tgtEl>
                                          <p:spTgt spid="42"/>
                                        </p:tgtEl>
                                        <p:attrNameLst>
                                          <p:attrName>ppt_w</p:attrName>
                                        </p:attrNameLst>
                                      </p:cBhvr>
                                      <p:tavLst>
                                        <p:tav tm="0">
                                          <p:val>
                                            <p:fltVal val="0"/>
                                          </p:val>
                                        </p:tav>
                                        <p:tav tm="100000">
                                          <p:val>
                                            <p:strVal val="#ppt_w"/>
                                          </p:val>
                                        </p:tav>
                                      </p:tavLst>
                                    </p:anim>
                                    <p:anim calcmode="lin" valueType="num">
                                      <p:cBhvr>
                                        <p:cTn id="134" dur="1000" fill="hold"/>
                                        <p:tgtEl>
                                          <p:spTgt spid="42"/>
                                        </p:tgtEl>
                                        <p:attrNameLst>
                                          <p:attrName>ppt_h</p:attrName>
                                        </p:attrNameLst>
                                      </p:cBhvr>
                                      <p:tavLst>
                                        <p:tav tm="0">
                                          <p:val>
                                            <p:fltVal val="0"/>
                                          </p:val>
                                        </p:tav>
                                        <p:tav tm="100000">
                                          <p:val>
                                            <p:strVal val="#ppt_h"/>
                                          </p:val>
                                        </p:tav>
                                      </p:tavLst>
                                    </p:anim>
                                    <p:anim calcmode="lin" valueType="num">
                                      <p:cBhvr>
                                        <p:cTn id="135" dur="1000" fill="hold"/>
                                        <p:tgtEl>
                                          <p:spTgt spid="42"/>
                                        </p:tgtEl>
                                        <p:attrNameLst>
                                          <p:attrName>ppt_x</p:attrName>
                                        </p:attrNameLst>
                                      </p:cBhvr>
                                      <p:tavLst>
                                        <p:tav tm="0">
                                          <p:val>
                                            <p:fltVal val="0.5"/>
                                          </p:val>
                                        </p:tav>
                                        <p:tav tm="100000">
                                          <p:val>
                                            <p:strVal val="#ppt_x"/>
                                          </p:val>
                                        </p:tav>
                                      </p:tavLst>
                                    </p:anim>
                                    <p:anim calcmode="lin" valueType="num">
                                      <p:cBhvr>
                                        <p:cTn id="136" dur="1000" fill="hold"/>
                                        <p:tgtEl>
                                          <p:spTgt spid="42"/>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nodeType="withEffect">
                                  <p:stCondLst>
                                    <p:cond delay="1500"/>
                                  </p:stCondLst>
                                  <p:childTnLst>
                                    <p:set>
                                      <p:cBhvr>
                                        <p:cTn id="138" dur="1" fill="hold">
                                          <p:stCondLst>
                                            <p:cond delay="0"/>
                                          </p:stCondLst>
                                        </p:cTn>
                                        <p:tgtEl>
                                          <p:spTgt spid="43"/>
                                        </p:tgtEl>
                                        <p:attrNameLst>
                                          <p:attrName>style.visibility</p:attrName>
                                        </p:attrNameLst>
                                      </p:cBhvr>
                                      <p:to>
                                        <p:strVal val="visible"/>
                                      </p:to>
                                    </p:set>
                                    <p:anim calcmode="lin" valueType="num">
                                      <p:cBhvr>
                                        <p:cTn id="139" dur="1000" fill="hold"/>
                                        <p:tgtEl>
                                          <p:spTgt spid="43"/>
                                        </p:tgtEl>
                                        <p:attrNameLst>
                                          <p:attrName>ppt_w</p:attrName>
                                        </p:attrNameLst>
                                      </p:cBhvr>
                                      <p:tavLst>
                                        <p:tav tm="0">
                                          <p:val>
                                            <p:fltVal val="0"/>
                                          </p:val>
                                        </p:tav>
                                        <p:tav tm="100000">
                                          <p:val>
                                            <p:strVal val="#ppt_w"/>
                                          </p:val>
                                        </p:tav>
                                      </p:tavLst>
                                    </p:anim>
                                    <p:anim calcmode="lin" valueType="num">
                                      <p:cBhvr>
                                        <p:cTn id="140" dur="1000" fill="hold"/>
                                        <p:tgtEl>
                                          <p:spTgt spid="43"/>
                                        </p:tgtEl>
                                        <p:attrNameLst>
                                          <p:attrName>ppt_h</p:attrName>
                                        </p:attrNameLst>
                                      </p:cBhvr>
                                      <p:tavLst>
                                        <p:tav tm="0">
                                          <p:val>
                                            <p:fltVal val="0"/>
                                          </p:val>
                                        </p:tav>
                                        <p:tav tm="100000">
                                          <p:val>
                                            <p:strVal val="#ppt_h"/>
                                          </p:val>
                                        </p:tav>
                                      </p:tavLst>
                                    </p:anim>
                                    <p:anim calcmode="lin" valueType="num">
                                      <p:cBhvr>
                                        <p:cTn id="141" dur="1000" fill="hold"/>
                                        <p:tgtEl>
                                          <p:spTgt spid="43"/>
                                        </p:tgtEl>
                                        <p:attrNameLst>
                                          <p:attrName>ppt_x</p:attrName>
                                        </p:attrNameLst>
                                      </p:cBhvr>
                                      <p:tavLst>
                                        <p:tav tm="0">
                                          <p:val>
                                            <p:fltVal val="0.5"/>
                                          </p:val>
                                        </p:tav>
                                        <p:tav tm="100000">
                                          <p:val>
                                            <p:strVal val="#ppt_x"/>
                                          </p:val>
                                        </p:tav>
                                      </p:tavLst>
                                    </p:anim>
                                    <p:anim calcmode="lin" valueType="num">
                                      <p:cBhvr>
                                        <p:cTn id="142" dur="1000" fill="hold"/>
                                        <p:tgtEl>
                                          <p:spTgt spid="43"/>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1000" fill="hold"/>
                                        <p:tgtEl>
                                          <p:spTgt spid="44"/>
                                        </p:tgtEl>
                                        <p:attrNameLst>
                                          <p:attrName>ppt_w</p:attrName>
                                        </p:attrNameLst>
                                      </p:cBhvr>
                                      <p:tavLst>
                                        <p:tav tm="0">
                                          <p:val>
                                            <p:fltVal val="0"/>
                                          </p:val>
                                        </p:tav>
                                        <p:tav tm="100000">
                                          <p:val>
                                            <p:strVal val="#ppt_w"/>
                                          </p:val>
                                        </p:tav>
                                      </p:tavLst>
                                    </p:anim>
                                    <p:anim calcmode="lin" valueType="num">
                                      <p:cBhvr>
                                        <p:cTn id="146" dur="1000" fill="hold"/>
                                        <p:tgtEl>
                                          <p:spTgt spid="44"/>
                                        </p:tgtEl>
                                        <p:attrNameLst>
                                          <p:attrName>ppt_h</p:attrName>
                                        </p:attrNameLst>
                                      </p:cBhvr>
                                      <p:tavLst>
                                        <p:tav tm="0">
                                          <p:val>
                                            <p:fltVal val="0"/>
                                          </p:val>
                                        </p:tav>
                                        <p:tav tm="100000">
                                          <p:val>
                                            <p:strVal val="#ppt_h"/>
                                          </p:val>
                                        </p:tav>
                                      </p:tavLst>
                                    </p:anim>
                                    <p:anim calcmode="lin" valueType="num">
                                      <p:cBhvr>
                                        <p:cTn id="147" dur="1000" fill="hold"/>
                                        <p:tgtEl>
                                          <p:spTgt spid="44"/>
                                        </p:tgtEl>
                                        <p:attrNameLst>
                                          <p:attrName>ppt_x</p:attrName>
                                        </p:attrNameLst>
                                      </p:cBhvr>
                                      <p:tavLst>
                                        <p:tav tm="0">
                                          <p:val>
                                            <p:fltVal val="0.5"/>
                                          </p:val>
                                        </p:tav>
                                        <p:tav tm="100000">
                                          <p:val>
                                            <p:strVal val="#ppt_x"/>
                                          </p:val>
                                        </p:tav>
                                      </p:tavLst>
                                    </p:anim>
                                    <p:anim calcmode="lin" valueType="num">
                                      <p:cBhvr>
                                        <p:cTn id="148" dur="1000" fill="hold"/>
                                        <p:tgtEl>
                                          <p:spTgt spid="44"/>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p:cTn id="151" dur="1000" fill="hold"/>
                                        <p:tgtEl>
                                          <p:spTgt spid="45"/>
                                        </p:tgtEl>
                                        <p:attrNameLst>
                                          <p:attrName>ppt_w</p:attrName>
                                        </p:attrNameLst>
                                      </p:cBhvr>
                                      <p:tavLst>
                                        <p:tav tm="0">
                                          <p:val>
                                            <p:fltVal val="0"/>
                                          </p:val>
                                        </p:tav>
                                        <p:tav tm="100000">
                                          <p:val>
                                            <p:strVal val="#ppt_w"/>
                                          </p:val>
                                        </p:tav>
                                      </p:tavLst>
                                    </p:anim>
                                    <p:anim calcmode="lin" valueType="num">
                                      <p:cBhvr>
                                        <p:cTn id="152" dur="1000" fill="hold"/>
                                        <p:tgtEl>
                                          <p:spTgt spid="45"/>
                                        </p:tgtEl>
                                        <p:attrNameLst>
                                          <p:attrName>ppt_h</p:attrName>
                                        </p:attrNameLst>
                                      </p:cBhvr>
                                      <p:tavLst>
                                        <p:tav tm="0">
                                          <p:val>
                                            <p:fltVal val="0"/>
                                          </p:val>
                                        </p:tav>
                                        <p:tav tm="100000">
                                          <p:val>
                                            <p:strVal val="#ppt_h"/>
                                          </p:val>
                                        </p:tav>
                                      </p:tavLst>
                                    </p:anim>
                                    <p:anim calcmode="lin" valueType="num">
                                      <p:cBhvr>
                                        <p:cTn id="153" dur="1000" fill="hold"/>
                                        <p:tgtEl>
                                          <p:spTgt spid="45"/>
                                        </p:tgtEl>
                                        <p:attrNameLst>
                                          <p:attrName>ppt_x</p:attrName>
                                        </p:attrNameLst>
                                      </p:cBhvr>
                                      <p:tavLst>
                                        <p:tav tm="0">
                                          <p:val>
                                            <p:fltVal val="0.5"/>
                                          </p:val>
                                        </p:tav>
                                        <p:tav tm="100000">
                                          <p:val>
                                            <p:strVal val="#ppt_x"/>
                                          </p:val>
                                        </p:tav>
                                      </p:tavLst>
                                    </p:anim>
                                    <p:anim calcmode="lin" valueType="num">
                                      <p:cBhvr>
                                        <p:cTn id="154" dur="1000" fill="hold"/>
                                        <p:tgtEl>
                                          <p:spTgt spid="45"/>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46"/>
                                        </p:tgtEl>
                                        <p:attrNameLst>
                                          <p:attrName>style.visibility</p:attrName>
                                        </p:attrNameLst>
                                      </p:cBhvr>
                                      <p:to>
                                        <p:strVal val="visible"/>
                                      </p:to>
                                    </p:set>
                                    <p:anim calcmode="lin" valueType="num">
                                      <p:cBhvr>
                                        <p:cTn id="157" dur="1000" fill="hold"/>
                                        <p:tgtEl>
                                          <p:spTgt spid="46"/>
                                        </p:tgtEl>
                                        <p:attrNameLst>
                                          <p:attrName>ppt_w</p:attrName>
                                        </p:attrNameLst>
                                      </p:cBhvr>
                                      <p:tavLst>
                                        <p:tav tm="0">
                                          <p:val>
                                            <p:fltVal val="0"/>
                                          </p:val>
                                        </p:tav>
                                        <p:tav tm="100000">
                                          <p:val>
                                            <p:strVal val="#ppt_w"/>
                                          </p:val>
                                        </p:tav>
                                      </p:tavLst>
                                    </p:anim>
                                    <p:anim calcmode="lin" valueType="num">
                                      <p:cBhvr>
                                        <p:cTn id="158" dur="1000" fill="hold"/>
                                        <p:tgtEl>
                                          <p:spTgt spid="46"/>
                                        </p:tgtEl>
                                        <p:attrNameLst>
                                          <p:attrName>ppt_h</p:attrName>
                                        </p:attrNameLst>
                                      </p:cBhvr>
                                      <p:tavLst>
                                        <p:tav tm="0">
                                          <p:val>
                                            <p:fltVal val="0"/>
                                          </p:val>
                                        </p:tav>
                                        <p:tav tm="100000">
                                          <p:val>
                                            <p:strVal val="#ppt_h"/>
                                          </p:val>
                                        </p:tav>
                                      </p:tavLst>
                                    </p:anim>
                                    <p:anim calcmode="lin" valueType="num">
                                      <p:cBhvr>
                                        <p:cTn id="159" dur="1000" fill="hold"/>
                                        <p:tgtEl>
                                          <p:spTgt spid="46"/>
                                        </p:tgtEl>
                                        <p:attrNameLst>
                                          <p:attrName>ppt_x</p:attrName>
                                        </p:attrNameLst>
                                      </p:cBhvr>
                                      <p:tavLst>
                                        <p:tav tm="0">
                                          <p:val>
                                            <p:fltVal val="0.5"/>
                                          </p:val>
                                        </p:tav>
                                        <p:tav tm="100000">
                                          <p:val>
                                            <p:strVal val="#ppt_x"/>
                                          </p:val>
                                        </p:tav>
                                      </p:tavLst>
                                    </p:anim>
                                    <p:anim calcmode="lin" valueType="num">
                                      <p:cBhvr>
                                        <p:cTn id="160" dur="1000" fill="hold"/>
                                        <p:tgtEl>
                                          <p:spTgt spid="46"/>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nodeType="withEffect">
                                  <p:stCondLst>
                                    <p:cond delay="0"/>
                                  </p:stCondLst>
                                  <p:childTnLst>
                                    <p:set>
                                      <p:cBhvr>
                                        <p:cTn id="162" dur="1" fill="hold">
                                          <p:stCondLst>
                                            <p:cond delay="0"/>
                                          </p:stCondLst>
                                        </p:cTn>
                                        <p:tgtEl>
                                          <p:spTgt spid="47"/>
                                        </p:tgtEl>
                                        <p:attrNameLst>
                                          <p:attrName>style.visibility</p:attrName>
                                        </p:attrNameLst>
                                      </p:cBhvr>
                                      <p:to>
                                        <p:strVal val="visible"/>
                                      </p:to>
                                    </p:set>
                                    <p:anim calcmode="lin" valueType="num">
                                      <p:cBhvr>
                                        <p:cTn id="163" dur="1000" fill="hold"/>
                                        <p:tgtEl>
                                          <p:spTgt spid="47"/>
                                        </p:tgtEl>
                                        <p:attrNameLst>
                                          <p:attrName>ppt_w</p:attrName>
                                        </p:attrNameLst>
                                      </p:cBhvr>
                                      <p:tavLst>
                                        <p:tav tm="0">
                                          <p:val>
                                            <p:fltVal val="0"/>
                                          </p:val>
                                        </p:tav>
                                        <p:tav tm="100000">
                                          <p:val>
                                            <p:strVal val="#ppt_w"/>
                                          </p:val>
                                        </p:tav>
                                      </p:tavLst>
                                    </p:anim>
                                    <p:anim calcmode="lin" valueType="num">
                                      <p:cBhvr>
                                        <p:cTn id="164" dur="1000" fill="hold"/>
                                        <p:tgtEl>
                                          <p:spTgt spid="47"/>
                                        </p:tgtEl>
                                        <p:attrNameLst>
                                          <p:attrName>ppt_h</p:attrName>
                                        </p:attrNameLst>
                                      </p:cBhvr>
                                      <p:tavLst>
                                        <p:tav tm="0">
                                          <p:val>
                                            <p:fltVal val="0"/>
                                          </p:val>
                                        </p:tav>
                                        <p:tav tm="100000">
                                          <p:val>
                                            <p:strVal val="#ppt_h"/>
                                          </p:val>
                                        </p:tav>
                                      </p:tavLst>
                                    </p:anim>
                                    <p:anim calcmode="lin" valueType="num">
                                      <p:cBhvr>
                                        <p:cTn id="165" dur="1000" fill="hold"/>
                                        <p:tgtEl>
                                          <p:spTgt spid="47"/>
                                        </p:tgtEl>
                                        <p:attrNameLst>
                                          <p:attrName>ppt_x</p:attrName>
                                        </p:attrNameLst>
                                      </p:cBhvr>
                                      <p:tavLst>
                                        <p:tav tm="0">
                                          <p:val>
                                            <p:fltVal val="0.5"/>
                                          </p:val>
                                        </p:tav>
                                        <p:tav tm="100000">
                                          <p:val>
                                            <p:strVal val="#ppt_x"/>
                                          </p:val>
                                        </p:tav>
                                      </p:tavLst>
                                    </p:anim>
                                    <p:anim calcmode="lin" valueType="num">
                                      <p:cBhvr>
                                        <p:cTn id="166" dur="1000" fill="hold"/>
                                        <p:tgtEl>
                                          <p:spTgt spid="47"/>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nodeType="withEffect">
                                  <p:stCondLst>
                                    <p:cond delay="0"/>
                                  </p:stCondLst>
                                  <p:childTnLst>
                                    <p:set>
                                      <p:cBhvr>
                                        <p:cTn id="168" dur="1" fill="hold">
                                          <p:stCondLst>
                                            <p:cond delay="0"/>
                                          </p:stCondLst>
                                        </p:cTn>
                                        <p:tgtEl>
                                          <p:spTgt spid="48"/>
                                        </p:tgtEl>
                                        <p:attrNameLst>
                                          <p:attrName>style.visibility</p:attrName>
                                        </p:attrNameLst>
                                      </p:cBhvr>
                                      <p:to>
                                        <p:strVal val="visible"/>
                                      </p:to>
                                    </p:set>
                                    <p:anim calcmode="lin" valueType="num">
                                      <p:cBhvr>
                                        <p:cTn id="169" dur="1000" fill="hold"/>
                                        <p:tgtEl>
                                          <p:spTgt spid="48"/>
                                        </p:tgtEl>
                                        <p:attrNameLst>
                                          <p:attrName>ppt_w</p:attrName>
                                        </p:attrNameLst>
                                      </p:cBhvr>
                                      <p:tavLst>
                                        <p:tav tm="0">
                                          <p:val>
                                            <p:fltVal val="0"/>
                                          </p:val>
                                        </p:tav>
                                        <p:tav tm="100000">
                                          <p:val>
                                            <p:strVal val="#ppt_w"/>
                                          </p:val>
                                        </p:tav>
                                      </p:tavLst>
                                    </p:anim>
                                    <p:anim calcmode="lin" valueType="num">
                                      <p:cBhvr>
                                        <p:cTn id="170" dur="1000" fill="hold"/>
                                        <p:tgtEl>
                                          <p:spTgt spid="48"/>
                                        </p:tgtEl>
                                        <p:attrNameLst>
                                          <p:attrName>ppt_h</p:attrName>
                                        </p:attrNameLst>
                                      </p:cBhvr>
                                      <p:tavLst>
                                        <p:tav tm="0">
                                          <p:val>
                                            <p:fltVal val="0"/>
                                          </p:val>
                                        </p:tav>
                                        <p:tav tm="100000">
                                          <p:val>
                                            <p:strVal val="#ppt_h"/>
                                          </p:val>
                                        </p:tav>
                                      </p:tavLst>
                                    </p:anim>
                                    <p:anim calcmode="lin" valueType="num">
                                      <p:cBhvr>
                                        <p:cTn id="171" dur="1000" fill="hold"/>
                                        <p:tgtEl>
                                          <p:spTgt spid="48"/>
                                        </p:tgtEl>
                                        <p:attrNameLst>
                                          <p:attrName>ppt_x</p:attrName>
                                        </p:attrNameLst>
                                      </p:cBhvr>
                                      <p:tavLst>
                                        <p:tav tm="0">
                                          <p:val>
                                            <p:fltVal val="0.5"/>
                                          </p:val>
                                        </p:tav>
                                        <p:tav tm="100000">
                                          <p:val>
                                            <p:strVal val="#ppt_x"/>
                                          </p:val>
                                        </p:tav>
                                      </p:tavLst>
                                    </p:anim>
                                    <p:anim calcmode="lin" valueType="num">
                                      <p:cBhvr>
                                        <p:cTn id="172" dur="1000" fill="hold"/>
                                        <p:tgtEl>
                                          <p:spTgt spid="48"/>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nodeType="with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p:cTn id="175" dur="1000" fill="hold"/>
                                        <p:tgtEl>
                                          <p:spTgt spid="49"/>
                                        </p:tgtEl>
                                        <p:attrNameLst>
                                          <p:attrName>ppt_w</p:attrName>
                                        </p:attrNameLst>
                                      </p:cBhvr>
                                      <p:tavLst>
                                        <p:tav tm="0">
                                          <p:val>
                                            <p:fltVal val="0"/>
                                          </p:val>
                                        </p:tav>
                                        <p:tav tm="100000">
                                          <p:val>
                                            <p:strVal val="#ppt_w"/>
                                          </p:val>
                                        </p:tav>
                                      </p:tavLst>
                                    </p:anim>
                                    <p:anim calcmode="lin" valueType="num">
                                      <p:cBhvr>
                                        <p:cTn id="176" dur="1000" fill="hold"/>
                                        <p:tgtEl>
                                          <p:spTgt spid="49"/>
                                        </p:tgtEl>
                                        <p:attrNameLst>
                                          <p:attrName>ppt_h</p:attrName>
                                        </p:attrNameLst>
                                      </p:cBhvr>
                                      <p:tavLst>
                                        <p:tav tm="0">
                                          <p:val>
                                            <p:fltVal val="0"/>
                                          </p:val>
                                        </p:tav>
                                        <p:tav tm="100000">
                                          <p:val>
                                            <p:strVal val="#ppt_h"/>
                                          </p:val>
                                        </p:tav>
                                      </p:tavLst>
                                    </p:anim>
                                    <p:anim calcmode="lin" valueType="num">
                                      <p:cBhvr>
                                        <p:cTn id="177" dur="1000" fill="hold"/>
                                        <p:tgtEl>
                                          <p:spTgt spid="49"/>
                                        </p:tgtEl>
                                        <p:attrNameLst>
                                          <p:attrName>ppt_x</p:attrName>
                                        </p:attrNameLst>
                                      </p:cBhvr>
                                      <p:tavLst>
                                        <p:tav tm="0">
                                          <p:val>
                                            <p:fltVal val="0.5"/>
                                          </p:val>
                                        </p:tav>
                                        <p:tav tm="100000">
                                          <p:val>
                                            <p:strVal val="#ppt_x"/>
                                          </p:val>
                                        </p:tav>
                                      </p:tavLst>
                                    </p:anim>
                                    <p:anim calcmode="lin" valueType="num">
                                      <p:cBhvr>
                                        <p:cTn id="178" dur="1000" fill="hold"/>
                                        <p:tgtEl>
                                          <p:spTgt spid="49"/>
                                        </p:tgtEl>
                                        <p:attrNameLst>
                                          <p:attrName>ppt_y</p:attrName>
                                        </p:attrNameLst>
                                      </p:cBhvr>
                                      <p:tavLst>
                                        <p:tav tm="0">
                                          <p:val>
                                            <p:fltVal val="0.5"/>
                                          </p:val>
                                        </p:tav>
                                        <p:tav tm="100000">
                                          <p:val>
                                            <p:strVal val="#ppt_y"/>
                                          </p:val>
                                        </p:tav>
                                      </p:tavLst>
                                    </p:anim>
                                  </p:childTnLst>
                                </p:cTn>
                              </p:par>
                              <p:par>
                                <p:cTn id="179" presetID="10" presetClass="entr" presetSubtype="0" fill="hold" nodeType="with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fade">
                                      <p:cBhvr>
                                        <p:cTn id="18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2" restart="whenNotActive" fill="hold" evtFilter="cancelBubble" nodeType="interactiveSeq">
                <p:stCondLst>
                  <p:cond evt="onClick" delay="0">
                    <p:tgtEl>
                      <p:spTgt spid="56"/>
                    </p:tgtEl>
                  </p:cond>
                </p:stCondLst>
                <p:endSync evt="end" delay="0">
                  <p:rtn val="all"/>
                </p:endSync>
                <p:childTnLst>
                  <p:par>
                    <p:cTn id="183" fill="hold">
                      <p:stCondLst>
                        <p:cond delay="0"/>
                      </p:stCondLst>
                      <p:childTnLst>
                        <p:par>
                          <p:cTn id="184" fill="hold">
                            <p:stCondLst>
                              <p:cond delay="0"/>
                            </p:stCondLst>
                            <p:childTnLst>
                              <p:par>
                                <p:cTn id="185" presetID="1" presetClass="mediacall" presetSubtype="0" fill="hold" nodeType="clickEffect">
                                  <p:stCondLst>
                                    <p:cond delay="0"/>
                                  </p:stCondLst>
                                  <p:childTnLst>
                                    <p:cmd type="call" cmd="playFrom(0.0)">
                                      <p:cBhvr>
                                        <p:cTn id="186" dur="181910" fill="hold"/>
                                        <p:tgtEl>
                                          <p:spTgt spid="56"/>
                                        </p:tgtEl>
                                      </p:cBhvr>
                                    </p:cmd>
                                  </p:childTnLst>
                                </p:cTn>
                              </p:par>
                            </p:childTnLst>
                          </p:cTn>
                        </p:par>
                      </p:childTnLst>
                    </p:cTn>
                  </p:par>
                </p:childTnLst>
              </p:cTn>
              <p:nextCondLst>
                <p:cond evt="onClick" delay="0">
                  <p:tgtEl>
                    <p:spTgt spid="56"/>
                  </p:tgtEl>
                </p:cond>
              </p:nextCondLst>
            </p:seq>
            <p:audio>
              <p:cMediaNode>
                <p:cTn id="187" fill="hold" display="0">
                  <p:stCondLst>
                    <p:cond delay="indefinite"/>
                  </p:stCondLst>
                  <p:endCondLst>
                    <p:cond evt="onNext" delay="0">
                      <p:tgtEl>
                        <p:sldTgt/>
                      </p:tgtEl>
                    </p:cond>
                    <p:cond evt="onPrev" delay="0">
                      <p:tgtEl>
                        <p:sldTgt/>
                      </p:tgtEl>
                    </p:cond>
                    <p:cond evt="onStopAudio" delay="0">
                      <p:tgtEl>
                        <p:sldTgt/>
                      </p:tgtEl>
                    </p:cond>
                  </p:endCondLst>
                </p:cTn>
                <p:tgtEl>
                  <p:spTgt spid="50"/>
                </p:tgtEl>
              </p:cMediaNode>
            </p:audio>
            <p:audio>
              <p:cMediaNode vol="80000">
                <p:cTn id="188" fill="hold" display="0">
                  <p:stCondLst>
                    <p:cond delay="indefinite"/>
                  </p:stCondLst>
                  <p:endCondLst>
                    <p:cond evt="onStopAudio" delay="0">
                      <p:tgtEl>
                        <p:sldTgt/>
                      </p:tgtEl>
                    </p:cond>
                  </p:endCondLst>
                </p:cTn>
                <p:tgtEl>
                  <p:spTgt spid="55"/>
                </p:tgtEl>
              </p:cMediaNode>
            </p:audio>
            <p:audio>
              <p:cMediaNode vol="80000">
                <p:cTn id="189" fill="hold" display="0">
                  <p:stCondLst>
                    <p:cond delay="indefinite"/>
                  </p:stCondLst>
                  <p:endCondLst>
                    <p:cond evt="onStopAudio" delay="0">
                      <p:tgtEl>
                        <p:sldTgt/>
                      </p:tgtEl>
                    </p:cond>
                  </p:endCondLst>
                </p:cTn>
                <p:tgtEl>
                  <p:spTgt spid="5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u="none" smtClean="0"/>
              <a:t>1. </a:t>
            </a:r>
            <a:r>
              <a:rPr lang="en-US" smtClean="0"/>
              <a:t>Lý thuyết</a:t>
            </a:r>
            <a:endParaRPr lang="vi-VN" smtClean="0"/>
          </a:p>
          <a:p>
            <a:pPr lvl="3">
              <a:lnSpc>
                <a:spcPct val="150000"/>
              </a:lnSpc>
            </a:pPr>
            <a:r>
              <a:rPr lang="en-US" smtClean="0"/>
              <a:t>Khái niệm và các đặc điểm của lực Lo-ren-xơ.</a:t>
            </a:r>
            <a:endParaRPr lang="vi-VN" smtClean="0"/>
          </a:p>
          <a:p>
            <a:pPr lvl="3">
              <a:lnSpc>
                <a:spcPct val="150000"/>
              </a:lnSpc>
            </a:pPr>
            <a:r>
              <a:rPr lang="vi-VN" smtClean="0"/>
              <a:t>Ứng dụng </a:t>
            </a:r>
            <a:r>
              <a:rPr lang="en-US" smtClean="0"/>
              <a:t>của lực Lo-ren-xơ trong khoa học và trong công nghệ.</a:t>
            </a:r>
          </a:p>
          <a:p>
            <a:pPr lvl="3" indent="0">
              <a:lnSpc>
                <a:spcPct val="150000"/>
              </a:lnSpc>
              <a:buNone/>
            </a:pPr>
            <a:endParaRPr lang="vi-VN" smtClean="0"/>
          </a:p>
          <a:p>
            <a:pPr lvl="3" indent="0">
              <a:buNone/>
            </a:pPr>
            <a:endParaRPr lang="vi-VN" dirty="0"/>
          </a:p>
        </p:txBody>
      </p:sp>
      <p:sp>
        <p:nvSpPr>
          <p:cNvPr id="3" name="Title 2"/>
          <p:cNvSpPr>
            <a:spLocks noGrp="1"/>
          </p:cNvSpPr>
          <p:nvPr>
            <p:ph type="title"/>
          </p:nvPr>
        </p:nvSpPr>
        <p:spPr/>
        <p:txBody>
          <a:bodyPr/>
          <a:lstStyle/>
          <a:p>
            <a:pPr algn="ctr"/>
            <a:r>
              <a:rPr lang="en-US" smtClean="0"/>
              <a:t>CỦNG CỐ</a:t>
            </a:r>
            <a:endParaRPr lang="vi-VN" dirty="0"/>
          </a:p>
        </p:txBody>
      </p:sp>
      <p:sp>
        <p:nvSpPr>
          <p:cNvPr id="6" name="Slide Number Placeholder 5"/>
          <p:cNvSpPr>
            <a:spLocks noGrp="1"/>
          </p:cNvSpPr>
          <p:nvPr>
            <p:ph type="sldNum" sz="quarter" idx="12"/>
          </p:nvPr>
        </p:nvSpPr>
        <p:spPr/>
        <p:txBody>
          <a:bodyPr/>
          <a:lstStyle/>
          <a:p>
            <a:fld id="{2EDC1B81-99BC-4B33-85A9-5C30C4D17449}" type="slidenum">
              <a:rPr lang="vi-VN" smtClean="0"/>
              <a:pPr/>
              <a:t>10</a:t>
            </a:fld>
            <a:endParaRPr lang="vi-VN"/>
          </a:p>
        </p:txBody>
      </p:sp>
    </p:spTree>
    <p:extLst>
      <p:ext uri="{BB962C8B-B14F-4D97-AF65-F5344CB8AC3E}">
        <p14:creationId xmlns:p14="http://schemas.microsoft.com/office/powerpoint/2010/main" val="34982057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14422"/>
            <a:ext cx="8143932" cy="4525963"/>
          </a:xfrm>
        </p:spPr>
        <p:txBody>
          <a:bodyPr/>
          <a:lstStyle/>
          <a:p>
            <a:pPr marL="109728" indent="0">
              <a:buNone/>
            </a:pPr>
            <a:r>
              <a:rPr lang="en-US" u="none" smtClean="0"/>
              <a:t>2. </a:t>
            </a:r>
            <a:r>
              <a:rPr lang="vi-VN" smtClean="0"/>
              <a:t>Bài </a:t>
            </a:r>
            <a:r>
              <a:rPr lang="vi-VN" dirty="0" smtClean="0"/>
              <a:t>tập về nhà</a:t>
            </a:r>
          </a:p>
          <a:p>
            <a:pPr lvl="3" algn="just"/>
            <a:r>
              <a:rPr lang="en-US" err="1" smtClean="0"/>
              <a:t>Một</a:t>
            </a:r>
            <a:r>
              <a:rPr lang="en-US" smtClean="0"/>
              <a:t> hạt </a:t>
            </a:r>
            <a:r>
              <a:rPr lang="en-US" dirty="0" err="1" smtClean="0"/>
              <a:t>khối</a:t>
            </a:r>
            <a:r>
              <a:rPr lang="en-US" dirty="0" smtClean="0"/>
              <a:t> </a:t>
            </a:r>
            <a:r>
              <a:rPr lang="en-US" dirty="0" err="1" smtClean="0"/>
              <a:t>lượng</a:t>
            </a:r>
            <a:r>
              <a:rPr lang="en-US" dirty="0" smtClean="0"/>
              <a:t> m, </a:t>
            </a:r>
            <a:r>
              <a:rPr lang="en-US" dirty="0" err="1" smtClean="0"/>
              <a:t>mang</a:t>
            </a:r>
            <a:r>
              <a:rPr lang="en-US" dirty="0" smtClean="0"/>
              <a:t> </a:t>
            </a:r>
            <a:r>
              <a:rPr lang="en-US" dirty="0" err="1" smtClean="0"/>
              <a:t>điện</a:t>
            </a:r>
            <a:r>
              <a:rPr lang="en-US" dirty="0" smtClean="0"/>
              <a:t> </a:t>
            </a:r>
            <a:r>
              <a:rPr lang="en-US" dirty="0" err="1" smtClean="0"/>
              <a:t>tích</a:t>
            </a:r>
            <a:r>
              <a:rPr lang="en-US" dirty="0" smtClean="0"/>
              <a:t> q bay </a:t>
            </a:r>
            <a:r>
              <a:rPr lang="en-US" dirty="0" err="1" smtClean="0"/>
              <a:t>với</a:t>
            </a:r>
            <a:r>
              <a:rPr lang="en-US" dirty="0" smtClean="0"/>
              <a:t> </a:t>
            </a:r>
            <a:r>
              <a:rPr lang="en-US" dirty="0" err="1" smtClean="0"/>
              <a:t>vận</a:t>
            </a:r>
            <a:r>
              <a:rPr lang="en-US" dirty="0" smtClean="0"/>
              <a:t> </a:t>
            </a:r>
            <a:r>
              <a:rPr lang="en-US" dirty="0" err="1" smtClean="0"/>
              <a:t>tốc</a:t>
            </a:r>
            <a:r>
              <a:rPr lang="en-US" dirty="0" smtClean="0"/>
              <a:t> v </a:t>
            </a:r>
            <a:r>
              <a:rPr lang="en-US" dirty="0" err="1" smtClean="0"/>
              <a:t>vào</a:t>
            </a:r>
            <a:r>
              <a:rPr lang="en-US" dirty="0" smtClean="0"/>
              <a:t> </a:t>
            </a:r>
            <a:r>
              <a:rPr lang="en-US" dirty="0" err="1" smtClean="0"/>
              <a:t>một</a:t>
            </a:r>
            <a:r>
              <a:rPr lang="en-US" dirty="0" smtClean="0"/>
              <a:t> </a:t>
            </a:r>
            <a:r>
              <a:rPr lang="en-US" dirty="0" err="1" smtClean="0"/>
              <a:t>vùng</a:t>
            </a:r>
            <a:r>
              <a:rPr lang="en-US" dirty="0" smtClean="0"/>
              <a:t> </a:t>
            </a:r>
            <a:r>
              <a:rPr lang="en-US" dirty="0" err="1" smtClean="0"/>
              <a:t>có</a:t>
            </a:r>
            <a:r>
              <a:rPr lang="en-US" dirty="0" smtClean="0"/>
              <a:t> </a:t>
            </a:r>
            <a:r>
              <a:rPr lang="en-US" dirty="0" err="1" smtClean="0"/>
              <a:t>từ</a:t>
            </a:r>
            <a:r>
              <a:rPr lang="en-US" dirty="0" smtClean="0"/>
              <a:t> </a:t>
            </a:r>
            <a:r>
              <a:rPr lang="en-US" dirty="0" err="1" smtClean="0"/>
              <a:t>trường</a:t>
            </a:r>
            <a:r>
              <a:rPr lang="en-US" dirty="0" smtClean="0"/>
              <a:t> </a:t>
            </a:r>
            <a:r>
              <a:rPr lang="en-US" dirty="0" err="1" smtClean="0"/>
              <a:t>đều</a:t>
            </a:r>
            <a:r>
              <a:rPr lang="en-US" dirty="0" smtClean="0"/>
              <a:t> B. </a:t>
            </a:r>
            <a:r>
              <a:rPr lang="en-US" dirty="0" err="1" smtClean="0"/>
              <a:t>Biết</a:t>
            </a:r>
            <a:r>
              <a:rPr lang="en-US" dirty="0" smtClean="0"/>
              <a:t> </a:t>
            </a:r>
            <a:r>
              <a:rPr lang="en-US" dirty="0" err="1" smtClean="0"/>
              <a:t>các</a:t>
            </a:r>
            <a:r>
              <a:rPr lang="en-US" dirty="0" smtClean="0"/>
              <a:t> </a:t>
            </a:r>
            <a:r>
              <a:rPr lang="en-US" dirty="0" err="1" smtClean="0"/>
              <a:t>vectơ</a:t>
            </a:r>
            <a:r>
              <a:rPr lang="en-US" dirty="0" smtClean="0"/>
              <a:t> </a:t>
            </a:r>
            <a:r>
              <a:rPr lang="en-US" dirty="0" err="1" smtClean="0"/>
              <a:t>vận</a:t>
            </a:r>
            <a:r>
              <a:rPr lang="en-US" dirty="0" smtClean="0"/>
              <a:t> </a:t>
            </a:r>
            <a:r>
              <a:rPr lang="en-US" dirty="0" err="1" smtClean="0"/>
              <a:t>tốc</a:t>
            </a:r>
            <a:r>
              <a:rPr lang="en-US" dirty="0" smtClean="0"/>
              <a:t> </a:t>
            </a:r>
            <a:r>
              <a:rPr lang="en-US" dirty="0" err="1" smtClean="0"/>
              <a:t>và</a:t>
            </a:r>
            <a:r>
              <a:rPr lang="en-US" dirty="0" smtClean="0"/>
              <a:t> </a:t>
            </a:r>
            <a:r>
              <a:rPr lang="en-US" dirty="0" err="1" smtClean="0"/>
              <a:t>cảm</a:t>
            </a:r>
            <a:r>
              <a:rPr lang="en-US" dirty="0" smtClean="0"/>
              <a:t> </a:t>
            </a:r>
            <a:r>
              <a:rPr lang="en-US" dirty="0" err="1" smtClean="0"/>
              <a:t>ứng</a:t>
            </a:r>
            <a:r>
              <a:rPr lang="en-US" dirty="0" smtClean="0"/>
              <a:t> </a:t>
            </a:r>
            <a:r>
              <a:rPr lang="en-US" dirty="0" err="1" smtClean="0"/>
              <a:t>từ</a:t>
            </a:r>
            <a:r>
              <a:rPr lang="en-US" dirty="0" smtClean="0"/>
              <a:t> </a:t>
            </a:r>
            <a:r>
              <a:rPr lang="en-US" dirty="0" err="1" smtClean="0"/>
              <a:t>vuông</a:t>
            </a:r>
            <a:r>
              <a:rPr lang="en-US" dirty="0" smtClean="0"/>
              <a:t> </a:t>
            </a:r>
            <a:r>
              <a:rPr lang="en-US" dirty="0" err="1" smtClean="0"/>
              <a:t>góc</a:t>
            </a:r>
            <a:r>
              <a:rPr lang="en-US" dirty="0" smtClean="0"/>
              <a:t> </a:t>
            </a:r>
            <a:r>
              <a:rPr lang="en-US" dirty="0" err="1" smtClean="0"/>
              <a:t>với</a:t>
            </a:r>
            <a:r>
              <a:rPr lang="en-US" dirty="0" smtClean="0"/>
              <a:t> </a:t>
            </a:r>
            <a:r>
              <a:rPr lang="en-US" dirty="0" err="1" smtClean="0"/>
              <a:t>nhau</a:t>
            </a:r>
            <a:r>
              <a:rPr lang="en-US" dirty="0" smtClean="0"/>
              <a:t>. Cho m </a:t>
            </a:r>
            <a:r>
              <a:rPr lang="en-US" smtClean="0"/>
              <a:t>= 9,1.10</a:t>
            </a:r>
            <a:r>
              <a:rPr lang="en-US" baseline="30000" smtClean="0"/>
              <a:t>-31</a:t>
            </a:r>
            <a:r>
              <a:rPr lang="en-US" smtClean="0"/>
              <a:t> kg,   q </a:t>
            </a:r>
            <a:r>
              <a:rPr lang="en-US" dirty="0" smtClean="0"/>
              <a:t>= </a:t>
            </a:r>
            <a:r>
              <a:rPr lang="en-US" smtClean="0"/>
              <a:t>-1,6.10</a:t>
            </a:r>
            <a:r>
              <a:rPr lang="en-US" baseline="30000" smtClean="0"/>
              <a:t>-19 </a:t>
            </a:r>
            <a:r>
              <a:rPr lang="en-US" smtClean="0"/>
              <a:t>C</a:t>
            </a:r>
            <a:r>
              <a:rPr lang="en-US" dirty="0" smtClean="0"/>
              <a:t>, v </a:t>
            </a:r>
            <a:r>
              <a:rPr lang="en-US" smtClean="0"/>
              <a:t>= 2.10</a:t>
            </a:r>
            <a:r>
              <a:rPr lang="en-US" baseline="30000" smtClean="0"/>
              <a:t>5 </a:t>
            </a:r>
            <a:r>
              <a:rPr lang="en-US" smtClean="0"/>
              <a:t>m/s</a:t>
            </a:r>
            <a:r>
              <a:rPr lang="en-US" dirty="0" smtClean="0"/>
              <a:t>, B </a:t>
            </a:r>
            <a:r>
              <a:rPr lang="en-US" smtClean="0"/>
              <a:t>= 0,5 T</a:t>
            </a:r>
            <a:r>
              <a:rPr lang="en-US" dirty="0" smtClean="0"/>
              <a:t>, g </a:t>
            </a:r>
            <a:r>
              <a:rPr lang="en-US" smtClean="0"/>
              <a:t>= 10 m/s</a:t>
            </a:r>
            <a:r>
              <a:rPr lang="en-US" baseline="30000" smtClean="0"/>
              <a:t>2</a:t>
            </a:r>
            <a:r>
              <a:rPr lang="en-US" dirty="0" smtClean="0"/>
              <a:t>. </a:t>
            </a:r>
          </a:p>
          <a:p>
            <a:pPr lvl="3" algn="just">
              <a:buNone/>
            </a:pPr>
            <a:r>
              <a:rPr lang="en-US" i="1" dirty="0" smtClean="0"/>
              <a:t>  </a:t>
            </a:r>
            <a:r>
              <a:rPr lang="en-US" i="0" dirty="0" smtClean="0"/>
              <a:t>a. </a:t>
            </a:r>
            <a:r>
              <a:rPr lang="en-US" i="0" dirty="0" err="1" smtClean="0"/>
              <a:t>Tính</a:t>
            </a:r>
            <a:r>
              <a:rPr lang="en-US" i="0" dirty="0" smtClean="0"/>
              <a:t> </a:t>
            </a:r>
            <a:r>
              <a:rPr lang="en-US" i="0" dirty="0" err="1" smtClean="0"/>
              <a:t>bán</a:t>
            </a:r>
            <a:r>
              <a:rPr lang="en-US" i="0" dirty="0" smtClean="0"/>
              <a:t> </a:t>
            </a:r>
            <a:r>
              <a:rPr lang="en-US" i="0" dirty="0" err="1" smtClean="0"/>
              <a:t>kính</a:t>
            </a:r>
            <a:r>
              <a:rPr lang="en-US" i="0" dirty="0" smtClean="0"/>
              <a:t> </a:t>
            </a:r>
            <a:r>
              <a:rPr lang="en-US" i="0" dirty="0" err="1" smtClean="0"/>
              <a:t>quỹ</a:t>
            </a:r>
            <a:r>
              <a:rPr lang="en-US" i="0" dirty="0" smtClean="0"/>
              <a:t> </a:t>
            </a:r>
            <a:r>
              <a:rPr lang="en-US" i="0" dirty="0" err="1" smtClean="0"/>
              <a:t>đạo</a:t>
            </a:r>
            <a:r>
              <a:rPr lang="en-US" i="0" dirty="0" smtClean="0"/>
              <a:t> </a:t>
            </a:r>
            <a:r>
              <a:rPr lang="en-US" i="0" dirty="0" err="1" smtClean="0"/>
              <a:t>của</a:t>
            </a:r>
            <a:r>
              <a:rPr lang="en-US" i="0" dirty="0" smtClean="0"/>
              <a:t> </a:t>
            </a:r>
            <a:r>
              <a:rPr lang="en-US" i="0" dirty="0" err="1" smtClean="0"/>
              <a:t>hạt</a:t>
            </a:r>
            <a:r>
              <a:rPr lang="en-US" i="0" dirty="0" smtClean="0"/>
              <a:t>.</a:t>
            </a:r>
            <a:endParaRPr lang="vi-VN" sz="1800" i="0" dirty="0" smtClean="0"/>
          </a:p>
          <a:p>
            <a:pPr lvl="4" algn="just">
              <a:spcBef>
                <a:spcPts val="600"/>
              </a:spcBef>
            </a:pPr>
            <a:r>
              <a:rPr lang="en-US" i="0" dirty="0" smtClean="0"/>
              <a:t>  b. So </a:t>
            </a:r>
            <a:r>
              <a:rPr lang="en-US" i="0" dirty="0" err="1" smtClean="0"/>
              <a:t>sánh</a:t>
            </a:r>
            <a:r>
              <a:rPr lang="en-US" i="0" dirty="0" smtClean="0"/>
              <a:t> </a:t>
            </a:r>
            <a:r>
              <a:rPr lang="en-US" i="0" dirty="0" err="1" smtClean="0"/>
              <a:t>độ</a:t>
            </a:r>
            <a:r>
              <a:rPr lang="en-US" i="0" dirty="0" smtClean="0"/>
              <a:t> </a:t>
            </a:r>
            <a:r>
              <a:rPr lang="en-US" i="0" dirty="0" err="1" smtClean="0"/>
              <a:t>lớn</a:t>
            </a:r>
            <a:r>
              <a:rPr lang="en-US" i="0" dirty="0" smtClean="0"/>
              <a:t> </a:t>
            </a:r>
            <a:r>
              <a:rPr lang="en-US" i="0" dirty="0" err="1" smtClean="0"/>
              <a:t>của</a:t>
            </a:r>
            <a:r>
              <a:rPr lang="en-US" i="0" dirty="0" smtClean="0"/>
              <a:t> </a:t>
            </a:r>
            <a:r>
              <a:rPr lang="en-US" i="0" dirty="0" err="1" smtClean="0"/>
              <a:t>lực</a:t>
            </a:r>
            <a:r>
              <a:rPr lang="en-US" i="0" dirty="0" smtClean="0"/>
              <a:t> Lo-</a:t>
            </a:r>
            <a:r>
              <a:rPr lang="en-US" i="0" dirty="0" err="1" smtClean="0"/>
              <a:t>ren</a:t>
            </a:r>
            <a:r>
              <a:rPr lang="en-US" i="0" dirty="0" smtClean="0"/>
              <a:t>-</a:t>
            </a:r>
            <a:r>
              <a:rPr lang="en-US" i="0" dirty="0" err="1" smtClean="0"/>
              <a:t>xơ</a:t>
            </a:r>
            <a:r>
              <a:rPr lang="en-US" i="0" dirty="0" smtClean="0"/>
              <a:t> </a:t>
            </a:r>
            <a:r>
              <a:rPr lang="en-US" i="0" dirty="0" err="1" smtClean="0"/>
              <a:t>và</a:t>
            </a:r>
            <a:r>
              <a:rPr lang="en-US" i="0" dirty="0" smtClean="0"/>
              <a:t> </a:t>
            </a:r>
            <a:r>
              <a:rPr lang="en-US" i="0" dirty="0" err="1" smtClean="0"/>
              <a:t>trọng</a:t>
            </a:r>
            <a:r>
              <a:rPr lang="en-US" i="0" dirty="0" smtClean="0"/>
              <a:t> </a:t>
            </a:r>
            <a:r>
              <a:rPr lang="en-US" i="0" dirty="0" err="1" smtClean="0"/>
              <a:t>lực</a:t>
            </a:r>
            <a:r>
              <a:rPr lang="en-US" i="0" dirty="0" smtClean="0"/>
              <a:t> </a:t>
            </a:r>
            <a:r>
              <a:rPr lang="en-US" i="0" dirty="0" err="1" smtClean="0"/>
              <a:t>tác</a:t>
            </a:r>
            <a:r>
              <a:rPr lang="en-US" i="0" dirty="0" smtClean="0"/>
              <a:t> </a:t>
            </a:r>
            <a:r>
              <a:rPr lang="en-US" i="0" dirty="0" err="1" smtClean="0"/>
              <a:t>dụng</a:t>
            </a:r>
            <a:r>
              <a:rPr lang="en-US" i="0" dirty="0" smtClean="0"/>
              <a:t> </a:t>
            </a:r>
            <a:r>
              <a:rPr lang="en-US" i="0" dirty="0" err="1" smtClean="0"/>
              <a:t>lên</a:t>
            </a:r>
            <a:r>
              <a:rPr lang="en-US" i="0" dirty="0" smtClean="0"/>
              <a:t> </a:t>
            </a:r>
            <a:r>
              <a:rPr lang="en-US" i="0" dirty="0" err="1" smtClean="0"/>
              <a:t>hạt</a:t>
            </a:r>
            <a:r>
              <a:rPr lang="en-US" i="0" dirty="0" smtClean="0"/>
              <a:t>.</a:t>
            </a:r>
            <a:endParaRPr lang="vi-VN" sz="1800" i="0" dirty="0" smtClean="0"/>
          </a:p>
          <a:p>
            <a:pPr lvl="3"/>
            <a:endParaRPr lang="vi-VN" dirty="0"/>
          </a:p>
        </p:txBody>
      </p:sp>
      <p:sp>
        <p:nvSpPr>
          <p:cNvPr id="3" name="Title 2"/>
          <p:cNvSpPr>
            <a:spLocks noGrp="1"/>
          </p:cNvSpPr>
          <p:nvPr>
            <p:ph type="title"/>
          </p:nvPr>
        </p:nvSpPr>
        <p:spPr/>
        <p:txBody>
          <a:bodyPr/>
          <a:lstStyle/>
          <a:p>
            <a:pPr algn="ctr"/>
            <a:r>
              <a:rPr lang="en-US" smtClean="0"/>
              <a:t>CỦNG CỐ</a:t>
            </a:r>
            <a:endParaRPr lang="vi-VN" dirty="0"/>
          </a:p>
        </p:txBody>
      </p:sp>
      <p:sp>
        <p:nvSpPr>
          <p:cNvPr id="4" name="Slide Number Placeholder 3"/>
          <p:cNvSpPr>
            <a:spLocks noGrp="1"/>
          </p:cNvSpPr>
          <p:nvPr>
            <p:ph type="sldNum" sz="quarter" idx="12"/>
          </p:nvPr>
        </p:nvSpPr>
        <p:spPr/>
        <p:txBody>
          <a:bodyPr/>
          <a:lstStyle/>
          <a:p>
            <a:fld id="{2EDC1B81-99BC-4B33-85A9-5C30C4D17449}" type="slidenum">
              <a:rPr lang="vi-VN" smtClean="0"/>
              <a:pPr/>
              <a:t>11</a:t>
            </a:fld>
            <a:endParaRPr lang="vi-VN"/>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DC1B81-99BC-4B33-85A9-5C30C4D17449}" type="slidenum">
              <a:rPr lang="vi-VN" smtClean="0"/>
              <a:pPr/>
              <a:t>12</a:t>
            </a:fld>
            <a:endParaRPr lang="vi-VN" dirty="0"/>
          </a:p>
        </p:txBody>
      </p:sp>
      <p:pic>
        <p:nvPicPr>
          <p:cNvPr id="5" name="Picture 4" descr="655293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78651680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vi-VN" dirty="0"/>
              <a:t>Bài 32: LỰC LO-REN-XƠ</a:t>
            </a:r>
          </a:p>
        </p:txBody>
      </p:sp>
      <p:pic>
        <p:nvPicPr>
          <p:cNvPr id="6" name="Picture 5" descr="imagesCAKF4XMH.jpg"/>
          <p:cNvPicPr>
            <a:picLocks noChangeAspect="1"/>
          </p:cNvPicPr>
          <p:nvPr/>
        </p:nvPicPr>
        <p:blipFill>
          <a:blip r:embed="rId2" cstate="print"/>
          <a:stretch>
            <a:fillRect/>
          </a:stretch>
        </p:blipFill>
        <p:spPr>
          <a:xfrm>
            <a:off x="539552" y="1412775"/>
            <a:ext cx="2808312" cy="3544283"/>
          </a:xfrm>
          <a:prstGeom prst="rect">
            <a:avLst/>
          </a:prstGeom>
        </p:spPr>
      </p:pic>
      <p:grpSp>
        <p:nvGrpSpPr>
          <p:cNvPr id="11" name="Group 10"/>
          <p:cNvGrpSpPr/>
          <p:nvPr/>
        </p:nvGrpSpPr>
        <p:grpSpPr>
          <a:xfrm>
            <a:off x="5220072" y="2204864"/>
            <a:ext cx="2232000" cy="2592288"/>
            <a:chOff x="4572000" y="1988840"/>
            <a:chExt cx="2232000" cy="2592288"/>
          </a:xfrm>
        </p:grpSpPr>
        <p:sp>
          <p:nvSpPr>
            <p:cNvPr id="7" name="Arc 6"/>
            <p:cNvSpPr>
              <a:spLocks noChangeAspect="1"/>
            </p:cNvSpPr>
            <p:nvPr/>
          </p:nvSpPr>
          <p:spPr bwMode="auto">
            <a:xfrm>
              <a:off x="4572000" y="1988840"/>
              <a:ext cx="2232000" cy="2232248"/>
            </a:xfrm>
            <a:prstGeom prst="arc">
              <a:avLst>
                <a:gd name="adj1" fmla="val 6230020"/>
                <a:gd name="adj2" fmla="val 4482823"/>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cxnSp>
          <p:nvCxnSpPr>
            <p:cNvPr id="9" name="Straight Connector 8"/>
            <p:cNvCxnSpPr>
              <a:stCxn id="7" idx="0"/>
            </p:cNvCxnSpPr>
            <p:nvPr/>
          </p:nvCxnSpPr>
          <p:spPr bwMode="auto">
            <a:xfrm>
              <a:off x="5421131" y="4188707"/>
              <a:ext cx="0" cy="392421"/>
            </a:xfrm>
            <a:prstGeom prst="line">
              <a:avLst/>
            </a:prstGeom>
            <a:solidFill>
              <a:srgbClr val="00FF00"/>
            </a:solidFill>
            <a:ln w="1905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981096" y="4176376"/>
              <a:ext cx="0" cy="392421"/>
            </a:xfrm>
            <a:prstGeom prst="line">
              <a:avLst/>
            </a:prstGeom>
            <a:solidFill>
              <a:srgbClr val="00FF00"/>
            </a:solidFill>
            <a:ln w="19050" cap="flat" cmpd="sng" algn="ctr">
              <a:solidFill>
                <a:schemeClr val="tx1"/>
              </a:solidFill>
              <a:prstDash val="solid"/>
              <a:round/>
              <a:headEnd type="none" w="med" len="med"/>
              <a:tailEnd type="none" w="med" len="med"/>
            </a:ln>
            <a:effectLst/>
          </p:spPr>
        </p:cxnSp>
      </p:grpSp>
      <p:grpSp>
        <p:nvGrpSpPr>
          <p:cNvPr id="25" name="Group 24"/>
          <p:cNvGrpSpPr/>
          <p:nvPr/>
        </p:nvGrpSpPr>
        <p:grpSpPr>
          <a:xfrm>
            <a:off x="6084168" y="4077072"/>
            <a:ext cx="540000" cy="720080"/>
            <a:chOff x="4098624" y="5304276"/>
            <a:chExt cx="733796" cy="926901"/>
          </a:xfrm>
        </p:grpSpPr>
        <p:sp>
          <p:nvSpPr>
            <p:cNvPr id="13" name="Oval 12"/>
            <p:cNvSpPr/>
            <p:nvPr/>
          </p:nvSpPr>
          <p:spPr bwMode="auto">
            <a:xfrm>
              <a:off x="4283968" y="5313784"/>
              <a:ext cx="144016" cy="36004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4355976" y="5313784"/>
              <a:ext cx="144016" cy="36004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4427984" y="5313784"/>
              <a:ext cx="144016" cy="36004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499992" y="5313784"/>
              <a:ext cx="144016" cy="36004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7" name="Arc 16"/>
            <p:cNvSpPr/>
            <p:nvPr/>
          </p:nvSpPr>
          <p:spPr bwMode="auto">
            <a:xfrm>
              <a:off x="4317716" y="5307345"/>
              <a:ext cx="432048" cy="923832"/>
            </a:xfrm>
            <a:prstGeom prst="arc">
              <a:avLst>
                <a:gd name="adj1" fmla="val 15627710"/>
                <a:gd name="adj2" fmla="val 1682380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8" name="Arc 17"/>
            <p:cNvSpPr/>
            <p:nvPr/>
          </p:nvSpPr>
          <p:spPr bwMode="auto">
            <a:xfrm>
              <a:off x="4245708" y="5304276"/>
              <a:ext cx="432048" cy="923832"/>
            </a:xfrm>
            <a:prstGeom prst="arc">
              <a:avLst>
                <a:gd name="adj1" fmla="val 15627710"/>
                <a:gd name="adj2" fmla="val 1682380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19" name="Arc 18"/>
            <p:cNvSpPr/>
            <p:nvPr/>
          </p:nvSpPr>
          <p:spPr bwMode="auto">
            <a:xfrm>
              <a:off x="4175144" y="5304276"/>
              <a:ext cx="432048" cy="923832"/>
            </a:xfrm>
            <a:prstGeom prst="arc">
              <a:avLst>
                <a:gd name="adj1" fmla="val 15627710"/>
                <a:gd name="adj2" fmla="val 1682380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20" name="Arc 19"/>
            <p:cNvSpPr/>
            <p:nvPr/>
          </p:nvSpPr>
          <p:spPr bwMode="auto">
            <a:xfrm>
              <a:off x="4098624" y="5304276"/>
              <a:ext cx="432048" cy="923832"/>
            </a:xfrm>
            <a:prstGeom prst="arc">
              <a:avLst>
                <a:gd name="adj1" fmla="val 14174686"/>
                <a:gd name="adj2" fmla="val 1682380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21" name="Arc 20"/>
            <p:cNvSpPr/>
            <p:nvPr/>
          </p:nvSpPr>
          <p:spPr bwMode="auto">
            <a:xfrm flipH="1">
              <a:off x="4400372" y="5304276"/>
              <a:ext cx="432048" cy="923832"/>
            </a:xfrm>
            <a:prstGeom prst="arc">
              <a:avLst>
                <a:gd name="adj1" fmla="val 14174686"/>
                <a:gd name="adj2" fmla="val 16823809"/>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cxnSp>
          <p:nvCxnSpPr>
            <p:cNvPr id="23" name="Straight Connector 22"/>
            <p:cNvCxnSpPr/>
            <p:nvPr/>
          </p:nvCxnSpPr>
          <p:spPr bwMode="auto">
            <a:xfrm>
              <a:off x="4140724" y="5498289"/>
              <a:ext cx="2296" cy="231899"/>
            </a:xfrm>
            <a:prstGeom prst="line">
              <a:avLst/>
            </a:prstGeom>
            <a:solidFill>
              <a:srgbClr val="00FF00"/>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4794160" y="5491244"/>
              <a:ext cx="2296" cy="231899"/>
            </a:xfrm>
            <a:prstGeom prst="line">
              <a:avLst/>
            </a:prstGeom>
            <a:solidFill>
              <a:srgbClr val="00FF00"/>
            </a:solidFill>
            <a:ln w="28575" cap="flat" cmpd="sng" algn="ctr">
              <a:solidFill>
                <a:schemeClr val="tx1"/>
              </a:solidFill>
              <a:prstDash val="solid"/>
              <a:round/>
              <a:headEnd type="none" w="med" len="med"/>
              <a:tailEnd type="none" w="med" len="med"/>
            </a:ln>
            <a:effectLst/>
          </p:spPr>
        </p:cxnSp>
      </p:grpSp>
      <p:grpSp>
        <p:nvGrpSpPr>
          <p:cNvPr id="50" name="Group 49"/>
          <p:cNvGrpSpPr/>
          <p:nvPr/>
        </p:nvGrpSpPr>
        <p:grpSpPr>
          <a:xfrm>
            <a:off x="4889500" y="1574800"/>
            <a:ext cx="2794000" cy="3217848"/>
            <a:chOff x="4889500" y="1574800"/>
            <a:chExt cx="2794000" cy="3217848"/>
          </a:xfrm>
        </p:grpSpPr>
        <p:sp>
          <p:nvSpPr>
            <p:cNvPr id="28" name="Arc 27"/>
            <p:cNvSpPr/>
            <p:nvPr/>
          </p:nvSpPr>
          <p:spPr bwMode="auto">
            <a:xfrm>
              <a:off x="5076056" y="1971948"/>
              <a:ext cx="360040" cy="2808000"/>
            </a:xfrm>
            <a:prstGeom prst="arc">
              <a:avLst>
                <a:gd name="adj1" fmla="val 16240004"/>
                <a:gd name="adj2" fmla="val 5460811"/>
              </a:avLst>
            </a:prstGeom>
            <a:noFill/>
            <a:ln w="3810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grpSp>
          <p:nvGrpSpPr>
            <p:cNvPr id="49" name="Group 48"/>
            <p:cNvGrpSpPr/>
            <p:nvPr/>
          </p:nvGrpSpPr>
          <p:grpSpPr>
            <a:xfrm>
              <a:off x="4889500" y="1574800"/>
              <a:ext cx="2794000" cy="3217848"/>
              <a:chOff x="4889500" y="1574800"/>
              <a:chExt cx="2794000" cy="3217848"/>
            </a:xfrm>
          </p:grpSpPr>
          <p:sp>
            <p:nvSpPr>
              <p:cNvPr id="29" name="Arc 28"/>
              <p:cNvSpPr/>
              <p:nvPr/>
            </p:nvSpPr>
            <p:spPr bwMode="auto">
              <a:xfrm flipH="1">
                <a:off x="5042148" y="1984648"/>
                <a:ext cx="360040" cy="2808000"/>
              </a:xfrm>
              <a:prstGeom prst="arc">
                <a:avLst>
                  <a:gd name="adj1" fmla="val 16323150"/>
                  <a:gd name="adj2" fmla="val 5460811"/>
                </a:avLst>
              </a:prstGeom>
              <a:noFill/>
              <a:ln w="1905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grpSp>
            <p:nvGrpSpPr>
              <p:cNvPr id="42" name="Group 41"/>
              <p:cNvGrpSpPr/>
              <p:nvPr/>
            </p:nvGrpSpPr>
            <p:grpSpPr>
              <a:xfrm>
                <a:off x="7088088" y="1925340"/>
                <a:ext cx="465956" cy="2820700"/>
                <a:chOff x="7812360" y="2708920"/>
                <a:chExt cx="465956" cy="2820700"/>
              </a:xfrm>
            </p:grpSpPr>
            <p:grpSp>
              <p:nvGrpSpPr>
                <p:cNvPr id="34" name="Group 33"/>
                <p:cNvGrpSpPr/>
                <p:nvPr/>
              </p:nvGrpSpPr>
              <p:grpSpPr>
                <a:xfrm>
                  <a:off x="7884368" y="2708920"/>
                  <a:ext cx="393948" cy="2820700"/>
                  <a:chOff x="7236296" y="1938352"/>
                  <a:chExt cx="393948" cy="2820700"/>
                </a:xfrm>
                <a:noFill/>
              </p:grpSpPr>
              <p:sp>
                <p:nvSpPr>
                  <p:cNvPr id="32" name="Arc 31"/>
                  <p:cNvSpPr/>
                  <p:nvPr/>
                </p:nvSpPr>
                <p:spPr bwMode="auto">
                  <a:xfrm>
                    <a:off x="7270204" y="1938352"/>
                    <a:ext cx="360040" cy="2808000"/>
                  </a:xfrm>
                  <a:prstGeom prst="arc">
                    <a:avLst>
                      <a:gd name="adj1" fmla="val 16240004"/>
                      <a:gd name="adj2" fmla="val 5460811"/>
                    </a:avLst>
                  </a:prstGeom>
                  <a:grpFill/>
                  <a:ln w="3810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33" name="Arc 32"/>
                  <p:cNvSpPr/>
                  <p:nvPr/>
                </p:nvSpPr>
                <p:spPr bwMode="auto">
                  <a:xfrm flipH="1">
                    <a:off x="7236296" y="1951052"/>
                    <a:ext cx="360040" cy="2808000"/>
                  </a:xfrm>
                  <a:prstGeom prst="arc">
                    <a:avLst>
                      <a:gd name="adj1" fmla="val 16323150"/>
                      <a:gd name="adj2" fmla="val 5460811"/>
                    </a:avLst>
                  </a:prstGeom>
                  <a:grpFill/>
                  <a:ln w="1905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grpSp>
            <p:sp>
              <p:nvSpPr>
                <p:cNvPr id="37" name="Rectangle 36"/>
                <p:cNvSpPr/>
                <p:nvPr/>
              </p:nvSpPr>
              <p:spPr bwMode="auto">
                <a:xfrm>
                  <a:off x="7812360" y="3645024"/>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38" name="Rectangle 37"/>
                <p:cNvSpPr/>
                <p:nvPr/>
              </p:nvSpPr>
              <p:spPr bwMode="auto">
                <a:xfrm>
                  <a:off x="7812360" y="3933056"/>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39" name="Rectangle 38"/>
                <p:cNvSpPr/>
                <p:nvPr/>
              </p:nvSpPr>
              <p:spPr bwMode="auto">
                <a:xfrm>
                  <a:off x="7812360" y="4221088"/>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40" name="Rectangle 39"/>
                <p:cNvSpPr/>
                <p:nvPr/>
              </p:nvSpPr>
              <p:spPr bwMode="auto">
                <a:xfrm>
                  <a:off x="7812360" y="4509120"/>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grpSp>
          <p:cxnSp>
            <p:nvCxnSpPr>
              <p:cNvPr id="44" name="Straight Connector 43"/>
              <p:cNvCxnSpPr>
                <a:stCxn id="28" idx="0"/>
              </p:cNvCxnSpPr>
              <p:nvPr/>
            </p:nvCxnSpPr>
            <p:spPr bwMode="auto">
              <a:xfrm>
                <a:off x="5272348" y="1977695"/>
                <a:ext cx="2035956" cy="11145"/>
              </a:xfrm>
              <a:prstGeom prst="line">
                <a:avLst/>
              </a:prstGeom>
              <a:solidFill>
                <a:srgbClr val="00FF00"/>
              </a:solidFill>
              <a:ln w="19050" cap="flat" cmpd="sng" algn="ctr">
                <a:solidFill>
                  <a:srgbClr val="FD1503"/>
                </a:solidFill>
                <a:prstDash val="solid"/>
                <a:round/>
                <a:headEnd type="none" w="med" len="med"/>
                <a:tailEnd type="none" w="med" len="med"/>
              </a:ln>
              <a:effectLst/>
            </p:spPr>
          </p:cxnSp>
          <p:sp>
            <p:nvSpPr>
              <p:cNvPr id="45" name="Freeform 44"/>
              <p:cNvSpPr/>
              <p:nvPr/>
            </p:nvSpPr>
            <p:spPr bwMode="auto">
              <a:xfrm>
                <a:off x="4889500" y="1587500"/>
                <a:ext cx="279400" cy="444500"/>
              </a:xfrm>
              <a:custGeom>
                <a:avLst/>
                <a:gdLst>
                  <a:gd name="connsiteX0" fmla="*/ 279400 w 279400"/>
                  <a:gd name="connsiteY0" fmla="*/ 444500 h 444500"/>
                  <a:gd name="connsiteX1" fmla="*/ 228600 w 279400"/>
                  <a:gd name="connsiteY1" fmla="*/ 355600 h 444500"/>
                  <a:gd name="connsiteX2" fmla="*/ 25400 w 279400"/>
                  <a:gd name="connsiteY2" fmla="*/ 317500 h 444500"/>
                  <a:gd name="connsiteX3" fmla="*/ 76200 w 279400"/>
                  <a:gd name="connsiteY3" fmla="*/ 152400 h 444500"/>
                  <a:gd name="connsiteX4" fmla="*/ 0 w 279400"/>
                  <a:gd name="connsiteY4" fmla="*/ 0 h 444500"/>
                  <a:gd name="connsiteX5" fmla="*/ 0 w 279400"/>
                  <a:gd name="connsiteY5"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444500">
                    <a:moveTo>
                      <a:pt x="279400" y="444500"/>
                    </a:moveTo>
                    <a:cubicBezTo>
                      <a:pt x="275166" y="410633"/>
                      <a:pt x="270933" y="376767"/>
                      <a:pt x="228600" y="355600"/>
                    </a:cubicBezTo>
                    <a:cubicBezTo>
                      <a:pt x="186267" y="334433"/>
                      <a:pt x="50800" y="351367"/>
                      <a:pt x="25400" y="317500"/>
                    </a:cubicBezTo>
                    <a:cubicBezTo>
                      <a:pt x="0" y="283633"/>
                      <a:pt x="80433" y="205317"/>
                      <a:pt x="76200" y="152400"/>
                    </a:cubicBezTo>
                    <a:cubicBezTo>
                      <a:pt x="71967" y="99483"/>
                      <a:pt x="0" y="0"/>
                      <a:pt x="0" y="0"/>
                    </a:cubicBezTo>
                    <a:lnTo>
                      <a:pt x="0" y="0"/>
                    </a:lnTo>
                  </a:path>
                </a:pathLst>
              </a:custGeom>
              <a:noFill/>
              <a:ln w="1270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46" name="Freeform 45"/>
              <p:cNvSpPr/>
              <p:nvPr/>
            </p:nvSpPr>
            <p:spPr bwMode="auto">
              <a:xfrm>
                <a:off x="7404100" y="1574800"/>
                <a:ext cx="279400" cy="355600"/>
              </a:xfrm>
              <a:custGeom>
                <a:avLst/>
                <a:gdLst>
                  <a:gd name="connsiteX0" fmla="*/ 0 w 279400"/>
                  <a:gd name="connsiteY0" fmla="*/ 355600 h 355600"/>
                  <a:gd name="connsiteX1" fmla="*/ 190500 w 279400"/>
                  <a:gd name="connsiteY1" fmla="*/ 279400 h 355600"/>
                  <a:gd name="connsiteX2" fmla="*/ 101600 w 279400"/>
                  <a:gd name="connsiteY2" fmla="*/ 101600 h 355600"/>
                  <a:gd name="connsiteX3" fmla="*/ 279400 w 279400"/>
                  <a:gd name="connsiteY3" fmla="*/ 0 h 355600"/>
                  <a:gd name="connsiteX4" fmla="*/ 279400 w 2794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355600">
                    <a:moveTo>
                      <a:pt x="0" y="355600"/>
                    </a:moveTo>
                    <a:cubicBezTo>
                      <a:pt x="86783" y="338666"/>
                      <a:pt x="173567" y="321733"/>
                      <a:pt x="190500" y="279400"/>
                    </a:cubicBezTo>
                    <a:cubicBezTo>
                      <a:pt x="207433" y="237067"/>
                      <a:pt x="86783" y="148167"/>
                      <a:pt x="101600" y="101600"/>
                    </a:cubicBezTo>
                    <a:cubicBezTo>
                      <a:pt x="116417" y="55033"/>
                      <a:pt x="279400" y="0"/>
                      <a:pt x="279400" y="0"/>
                    </a:cubicBezTo>
                    <a:lnTo>
                      <a:pt x="279400" y="0"/>
                    </a:lnTo>
                  </a:path>
                </a:pathLst>
              </a:custGeom>
              <a:noFill/>
              <a:ln w="12700" cap="flat" cmpd="sng" algn="ctr">
                <a:solidFill>
                  <a:srgbClr val="FD150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47" name="Isosceles Triangle 46"/>
              <p:cNvSpPr/>
              <p:nvPr/>
            </p:nvSpPr>
            <p:spPr bwMode="auto">
              <a:xfrm rot="12240000">
                <a:off x="4894527" y="1758564"/>
                <a:ext cx="72008" cy="144016"/>
              </a:xfrm>
              <a:prstGeom prst="triangle">
                <a:avLst/>
              </a:prstGeom>
              <a:solidFill>
                <a:srgbClr val="FD150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sp>
            <p:nvSpPr>
              <p:cNvPr id="48" name="Isosceles Triangle 47"/>
              <p:cNvSpPr/>
              <p:nvPr/>
            </p:nvSpPr>
            <p:spPr bwMode="auto">
              <a:xfrm rot="-2280000">
                <a:off x="7518981" y="1700808"/>
                <a:ext cx="72008" cy="144016"/>
              </a:xfrm>
              <a:prstGeom prst="triangle">
                <a:avLst/>
              </a:prstGeom>
              <a:solidFill>
                <a:srgbClr val="FD150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vi-VN" sz="2400" b="0" i="0" u="none" strike="noStrike" cap="none" normalizeH="0" baseline="0" smtClean="0">
                  <a:ln>
                    <a:noFill/>
                  </a:ln>
                  <a:solidFill>
                    <a:schemeClr val="tx1"/>
                  </a:solidFill>
                  <a:effectLst/>
                  <a:latin typeface="Arial" charset="0"/>
                  <a:cs typeface="Arial" charset="0"/>
                </a:endParaRPr>
              </a:p>
            </p:txBody>
          </p:sp>
        </p:grpSp>
      </p:grpSp>
      <p:grpSp>
        <p:nvGrpSpPr>
          <p:cNvPr id="60" name="Group 59"/>
          <p:cNvGrpSpPr/>
          <p:nvPr/>
        </p:nvGrpSpPr>
        <p:grpSpPr>
          <a:xfrm>
            <a:off x="2555776" y="2348880"/>
            <a:ext cx="2592288" cy="936104"/>
            <a:chOff x="2555776" y="2348880"/>
            <a:chExt cx="2592288" cy="936104"/>
          </a:xfrm>
        </p:grpSpPr>
        <p:cxnSp>
          <p:nvCxnSpPr>
            <p:cNvPr id="52" name="Straight Connector 51"/>
            <p:cNvCxnSpPr/>
            <p:nvPr/>
          </p:nvCxnSpPr>
          <p:spPr bwMode="auto">
            <a:xfrm>
              <a:off x="2555776" y="2780928"/>
              <a:ext cx="2592288" cy="504056"/>
            </a:xfrm>
            <a:prstGeom prst="line">
              <a:avLst/>
            </a:prstGeom>
            <a:solidFill>
              <a:srgbClr val="00FF00"/>
            </a:solidFill>
            <a:ln w="28575" cap="flat" cmpd="sng" algn="ctr">
              <a:solidFill>
                <a:srgbClr val="1301FF"/>
              </a:solidFill>
              <a:prstDash val="solid"/>
              <a:round/>
              <a:headEnd type="triangle" w="med" len="med"/>
              <a:tailEnd type="triangle" w="med" len="med"/>
            </a:ln>
            <a:effectLst/>
          </p:spPr>
        </p:cxnSp>
        <p:sp>
          <p:nvSpPr>
            <p:cNvPr id="53" name="TextBox 52"/>
            <p:cNvSpPr txBox="1"/>
            <p:nvPr/>
          </p:nvSpPr>
          <p:spPr>
            <a:xfrm>
              <a:off x="3419872" y="2348880"/>
              <a:ext cx="1584176" cy="707886"/>
            </a:xfrm>
            <a:prstGeom prst="rect">
              <a:avLst/>
            </a:prstGeom>
            <a:noFill/>
          </p:spPr>
          <p:txBody>
            <a:bodyPr wrap="square" rtlCol="0">
              <a:spAutoFit/>
            </a:bodyPr>
            <a:lstStyle/>
            <a:p>
              <a:r>
                <a:rPr lang="vi-VN" sz="2000" dirty="0" smtClean="0">
                  <a:latin typeface="Times New Roman" pitchFamily="18" charset="0"/>
                  <a:cs typeface="Times New Roman" pitchFamily="18" charset="0"/>
                </a:rPr>
                <a:t>Bình chứa khí trơ</a:t>
              </a:r>
              <a:endParaRPr lang="vi-VN" sz="2000" dirty="0">
                <a:latin typeface="Times New Roman" pitchFamily="18" charset="0"/>
                <a:cs typeface="Times New Roman" pitchFamily="18" charset="0"/>
              </a:endParaRPr>
            </a:p>
          </p:txBody>
        </p:sp>
      </p:grpSp>
      <p:grpSp>
        <p:nvGrpSpPr>
          <p:cNvPr id="62" name="Group 61"/>
          <p:cNvGrpSpPr/>
          <p:nvPr/>
        </p:nvGrpSpPr>
        <p:grpSpPr>
          <a:xfrm>
            <a:off x="2051720" y="3284984"/>
            <a:ext cx="3888432" cy="1519719"/>
            <a:chOff x="2051720" y="3284984"/>
            <a:chExt cx="3888432" cy="1519719"/>
          </a:xfrm>
        </p:grpSpPr>
        <p:cxnSp>
          <p:nvCxnSpPr>
            <p:cNvPr id="57" name="Straight Connector 56"/>
            <p:cNvCxnSpPr/>
            <p:nvPr/>
          </p:nvCxnSpPr>
          <p:spPr bwMode="auto">
            <a:xfrm>
              <a:off x="2051720" y="3284984"/>
              <a:ext cx="3888432" cy="864096"/>
            </a:xfrm>
            <a:prstGeom prst="line">
              <a:avLst/>
            </a:prstGeom>
            <a:solidFill>
              <a:srgbClr val="00FF00"/>
            </a:solidFill>
            <a:ln w="28575" cap="flat" cmpd="sng" algn="ctr">
              <a:solidFill>
                <a:srgbClr val="1301FF"/>
              </a:solidFill>
              <a:prstDash val="solid"/>
              <a:round/>
              <a:headEnd type="triangle" w="med" len="med"/>
              <a:tailEnd type="triangle" w="med" len="med"/>
            </a:ln>
            <a:effectLst/>
          </p:spPr>
        </p:cxnSp>
        <p:sp>
          <p:nvSpPr>
            <p:cNvPr id="61" name="TextBox 60"/>
            <p:cNvSpPr txBox="1"/>
            <p:nvPr/>
          </p:nvSpPr>
          <p:spPr>
            <a:xfrm>
              <a:off x="3419872" y="3789040"/>
              <a:ext cx="1080120" cy="1015663"/>
            </a:xfrm>
            <a:prstGeom prst="rect">
              <a:avLst/>
            </a:prstGeom>
            <a:noFill/>
          </p:spPr>
          <p:txBody>
            <a:bodyPr wrap="square" rtlCol="0">
              <a:spAutoFit/>
            </a:bodyPr>
            <a:lstStyle/>
            <a:p>
              <a:r>
                <a:rPr lang="vi-VN" sz="2000" dirty="0" smtClean="0">
                  <a:latin typeface="Times New Roman" pitchFamily="18" charset="0"/>
                  <a:cs typeface="Times New Roman" pitchFamily="18" charset="0"/>
                </a:rPr>
                <a:t>Sợi đốt phóng electron</a:t>
              </a:r>
              <a:endParaRPr lang="vi-VN" sz="2000" dirty="0">
                <a:latin typeface="Times New Roman" pitchFamily="18" charset="0"/>
                <a:cs typeface="Times New Roman" pitchFamily="18" charset="0"/>
              </a:endParaRPr>
            </a:p>
          </p:txBody>
        </p:sp>
      </p:grpSp>
      <p:grpSp>
        <p:nvGrpSpPr>
          <p:cNvPr id="54" name="Group 53"/>
          <p:cNvGrpSpPr/>
          <p:nvPr/>
        </p:nvGrpSpPr>
        <p:grpSpPr>
          <a:xfrm>
            <a:off x="1907704" y="1484784"/>
            <a:ext cx="3672408" cy="864096"/>
            <a:chOff x="1907704" y="1484784"/>
            <a:chExt cx="3672408" cy="864096"/>
          </a:xfrm>
        </p:grpSpPr>
        <p:cxnSp>
          <p:nvCxnSpPr>
            <p:cNvPr id="63" name="Straight Connector 62"/>
            <p:cNvCxnSpPr/>
            <p:nvPr/>
          </p:nvCxnSpPr>
          <p:spPr bwMode="auto">
            <a:xfrm>
              <a:off x="2555776" y="1844824"/>
              <a:ext cx="2592288" cy="504056"/>
            </a:xfrm>
            <a:prstGeom prst="line">
              <a:avLst/>
            </a:prstGeom>
            <a:solidFill>
              <a:srgbClr val="00FF00"/>
            </a:solidFill>
            <a:ln w="28575" cap="flat" cmpd="sng" algn="ctr">
              <a:solidFill>
                <a:srgbClr val="1301FF"/>
              </a:solidFill>
              <a:prstDash val="solid"/>
              <a:round/>
              <a:headEnd type="triangle" w="med" len="med"/>
              <a:tailEnd type="triangle" w="med" len="med"/>
            </a:ln>
            <a:effectLst/>
          </p:spPr>
        </p:cxnSp>
        <p:sp>
          <p:nvSpPr>
            <p:cNvPr id="64" name="TextBox 63"/>
            <p:cNvSpPr txBox="1"/>
            <p:nvPr/>
          </p:nvSpPr>
          <p:spPr>
            <a:xfrm>
              <a:off x="1907704" y="1484784"/>
              <a:ext cx="3672408" cy="400110"/>
            </a:xfrm>
            <a:prstGeom prst="rect">
              <a:avLst/>
            </a:prstGeom>
            <a:noFill/>
          </p:spPr>
          <p:txBody>
            <a:bodyPr wrap="square" rtlCol="0">
              <a:spAutoFit/>
            </a:bodyPr>
            <a:lstStyle/>
            <a:p>
              <a:r>
                <a:rPr lang="vi-VN" sz="2000" dirty="0" smtClean="0">
                  <a:latin typeface="Times New Roman" pitchFamily="18" charset="0"/>
                  <a:cs typeface="Times New Roman" pitchFamily="18" charset="0"/>
                </a:rPr>
                <a:t>Vòng dây tạo từ trường</a:t>
              </a:r>
              <a:endParaRPr lang="vi-VN" sz="2000" dirty="0">
                <a:latin typeface="Times New Roman" pitchFamily="18" charset="0"/>
                <a:cs typeface="Times New Roman" pitchFamily="18" charset="0"/>
              </a:endParaRPr>
            </a:p>
          </p:txBody>
        </p:sp>
      </p:grpSp>
      <p:grpSp>
        <p:nvGrpSpPr>
          <p:cNvPr id="69" name="Group 68"/>
          <p:cNvGrpSpPr/>
          <p:nvPr/>
        </p:nvGrpSpPr>
        <p:grpSpPr>
          <a:xfrm>
            <a:off x="214282" y="4293096"/>
            <a:ext cx="1837438" cy="1321964"/>
            <a:chOff x="214282" y="4293096"/>
            <a:chExt cx="1837438" cy="1321964"/>
          </a:xfrm>
        </p:grpSpPr>
        <p:cxnSp>
          <p:nvCxnSpPr>
            <p:cNvPr id="75" name="Straight Arrow Connector 74"/>
            <p:cNvCxnSpPr/>
            <p:nvPr/>
          </p:nvCxnSpPr>
          <p:spPr bwMode="auto">
            <a:xfrm rot="5400000" flipH="1" flipV="1">
              <a:off x="1207859" y="4299651"/>
              <a:ext cx="850416" cy="837306"/>
            </a:xfrm>
            <a:prstGeom prst="straightConnector1">
              <a:avLst/>
            </a:prstGeom>
            <a:solidFill>
              <a:srgbClr val="00FF00"/>
            </a:solidFill>
            <a:ln w="28575" cap="flat" cmpd="sng" algn="ctr">
              <a:solidFill>
                <a:srgbClr val="1301FF"/>
              </a:solidFill>
              <a:prstDash val="solid"/>
              <a:round/>
              <a:headEnd type="none" w="med" len="med"/>
              <a:tailEnd type="arrow"/>
            </a:ln>
            <a:effectLst/>
          </p:spPr>
        </p:cxnSp>
        <p:sp>
          <p:nvSpPr>
            <p:cNvPr id="80" name="TextBox 79"/>
            <p:cNvSpPr txBox="1"/>
            <p:nvPr/>
          </p:nvSpPr>
          <p:spPr>
            <a:xfrm>
              <a:off x="214282" y="5214950"/>
              <a:ext cx="1368152" cy="400110"/>
            </a:xfrm>
            <a:prstGeom prst="rect">
              <a:avLst/>
            </a:prstGeom>
            <a:noFill/>
          </p:spPr>
          <p:txBody>
            <a:bodyPr wrap="square" rtlCol="0">
              <a:spAutoFit/>
            </a:bodyPr>
            <a:lstStyle/>
            <a:p>
              <a:r>
                <a:rPr lang="vi-VN" sz="2000" dirty="0" smtClean="0">
                  <a:latin typeface="Times New Roman" pitchFamily="18" charset="0"/>
                  <a:cs typeface="Times New Roman" pitchFamily="18" charset="0"/>
                </a:rPr>
                <a:t>Ampe kế</a:t>
              </a:r>
              <a:endParaRPr lang="vi-VN" sz="2000" dirty="0">
                <a:latin typeface="Times New Roman" pitchFamily="18" charset="0"/>
                <a:cs typeface="Times New Roman" pitchFamily="18" charset="0"/>
              </a:endParaRPr>
            </a:p>
          </p:txBody>
        </p:sp>
      </p:grpSp>
      <p:grpSp>
        <p:nvGrpSpPr>
          <p:cNvPr id="58" name="Group 57"/>
          <p:cNvGrpSpPr/>
          <p:nvPr/>
        </p:nvGrpSpPr>
        <p:grpSpPr>
          <a:xfrm>
            <a:off x="2915816" y="4581128"/>
            <a:ext cx="1377272" cy="1341708"/>
            <a:chOff x="2915816" y="4581128"/>
            <a:chExt cx="1377272" cy="1341708"/>
          </a:xfrm>
        </p:grpSpPr>
        <p:cxnSp>
          <p:nvCxnSpPr>
            <p:cNvPr id="68" name="Straight Arrow Connector 67"/>
            <p:cNvCxnSpPr/>
            <p:nvPr/>
          </p:nvCxnSpPr>
          <p:spPr bwMode="auto">
            <a:xfrm rot="10800000">
              <a:off x="2915816" y="4581128"/>
              <a:ext cx="727490" cy="633822"/>
            </a:xfrm>
            <a:prstGeom prst="straightConnector1">
              <a:avLst/>
            </a:prstGeom>
            <a:solidFill>
              <a:srgbClr val="00FF00"/>
            </a:solidFill>
            <a:ln w="28575" cap="flat" cmpd="sng" algn="ctr">
              <a:solidFill>
                <a:srgbClr val="1301FF"/>
              </a:solidFill>
              <a:prstDash val="solid"/>
              <a:round/>
              <a:headEnd type="none" w="med" len="med"/>
              <a:tailEnd type="arrow"/>
            </a:ln>
            <a:effectLst/>
          </p:spPr>
        </p:cxnSp>
        <p:sp>
          <p:nvSpPr>
            <p:cNvPr id="81" name="TextBox 80"/>
            <p:cNvSpPr txBox="1"/>
            <p:nvPr/>
          </p:nvSpPr>
          <p:spPr>
            <a:xfrm>
              <a:off x="3428992" y="5214950"/>
              <a:ext cx="864096" cy="707886"/>
            </a:xfrm>
            <a:prstGeom prst="rect">
              <a:avLst/>
            </a:prstGeom>
            <a:noFill/>
          </p:spPr>
          <p:txBody>
            <a:bodyPr wrap="square" rtlCol="0">
              <a:spAutoFit/>
            </a:bodyPr>
            <a:lstStyle/>
            <a:p>
              <a:r>
                <a:rPr lang="vi-VN" sz="2000" dirty="0" smtClean="0">
                  <a:latin typeface="Times New Roman" pitchFamily="18" charset="0"/>
                  <a:cs typeface="Times New Roman" pitchFamily="18" charset="0"/>
                </a:rPr>
                <a:t>Công tắc</a:t>
              </a:r>
              <a:endParaRPr lang="vi-VN" sz="2000" dirty="0">
                <a:latin typeface="Times New Roman" pitchFamily="18" charset="0"/>
                <a:cs typeface="Times New Roman" pitchFamily="18" charset="0"/>
              </a:endParaRPr>
            </a:p>
          </p:txBody>
        </p:sp>
      </p:grpSp>
      <p:grpSp>
        <p:nvGrpSpPr>
          <p:cNvPr id="67" name="Group 66"/>
          <p:cNvGrpSpPr/>
          <p:nvPr/>
        </p:nvGrpSpPr>
        <p:grpSpPr>
          <a:xfrm>
            <a:off x="1571604" y="4581128"/>
            <a:ext cx="1944216" cy="1720923"/>
            <a:chOff x="1571604" y="4581128"/>
            <a:chExt cx="1944216" cy="1720923"/>
          </a:xfrm>
        </p:grpSpPr>
        <p:cxnSp>
          <p:nvCxnSpPr>
            <p:cNvPr id="70" name="Straight Arrow Connector 69"/>
            <p:cNvCxnSpPr/>
            <p:nvPr/>
          </p:nvCxnSpPr>
          <p:spPr bwMode="auto">
            <a:xfrm flipV="1">
              <a:off x="2483768" y="4581128"/>
              <a:ext cx="144016" cy="792088"/>
            </a:xfrm>
            <a:prstGeom prst="straightConnector1">
              <a:avLst/>
            </a:prstGeom>
            <a:solidFill>
              <a:srgbClr val="00FF00"/>
            </a:solidFill>
            <a:ln w="28575" cap="flat" cmpd="sng" algn="ctr">
              <a:solidFill>
                <a:srgbClr val="1301FF"/>
              </a:solidFill>
              <a:prstDash val="solid"/>
              <a:round/>
              <a:headEnd type="none" w="med" len="med"/>
              <a:tailEnd type="arrow"/>
            </a:ln>
            <a:effectLst/>
          </p:spPr>
        </p:cxnSp>
        <p:sp>
          <p:nvSpPr>
            <p:cNvPr id="82" name="TextBox 81"/>
            <p:cNvSpPr txBox="1"/>
            <p:nvPr/>
          </p:nvSpPr>
          <p:spPr>
            <a:xfrm>
              <a:off x="1571604" y="5286388"/>
              <a:ext cx="1944216" cy="1015663"/>
            </a:xfrm>
            <a:prstGeom prst="rect">
              <a:avLst/>
            </a:prstGeom>
            <a:noFill/>
          </p:spPr>
          <p:txBody>
            <a:bodyPr wrap="square" rtlCol="0">
              <a:spAutoFit/>
            </a:bodyPr>
            <a:lstStyle/>
            <a:p>
              <a:r>
                <a:rPr lang="vi-VN" sz="2000" dirty="0" smtClean="0">
                  <a:latin typeface="Times New Roman" pitchFamily="18" charset="0"/>
                  <a:cs typeface="Times New Roman" pitchFamily="18" charset="0"/>
                </a:rPr>
                <a:t>Núm chỉnh cường độ dòng điện</a:t>
              </a:r>
              <a:endParaRPr lang="vi-VN" sz="2000" dirty="0">
                <a:latin typeface="Times New Roman" pitchFamily="18" charset="0"/>
                <a:cs typeface="Times New Roman" pitchFamily="18" charset="0"/>
              </a:endParaRPr>
            </a:p>
          </p:txBody>
        </p:sp>
      </p:grpSp>
      <p:grpSp>
        <p:nvGrpSpPr>
          <p:cNvPr id="59" name="Group 58"/>
          <p:cNvGrpSpPr/>
          <p:nvPr/>
        </p:nvGrpSpPr>
        <p:grpSpPr>
          <a:xfrm>
            <a:off x="2843808" y="3071810"/>
            <a:ext cx="2169930" cy="1149278"/>
            <a:chOff x="2843808" y="3071810"/>
            <a:chExt cx="2169930" cy="1149278"/>
          </a:xfrm>
        </p:grpSpPr>
        <p:cxnSp>
          <p:nvCxnSpPr>
            <p:cNvPr id="77" name="Straight Arrow Connector 76"/>
            <p:cNvCxnSpPr/>
            <p:nvPr/>
          </p:nvCxnSpPr>
          <p:spPr bwMode="auto">
            <a:xfrm rot="10800000" flipV="1">
              <a:off x="2843808" y="3786190"/>
              <a:ext cx="656622" cy="434898"/>
            </a:xfrm>
            <a:prstGeom prst="straightConnector1">
              <a:avLst/>
            </a:prstGeom>
            <a:solidFill>
              <a:srgbClr val="00FF00"/>
            </a:solidFill>
            <a:ln w="28575" cap="flat" cmpd="sng" algn="ctr">
              <a:solidFill>
                <a:srgbClr val="1301FF"/>
              </a:solidFill>
              <a:prstDash val="solid"/>
              <a:round/>
              <a:headEnd type="none" w="med" len="med"/>
              <a:tailEnd type="arrow"/>
            </a:ln>
            <a:effectLst/>
          </p:spPr>
        </p:cxnSp>
        <p:sp>
          <p:nvSpPr>
            <p:cNvPr id="84" name="TextBox 83"/>
            <p:cNvSpPr txBox="1"/>
            <p:nvPr/>
          </p:nvSpPr>
          <p:spPr>
            <a:xfrm>
              <a:off x="3357554" y="3071810"/>
              <a:ext cx="1656184" cy="1015663"/>
            </a:xfrm>
            <a:prstGeom prst="rect">
              <a:avLst/>
            </a:prstGeom>
            <a:noFill/>
          </p:spPr>
          <p:txBody>
            <a:bodyPr wrap="square" rtlCol="0">
              <a:spAutoFit/>
            </a:bodyPr>
            <a:lstStyle/>
            <a:p>
              <a:r>
                <a:rPr lang="vi-VN" sz="2000" dirty="0" smtClean="0">
                  <a:latin typeface="Times New Roman" pitchFamily="18" charset="0"/>
                  <a:cs typeface="Times New Roman" pitchFamily="18" charset="0"/>
                </a:rPr>
                <a:t>Nút chỉnh chiều dòng điện</a:t>
              </a:r>
              <a:endParaRPr lang="vi-VN" sz="2000" dirty="0">
                <a:latin typeface="Times New Roman" pitchFamily="18" charset="0"/>
                <a:cs typeface="Times New Roman" pitchFamily="18" charset="0"/>
              </a:endParaRPr>
            </a:p>
          </p:txBody>
        </p:sp>
      </p:grpSp>
      <p:sp>
        <p:nvSpPr>
          <p:cNvPr id="65" name="Action Button: Back or Previous 64">
            <a:hlinkClick r:id="" action="ppaction://hlinkshowjump?jump=lastslideviewed" highlightClick="1"/>
          </p:cNvPr>
          <p:cNvSpPr/>
          <p:nvPr/>
        </p:nvSpPr>
        <p:spPr>
          <a:xfrm>
            <a:off x="8215338" y="6357958"/>
            <a:ext cx="288000" cy="288000"/>
          </a:xfrm>
          <a:prstGeom prst="actionButtonBackPrevious">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Slide Number Placeholder 70"/>
          <p:cNvSpPr>
            <a:spLocks noGrp="1"/>
          </p:cNvSpPr>
          <p:nvPr>
            <p:ph type="sldNum" sz="quarter" idx="12"/>
          </p:nvPr>
        </p:nvSpPr>
        <p:spPr/>
        <p:txBody>
          <a:bodyPr/>
          <a:lstStyle/>
          <a:p>
            <a:fld id="{2EDC1B81-99BC-4B33-85A9-5C30C4D17449}" type="slidenum">
              <a:rPr lang="vi-VN" smtClean="0"/>
              <a:pPr/>
              <a:t>13</a:t>
            </a:fld>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55"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strVal val="#ppt_w*0.70"/>
                                          </p:val>
                                        </p:tav>
                                        <p:tav tm="100000">
                                          <p:val>
                                            <p:strVal val="#ppt_w"/>
                                          </p:val>
                                        </p:tav>
                                      </p:tavLst>
                                    </p:anim>
                                    <p:anim calcmode="lin" valueType="num">
                                      <p:cBhvr>
                                        <p:cTn id="11" dur="1000" fill="hold"/>
                                        <p:tgtEl>
                                          <p:spTgt spid="60"/>
                                        </p:tgtEl>
                                        <p:attrNameLst>
                                          <p:attrName>ppt_h</p:attrName>
                                        </p:attrNameLst>
                                      </p:cBhvr>
                                      <p:tavLst>
                                        <p:tav tm="0">
                                          <p:val>
                                            <p:strVal val="#ppt_h"/>
                                          </p:val>
                                        </p:tav>
                                        <p:tav tm="100000">
                                          <p:val>
                                            <p:strVal val="#ppt_h"/>
                                          </p:val>
                                        </p:tav>
                                      </p:tavLst>
                                    </p:anim>
                                    <p:animEffect transition="in" filter="fade">
                                      <p:cBhvr>
                                        <p:cTn id="12" dur="1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strVal val="#ppt_w*0.70"/>
                                          </p:val>
                                        </p:tav>
                                        <p:tav tm="100000">
                                          <p:val>
                                            <p:strVal val="#ppt_w"/>
                                          </p:val>
                                        </p:tav>
                                      </p:tavLst>
                                    </p:anim>
                                    <p:anim calcmode="lin" valueType="num">
                                      <p:cBhvr>
                                        <p:cTn id="18" dur="1000" fill="hold"/>
                                        <p:tgtEl>
                                          <p:spTgt spid="62"/>
                                        </p:tgtEl>
                                        <p:attrNameLst>
                                          <p:attrName>ppt_h</p:attrName>
                                        </p:attrNameLst>
                                      </p:cBhvr>
                                      <p:tavLst>
                                        <p:tav tm="0">
                                          <p:val>
                                            <p:strVal val="#ppt_h"/>
                                          </p:val>
                                        </p:tav>
                                        <p:tav tm="100000">
                                          <p:val>
                                            <p:strVal val="#ppt_h"/>
                                          </p:val>
                                        </p:tav>
                                      </p:tavLst>
                                    </p:anim>
                                    <p:animEffect transition="in" filter="fade">
                                      <p:cBhvr>
                                        <p:cTn id="19" dur="100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2000"/>
                                        <p:tgtEl>
                                          <p:spTgt spid="54"/>
                                        </p:tgtEl>
                                      </p:cBhvr>
                                    </p:animEffect>
                                  </p:childTnLst>
                                </p:cTn>
                              </p:par>
                              <p:par>
                                <p:cTn id="28" presetID="55"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1000" fill="hold"/>
                                        <p:tgtEl>
                                          <p:spTgt spid="50"/>
                                        </p:tgtEl>
                                        <p:attrNameLst>
                                          <p:attrName>ppt_w</p:attrName>
                                        </p:attrNameLst>
                                      </p:cBhvr>
                                      <p:tavLst>
                                        <p:tav tm="0">
                                          <p:val>
                                            <p:strVal val="#ppt_w*0.70"/>
                                          </p:val>
                                        </p:tav>
                                        <p:tav tm="100000">
                                          <p:val>
                                            <p:strVal val="#ppt_w"/>
                                          </p:val>
                                        </p:tav>
                                      </p:tavLst>
                                    </p:anim>
                                    <p:anim calcmode="lin" valueType="num">
                                      <p:cBhvr>
                                        <p:cTn id="31" dur="1000" fill="hold"/>
                                        <p:tgtEl>
                                          <p:spTgt spid="50"/>
                                        </p:tgtEl>
                                        <p:attrNameLst>
                                          <p:attrName>ppt_h</p:attrName>
                                        </p:attrNameLst>
                                      </p:cBhvr>
                                      <p:tavLst>
                                        <p:tav tm="0">
                                          <p:val>
                                            <p:strVal val="#ppt_h"/>
                                          </p:val>
                                        </p:tav>
                                        <p:tav tm="100000">
                                          <p:val>
                                            <p:strVal val="#ppt_h"/>
                                          </p:val>
                                        </p:tav>
                                      </p:tavLst>
                                    </p:anim>
                                    <p:animEffect transition="in" filter="fade">
                                      <p:cBhvr>
                                        <p:cTn id="32" dur="10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54"/>
                                        </p:tgtEl>
                                      </p:cBhvr>
                                    </p:animEffect>
                                    <p:set>
                                      <p:cBhvr>
                                        <p:cTn id="37" dur="1" fill="hold">
                                          <p:stCondLst>
                                            <p:cond delay="1999"/>
                                          </p:stCondLst>
                                        </p:cTn>
                                        <p:tgtEl>
                                          <p:spTgt spid="5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60"/>
                                        </p:tgtEl>
                                      </p:cBhvr>
                                    </p:animEffect>
                                    <p:set>
                                      <p:cBhvr>
                                        <p:cTn id="40" dur="1" fill="hold">
                                          <p:stCondLst>
                                            <p:cond delay="1999"/>
                                          </p:stCondLst>
                                        </p:cTn>
                                        <p:tgtEl>
                                          <p:spTgt spid="6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62"/>
                                        </p:tgtEl>
                                      </p:cBhvr>
                                    </p:animEffect>
                                    <p:set>
                                      <p:cBhvr>
                                        <p:cTn id="43" dur="1" fill="hold">
                                          <p:stCondLst>
                                            <p:cond delay="1999"/>
                                          </p:stCondLst>
                                        </p:cTn>
                                        <p:tgtEl>
                                          <p:spTgt spid="6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diamond(in)">
                                      <p:cBhvr>
                                        <p:cTn id="48" dur="20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circle(in)">
                                      <p:cBhvr>
                                        <p:cTn id="53" dur="20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down)">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checkerboard(across)">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ox(in)">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214678" y="1500174"/>
            <a:ext cx="2520000" cy="3929090"/>
            <a:chOff x="3214678" y="1500174"/>
            <a:chExt cx="2520000" cy="3929090"/>
          </a:xfrm>
        </p:grpSpPr>
        <p:grpSp>
          <p:nvGrpSpPr>
            <p:cNvPr id="18" name="Group 17"/>
            <p:cNvGrpSpPr/>
            <p:nvPr/>
          </p:nvGrpSpPr>
          <p:grpSpPr>
            <a:xfrm>
              <a:off x="3214678" y="1500174"/>
              <a:ext cx="2520000" cy="3929090"/>
              <a:chOff x="4929190" y="2143116"/>
              <a:chExt cx="2520000" cy="3929090"/>
            </a:xfrm>
          </p:grpSpPr>
          <p:grpSp>
            <p:nvGrpSpPr>
              <p:cNvPr id="12" name="Group 11"/>
              <p:cNvGrpSpPr/>
              <p:nvPr/>
            </p:nvGrpSpPr>
            <p:grpSpPr>
              <a:xfrm>
                <a:off x="4929190" y="2143116"/>
                <a:ext cx="2520000" cy="2943400"/>
                <a:chOff x="4929190" y="2143116"/>
                <a:chExt cx="2520000" cy="2943400"/>
              </a:xfrm>
            </p:grpSpPr>
            <p:sp>
              <p:nvSpPr>
                <p:cNvPr id="4" name="Arc 3"/>
                <p:cNvSpPr/>
                <p:nvPr/>
              </p:nvSpPr>
              <p:spPr>
                <a:xfrm>
                  <a:off x="4929190" y="2143116"/>
                  <a:ext cx="2520000" cy="2520000"/>
                </a:xfrm>
                <a:prstGeom prst="arc">
                  <a:avLst>
                    <a:gd name="adj1" fmla="val 6601458"/>
                    <a:gd name="adj2" fmla="val 415176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n w="28575">
                      <a:solidFill>
                        <a:schemeClr val="tx1"/>
                      </a:solidFill>
                    </a:ln>
                  </a:endParaRPr>
                </a:p>
              </p:txBody>
            </p:sp>
            <p:cxnSp>
              <p:nvCxnSpPr>
                <p:cNvPr id="10" name="Straight Connector 9"/>
                <p:cNvCxnSpPr/>
                <p:nvPr/>
              </p:nvCxnSpPr>
              <p:spPr>
                <a:xfrm rot="5400000">
                  <a:off x="5509117" y="4835689"/>
                  <a:ext cx="50006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394463" y="4821247"/>
                  <a:ext cx="50006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Snip Same Side Corner Rectangle 16"/>
              <p:cNvSpPr/>
              <p:nvPr/>
            </p:nvSpPr>
            <p:spPr>
              <a:xfrm>
                <a:off x="5072066" y="5072074"/>
                <a:ext cx="2214578" cy="1000132"/>
              </a:xfrm>
              <a:prstGeom prst="snip2SameRect">
                <a:avLst/>
              </a:prstGeom>
              <a:solidFill>
                <a:schemeClr val="tx1">
                  <a:lumMod val="65000"/>
                  <a:lumOff val="3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n w="28575">
                    <a:solidFill>
                      <a:schemeClr val="tx1"/>
                    </a:solidFill>
                  </a:ln>
                </a:endParaRPr>
              </a:p>
            </p:txBody>
          </p:sp>
        </p:grpSp>
        <p:sp>
          <p:nvSpPr>
            <p:cNvPr id="21" name="TextBox 20"/>
            <p:cNvSpPr txBox="1"/>
            <p:nvPr/>
          </p:nvSpPr>
          <p:spPr>
            <a:xfrm>
              <a:off x="3500430" y="4942846"/>
              <a:ext cx="928694" cy="338554"/>
            </a:xfrm>
            <a:prstGeom prst="rect">
              <a:avLst/>
            </a:prstGeom>
            <a:noFill/>
          </p:spPr>
          <p:txBody>
            <a:bodyPr wrap="square" rtlCol="0">
              <a:spAutoFit/>
            </a:bodyPr>
            <a:lstStyle/>
            <a:p>
              <a:r>
                <a:rPr lang="vi-VN" sz="1600" dirty="0" smtClean="0">
                  <a:solidFill>
                    <a:schemeClr val="bg1"/>
                  </a:solidFill>
                  <a:latin typeface="Times New Roman" pitchFamily="18" charset="0"/>
                  <a:cs typeface="Times New Roman" pitchFamily="18" charset="0"/>
                </a:rPr>
                <a:t>Electron</a:t>
              </a:r>
            </a:p>
          </p:txBody>
        </p:sp>
        <p:sp>
          <p:nvSpPr>
            <p:cNvPr id="23" name="TextBox 22"/>
            <p:cNvSpPr txBox="1"/>
            <p:nvPr/>
          </p:nvSpPr>
          <p:spPr>
            <a:xfrm>
              <a:off x="4429124" y="4947834"/>
              <a:ext cx="1143008" cy="338554"/>
            </a:xfrm>
            <a:prstGeom prst="rect">
              <a:avLst/>
            </a:prstGeom>
            <a:noFill/>
          </p:spPr>
          <p:txBody>
            <a:bodyPr wrap="square" rtlCol="0">
              <a:spAutoFit/>
            </a:bodyPr>
            <a:lstStyle/>
            <a:p>
              <a:r>
                <a:rPr lang="vi-VN" sz="1600" dirty="0" smtClean="0">
                  <a:solidFill>
                    <a:schemeClr val="bg1"/>
                  </a:solidFill>
                  <a:latin typeface="Times New Roman" pitchFamily="18" charset="0"/>
                  <a:cs typeface="Times New Roman" pitchFamily="18" charset="0"/>
                </a:rPr>
                <a:t>Từ trường</a:t>
              </a:r>
            </a:p>
          </p:txBody>
        </p:sp>
      </p:grpSp>
      <p:sp>
        <p:nvSpPr>
          <p:cNvPr id="3" name="Title 2"/>
          <p:cNvSpPr>
            <a:spLocks noGrp="1"/>
          </p:cNvSpPr>
          <p:nvPr>
            <p:ph type="title"/>
          </p:nvPr>
        </p:nvSpPr>
        <p:spPr/>
        <p:txBody>
          <a:bodyPr/>
          <a:lstStyle/>
          <a:p>
            <a:r>
              <a:rPr lang="vi-VN" dirty="0" smtClean="0"/>
              <a:t>Bài 32: LỰC LO-REN-XƠ</a:t>
            </a:r>
            <a:endParaRPr lang="vi-VN" dirty="0"/>
          </a:p>
        </p:txBody>
      </p:sp>
      <p:sp>
        <p:nvSpPr>
          <p:cNvPr id="13" name="Isosceles Triangle 12"/>
          <p:cNvSpPr/>
          <p:nvPr/>
        </p:nvSpPr>
        <p:spPr>
          <a:xfrm rot="16200000">
            <a:off x="4464843" y="3464719"/>
            <a:ext cx="571504" cy="357190"/>
          </a:xfrm>
          <a:prstGeom prst="triangl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n w="28575">
                <a:solidFill>
                  <a:schemeClr val="tx1"/>
                </a:solidFill>
              </a:ln>
            </a:endParaRPr>
          </a:p>
        </p:txBody>
      </p:sp>
      <p:cxnSp>
        <p:nvCxnSpPr>
          <p:cNvPr id="15" name="Straight Connector 14"/>
          <p:cNvCxnSpPr/>
          <p:nvPr/>
        </p:nvCxnSpPr>
        <p:spPr>
          <a:xfrm>
            <a:off x="3646504" y="3643314"/>
            <a:ext cx="900000" cy="1588"/>
          </a:xfrm>
          <a:prstGeom prst="line">
            <a:avLst/>
          </a:prstGeom>
          <a:ln>
            <a:solidFill>
              <a:srgbClr val="00FF00"/>
            </a:solidFill>
          </a:ln>
          <a:effectLst>
            <a:glow rad="139700">
              <a:srgbClr val="00FF00">
                <a:alpha val="40000"/>
              </a:srgbClr>
            </a:glow>
          </a:effectLst>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071934" y="2143116"/>
            <a:ext cx="1512000" cy="1512000"/>
          </a:xfrm>
          <a:prstGeom prst="arc">
            <a:avLst>
              <a:gd name="adj1" fmla="val 6548110"/>
              <a:gd name="adj2" fmla="val 4723779"/>
            </a:avLst>
          </a:prstGeom>
          <a:ln>
            <a:solidFill>
              <a:srgbClr val="00FF00"/>
            </a:solidFill>
          </a:ln>
          <a:effectLst>
            <a:glow rad="139700">
              <a:srgbClr val="00FF00">
                <a:alpha val="4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Rectangle 18"/>
          <p:cNvSpPr/>
          <p:nvPr/>
        </p:nvSpPr>
        <p:spPr>
          <a:xfrm>
            <a:off x="3857620" y="4714884"/>
            <a:ext cx="214314" cy="214314"/>
          </a:xfrm>
          <a:prstGeom prst="rect">
            <a:avLst/>
          </a:prstGeom>
          <a:solidFill>
            <a:srgbClr val="FF0000"/>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n w="28575">
                <a:solidFill>
                  <a:schemeClr val="tx1"/>
                </a:solidFill>
              </a:ln>
            </a:endParaRPr>
          </a:p>
        </p:txBody>
      </p:sp>
      <p:sp>
        <p:nvSpPr>
          <p:cNvPr id="20" name="Rectangle 19"/>
          <p:cNvSpPr/>
          <p:nvPr/>
        </p:nvSpPr>
        <p:spPr>
          <a:xfrm>
            <a:off x="4857752" y="4714884"/>
            <a:ext cx="214314" cy="214314"/>
          </a:xfrm>
          <a:prstGeom prst="rect">
            <a:avLst/>
          </a:prstGeom>
          <a:solidFill>
            <a:srgbClr val="FF0000"/>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n w="28575">
                <a:solidFill>
                  <a:schemeClr val="tx1"/>
                </a:solidFill>
              </a:ln>
            </a:endParaRPr>
          </a:p>
        </p:txBody>
      </p:sp>
      <p:sp>
        <p:nvSpPr>
          <p:cNvPr id="26" name="TextBox 25"/>
          <p:cNvSpPr txBox="1"/>
          <p:nvPr/>
        </p:nvSpPr>
        <p:spPr>
          <a:xfrm>
            <a:off x="1142976" y="5715016"/>
            <a:ext cx="6858048"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Thí nghiệm electron chuyển động trong từ trường</a:t>
            </a:r>
            <a:endParaRPr lang="vi-VN"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Donut 21"/>
          <p:cNvSpPr/>
          <p:nvPr/>
        </p:nvSpPr>
        <p:spPr>
          <a:xfrm>
            <a:off x="4643438" y="2857496"/>
            <a:ext cx="214314" cy="214314"/>
          </a:xfrm>
          <a:prstGeom prst="donut">
            <a:avLst>
              <a:gd name="adj" fmla="val 46850"/>
            </a:avLst>
          </a:prstGeom>
          <a:noFill/>
          <a:ln w="127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0177" name="Object 1"/>
          <p:cNvGraphicFramePr>
            <a:graphicFrameLocks noChangeAspect="1"/>
          </p:cNvGraphicFramePr>
          <p:nvPr/>
        </p:nvGraphicFramePr>
        <p:xfrm>
          <a:off x="4857752" y="2643182"/>
          <a:ext cx="374650" cy="500062"/>
        </p:xfrm>
        <a:graphic>
          <a:graphicData uri="http://schemas.openxmlformats.org/presentationml/2006/ole">
            <mc:AlternateContent xmlns:mc="http://schemas.openxmlformats.org/markup-compatibility/2006">
              <mc:Choice xmlns:v="urn:schemas-microsoft-com:vml" Requires="v">
                <p:oleObj spid="_x0000_s50208" name="Equation" r:id="rId3" imgW="152280" imgH="203040" progId="Equation.3">
                  <p:embed/>
                </p:oleObj>
              </mc:Choice>
              <mc:Fallback>
                <p:oleObj name="Equation" r:id="rId3" imgW="152280" imgH="203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2" y="2643182"/>
                        <a:ext cx="374650"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428596" y="2357430"/>
            <a:ext cx="2643206" cy="1569660"/>
          </a:xfrm>
          <a:prstGeom prst="rect">
            <a:avLst/>
          </a:prstGeom>
          <a:noFill/>
        </p:spPr>
        <p:txBody>
          <a:bodyPr wrap="square" rtlCol="0">
            <a:spAutoFit/>
          </a:bodyPr>
          <a:lstStyle/>
          <a:p>
            <a:pPr algn="l"/>
            <a:r>
              <a:rPr lang="en-US" dirty="0" err="1" smtClean="0">
                <a:latin typeface="Times New Roman" pitchFamily="18" charset="0"/>
                <a:cs typeface="Times New Roman" pitchFamily="18" charset="0"/>
              </a:rPr>
              <a:t>Nhấn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sợi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chùm</a:t>
            </a:r>
            <a:r>
              <a:rPr lang="en-US" dirty="0" smtClean="0">
                <a:latin typeface="Times New Roman" pitchFamily="18" charset="0"/>
                <a:cs typeface="Times New Roman" pitchFamily="18" charset="0"/>
              </a:rPr>
              <a:t> electron</a:t>
            </a:r>
            <a:endParaRPr lang="vi-VN" dirty="0" smtClean="0">
              <a:latin typeface="Times New Roman" pitchFamily="18" charset="0"/>
              <a:cs typeface="Times New Roman" pitchFamily="18" charset="0"/>
            </a:endParaRPr>
          </a:p>
        </p:txBody>
      </p:sp>
      <p:cxnSp>
        <p:nvCxnSpPr>
          <p:cNvPr id="28" name="Straight Connector 27"/>
          <p:cNvCxnSpPr/>
          <p:nvPr/>
        </p:nvCxnSpPr>
        <p:spPr>
          <a:xfrm rot="16200000" flipH="1">
            <a:off x="2428860" y="3500438"/>
            <a:ext cx="1285884" cy="1285884"/>
          </a:xfrm>
          <a:prstGeom prst="line">
            <a:avLst/>
          </a:prstGeom>
          <a:ln w="28575">
            <a:solidFill>
              <a:srgbClr val="1301FF"/>
            </a:solidFill>
          </a:ln>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72166" y="2357430"/>
            <a:ext cx="3071834" cy="1569660"/>
          </a:xfrm>
          <a:prstGeom prst="rect">
            <a:avLst/>
          </a:prstGeom>
          <a:noFill/>
        </p:spPr>
        <p:txBody>
          <a:bodyPr wrap="square" rtlCol="0">
            <a:spAutoFit/>
          </a:bodyPr>
          <a:lstStyle/>
          <a:p>
            <a:pPr algn="l"/>
            <a:r>
              <a:rPr lang="en-US" dirty="0" err="1" smtClean="0">
                <a:latin typeface="Times New Roman" pitchFamily="18" charset="0"/>
                <a:cs typeface="Times New Roman" pitchFamily="18" charset="0"/>
              </a:rPr>
              <a:t>Nhấn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cuộn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dây</a:t>
            </a:r>
            <a:r>
              <a:rPr lang="en-US" dirty="0" smtClean="0">
                <a:latin typeface="Times New Roman" pitchFamily="18" charset="0"/>
                <a:cs typeface="Times New Roman" pitchFamily="18" charset="0"/>
              </a:rPr>
              <a:t> Hem-</a:t>
            </a:r>
            <a:r>
              <a:rPr lang="en-US" dirty="0" err="1" smtClean="0">
                <a:latin typeface="Times New Roman" pitchFamily="18" charset="0"/>
                <a:cs typeface="Times New Roman" pitchFamily="18" charset="0"/>
              </a:rPr>
              <a:t>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đều</a:t>
            </a:r>
            <a:endParaRPr lang="vi-VN" dirty="0" smtClean="0">
              <a:latin typeface="Times New Roman" pitchFamily="18" charset="0"/>
              <a:cs typeface="Times New Roman" pitchFamily="18" charset="0"/>
            </a:endParaRPr>
          </a:p>
        </p:txBody>
      </p:sp>
      <p:cxnSp>
        <p:nvCxnSpPr>
          <p:cNvPr id="31" name="Straight Connector 30"/>
          <p:cNvCxnSpPr/>
          <p:nvPr/>
        </p:nvCxnSpPr>
        <p:spPr>
          <a:xfrm rot="10800000" flipV="1">
            <a:off x="5214942" y="4000504"/>
            <a:ext cx="1143008" cy="785818"/>
          </a:xfrm>
          <a:prstGeom prst="line">
            <a:avLst/>
          </a:prstGeom>
          <a:ln w="28575">
            <a:solidFill>
              <a:srgbClr val="1301FF"/>
            </a:solidFill>
          </a:ln>
          <a:effectLst/>
        </p:spPr>
        <p:style>
          <a:lnRef idx="1">
            <a:schemeClr val="accent1"/>
          </a:lnRef>
          <a:fillRef idx="0">
            <a:schemeClr val="accent1"/>
          </a:fillRef>
          <a:effectRef idx="0">
            <a:schemeClr val="accent1"/>
          </a:effectRef>
          <a:fontRef idx="minor">
            <a:schemeClr val="tx1"/>
          </a:fontRef>
        </p:style>
      </p:cxnSp>
      <p:sp>
        <p:nvSpPr>
          <p:cNvPr id="32" name="Action Button: Back or Previous 31">
            <a:hlinkClick r:id="" action="ppaction://hlinkshowjump?jump=lastslideviewed" highlightClick="1"/>
          </p:cNvPr>
          <p:cNvSpPr/>
          <p:nvPr/>
        </p:nvSpPr>
        <p:spPr>
          <a:xfrm>
            <a:off x="8572528" y="6357958"/>
            <a:ext cx="288000" cy="288000"/>
          </a:xfrm>
          <a:prstGeom prst="actionButtonBackPrevious">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Slide Number Placeholder 36"/>
          <p:cNvSpPr>
            <a:spLocks noGrp="1"/>
          </p:cNvSpPr>
          <p:nvPr>
            <p:ph type="sldNum" sz="quarter" idx="12"/>
          </p:nvPr>
        </p:nvSpPr>
        <p:spPr/>
        <p:txBody>
          <a:bodyPr/>
          <a:lstStyle/>
          <a:p>
            <a:fld id="{2EDC1B81-99BC-4B33-85A9-5C30C4D17449}" type="slidenum">
              <a:rPr lang="vi-VN" smtClean="0"/>
              <a:pPr/>
              <a:t>14</a:t>
            </a:fld>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1000"/>
                                        <p:tgtEl>
                                          <p:spTgt spid="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amond(in)">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3000"/>
                                        <p:tgtEl>
                                          <p:spTgt spid="15"/>
                                        </p:tgtEl>
                                      </p:cBhvr>
                                    </p:animEffec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par>
                          <p:cTn id="21" fill="hold">
                            <p:stCondLst>
                              <p:cond delay="3000"/>
                            </p:stCondLst>
                            <p:childTnLst>
                              <p:par>
                                <p:cTn id="22" presetID="8" presetClass="entr" presetSubtype="16" fill="hold" grpId="0" nodeType="afterEffect">
                                  <p:stCondLst>
                                    <p:cond delay="2000"/>
                                  </p:stCondLst>
                                  <p:childTnLst>
                                    <p:set>
                                      <p:cBhvr>
                                        <p:cTn id="23" dur="1" fill="hold">
                                          <p:stCondLst>
                                            <p:cond delay="0"/>
                                          </p:stCondLst>
                                        </p:cTn>
                                        <p:tgtEl>
                                          <p:spTgt spid="29"/>
                                        </p:tgtEl>
                                        <p:attrNameLst>
                                          <p:attrName>style.visibility</p:attrName>
                                        </p:attrNameLst>
                                      </p:cBhvr>
                                      <p:to>
                                        <p:strVal val="visible"/>
                                      </p:to>
                                    </p:set>
                                    <p:animEffect transition="in" filter="diamond(in)">
                                      <p:cBhvr>
                                        <p:cTn id="24" dur="1000"/>
                                        <p:tgtEl>
                                          <p:spTgt spid="29"/>
                                        </p:tgtEl>
                                      </p:cBhvr>
                                    </p:animEffect>
                                  </p:childTnLst>
                                </p:cTn>
                              </p:par>
                              <p:par>
                                <p:cTn id="25" presetID="22" presetClass="entr" presetSubtype="1" fill="hold" nodeType="withEffect">
                                  <p:stCondLst>
                                    <p:cond delay="20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childTnLst>
              </p:cTn>
              <p:nextCondLst>
                <p:cond evt="onClick" delay="0">
                  <p:tgtEl>
                    <p:spTgt spid="19"/>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4" presetClass="entr" presetSubtype="16" fill="hold" nodeType="withEffect">
                                  <p:stCondLst>
                                    <p:cond delay="0"/>
                                  </p:stCondLst>
                                  <p:childTnLst>
                                    <p:set>
                                      <p:cBhvr>
                                        <p:cTn id="36" dur="1" fill="hold">
                                          <p:stCondLst>
                                            <p:cond delay="0"/>
                                          </p:stCondLst>
                                        </p:cTn>
                                        <p:tgtEl>
                                          <p:spTgt spid="50177"/>
                                        </p:tgtEl>
                                        <p:attrNameLst>
                                          <p:attrName>style.visibility</p:attrName>
                                        </p:attrNameLst>
                                      </p:cBhvr>
                                      <p:to>
                                        <p:strVal val="visible"/>
                                      </p:to>
                                    </p:set>
                                    <p:animEffect transition="in" filter="box(in)">
                                      <p:cBhvr>
                                        <p:cTn id="37" dur="500"/>
                                        <p:tgtEl>
                                          <p:spTgt spid="5017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xit" presetSubtype="0" fill="hold" grpId="1" nodeType="withEffect">
                                  <p:stCondLst>
                                    <p:cond delay="2000"/>
                                  </p:stCondLst>
                                  <p:childTnLst>
                                    <p:set>
                                      <p:cBhvr>
                                        <p:cTn id="41" dur="1" fill="hold">
                                          <p:stCondLst>
                                            <p:cond delay="0"/>
                                          </p:stCondLst>
                                        </p:cTn>
                                        <p:tgtEl>
                                          <p:spTgt spid="2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animBg="1"/>
      <p:bldP spid="22" grpId="0" animBg="1"/>
      <p:bldP spid="25" grpId="0"/>
      <p:bldP spid="25" grpId="1"/>
      <p:bldP spid="29" grpId="0"/>
      <p:bldP spid="2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247059" y="2367219"/>
            <a:ext cx="840688" cy="2282350"/>
            <a:chOff x="6510078" y="2857496"/>
            <a:chExt cx="840688" cy="2282350"/>
          </a:xfrm>
        </p:grpSpPr>
        <p:grpSp>
          <p:nvGrpSpPr>
            <p:cNvPr id="43" name="Group 42"/>
            <p:cNvGrpSpPr/>
            <p:nvPr/>
          </p:nvGrpSpPr>
          <p:grpSpPr>
            <a:xfrm>
              <a:off x="6510078" y="2857496"/>
              <a:ext cx="840688" cy="2282350"/>
              <a:chOff x="6510078" y="2857496"/>
              <a:chExt cx="840688" cy="2282350"/>
            </a:xfrm>
          </p:grpSpPr>
          <p:grpSp>
            <p:nvGrpSpPr>
              <p:cNvPr id="38" name="Group 37"/>
              <p:cNvGrpSpPr/>
              <p:nvPr/>
            </p:nvGrpSpPr>
            <p:grpSpPr>
              <a:xfrm>
                <a:off x="6922138" y="2857496"/>
                <a:ext cx="428628" cy="1143000"/>
                <a:chOff x="6922138" y="2857496"/>
                <a:chExt cx="428628" cy="1143000"/>
              </a:xfrm>
            </p:grpSpPr>
            <p:cxnSp>
              <p:nvCxnSpPr>
                <p:cNvPr id="33" name="Straight Arrow Connector 32"/>
                <p:cNvCxnSpPr/>
                <p:nvPr/>
              </p:nvCxnSpPr>
              <p:spPr>
                <a:xfrm rot="5400000">
                  <a:off x="6610847" y="3182284"/>
                  <a:ext cx="642942" cy="1588"/>
                </a:xfrm>
                <a:prstGeom prst="straightConnector1">
                  <a:avLst/>
                </a:prstGeom>
                <a:ln w="19050">
                  <a:solidFill>
                    <a:srgbClr val="FD150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358748" y="3428202"/>
                  <a:ext cx="114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22138" y="286115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flipH="1" flipV="1">
                <a:off x="6510078" y="3996846"/>
                <a:ext cx="428628" cy="1143000"/>
                <a:chOff x="6922138" y="2857496"/>
                <a:chExt cx="428628" cy="1143000"/>
              </a:xfrm>
            </p:grpSpPr>
            <p:cxnSp>
              <p:nvCxnSpPr>
                <p:cNvPr id="40" name="Straight Connector 39"/>
                <p:cNvCxnSpPr/>
                <p:nvPr/>
              </p:nvCxnSpPr>
              <p:spPr>
                <a:xfrm rot="5400000">
                  <a:off x="6358748" y="3428202"/>
                  <a:ext cx="1143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10847" y="3182284"/>
                  <a:ext cx="642942"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922138" y="2861154"/>
                  <a:ext cx="428628"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p:nvSpPr>
            <p:cNvPr id="46" name="Oval 45"/>
            <p:cNvSpPr/>
            <p:nvPr/>
          </p:nvSpPr>
          <p:spPr>
            <a:xfrm>
              <a:off x="6896113" y="395764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vi-VN" dirty="0" smtClean="0"/>
              <a:t>Bài 32: LỰC LO-REN-XƠ</a:t>
            </a:r>
            <a:endParaRPr lang="en-US" dirty="0"/>
          </a:p>
        </p:txBody>
      </p:sp>
      <p:grpSp>
        <p:nvGrpSpPr>
          <p:cNvPr id="6" name="Group 5"/>
          <p:cNvGrpSpPr/>
          <p:nvPr/>
        </p:nvGrpSpPr>
        <p:grpSpPr>
          <a:xfrm>
            <a:off x="2232714" y="2214554"/>
            <a:ext cx="274320" cy="274320"/>
            <a:chOff x="5143504" y="2643182"/>
            <a:chExt cx="274320" cy="274320"/>
          </a:xfrm>
        </p:grpSpPr>
        <p:sp>
          <p:nvSpPr>
            <p:cNvPr id="4" name="Oval 3"/>
            <p:cNvSpPr>
              <a:spLocks noChangeAspect="1"/>
            </p:cNvSpPr>
            <p:nvPr/>
          </p:nvSpPr>
          <p:spPr bwMode="auto">
            <a:xfrm>
              <a:off x="5143504" y="2643182"/>
              <a:ext cx="274320" cy="274320"/>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Plus 4"/>
            <p:cNvSpPr/>
            <p:nvPr/>
          </p:nvSpPr>
          <p:spPr bwMode="auto">
            <a:xfrm>
              <a:off x="5209226" y="2708904"/>
              <a:ext cx="142876" cy="142876"/>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sp>
        <p:nvSpPr>
          <p:cNvPr id="48" name="Oval 47"/>
          <p:cNvSpPr/>
          <p:nvPr/>
        </p:nvSpPr>
        <p:spPr>
          <a:xfrm>
            <a:off x="3536766" y="2363486"/>
            <a:ext cx="2286000" cy="2286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2375590" y="235743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Donut 94"/>
          <p:cNvSpPr/>
          <p:nvPr/>
        </p:nvSpPr>
        <p:spPr>
          <a:xfrm>
            <a:off x="4857752" y="3357562"/>
            <a:ext cx="214314" cy="214314"/>
          </a:xfrm>
          <a:prstGeom prst="donut">
            <a:avLst>
              <a:gd name="adj" fmla="val 46850"/>
            </a:avLst>
          </a:prstGeom>
          <a:noFill/>
          <a:ln w="127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6" name="Object 95"/>
          <p:cNvGraphicFramePr>
            <a:graphicFrameLocks noChangeAspect="1"/>
          </p:cNvGraphicFramePr>
          <p:nvPr/>
        </p:nvGraphicFramePr>
        <p:xfrm>
          <a:off x="5072066" y="3357563"/>
          <a:ext cx="375050" cy="500066"/>
        </p:xfrm>
        <a:graphic>
          <a:graphicData uri="http://schemas.openxmlformats.org/presentationml/2006/ole">
            <mc:AlternateContent xmlns:mc="http://schemas.openxmlformats.org/markup-compatibility/2006">
              <mc:Choice xmlns:v="urn:schemas-microsoft-com:vml" Requires="v">
                <p:oleObj spid="_x0000_s29729" name="Equation" r:id="rId3" imgW="152280" imgH="203040" progId="Equation.3">
                  <p:embed/>
                </p:oleObj>
              </mc:Choice>
              <mc:Fallback>
                <p:oleObj name="Equation" r:id="rId3" imgW="1522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6" y="3357563"/>
                        <a:ext cx="37505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928662" y="2786058"/>
            <a:ext cx="2071702"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Electron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do</a:t>
            </a:r>
            <a:endParaRPr lang="vi-VN" dirty="0">
              <a:latin typeface="Times New Roman" pitchFamily="18" charset="0"/>
              <a:cs typeface="Times New Roman" pitchFamily="18" charset="0"/>
            </a:endParaRPr>
          </a:p>
        </p:txBody>
      </p:sp>
      <p:sp>
        <p:nvSpPr>
          <p:cNvPr id="23" name="TextBox 22"/>
          <p:cNvSpPr txBox="1"/>
          <p:nvPr/>
        </p:nvSpPr>
        <p:spPr>
          <a:xfrm>
            <a:off x="5929322" y="3000372"/>
            <a:ext cx="2143140" cy="830997"/>
          </a:xfrm>
          <a:prstGeom prst="rect">
            <a:avLst/>
          </a:prstGeom>
          <a:noFill/>
        </p:spPr>
        <p:txBody>
          <a:bodyPr wrap="square" rtlCol="0">
            <a:spAutoFit/>
          </a:bodyPr>
          <a:lstStyle/>
          <a:p>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đều</a:t>
            </a:r>
            <a:r>
              <a:rPr lang="en-US" dirty="0" smtClean="0">
                <a:latin typeface="Times New Roman" pitchFamily="18" charset="0"/>
                <a:cs typeface="Times New Roman" pitchFamily="18" charset="0"/>
              </a:rPr>
              <a:t> B</a:t>
            </a:r>
            <a:endParaRPr lang="vi-VN" dirty="0">
              <a:latin typeface="Times New Roman" pitchFamily="18" charset="0"/>
              <a:cs typeface="Times New Roman" pitchFamily="18" charset="0"/>
            </a:endParaRPr>
          </a:p>
        </p:txBody>
      </p:sp>
      <p:sp>
        <p:nvSpPr>
          <p:cNvPr id="24" name="Action Button: Back or Previous 23">
            <a:hlinkClick r:id="" action="ppaction://hlinkshowjump?jump=lastslideviewed" highlightClick="1"/>
          </p:cNvPr>
          <p:cNvSpPr/>
          <p:nvPr/>
        </p:nvSpPr>
        <p:spPr>
          <a:xfrm>
            <a:off x="8572528" y="6357958"/>
            <a:ext cx="288000" cy="288000"/>
          </a:xfrm>
          <a:prstGeom prst="actionButtonBackPrevious">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p:cNvSpPr txBox="1"/>
          <p:nvPr/>
        </p:nvSpPr>
        <p:spPr>
          <a:xfrm>
            <a:off x="1785918" y="5143512"/>
            <a:ext cx="6286544" cy="1015663"/>
          </a:xfrm>
          <a:prstGeom prst="rect">
            <a:avLst/>
          </a:prstGeom>
          <a:noFill/>
        </p:spPr>
        <p:txBody>
          <a:bodyPr wrap="square" rtlCol="0">
            <a:spAutoFit/>
          </a:bodyPr>
          <a:lstStyle/>
          <a:p>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hạt</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tích</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dương</a:t>
            </a:r>
            <a:endPar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a:t>
            </a:r>
            <a:endPar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Slide Number Placeholder 25"/>
          <p:cNvSpPr>
            <a:spLocks noGrp="1"/>
          </p:cNvSpPr>
          <p:nvPr>
            <p:ph type="sldNum" sz="quarter" idx="12"/>
          </p:nvPr>
        </p:nvSpPr>
        <p:spPr/>
        <p:txBody>
          <a:bodyPr/>
          <a:lstStyle/>
          <a:p>
            <a:fld id="{2EDC1B81-99BC-4B33-85A9-5C30C4D17449}" type="slidenum">
              <a:rPr lang="vi-VN" smtClean="0"/>
              <a:pPr/>
              <a:t>15</a:t>
            </a:fld>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nodeType="clickEffect">
                                  <p:stCondLst>
                                    <p:cond delay="0"/>
                                  </p:stCondLst>
                                  <p:childTnLst>
                                    <p:animMotion origin="layout" path="M 0 0  L 0.25 0  E" pathEditMode="relative" ptsTypes="">
                                      <p:cBhvr>
                                        <p:cTn id="11" dur="2000" fill="hold"/>
                                        <p:tgtEl>
                                          <p:spTgt spid="49"/>
                                        </p:tgtEl>
                                        <p:attrNameLst>
                                          <p:attrName>ppt_x</p:attrName>
                                          <p:attrName>ppt_y</p:attrName>
                                        </p:attrNameLst>
                                      </p:cBhvr>
                                    </p:animMotion>
                                  </p:childTnLst>
                                </p:cTn>
                              </p:par>
                              <p:par>
                                <p:cTn id="12" presetID="63" presetClass="path" presetSubtype="0" fill="hold" nodeType="withEffect">
                                  <p:stCondLst>
                                    <p:cond delay="0"/>
                                  </p:stCondLst>
                                  <p:childTnLst>
                                    <p:animMotion origin="layout" path="M 0 0  L 0.25 0  E" pathEditMode="relative" ptsTypes="">
                                      <p:cBhvr>
                                        <p:cTn id="13" dur="2000" fill="hold"/>
                                        <p:tgtEl>
                                          <p:spTgt spid="6"/>
                                        </p:tgtEl>
                                        <p:attrNameLst>
                                          <p:attrName>ppt_x</p:attrName>
                                          <p:attrName>ppt_y</p:attrName>
                                        </p:attrNameLst>
                                      </p:cBhvr>
                                    </p:animMotion>
                                  </p:childTnLst>
                                </p:cTn>
                              </p:par>
                            </p:childTnLst>
                          </p:cTn>
                        </p:par>
                        <p:par>
                          <p:cTn id="14" fill="hold">
                            <p:stCondLst>
                              <p:cond delay="2000"/>
                            </p:stCondLst>
                            <p:childTnLst>
                              <p:par>
                                <p:cTn id="15" presetID="4" presetClass="exit" presetSubtype="16" fill="hold" grpId="1" nodeType="afterEffect">
                                  <p:stCondLst>
                                    <p:cond delay="0"/>
                                  </p:stCondLst>
                                  <p:childTnLst>
                                    <p:animEffect transition="out" filter="box(in)">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4" presetClass="entr" presetSubtype="16"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box(in)">
                                      <p:cBhvr>
                                        <p:cTn id="24" dur="500"/>
                                        <p:tgtEl>
                                          <p:spTgt spid="95"/>
                                        </p:tgtEl>
                                      </p:cBhvr>
                                    </p:animEffect>
                                  </p:childTnLst>
                                </p:cTn>
                              </p:par>
                              <p:par>
                                <p:cTn id="25" presetID="4" presetClass="entr" presetSubtype="16"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box(in)">
                                      <p:cBhvr>
                                        <p:cTn id="27" dur="500"/>
                                        <p:tgtEl>
                                          <p:spTgt spid="96"/>
                                        </p:tgtEl>
                                      </p:cBhvr>
                                    </p:animEffec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p:stCondLst>
                              <p:cond delay="3000"/>
                            </p:stCondLst>
                            <p:childTnLst>
                              <p:par>
                                <p:cTn id="32" presetID="1" presetClass="path" presetSubtype="0" fill="hold" nodeType="afterEffect">
                                  <p:stCondLst>
                                    <p:cond delay="0"/>
                                  </p:stCondLst>
                                  <p:childTnLst>
                                    <p:animMotion origin="layout" path="M 0.2526 0.00162 C 0.32152 0.00162 0.3776 0.07612 0.3776 0.16821 C 0.3776 0.26007 0.32152 0.3348 0.2526 0.3348 C 0.18368 0.3348 0.1276 0.26007 0.1276 0.16821 C 0.1276 0.07612 0.18368 0.00162 0.2526 0.00162 Z " pathEditMode="relative" rAng="0" ptsTypes="fffff">
                                      <p:cBhvr>
                                        <p:cTn id="33" dur="3000" fill="hold"/>
                                        <p:tgtEl>
                                          <p:spTgt spid="6"/>
                                        </p:tgtEl>
                                        <p:attrNameLst>
                                          <p:attrName>ppt_x</p:attrName>
                                          <p:attrName>ppt_y</p:attrName>
                                        </p:attrNameLst>
                                      </p:cBhvr>
                                      <p:rCtr x="0" y="167"/>
                                    </p:animMotion>
                                  </p:childTnLst>
                                </p:cTn>
                              </p:par>
                              <p:par>
                                <p:cTn id="34" presetID="8" presetClass="emph" presetSubtype="0" fill="hold" nodeType="withEffect">
                                  <p:stCondLst>
                                    <p:cond delay="0"/>
                                  </p:stCondLst>
                                  <p:childTnLst>
                                    <p:animRot by="21600000">
                                      <p:cBhvr>
                                        <p:cTn id="35" dur="3000" fill="hold"/>
                                        <p:tgtEl>
                                          <p:spTgt spid="47"/>
                                        </p:tgtEl>
                                        <p:attrNameLst>
                                          <p:attrName>r</p:attrName>
                                        </p:attrNameLst>
                                      </p:cBhvr>
                                    </p:animRot>
                                  </p:childTnLst>
                                </p:cTn>
                              </p:par>
                              <p:par>
                                <p:cTn id="36" presetID="22" presetClass="entr" presetSubtype="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par>
                                <p:cTn id="39" presetID="1" presetClass="exit" presetSubtype="0" fill="hold" nodeType="withEffect">
                                  <p:stCondLst>
                                    <p:cond delay="0"/>
                                  </p:stCondLst>
                                  <p:childTnLst>
                                    <p:set>
                                      <p:cBhvr>
                                        <p:cTn id="4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Bài 32: LỰC LO-REN-XƠ</a:t>
            </a:r>
            <a:endParaRPr lang="vi-VN" dirty="0"/>
          </a:p>
        </p:txBody>
      </p:sp>
      <p:pic>
        <p:nvPicPr>
          <p:cNvPr id="4" name="Picture 3" descr="a4cathry.jpg"/>
          <p:cNvPicPr>
            <a:picLocks noChangeAspect="1"/>
          </p:cNvPicPr>
          <p:nvPr/>
        </p:nvPicPr>
        <p:blipFill>
          <a:blip r:embed="rId2"/>
          <a:stretch>
            <a:fillRect/>
          </a:stretch>
        </p:blipFill>
        <p:spPr>
          <a:xfrm>
            <a:off x="2466975" y="1414462"/>
            <a:ext cx="4210050" cy="4029075"/>
          </a:xfrm>
          <a:prstGeom prst="rect">
            <a:avLst/>
          </a:prstGeom>
        </p:spPr>
      </p:pic>
      <p:sp>
        <p:nvSpPr>
          <p:cNvPr id="5" name="TextBox 4"/>
          <p:cNvSpPr txBox="1"/>
          <p:nvPr/>
        </p:nvSpPr>
        <p:spPr>
          <a:xfrm>
            <a:off x="1643042" y="5715016"/>
            <a:ext cx="6000792"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Cấu tạo ống phóng điện tử</a:t>
            </a:r>
            <a:endParaRPr lang="vi-VN"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Back or Previous 6">
            <a:hlinkClick r:id="" action="ppaction://hlinkshowjump?jump=lastslideviewed" highlightClick="1"/>
          </p:cNvPr>
          <p:cNvSpPr/>
          <p:nvPr/>
        </p:nvSpPr>
        <p:spPr>
          <a:xfrm>
            <a:off x="8572528" y="6357958"/>
            <a:ext cx="288000" cy="288000"/>
          </a:xfrm>
          <a:prstGeom prst="actionButtonBackPrevious">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lide Number Placeholder 5"/>
          <p:cNvSpPr>
            <a:spLocks noGrp="1"/>
          </p:cNvSpPr>
          <p:nvPr>
            <p:ph type="sldNum" sz="quarter" idx="12"/>
          </p:nvPr>
        </p:nvSpPr>
        <p:spPr/>
        <p:txBody>
          <a:bodyPr/>
          <a:lstStyle/>
          <a:p>
            <a:fld id="{2EDC1B81-99BC-4B33-85A9-5C30C4D17449}" type="slidenum">
              <a:rPr lang="vi-VN" smtClean="0"/>
              <a:pPr/>
              <a:t>16</a:t>
            </a:fld>
            <a:endParaRPr lang="vi-V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Bài 32: LỰC LO-REN-XƠ</a:t>
            </a:r>
            <a:endParaRPr lang="vi-VN" dirty="0"/>
          </a:p>
        </p:txBody>
      </p:sp>
      <p:sp>
        <p:nvSpPr>
          <p:cNvPr id="5" name="TextBox 4"/>
          <p:cNvSpPr txBox="1"/>
          <p:nvPr/>
        </p:nvSpPr>
        <p:spPr>
          <a:xfrm>
            <a:off x="2143108" y="5643578"/>
            <a:ext cx="5286412"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Hiện tượng cực quang</a:t>
            </a:r>
            <a:endParaRPr lang="vi-VN"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Back or Previous 6">
            <a:hlinkClick r:id="" action="ppaction://hlinkshowjump?jump=lastslideviewed" highlightClick="1"/>
          </p:cNvPr>
          <p:cNvSpPr/>
          <p:nvPr/>
        </p:nvSpPr>
        <p:spPr>
          <a:xfrm>
            <a:off x="8572528" y="6357958"/>
            <a:ext cx="288000" cy="288000"/>
          </a:xfrm>
          <a:prstGeom prst="actionButtonBackPrevious">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lide Number Placeholder 5"/>
          <p:cNvSpPr>
            <a:spLocks noGrp="1"/>
          </p:cNvSpPr>
          <p:nvPr>
            <p:ph type="sldNum" sz="quarter" idx="12"/>
          </p:nvPr>
        </p:nvSpPr>
        <p:spPr/>
        <p:txBody>
          <a:bodyPr/>
          <a:lstStyle/>
          <a:p>
            <a:fld id="{2EDC1B81-99BC-4B33-85A9-5C30C4D17449}" type="slidenum">
              <a:rPr lang="vi-VN" smtClean="0"/>
              <a:pPr/>
              <a:t>17</a:t>
            </a:fld>
            <a:endParaRPr lang="vi-VN"/>
          </a:p>
        </p:txBody>
      </p:sp>
      <p:pic>
        <p:nvPicPr>
          <p:cNvPr id="8" name="Hien tuong cuc quang.MP4">
            <a:hlinkClick r:id="" action="ppaction://media"/>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p:cNvGraphicFramePr>
            <a:graphicFrameLocks noChangeAspect="1"/>
          </p:cNvGraphicFramePr>
          <p:nvPr/>
        </p:nvGraphicFramePr>
        <p:xfrm>
          <a:off x="7500958" y="2448554"/>
          <a:ext cx="428628" cy="571504"/>
        </p:xfrm>
        <a:graphic>
          <a:graphicData uri="http://schemas.openxmlformats.org/presentationml/2006/ole">
            <mc:AlternateContent xmlns:mc="http://schemas.openxmlformats.org/markup-compatibility/2006">
              <mc:Choice xmlns:v="urn:schemas-microsoft-com:vml" Requires="v">
                <p:oleObj spid="_x0000_s55360" name="Equation" r:id="rId3" imgW="190440" imgH="253800" progId="Equation.DSMT4">
                  <p:embed/>
                </p:oleObj>
              </mc:Choice>
              <mc:Fallback>
                <p:oleObj name="Equation" r:id="rId3" imgW="1904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58" y="2448554"/>
                        <a:ext cx="42862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1"/>
          <p:cNvSpPr>
            <a:spLocks noGrp="1"/>
          </p:cNvSpPr>
          <p:nvPr>
            <p:ph idx="1"/>
          </p:nvPr>
        </p:nvSpPr>
        <p:spPr>
          <a:xfrm>
            <a:off x="428596" y="1214422"/>
            <a:ext cx="5715040" cy="4525963"/>
          </a:xfrm>
        </p:spPr>
        <p:txBody>
          <a:bodyPr/>
          <a:lstStyle/>
          <a:p>
            <a:pPr>
              <a:buNone/>
            </a:pPr>
            <a:r>
              <a:rPr lang="vi-VN" dirty="0" smtClean="0"/>
              <a:t>KIỂM TRA</a:t>
            </a:r>
          </a:p>
          <a:p>
            <a:pPr>
              <a:buFont typeface="Wingdings" pitchFamily="2" charset="2"/>
              <a:buChar char="Ø"/>
            </a:pPr>
            <a:r>
              <a:rPr lang="vi-VN" sz="2400" b="0" u="none" dirty="0" smtClean="0"/>
              <a:t>	</a:t>
            </a:r>
            <a:r>
              <a:rPr lang="vi-VN" sz="2400" b="0" u="none" dirty="0" smtClean="0">
                <a:effectLst/>
              </a:rPr>
              <a:t>Cho hai dây dẫn có dòng điện I</a:t>
            </a:r>
            <a:r>
              <a:rPr lang="vi-VN" sz="2400" b="0" u="none" baseline="-25000" dirty="0" smtClean="0">
                <a:effectLst/>
              </a:rPr>
              <a:t>1</a:t>
            </a:r>
            <a:r>
              <a:rPr lang="vi-VN" sz="2400" b="0" u="none" dirty="0" smtClean="0">
                <a:effectLst/>
              </a:rPr>
              <a:t> và I</a:t>
            </a:r>
            <a:r>
              <a:rPr lang="vi-VN" sz="2400" b="0" u="none" baseline="-25000" dirty="0" smtClean="0">
                <a:effectLst/>
              </a:rPr>
              <a:t>2</a:t>
            </a:r>
            <a:r>
              <a:rPr lang="vi-VN" sz="2400" b="0" u="none" dirty="0" smtClean="0">
                <a:effectLst/>
              </a:rPr>
              <a:t> chạy qua như hình vẽ. Hãy xác định lực từ do dây dẫn 1 tác dụng lên dây dẫn 2.</a:t>
            </a:r>
          </a:p>
          <a:p>
            <a:pPr>
              <a:buNone/>
            </a:pPr>
            <a:endParaRPr lang="vi-VN" sz="2400" b="0" u="none" dirty="0" smtClean="0">
              <a:effectLst/>
            </a:endParaRPr>
          </a:p>
          <a:p>
            <a:pPr>
              <a:buNone/>
            </a:pPr>
            <a:r>
              <a:rPr lang="vi-VN" dirty="0" smtClean="0"/>
              <a:t>TRẢ LỜI</a:t>
            </a:r>
          </a:p>
          <a:p>
            <a:pPr>
              <a:buFont typeface="Wingdings" pitchFamily="2" charset="2"/>
              <a:buChar char="Ø"/>
            </a:pPr>
            <a:r>
              <a:rPr lang="vi-VN" sz="2400" b="0" u="none" dirty="0" smtClean="0">
                <a:effectLst/>
              </a:rPr>
              <a:t>Lực từ do dây 1 tác dụng lên dây 2 có chiều như hình vẽ.</a:t>
            </a:r>
          </a:p>
          <a:p>
            <a:pPr>
              <a:buFont typeface="Wingdings" pitchFamily="2" charset="2"/>
              <a:buChar char="Ø"/>
            </a:pPr>
            <a:r>
              <a:rPr lang="vi-VN" sz="2400" b="0" u="none" dirty="0" smtClean="0">
                <a:effectLst/>
              </a:rPr>
              <a:t>Độ lớn: </a:t>
            </a:r>
          </a:p>
        </p:txBody>
      </p:sp>
      <p:sp>
        <p:nvSpPr>
          <p:cNvPr id="3" name="Slide Number Placeholder 2"/>
          <p:cNvSpPr>
            <a:spLocks noGrp="1"/>
          </p:cNvSpPr>
          <p:nvPr>
            <p:ph type="sldNum" sz="quarter" idx="12"/>
          </p:nvPr>
        </p:nvSpPr>
        <p:spPr/>
        <p:txBody>
          <a:bodyPr/>
          <a:lstStyle/>
          <a:p>
            <a:fld id="{2EDC1B81-99BC-4B33-85A9-5C30C4D17449}" type="slidenum">
              <a:rPr lang="vi-VN" smtClean="0"/>
              <a:pPr/>
              <a:t>2</a:t>
            </a:fld>
            <a:endParaRPr lang="vi-VN" dirty="0"/>
          </a:p>
        </p:txBody>
      </p:sp>
      <p:grpSp>
        <p:nvGrpSpPr>
          <p:cNvPr id="29" name="Group 28"/>
          <p:cNvGrpSpPr/>
          <p:nvPr/>
        </p:nvGrpSpPr>
        <p:grpSpPr>
          <a:xfrm>
            <a:off x="6643702" y="1500174"/>
            <a:ext cx="1964545" cy="2918346"/>
            <a:chOff x="6215074" y="2909248"/>
            <a:chExt cx="1964545" cy="2918346"/>
          </a:xfrm>
        </p:grpSpPr>
        <p:grpSp>
          <p:nvGrpSpPr>
            <p:cNvPr id="25" name="Group 24"/>
            <p:cNvGrpSpPr/>
            <p:nvPr/>
          </p:nvGrpSpPr>
          <p:grpSpPr>
            <a:xfrm>
              <a:off x="6215074" y="2909248"/>
              <a:ext cx="1964545" cy="2918346"/>
              <a:chOff x="6215074" y="2909248"/>
              <a:chExt cx="1964545" cy="2918346"/>
            </a:xfrm>
          </p:grpSpPr>
          <p:cxnSp>
            <p:nvCxnSpPr>
              <p:cNvPr id="6" name="Straight Connector 5"/>
              <p:cNvCxnSpPr/>
              <p:nvPr/>
            </p:nvCxnSpPr>
            <p:spPr>
              <a:xfrm>
                <a:off x="6215074" y="3286124"/>
                <a:ext cx="1964545" cy="1588"/>
              </a:xfrm>
              <a:prstGeom prst="line">
                <a:avLst/>
              </a:prstGeom>
              <a:ln w="7620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15074" y="5357826"/>
                <a:ext cx="1964545" cy="1588"/>
              </a:xfrm>
              <a:prstGeom prst="line">
                <a:avLst/>
              </a:prstGeom>
              <a:ln w="7620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700112" y="4330001"/>
                <a:ext cx="2001058" cy="1588"/>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571072" y="4329207"/>
                <a:ext cx="2001058" cy="1588"/>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6301158" y="2920621"/>
                <a:ext cx="413982" cy="313898"/>
              </a:xfrm>
              <a:custGeom>
                <a:avLst/>
                <a:gdLst>
                  <a:gd name="connsiteX0" fmla="*/ 409433 w 413982"/>
                  <a:gd name="connsiteY0" fmla="*/ 313898 h 313898"/>
                  <a:gd name="connsiteX1" fmla="*/ 368490 w 413982"/>
                  <a:gd name="connsiteY1" fmla="*/ 122830 h 313898"/>
                  <a:gd name="connsiteX2" fmla="*/ 136478 w 413982"/>
                  <a:gd name="connsiteY2" fmla="*/ 177421 h 313898"/>
                  <a:gd name="connsiteX3" fmla="*/ 0 w 413982"/>
                  <a:gd name="connsiteY3" fmla="*/ 0 h 313898"/>
                  <a:gd name="connsiteX4" fmla="*/ 0 w 413982"/>
                  <a:gd name="connsiteY4" fmla="*/ 0 h 31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982" h="313898">
                    <a:moveTo>
                      <a:pt x="409433" y="313898"/>
                    </a:moveTo>
                    <a:cubicBezTo>
                      <a:pt x="411707" y="229737"/>
                      <a:pt x="413982" y="145576"/>
                      <a:pt x="368490" y="122830"/>
                    </a:cubicBezTo>
                    <a:cubicBezTo>
                      <a:pt x="322998" y="100084"/>
                      <a:pt x="197893" y="197893"/>
                      <a:pt x="136478" y="177421"/>
                    </a:cubicBezTo>
                    <a:cubicBezTo>
                      <a:pt x="75063" y="156949"/>
                      <a:pt x="0" y="0"/>
                      <a:pt x="0" y="0"/>
                    </a:cubicBezTo>
                    <a:lnTo>
                      <a:pt x="0" y="0"/>
                    </a:lnTo>
                  </a:path>
                </a:pathLst>
              </a:cu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Freeform 16"/>
              <p:cNvSpPr/>
              <p:nvPr/>
            </p:nvSpPr>
            <p:spPr>
              <a:xfrm>
                <a:off x="7574507" y="2909248"/>
                <a:ext cx="450377" cy="325272"/>
              </a:xfrm>
              <a:custGeom>
                <a:avLst/>
                <a:gdLst>
                  <a:gd name="connsiteX0" fmla="*/ 0 w 450377"/>
                  <a:gd name="connsiteY0" fmla="*/ 325272 h 325272"/>
                  <a:gd name="connsiteX1" fmla="*/ 81887 w 450377"/>
                  <a:gd name="connsiteY1" fmla="*/ 120555 h 325272"/>
                  <a:gd name="connsiteX2" fmla="*/ 259308 w 450377"/>
                  <a:gd name="connsiteY2" fmla="*/ 175146 h 325272"/>
                  <a:gd name="connsiteX3" fmla="*/ 409433 w 450377"/>
                  <a:gd name="connsiteY3" fmla="*/ 25021 h 325272"/>
                  <a:gd name="connsiteX4" fmla="*/ 450377 w 450377"/>
                  <a:gd name="connsiteY4" fmla="*/ 25021 h 3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7" h="325272">
                    <a:moveTo>
                      <a:pt x="0" y="325272"/>
                    </a:moveTo>
                    <a:cubicBezTo>
                      <a:pt x="19334" y="235424"/>
                      <a:pt x="38669" y="145576"/>
                      <a:pt x="81887" y="120555"/>
                    </a:cubicBezTo>
                    <a:cubicBezTo>
                      <a:pt x="125105" y="95534"/>
                      <a:pt x="204717" y="191068"/>
                      <a:pt x="259308" y="175146"/>
                    </a:cubicBezTo>
                    <a:cubicBezTo>
                      <a:pt x="313899" y="159224"/>
                      <a:pt x="377588" y="50042"/>
                      <a:pt x="409433" y="25021"/>
                    </a:cubicBezTo>
                    <a:cubicBezTo>
                      <a:pt x="441278" y="0"/>
                      <a:pt x="445827" y="12510"/>
                      <a:pt x="450377" y="25021"/>
                    </a:cubicBezTo>
                  </a:path>
                </a:pathLst>
              </a:cu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8" name="Freeform 17"/>
              <p:cNvSpPr/>
              <p:nvPr/>
            </p:nvSpPr>
            <p:spPr>
              <a:xfrm>
                <a:off x="6328454" y="5377218"/>
                <a:ext cx="368489" cy="450376"/>
              </a:xfrm>
              <a:custGeom>
                <a:avLst/>
                <a:gdLst>
                  <a:gd name="connsiteX0" fmla="*/ 368489 w 368489"/>
                  <a:gd name="connsiteY0" fmla="*/ 0 h 450376"/>
                  <a:gd name="connsiteX1" fmla="*/ 259307 w 368489"/>
                  <a:gd name="connsiteY1" fmla="*/ 232012 h 450376"/>
                  <a:gd name="connsiteX2" fmla="*/ 81886 w 368489"/>
                  <a:gd name="connsiteY2" fmla="*/ 204716 h 450376"/>
                  <a:gd name="connsiteX3" fmla="*/ 0 w 368489"/>
                  <a:gd name="connsiteY3" fmla="*/ 450376 h 450376"/>
                  <a:gd name="connsiteX4" fmla="*/ 0 w 368489"/>
                  <a:gd name="connsiteY4" fmla="*/ 450376 h 45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89" h="450376">
                    <a:moveTo>
                      <a:pt x="368489" y="0"/>
                    </a:moveTo>
                    <a:cubicBezTo>
                      <a:pt x="337781" y="98946"/>
                      <a:pt x="307074" y="197893"/>
                      <a:pt x="259307" y="232012"/>
                    </a:cubicBezTo>
                    <a:cubicBezTo>
                      <a:pt x="211540" y="266131"/>
                      <a:pt x="125104" y="168322"/>
                      <a:pt x="81886" y="204716"/>
                    </a:cubicBezTo>
                    <a:cubicBezTo>
                      <a:pt x="38668" y="241110"/>
                      <a:pt x="0" y="450376"/>
                      <a:pt x="0" y="450376"/>
                    </a:cubicBezTo>
                    <a:lnTo>
                      <a:pt x="0" y="450376"/>
                    </a:lnTo>
                  </a:path>
                </a:pathLst>
              </a:cu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9" name="Freeform 18"/>
              <p:cNvSpPr/>
              <p:nvPr/>
            </p:nvSpPr>
            <p:spPr>
              <a:xfrm>
                <a:off x="7574507" y="5363570"/>
                <a:ext cx="464024" cy="318448"/>
              </a:xfrm>
              <a:custGeom>
                <a:avLst/>
                <a:gdLst>
                  <a:gd name="connsiteX0" fmla="*/ 0 w 464024"/>
                  <a:gd name="connsiteY0" fmla="*/ 0 h 318448"/>
                  <a:gd name="connsiteX1" fmla="*/ 122830 w 464024"/>
                  <a:gd name="connsiteY1" fmla="*/ 286603 h 318448"/>
                  <a:gd name="connsiteX2" fmla="*/ 313899 w 464024"/>
                  <a:gd name="connsiteY2" fmla="*/ 191069 h 318448"/>
                  <a:gd name="connsiteX3" fmla="*/ 464024 w 464024"/>
                  <a:gd name="connsiteY3" fmla="*/ 272955 h 318448"/>
                </a:gdLst>
                <a:ahLst/>
                <a:cxnLst>
                  <a:cxn ang="0">
                    <a:pos x="connsiteX0" y="connsiteY0"/>
                  </a:cxn>
                  <a:cxn ang="0">
                    <a:pos x="connsiteX1" y="connsiteY1"/>
                  </a:cxn>
                  <a:cxn ang="0">
                    <a:pos x="connsiteX2" y="connsiteY2"/>
                  </a:cxn>
                  <a:cxn ang="0">
                    <a:pos x="connsiteX3" y="connsiteY3"/>
                  </a:cxn>
                </a:cxnLst>
                <a:rect l="l" t="t" r="r" b="b"/>
                <a:pathLst>
                  <a:path w="464024" h="318448">
                    <a:moveTo>
                      <a:pt x="0" y="0"/>
                    </a:moveTo>
                    <a:cubicBezTo>
                      <a:pt x="35257" y="127379"/>
                      <a:pt x="70514" y="254758"/>
                      <a:pt x="122830" y="286603"/>
                    </a:cubicBezTo>
                    <a:cubicBezTo>
                      <a:pt x="175146" y="318448"/>
                      <a:pt x="257034" y="193344"/>
                      <a:pt x="313899" y="191069"/>
                    </a:cubicBezTo>
                    <a:cubicBezTo>
                      <a:pt x="370764" y="188794"/>
                      <a:pt x="417394" y="230874"/>
                      <a:pt x="464024" y="272955"/>
                    </a:cubicBezTo>
                  </a:path>
                </a:pathLst>
              </a:cu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23" name="Straight Arrow Connector 22"/>
              <p:cNvCxnSpPr/>
              <p:nvPr/>
            </p:nvCxnSpPr>
            <p:spPr>
              <a:xfrm rot="5400000">
                <a:off x="6449055" y="3964785"/>
                <a:ext cx="500066" cy="158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321569" y="3963991"/>
                <a:ext cx="500066" cy="158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286512" y="3714752"/>
              <a:ext cx="500066"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b="1" baseline="-25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TextBox 26"/>
            <p:cNvSpPr txBox="1"/>
            <p:nvPr/>
          </p:nvSpPr>
          <p:spPr>
            <a:xfrm>
              <a:off x="7572396" y="3786190"/>
              <a:ext cx="500066"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b="1" baseline="-25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endPar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TextBox 27"/>
            <p:cNvSpPr txBox="1"/>
            <p:nvPr/>
          </p:nvSpPr>
          <p:spPr>
            <a:xfrm>
              <a:off x="6858016" y="5253351"/>
              <a:ext cx="571504" cy="461665"/>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t>
              </a:r>
            </a:p>
          </p:txBody>
        </p:sp>
      </p:grpSp>
      <p:cxnSp>
        <p:nvCxnSpPr>
          <p:cNvPr id="31" name="Straight Arrow Connector 30"/>
          <p:cNvCxnSpPr/>
          <p:nvPr/>
        </p:nvCxnSpPr>
        <p:spPr>
          <a:xfrm rot="10800000">
            <a:off x="7429520" y="3020058"/>
            <a:ext cx="571504" cy="1588"/>
          </a:xfrm>
          <a:prstGeom prst="straightConnector1">
            <a:avLst/>
          </a:prstGeom>
          <a:ln w="28575">
            <a:solidFill>
              <a:schemeClr val="accent4"/>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55299" name="Object 3"/>
          <p:cNvGraphicFramePr>
            <a:graphicFrameLocks noChangeAspect="1"/>
          </p:cNvGraphicFramePr>
          <p:nvPr/>
        </p:nvGraphicFramePr>
        <p:xfrm>
          <a:off x="2271713" y="4732338"/>
          <a:ext cx="2228850" cy="885825"/>
        </p:xfrm>
        <a:graphic>
          <a:graphicData uri="http://schemas.openxmlformats.org/presentationml/2006/ole">
            <mc:AlternateContent xmlns:mc="http://schemas.openxmlformats.org/markup-compatibility/2006">
              <mc:Choice xmlns:v="urn:schemas-microsoft-com:vml" Requires="v">
                <p:oleObj spid="_x0000_s55361" name="Equation" r:id="rId5" imgW="990360" imgH="393480" progId="Equation.DSMT4">
                  <p:embed/>
                </p:oleObj>
              </mc:Choice>
              <mc:Fallback>
                <p:oleObj name="Equation" r:id="rId5" imgW="9903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713" y="4732338"/>
                        <a:ext cx="222885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checkerboard(across)">
                                      <p:cBhvr>
                                        <p:cTn id="29" dur="500"/>
                                        <p:tgtEl>
                                          <p:spTgt spid="35"/>
                                        </p:tgtEl>
                                      </p:cBhvr>
                                    </p:animEffect>
                                  </p:childTnLst>
                                </p:cTn>
                              </p:par>
                              <p:par>
                                <p:cTn id="30" presetID="5" presetClass="entr" presetSubtype="10" fill="hold" nodeType="withEffect">
                                  <p:stCondLst>
                                    <p:cond delay="0"/>
                                  </p:stCondLst>
                                  <p:childTnLst>
                                    <p:set>
                                      <p:cBhvr>
                                        <p:cTn id="31" dur="1" fill="hold">
                                          <p:stCondLst>
                                            <p:cond delay="0"/>
                                          </p:stCondLst>
                                        </p:cTn>
                                        <p:tgtEl>
                                          <p:spTgt spid="55299"/>
                                        </p:tgtEl>
                                        <p:attrNameLst>
                                          <p:attrName>style.visibility</p:attrName>
                                        </p:attrNameLst>
                                      </p:cBhvr>
                                      <p:to>
                                        <p:strVal val="visible"/>
                                      </p:to>
                                    </p:set>
                                    <p:animEffect transition="in" filter="checkerboard(across)">
                                      <p:cBhvr>
                                        <p:cTn id="32" dur="500"/>
                                        <p:tgtEl>
                                          <p:spTgt spid="55299"/>
                                        </p:tgtEl>
                                      </p:cBhvr>
                                    </p:animEffect>
                                  </p:childTnLst>
                                </p:cTn>
                              </p:par>
                              <p:par>
                                <p:cTn id="33" presetID="8"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amond(in)">
                                      <p:cBhvr>
                                        <p:cTn id="3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DC1B81-99BC-4B33-85A9-5C30C4D17449}" type="slidenum">
              <a:rPr lang="vi-VN" smtClean="0"/>
              <a:pPr/>
              <a:t>3</a:t>
            </a:fld>
            <a:endParaRPr lang="vi-VN" dirty="0"/>
          </a:p>
        </p:txBody>
      </p:sp>
      <p:pic>
        <p:nvPicPr>
          <p:cNvPr id="6" name="Picture 5" descr="a11_OWAURORA.jpg"/>
          <p:cNvPicPr>
            <a:picLocks noChangeAspect="1"/>
          </p:cNvPicPr>
          <p:nvPr/>
        </p:nvPicPr>
        <p:blipFill>
          <a:blip r:embed="rId2"/>
          <a:stretch>
            <a:fillRect/>
          </a:stretch>
        </p:blipFill>
        <p:spPr>
          <a:xfrm>
            <a:off x="0" y="0"/>
            <a:ext cx="9144000" cy="6858000"/>
          </a:xfrm>
          <a:prstGeom prst="rect">
            <a:avLst/>
          </a:prstGeom>
        </p:spPr>
      </p:pic>
      <p:sp>
        <p:nvSpPr>
          <p:cNvPr id="7" name="Rectangle 6"/>
          <p:cNvSpPr/>
          <p:nvPr/>
        </p:nvSpPr>
        <p:spPr>
          <a:xfrm>
            <a:off x="1857356" y="1571612"/>
            <a:ext cx="5833648" cy="1714512"/>
          </a:xfrm>
          <a:prstGeom prst="rect">
            <a:avLst/>
          </a:prstGeom>
          <a:noFill/>
        </p:spPr>
        <p:txBody>
          <a:bodyPr wrap="none" lIns="91440" tIns="45720" rIns="91440" bIns="45720">
            <a:prstTxWarp prst="textFadeUp">
              <a:avLst>
                <a:gd name="adj" fmla="val 6317"/>
              </a:avLst>
            </a:prstTxWarp>
            <a:spAutoFit/>
            <a:scene3d>
              <a:camera prst="perspectiveRelaxedModerately"/>
              <a:lightRig rig="threePt" dir="t"/>
            </a:scene3d>
            <a:sp3d extrusionH="57150">
              <a:bevelT w="38100" h="38100" prst="angle"/>
            </a:sp3d>
          </a:bodyPr>
          <a:lstStyle/>
          <a:p>
            <a:pPr algn="ctr"/>
            <a:r>
              <a:rPr lang="vi-VN" sz="5400" b="1" cap="none" spc="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reflection blurRad="6350" stA="60000" endA="900" endPos="60000" dist="60007" dir="5400000" sy="-100000" algn="bl" rotWithShape="0"/>
                </a:effectLst>
                <a:latin typeface="Times New Roman" pitchFamily="18" charset="0"/>
                <a:cs typeface="Times New Roman" pitchFamily="18" charset="0"/>
              </a:rPr>
              <a:t>LỰC LO-REN-XƠ</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reflection blurRad="6350" stA="60000" endA="900" endPos="60000" dist="60007" dir="5400000" sy="-100000" algn="bl" rotWithShape="0"/>
              </a:effectLst>
              <a:latin typeface="Times New Roman" pitchFamily="18" charset="0"/>
              <a:cs typeface="Times New Roman" pitchFamily="18" charset="0"/>
            </a:endParaRPr>
          </a:p>
        </p:txBody>
      </p:sp>
      <p:sp>
        <p:nvSpPr>
          <p:cNvPr id="8" name="Rectangle 7"/>
          <p:cNvSpPr/>
          <p:nvPr/>
        </p:nvSpPr>
        <p:spPr>
          <a:xfrm>
            <a:off x="3786182" y="785794"/>
            <a:ext cx="1428596"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dirty="0" err="1" smtClean="0">
                <a:ln w="19050">
                  <a:solidFill>
                    <a:schemeClr val="tx2">
                      <a:tint val="1000"/>
                    </a:schemeClr>
                  </a:solidFill>
                  <a:prstDash val="solid"/>
                </a:ln>
                <a:solidFill>
                  <a:schemeClr val="accent3"/>
                </a:solidFill>
                <a:latin typeface="Times New Roman" pitchFamily="18" charset="0"/>
                <a:cs typeface="Times New Roman" pitchFamily="18" charset="0"/>
              </a:rPr>
              <a:t>Bài</a:t>
            </a:r>
            <a:r>
              <a:rPr lang="en-US" sz="3600" b="1" dirty="0" smtClean="0">
                <a:ln w="19050">
                  <a:solidFill>
                    <a:schemeClr val="tx2">
                      <a:tint val="1000"/>
                    </a:schemeClr>
                  </a:solidFill>
                  <a:prstDash val="solid"/>
                </a:ln>
                <a:solidFill>
                  <a:schemeClr val="accent3"/>
                </a:solidFill>
                <a:latin typeface="Times New Roman" pitchFamily="18" charset="0"/>
                <a:cs typeface="Times New Roman" pitchFamily="18" charset="0"/>
              </a:rPr>
              <a:t> 32</a:t>
            </a:r>
            <a:endParaRPr lang="en-US" sz="3600" b="1" cap="none" spc="0" dirty="0">
              <a:ln w="19050">
                <a:solidFill>
                  <a:schemeClr val="tx2">
                    <a:tint val="1000"/>
                  </a:schemeClr>
                </a:solidFill>
                <a:prstDash val="solid"/>
              </a:ln>
              <a:solidFill>
                <a:schemeClr val="accent3"/>
              </a:solidFill>
              <a:latin typeface="Times New Roman" pitchFamily="18"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14422"/>
            <a:ext cx="8229600" cy="4643470"/>
          </a:xfrm>
        </p:spPr>
        <p:txBody>
          <a:bodyPr>
            <a:normAutofit lnSpcReduction="10000"/>
          </a:bodyPr>
          <a:lstStyle/>
          <a:p>
            <a:pPr algn="just"/>
            <a:r>
              <a:rPr lang="vi-VN" dirty="0" smtClean="0"/>
              <a:t>Thí nghiệm</a:t>
            </a:r>
          </a:p>
          <a:p>
            <a:pPr lvl="1" algn="just"/>
            <a:r>
              <a:rPr lang="vi-VN" dirty="0" smtClean="0"/>
              <a:t>Dụng cụ thí nghiệm</a:t>
            </a:r>
          </a:p>
          <a:p>
            <a:pPr lvl="1" algn="just"/>
            <a:r>
              <a:rPr lang="vi-VN" dirty="0" smtClean="0"/>
              <a:t>Tiến hành thí nghiệm</a:t>
            </a:r>
          </a:p>
          <a:p>
            <a:pPr lvl="3" algn="just"/>
            <a:r>
              <a:rPr lang="vi-VN" dirty="0" smtClean="0"/>
              <a:t>Chưa có từ trường: electron chuyển động thẳng.</a:t>
            </a:r>
          </a:p>
          <a:p>
            <a:pPr lvl="3" algn="just"/>
            <a:r>
              <a:rPr lang="vi-VN" dirty="0" smtClean="0"/>
              <a:t>Có từ trường: electron chuyển động tròn.</a:t>
            </a:r>
          </a:p>
          <a:p>
            <a:pPr lvl="1" algn="just"/>
            <a:r>
              <a:rPr lang="vi-VN" dirty="0" smtClean="0"/>
              <a:t>Kết luận</a:t>
            </a:r>
          </a:p>
          <a:p>
            <a:pPr lvl="3" algn="just"/>
            <a:r>
              <a:rPr lang="vi-VN" dirty="0" smtClean="0"/>
              <a:t>Từ trường tác dụng lực lên các electron chuyển động trong nó.</a:t>
            </a:r>
          </a:p>
          <a:p>
            <a:pPr lvl="3" algn="just"/>
            <a:r>
              <a:rPr lang="vi-VN" dirty="0" smtClean="0"/>
              <a:t>Tổng quát: Từ trường tác dụng lực lên các điện tích chuyển động trong nó.</a:t>
            </a:r>
          </a:p>
        </p:txBody>
      </p:sp>
      <p:sp>
        <p:nvSpPr>
          <p:cNvPr id="3" name="Title 2"/>
          <p:cNvSpPr>
            <a:spLocks noGrp="1"/>
          </p:cNvSpPr>
          <p:nvPr>
            <p:ph type="title"/>
          </p:nvPr>
        </p:nvSpPr>
        <p:spPr/>
        <p:txBody>
          <a:bodyPr/>
          <a:lstStyle/>
          <a:p>
            <a:r>
              <a:rPr lang="vi-VN" dirty="0" smtClean="0">
                <a:cs typeface="Times New Roman" pitchFamily="18" charset="0"/>
              </a:rPr>
              <a:t>Bài 32: LỰC LO-REN-XƠ</a:t>
            </a:r>
            <a:endParaRPr lang="vi-VN" dirty="0"/>
          </a:p>
        </p:txBody>
      </p:sp>
      <p:sp>
        <p:nvSpPr>
          <p:cNvPr id="4" name="Action Button: Information 3">
            <a:hlinkClick r:id="rId2" action="ppaction://hlinksldjump" highlightClick="1"/>
          </p:cNvPr>
          <p:cNvSpPr/>
          <p:nvPr/>
        </p:nvSpPr>
        <p:spPr>
          <a:xfrm>
            <a:off x="3929058" y="1928802"/>
            <a:ext cx="288000" cy="288000"/>
          </a:xfrm>
          <a:prstGeom prst="actionButtonInformation">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Action Button: Information 4">
            <a:hlinkClick r:id="rId3" action="ppaction://hlinksldjump" highlightClick="1"/>
          </p:cNvPr>
          <p:cNvSpPr/>
          <p:nvPr/>
        </p:nvSpPr>
        <p:spPr>
          <a:xfrm>
            <a:off x="4081458" y="2426620"/>
            <a:ext cx="288000" cy="288000"/>
          </a:xfrm>
          <a:prstGeom prst="actionButtonInformation">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lide Number Placeholder 5"/>
          <p:cNvSpPr>
            <a:spLocks noGrp="1"/>
          </p:cNvSpPr>
          <p:nvPr>
            <p:ph type="sldNum" sz="quarter" idx="12"/>
          </p:nvPr>
        </p:nvSpPr>
        <p:spPr/>
        <p:txBody>
          <a:bodyPr/>
          <a:lstStyle/>
          <a:p>
            <a:fld id="{2EDC1B81-99BC-4B33-85A9-5C30C4D17449}" type="slidenum">
              <a:rPr lang="vi-VN" smtClean="0"/>
              <a:pPr/>
              <a:t>4</a:t>
            </a:fld>
            <a:endParaRPr lang="vi-VN"/>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left)">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left)">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wipe(left)">
                                      <p:cBhvr>
                                        <p:cTn id="5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mj-lt"/>
              <a:buAutoNum type="romanUcPeriod" startAt="2"/>
            </a:pPr>
            <a:r>
              <a:rPr lang="vi-VN" dirty="0" smtClean="0"/>
              <a:t>Lực lo-ren-xơ</a:t>
            </a:r>
          </a:p>
          <a:p>
            <a:pPr lvl="3"/>
            <a:r>
              <a:rPr lang="vi-VN" dirty="0" smtClean="0"/>
              <a:t>Lực mà từ tường tác dụng lên một hạt mang điện chuyển động trong nó gọi là lực Lo-ren-xơ.</a:t>
            </a:r>
            <a:endParaRPr lang="vi-VN" dirty="0"/>
          </a:p>
        </p:txBody>
      </p:sp>
      <p:sp>
        <p:nvSpPr>
          <p:cNvPr id="3" name="Title 2"/>
          <p:cNvSpPr>
            <a:spLocks noGrp="1"/>
          </p:cNvSpPr>
          <p:nvPr>
            <p:ph type="title"/>
          </p:nvPr>
        </p:nvSpPr>
        <p:spPr/>
        <p:txBody>
          <a:bodyPr/>
          <a:lstStyle/>
          <a:p>
            <a:r>
              <a:rPr lang="vi-VN" dirty="0" smtClean="0"/>
              <a:t>Bài 32: LỰC LO-REN-XƠ</a:t>
            </a:r>
            <a:endParaRPr lang="vi-VN" dirty="0"/>
          </a:p>
        </p:txBody>
      </p:sp>
      <p:grpSp>
        <p:nvGrpSpPr>
          <p:cNvPr id="4" name="Group 18"/>
          <p:cNvGrpSpPr>
            <a:grpSpLocks/>
          </p:cNvGrpSpPr>
          <p:nvPr/>
        </p:nvGrpSpPr>
        <p:grpSpPr bwMode="auto">
          <a:xfrm>
            <a:off x="3000364" y="2714620"/>
            <a:ext cx="2951162" cy="3773488"/>
            <a:chOff x="1791" y="1888"/>
            <a:chExt cx="1859" cy="2377"/>
          </a:xfrm>
        </p:grpSpPr>
        <p:pic>
          <p:nvPicPr>
            <p:cNvPr id="5" name="Picture 11" descr="untitled"/>
            <p:cNvPicPr>
              <a:picLocks noChangeAspect="1" noChangeArrowheads="1"/>
            </p:cNvPicPr>
            <p:nvPr/>
          </p:nvPicPr>
          <p:blipFill>
            <a:blip r:embed="rId2" cstate="print"/>
            <a:srcRect/>
            <a:stretch>
              <a:fillRect/>
            </a:stretch>
          </p:blipFill>
          <p:spPr bwMode="auto">
            <a:xfrm>
              <a:off x="1971" y="1888"/>
              <a:ext cx="1311" cy="1876"/>
            </a:xfrm>
            <a:prstGeom prst="rect">
              <a:avLst/>
            </a:prstGeom>
            <a:noFill/>
          </p:spPr>
        </p:pic>
        <p:sp>
          <p:nvSpPr>
            <p:cNvPr id="6" name="Text Box 15"/>
            <p:cNvSpPr txBox="1">
              <a:spLocks noChangeArrowheads="1"/>
            </p:cNvSpPr>
            <p:nvPr/>
          </p:nvSpPr>
          <p:spPr bwMode="auto">
            <a:xfrm>
              <a:off x="1791" y="3823"/>
              <a:ext cx="1859" cy="442"/>
            </a:xfrm>
            <a:prstGeom prst="rect">
              <a:avLst/>
            </a:prstGeom>
            <a:noFill/>
            <a:ln w="9525" algn="ctr">
              <a:noFill/>
              <a:miter lim="800000"/>
              <a:headEnd/>
              <a:tailEnd/>
            </a:ln>
            <a:effectLst/>
          </p:spPr>
          <p:txBody>
            <a:bodyPr>
              <a:spAutoFit/>
            </a:bodyPr>
            <a:lstStyle/>
            <a:p>
              <a:pPr>
                <a:spcBef>
                  <a:spcPct val="0"/>
                </a:spcBef>
              </a:pPr>
              <a:r>
                <a:rPr lang="vi-VN" sz="2000" i="1" dirty="0">
                  <a:latin typeface="Times New Roman" pitchFamily="18" charset="0"/>
                  <a:cs typeface="Times New Roman" pitchFamily="18" charset="0"/>
                </a:rPr>
                <a:t>Hendrik Antoon Lorentz</a:t>
              </a:r>
            </a:p>
            <a:p>
              <a:pPr>
                <a:spcBef>
                  <a:spcPct val="0"/>
                </a:spcBef>
              </a:pPr>
              <a:r>
                <a:rPr lang="vi-VN" sz="2000" i="1" dirty="0">
                  <a:latin typeface="Times New Roman" pitchFamily="18" charset="0"/>
                  <a:cs typeface="Times New Roman" pitchFamily="18" charset="0"/>
                </a:rPr>
                <a:t>(1853-1928)</a:t>
              </a:r>
            </a:p>
          </p:txBody>
        </p:sp>
      </p:grpSp>
      <p:sp>
        <p:nvSpPr>
          <p:cNvPr id="7" name="Slide Number Placeholder 6"/>
          <p:cNvSpPr>
            <a:spLocks noGrp="1"/>
          </p:cNvSpPr>
          <p:nvPr>
            <p:ph type="sldNum" sz="quarter" idx="12"/>
          </p:nvPr>
        </p:nvSpPr>
        <p:spPr/>
        <p:txBody>
          <a:bodyPr/>
          <a:lstStyle/>
          <a:p>
            <a:fld id="{2EDC1B81-99BC-4B33-85A9-5C30C4D17449}" type="slidenum">
              <a:rPr lang="vi-VN" smtClean="0"/>
              <a:pPr/>
              <a:t>5</a:t>
            </a:fld>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vi-VN" dirty="0" smtClean="0"/>
              <a:t>Phương của lực Lo-ren-xơ</a:t>
            </a:r>
          </a:p>
          <a:p>
            <a:pPr lvl="3"/>
            <a:endParaRPr lang="vi-VN" dirty="0" smtClean="0"/>
          </a:p>
          <a:p>
            <a:pPr lvl="3"/>
            <a:endParaRPr lang="vi-VN" dirty="0" smtClean="0"/>
          </a:p>
          <a:p>
            <a:pPr lvl="3"/>
            <a:endParaRPr lang="vi-VN" dirty="0" smtClean="0"/>
          </a:p>
          <a:p>
            <a:pPr lvl="3"/>
            <a:endParaRPr lang="vi-VN" dirty="0" smtClean="0"/>
          </a:p>
          <a:p>
            <a:pPr lvl="3"/>
            <a:endParaRPr lang="vi-VN" dirty="0" smtClean="0"/>
          </a:p>
          <a:p>
            <a:pPr lvl="3"/>
            <a:r>
              <a:rPr lang="vi-VN" dirty="0" smtClean="0"/>
              <a:t>Lực Lo-ren-xơ có phương vuông góc với mặt phẳng chứa vectơ vận tốc và vectơ cảm ứng từ.</a:t>
            </a:r>
          </a:p>
          <a:p>
            <a:pPr lvl="3"/>
            <a:endParaRPr lang="vi-VN" dirty="0"/>
          </a:p>
        </p:txBody>
      </p:sp>
      <p:sp>
        <p:nvSpPr>
          <p:cNvPr id="3" name="Title 2"/>
          <p:cNvSpPr>
            <a:spLocks noGrp="1"/>
          </p:cNvSpPr>
          <p:nvPr>
            <p:ph type="title"/>
          </p:nvPr>
        </p:nvSpPr>
        <p:spPr/>
        <p:txBody>
          <a:bodyPr/>
          <a:lstStyle/>
          <a:p>
            <a:r>
              <a:rPr lang="vi-VN" dirty="0" smtClean="0"/>
              <a:t>Bài 32: LỰC LO-REN-XƠ</a:t>
            </a:r>
            <a:endParaRPr lang="vi-VN" dirty="0"/>
          </a:p>
        </p:txBody>
      </p:sp>
      <p:graphicFrame>
        <p:nvGraphicFramePr>
          <p:cNvPr id="34818" name="Object 2"/>
          <p:cNvGraphicFramePr>
            <a:graphicFrameLocks noChangeAspect="1"/>
          </p:cNvGraphicFramePr>
          <p:nvPr>
            <p:extLst>
              <p:ext uri="{D42A27DB-BD31-4B8C-83A1-F6EECF244321}">
                <p14:modId xmlns:p14="http://schemas.microsoft.com/office/powerpoint/2010/main" val="4217831740"/>
              </p:ext>
            </p:extLst>
          </p:nvPr>
        </p:nvGraphicFramePr>
        <p:xfrm>
          <a:off x="2143108" y="2090199"/>
          <a:ext cx="1454167" cy="1526126"/>
        </p:xfrm>
        <a:graphic>
          <a:graphicData uri="http://schemas.openxmlformats.org/presentationml/2006/ole">
            <mc:AlternateContent xmlns:mc="http://schemas.openxmlformats.org/markup-compatibility/2006">
              <mc:Choice xmlns:v="urn:schemas-microsoft-com:vml" Requires="v">
                <p:oleObj spid="_x0000_s34880" name="Equation" r:id="rId3" imgW="507960" imgH="533160" progId="Equation.DSMT4">
                  <p:embed/>
                </p:oleObj>
              </mc:Choice>
              <mc:Fallback>
                <p:oleObj name="Equation" r:id="rId3" imgW="50796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2090199"/>
                        <a:ext cx="1454167" cy="1526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
          <p:cNvGraphicFramePr>
            <a:graphicFrameLocks noChangeAspect="1"/>
          </p:cNvGraphicFramePr>
          <p:nvPr/>
        </p:nvGraphicFramePr>
        <p:xfrm>
          <a:off x="3771900" y="2520277"/>
          <a:ext cx="2228860" cy="622973"/>
        </p:xfrm>
        <a:graphic>
          <a:graphicData uri="http://schemas.openxmlformats.org/presentationml/2006/ole">
            <mc:AlternateContent xmlns:mc="http://schemas.openxmlformats.org/markup-compatibility/2006">
              <mc:Choice xmlns:v="urn:schemas-microsoft-com:vml" Requires="v">
                <p:oleObj spid="_x0000_s34881" name="Equation" r:id="rId5" imgW="863280" imgH="241200" progId="Equation.3">
                  <p:embed/>
                </p:oleObj>
              </mc:Choice>
              <mc:Fallback>
                <p:oleObj name="Equation" r:id="rId5" imgW="8632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2520277"/>
                        <a:ext cx="2228860" cy="622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2EDC1B81-99BC-4B33-85A9-5C30C4D17449}" type="slidenum">
              <a:rPr lang="vi-VN" smtClean="0"/>
              <a:pPr/>
              <a:t>6</a:t>
            </a:fld>
            <a:endParaRPr lang="vi-VN"/>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wipe(left)">
                                      <p:cBhvr>
                                        <p:cTn id="12" dur="1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19"/>
                                        </p:tgtEl>
                                        <p:attrNameLst>
                                          <p:attrName>style.visibility</p:attrName>
                                        </p:attrNameLst>
                                      </p:cBhvr>
                                      <p:to>
                                        <p:strVal val="visible"/>
                                      </p:to>
                                    </p:set>
                                    <p:animEffect transition="in" filter="wipe(left)">
                                      <p:cBhvr>
                                        <p:cTn id="17" dur="1000"/>
                                        <p:tgtEl>
                                          <p:spTgt spid="348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14422"/>
            <a:ext cx="6357982" cy="4929222"/>
          </a:xfrm>
        </p:spPr>
        <p:txBody>
          <a:bodyPr>
            <a:normAutofit/>
          </a:bodyPr>
          <a:lstStyle/>
          <a:p>
            <a:pPr lvl="1">
              <a:buFont typeface="+mj-lt"/>
              <a:buAutoNum type="arabicPeriod" startAt="2"/>
            </a:pPr>
            <a:r>
              <a:rPr lang="vi-VN" dirty="0" smtClean="0"/>
              <a:t>Chiều của lực Lo-ren-xơ</a:t>
            </a:r>
          </a:p>
          <a:p>
            <a:pPr lvl="3" algn="just"/>
            <a:r>
              <a:rPr lang="vi-VN" dirty="0" smtClean="0"/>
              <a:t>Với điện tích dương: Chiều của lực Lo-ren-xơ được xác định bằng quy tắc bàn tay trái:</a:t>
            </a:r>
          </a:p>
          <a:p>
            <a:pPr marL="898525" lvl="4" indent="0" algn="just">
              <a:buNone/>
            </a:pPr>
            <a:r>
              <a:rPr lang="vi-VN" sz="2200" dirty="0" smtClean="0"/>
              <a:t>Đặt bàn tay trái sao cho vectơ cảm ứng từ hướng vào lòng bàn tay, chiều từ cổ tay đến ngón tay là chiều chuyển động của điện tích, ngón tay cái choãi ra 90 độ chỉ chiều của lực Lo-ren-xơ tác dụng lên điện tích.</a:t>
            </a:r>
          </a:p>
          <a:p>
            <a:pPr lvl="3" algn="just"/>
            <a:r>
              <a:rPr lang="vi-VN" dirty="0" smtClean="0"/>
              <a:t>Với điện tích âm: Chiều của lực Lo-ren-xơ được xác định ngược với quy tắc bàn tay trái.</a:t>
            </a:r>
          </a:p>
        </p:txBody>
      </p:sp>
      <p:sp>
        <p:nvSpPr>
          <p:cNvPr id="3" name="Title 2"/>
          <p:cNvSpPr>
            <a:spLocks noGrp="1"/>
          </p:cNvSpPr>
          <p:nvPr>
            <p:ph type="title"/>
          </p:nvPr>
        </p:nvSpPr>
        <p:spPr/>
        <p:txBody>
          <a:bodyPr/>
          <a:lstStyle/>
          <a:p>
            <a:r>
              <a:rPr lang="vi-VN" dirty="0" smtClean="0"/>
              <a:t>Bài 32: LỰC LO-REN-XƠ</a:t>
            </a:r>
            <a:endParaRPr lang="vi-VN" dirty="0"/>
          </a:p>
        </p:txBody>
      </p:sp>
      <p:grpSp>
        <p:nvGrpSpPr>
          <p:cNvPr id="4" name="Group 14"/>
          <p:cNvGrpSpPr>
            <a:grpSpLocks/>
          </p:cNvGrpSpPr>
          <p:nvPr/>
        </p:nvGrpSpPr>
        <p:grpSpPr bwMode="auto">
          <a:xfrm>
            <a:off x="6694487" y="1142984"/>
            <a:ext cx="2449513" cy="2447925"/>
            <a:chOff x="3334" y="845"/>
            <a:chExt cx="1739" cy="1769"/>
          </a:xfrm>
        </p:grpSpPr>
        <p:pic>
          <p:nvPicPr>
            <p:cNvPr id="5" name="Picture 5"/>
            <p:cNvPicPr>
              <a:picLocks noChangeAspect="1" noChangeArrowheads="1"/>
            </p:cNvPicPr>
            <p:nvPr/>
          </p:nvPicPr>
          <p:blipFill>
            <a:blip r:embed="rId2" cstate="print"/>
            <a:srcRect/>
            <a:stretch>
              <a:fillRect/>
            </a:stretch>
          </p:blipFill>
          <p:spPr bwMode="auto">
            <a:xfrm>
              <a:off x="3334" y="845"/>
              <a:ext cx="1739" cy="1769"/>
            </a:xfrm>
            <a:prstGeom prst="rect">
              <a:avLst/>
            </a:prstGeom>
            <a:noFill/>
          </p:spPr>
        </p:pic>
        <p:grpSp>
          <p:nvGrpSpPr>
            <p:cNvPr id="6" name="Group 13"/>
            <p:cNvGrpSpPr>
              <a:grpSpLocks/>
            </p:cNvGrpSpPr>
            <p:nvPr/>
          </p:nvGrpSpPr>
          <p:grpSpPr bwMode="auto">
            <a:xfrm>
              <a:off x="4150" y="1797"/>
              <a:ext cx="182" cy="182"/>
              <a:chOff x="3696" y="3203"/>
              <a:chExt cx="182" cy="182"/>
            </a:xfrm>
          </p:grpSpPr>
          <p:sp>
            <p:nvSpPr>
              <p:cNvPr id="7" name="Oval 10"/>
              <p:cNvSpPr>
                <a:spLocks noChangeArrowheads="1"/>
              </p:cNvSpPr>
              <p:nvPr/>
            </p:nvSpPr>
            <p:spPr bwMode="auto">
              <a:xfrm>
                <a:off x="3696" y="3203"/>
                <a:ext cx="182" cy="182"/>
              </a:xfrm>
              <a:prstGeom prst="ellipse">
                <a:avLst/>
              </a:prstGeom>
              <a:solidFill>
                <a:srgbClr val="00FF00"/>
              </a:solidFill>
              <a:ln w="9525" algn="ctr">
                <a:solidFill>
                  <a:schemeClr val="tx1"/>
                </a:solidFill>
                <a:round/>
                <a:headEnd/>
                <a:tailEnd/>
              </a:ln>
              <a:effectLst/>
            </p:spPr>
            <p:txBody>
              <a:bodyPr anchor="ctr">
                <a:spAutoFit/>
              </a:bodyPr>
              <a:lstStyle/>
              <a:p>
                <a:endParaRPr lang="vi-VN"/>
              </a:p>
            </p:txBody>
          </p:sp>
          <p:sp>
            <p:nvSpPr>
              <p:cNvPr id="8" name="AutoShape 12"/>
              <p:cNvSpPr>
                <a:spLocks noChangeArrowheads="1"/>
              </p:cNvSpPr>
              <p:nvPr/>
            </p:nvSpPr>
            <p:spPr bwMode="auto">
              <a:xfrm>
                <a:off x="3742" y="3249"/>
                <a:ext cx="91" cy="91"/>
              </a:xfrm>
              <a:prstGeom prst="plus">
                <a:avLst>
                  <a:gd name="adj" fmla="val 40264"/>
                </a:avLst>
              </a:prstGeom>
              <a:solidFill>
                <a:schemeClr val="tx1"/>
              </a:solidFill>
              <a:ln w="9525" algn="ctr">
                <a:solidFill>
                  <a:schemeClr val="tx1"/>
                </a:solidFill>
                <a:miter lim="800000"/>
                <a:headEnd/>
                <a:tailEnd/>
              </a:ln>
              <a:effectLst/>
            </p:spPr>
            <p:txBody>
              <a:bodyPr anchor="ctr">
                <a:spAutoFit/>
              </a:bodyPr>
              <a:lstStyle/>
              <a:p>
                <a:endParaRPr lang="vi-VN"/>
              </a:p>
            </p:txBody>
          </p:sp>
        </p:grpSp>
      </p:grpSp>
      <p:grpSp>
        <p:nvGrpSpPr>
          <p:cNvPr id="9" name="Group 26"/>
          <p:cNvGrpSpPr>
            <a:grpSpLocks/>
          </p:cNvGrpSpPr>
          <p:nvPr/>
        </p:nvGrpSpPr>
        <p:grpSpPr bwMode="auto">
          <a:xfrm>
            <a:off x="7000892" y="3571876"/>
            <a:ext cx="1655763" cy="2230437"/>
            <a:chOff x="3742" y="2478"/>
            <a:chExt cx="1039" cy="1450"/>
          </a:xfrm>
        </p:grpSpPr>
        <p:pic>
          <p:nvPicPr>
            <p:cNvPr id="10" name="Picture 15"/>
            <p:cNvPicPr>
              <a:picLocks noChangeAspect="1" noChangeArrowheads="1"/>
            </p:cNvPicPr>
            <p:nvPr/>
          </p:nvPicPr>
          <p:blipFill>
            <a:blip r:embed="rId3" cstate="print"/>
            <a:srcRect/>
            <a:stretch>
              <a:fillRect/>
            </a:stretch>
          </p:blipFill>
          <p:spPr bwMode="auto">
            <a:xfrm>
              <a:off x="3742" y="2478"/>
              <a:ext cx="1039" cy="1450"/>
            </a:xfrm>
            <a:prstGeom prst="rect">
              <a:avLst/>
            </a:prstGeom>
            <a:noFill/>
          </p:spPr>
        </p:pic>
        <p:grpSp>
          <p:nvGrpSpPr>
            <p:cNvPr id="11" name="Group 25"/>
            <p:cNvGrpSpPr>
              <a:grpSpLocks/>
            </p:cNvGrpSpPr>
            <p:nvPr/>
          </p:nvGrpSpPr>
          <p:grpSpPr bwMode="auto">
            <a:xfrm>
              <a:off x="4158" y="3249"/>
              <a:ext cx="162" cy="158"/>
              <a:chOff x="5107" y="2936"/>
              <a:chExt cx="162" cy="158"/>
            </a:xfrm>
          </p:grpSpPr>
          <p:sp>
            <p:nvSpPr>
              <p:cNvPr id="12" name="Oval 22"/>
              <p:cNvSpPr>
                <a:spLocks noChangeArrowheads="1"/>
              </p:cNvSpPr>
              <p:nvPr/>
            </p:nvSpPr>
            <p:spPr bwMode="auto">
              <a:xfrm>
                <a:off x="5107" y="2936"/>
                <a:ext cx="162" cy="158"/>
              </a:xfrm>
              <a:prstGeom prst="ellipse">
                <a:avLst/>
              </a:prstGeom>
              <a:solidFill>
                <a:srgbClr val="00FF00"/>
              </a:solidFill>
              <a:ln w="9525" algn="ctr">
                <a:solidFill>
                  <a:schemeClr val="tx1"/>
                </a:solidFill>
                <a:round/>
                <a:headEnd/>
                <a:tailEnd/>
              </a:ln>
              <a:effectLst/>
            </p:spPr>
            <p:txBody>
              <a:bodyPr anchor="ctr">
                <a:spAutoFit/>
              </a:bodyPr>
              <a:lstStyle/>
              <a:p>
                <a:endParaRPr lang="vi-VN"/>
              </a:p>
            </p:txBody>
          </p:sp>
          <p:sp>
            <p:nvSpPr>
              <p:cNvPr id="13" name="Line 24"/>
              <p:cNvSpPr>
                <a:spLocks noChangeShapeType="1"/>
              </p:cNvSpPr>
              <p:nvPr/>
            </p:nvSpPr>
            <p:spPr bwMode="auto">
              <a:xfrm>
                <a:off x="5143" y="3014"/>
                <a:ext cx="90" cy="0"/>
              </a:xfrm>
              <a:prstGeom prst="line">
                <a:avLst/>
              </a:prstGeom>
              <a:noFill/>
              <a:ln w="38100">
                <a:solidFill>
                  <a:schemeClr val="tx1"/>
                </a:solidFill>
                <a:round/>
                <a:headEnd/>
                <a:tailEnd/>
              </a:ln>
              <a:effectLst/>
            </p:spPr>
            <p:txBody>
              <a:bodyPr wrap="none" anchor="ctr">
                <a:spAutoFit/>
              </a:bodyPr>
              <a:lstStyle/>
              <a:p>
                <a:endParaRPr lang="vi-VN"/>
              </a:p>
            </p:txBody>
          </p:sp>
        </p:grpSp>
      </p:grpSp>
      <p:sp>
        <p:nvSpPr>
          <p:cNvPr id="14" name="Action Button: Information 13">
            <a:hlinkClick r:id="rId4" action="ppaction://hlinksldjump" highlightClick="1"/>
          </p:cNvPr>
          <p:cNvSpPr/>
          <p:nvPr/>
        </p:nvSpPr>
        <p:spPr>
          <a:xfrm>
            <a:off x="8358214" y="6072206"/>
            <a:ext cx="288000" cy="288000"/>
          </a:xfrm>
          <a:prstGeom prst="actionButtonInformation">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Slide Number Placeholder 14"/>
          <p:cNvSpPr>
            <a:spLocks noGrp="1"/>
          </p:cNvSpPr>
          <p:nvPr>
            <p:ph type="sldNum" sz="quarter" idx="12"/>
          </p:nvPr>
        </p:nvSpPr>
        <p:spPr/>
        <p:txBody>
          <a:bodyPr/>
          <a:lstStyle/>
          <a:p>
            <a:fld id="{2EDC1B81-99BC-4B33-85A9-5C30C4D17449}" type="slidenum">
              <a:rPr lang="vi-VN" smtClean="0"/>
              <a:pPr/>
              <a:t>7</a:t>
            </a:fld>
            <a:endParaRPr lang="vi-VN"/>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p:stCondLst>
                              <p:cond delay="2000"/>
                            </p:stCondLst>
                            <p:childTnLst>
                              <p:par>
                                <p:cTn id="34" presetID="4"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14422"/>
            <a:ext cx="5643602" cy="4525963"/>
          </a:xfrm>
        </p:spPr>
        <p:txBody>
          <a:bodyPr/>
          <a:lstStyle/>
          <a:p>
            <a:pPr lvl="1">
              <a:buFont typeface="+mj-lt"/>
              <a:buAutoNum type="arabicPeriod" startAt="3"/>
            </a:pPr>
            <a:r>
              <a:rPr lang="vi-VN" dirty="0" smtClean="0"/>
              <a:t>Độ lớn của lực Lo-ren-xơ</a:t>
            </a:r>
          </a:p>
          <a:p>
            <a:pPr lvl="3"/>
            <a:r>
              <a:rPr lang="vi-VN" dirty="0" smtClean="0"/>
              <a:t>Trường hợp vectơ vận tốc vuông góc với vectơ cảm ứng từ:</a:t>
            </a:r>
          </a:p>
          <a:p>
            <a:pPr lvl="3">
              <a:lnSpc>
                <a:spcPct val="150000"/>
              </a:lnSpc>
              <a:buNone/>
              <a:tabLst>
                <a:tab pos="3048000" algn="ctr"/>
              </a:tabLst>
            </a:pPr>
            <a:r>
              <a:rPr lang="vi-VN" dirty="0" smtClean="0"/>
              <a:t>	</a:t>
            </a:r>
            <a:r>
              <a:rPr lang="vi-VN" b="1" i="1" dirty="0" smtClean="0">
                <a:effectLst>
                  <a:outerShdw blurRad="38100" dist="38100" dir="2700000" algn="tl">
                    <a:srgbClr val="000000">
                      <a:alpha val="43137"/>
                    </a:srgbClr>
                  </a:outerShdw>
                </a:effectLst>
              </a:rPr>
              <a:t>f = |q|vB</a:t>
            </a:r>
            <a:endParaRPr lang="vi-VN" b="1" dirty="0" smtClean="0">
              <a:effectLst>
                <a:outerShdw blurRad="38100" dist="38100" dir="2700000" algn="tl">
                  <a:srgbClr val="000000">
                    <a:alpha val="43137"/>
                  </a:srgbClr>
                </a:outerShdw>
              </a:effectLst>
            </a:endParaRPr>
          </a:p>
          <a:p>
            <a:pPr lvl="3"/>
            <a:r>
              <a:rPr lang="vi-VN" dirty="0" smtClean="0"/>
              <a:t>Trường hợp vectơ vận tốc hợp với vectơ cảm ứng từ một góc </a:t>
            </a:r>
            <a:r>
              <a:rPr lang="el-GR" dirty="0" smtClean="0"/>
              <a:t>α</a:t>
            </a:r>
            <a:r>
              <a:rPr lang="vi-VN" dirty="0" smtClean="0"/>
              <a:t>:</a:t>
            </a:r>
          </a:p>
          <a:p>
            <a:pPr lvl="3">
              <a:lnSpc>
                <a:spcPct val="150000"/>
              </a:lnSpc>
              <a:buNone/>
              <a:tabLst>
                <a:tab pos="3048000" algn="ctr"/>
              </a:tabLst>
            </a:pPr>
            <a:r>
              <a:rPr lang="vi-VN" i="1" dirty="0" smtClean="0"/>
              <a:t>	</a:t>
            </a:r>
            <a:r>
              <a:rPr lang="vi-VN" b="1" i="1" dirty="0" smtClean="0">
                <a:effectLst>
                  <a:outerShdw blurRad="38100" dist="38100" dir="2700000" algn="tl">
                    <a:srgbClr val="000000">
                      <a:alpha val="43137"/>
                    </a:srgbClr>
                  </a:outerShdw>
                </a:effectLst>
              </a:rPr>
              <a:t>f = |q|vBsin</a:t>
            </a:r>
            <a:r>
              <a:rPr lang="el-GR" b="1" i="1" dirty="0" smtClean="0">
                <a:effectLst>
                  <a:outerShdw blurRad="38100" dist="38100" dir="2700000" algn="tl">
                    <a:srgbClr val="000000">
                      <a:alpha val="43137"/>
                    </a:srgbClr>
                  </a:outerShdw>
                </a:effectLst>
              </a:rPr>
              <a:t>α</a:t>
            </a:r>
            <a:endParaRPr lang="vi-VN" dirty="0" smtClean="0"/>
          </a:p>
          <a:p>
            <a:pPr lvl="3"/>
            <a:endParaRPr lang="vi-VN" dirty="0" smtClean="0"/>
          </a:p>
          <a:p>
            <a:pPr lvl="3"/>
            <a:endParaRPr lang="vi-VN" dirty="0"/>
          </a:p>
        </p:txBody>
      </p:sp>
      <p:sp>
        <p:nvSpPr>
          <p:cNvPr id="3" name="Title 2"/>
          <p:cNvSpPr>
            <a:spLocks noGrp="1"/>
          </p:cNvSpPr>
          <p:nvPr>
            <p:ph type="title"/>
          </p:nvPr>
        </p:nvSpPr>
        <p:spPr/>
        <p:txBody>
          <a:bodyPr/>
          <a:lstStyle/>
          <a:p>
            <a:r>
              <a:rPr lang="vi-VN" dirty="0" smtClean="0"/>
              <a:t>Bài 32: LỰC LO-REN-XƠ</a:t>
            </a:r>
            <a:endParaRPr lang="vi-VN" dirty="0"/>
          </a:p>
        </p:txBody>
      </p:sp>
      <p:sp>
        <p:nvSpPr>
          <p:cNvPr id="5" name="Text Box 9"/>
          <p:cNvSpPr txBox="1">
            <a:spLocks noChangeArrowheads="1"/>
          </p:cNvSpPr>
          <p:nvPr/>
        </p:nvSpPr>
        <p:spPr bwMode="auto">
          <a:xfrm>
            <a:off x="5857884" y="2357430"/>
            <a:ext cx="3071834" cy="1320800"/>
          </a:xfrm>
          <a:prstGeom prst="rect">
            <a:avLst/>
          </a:prstGeom>
          <a:solidFill>
            <a:srgbClr val="00FFFF"/>
          </a:solidFill>
          <a:ln w="9525" algn="ctr">
            <a:solidFill>
              <a:schemeClr val="tx1"/>
            </a:solidFill>
            <a:miter lim="800000"/>
            <a:headEnd/>
            <a:tailEnd/>
          </a:ln>
          <a:effectLst/>
        </p:spPr>
        <p:txBody>
          <a:bodyPr wrap="square">
            <a:spAutoFit/>
          </a:bodyPr>
          <a:lstStyle/>
          <a:p>
            <a:pPr algn="l"/>
            <a:r>
              <a:rPr lang="vi-VN" sz="2000" b="1" i="1" dirty="0">
                <a:latin typeface="Times New Roman" pitchFamily="18" charset="0"/>
                <a:cs typeface="Times New Roman" pitchFamily="18" charset="0"/>
              </a:rPr>
              <a:t>|q|</a:t>
            </a:r>
            <a:r>
              <a:rPr lang="vi-VN" sz="2000" i="1" dirty="0">
                <a:latin typeface="Times New Roman" pitchFamily="18" charset="0"/>
                <a:cs typeface="Times New Roman" pitchFamily="18" charset="0"/>
              </a:rPr>
              <a:t>: độ lớn của điện tích.</a:t>
            </a:r>
          </a:p>
          <a:p>
            <a:pPr algn="l"/>
            <a:r>
              <a:rPr lang="vi-VN" sz="2000" b="1" i="1" dirty="0">
                <a:latin typeface="Times New Roman" pitchFamily="18" charset="0"/>
                <a:cs typeface="Times New Roman" pitchFamily="18" charset="0"/>
              </a:rPr>
              <a:t>v</a:t>
            </a:r>
            <a:r>
              <a:rPr lang="vi-VN" sz="2000" i="1" dirty="0">
                <a:latin typeface="Times New Roman" pitchFamily="18" charset="0"/>
                <a:cs typeface="Times New Roman" pitchFamily="18" charset="0"/>
              </a:rPr>
              <a:t>: độ lớn của vận tốc</a:t>
            </a:r>
          </a:p>
          <a:p>
            <a:pPr algn="l"/>
            <a:r>
              <a:rPr lang="vi-VN" sz="2000" b="1" i="1" dirty="0">
                <a:latin typeface="Times New Roman" pitchFamily="18" charset="0"/>
                <a:cs typeface="Times New Roman" pitchFamily="18" charset="0"/>
              </a:rPr>
              <a:t>B</a:t>
            </a:r>
            <a:r>
              <a:rPr lang="vi-VN" sz="2000" i="1" dirty="0">
                <a:latin typeface="Times New Roman" pitchFamily="18" charset="0"/>
                <a:cs typeface="Times New Roman" pitchFamily="18" charset="0"/>
              </a:rPr>
              <a:t>: độ lớn của cảm ứng từ</a:t>
            </a:r>
          </a:p>
        </p:txBody>
      </p:sp>
      <p:sp>
        <p:nvSpPr>
          <p:cNvPr id="6" name="Slide Number Placeholder 5"/>
          <p:cNvSpPr>
            <a:spLocks noGrp="1"/>
          </p:cNvSpPr>
          <p:nvPr>
            <p:ph type="sldNum" sz="quarter" idx="12"/>
          </p:nvPr>
        </p:nvSpPr>
        <p:spPr/>
        <p:txBody>
          <a:bodyPr/>
          <a:lstStyle/>
          <a:p>
            <a:fld id="{2EDC1B81-99BC-4B33-85A9-5C30C4D17449}" type="slidenum">
              <a:rPr lang="vi-VN" smtClean="0"/>
              <a:pPr/>
              <a:t>8</a:t>
            </a:fld>
            <a:endParaRPr lang="vi-VN"/>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ou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mj-lt"/>
              <a:buAutoNum type="romanUcPeriod" startAt="3"/>
            </a:pPr>
            <a:r>
              <a:rPr lang="vi-VN" dirty="0" smtClean="0"/>
              <a:t>Ứng dụng của lực Lo-ren-xơ</a:t>
            </a:r>
          </a:p>
          <a:p>
            <a:pPr lvl="3">
              <a:lnSpc>
                <a:spcPct val="150000"/>
              </a:lnSpc>
            </a:pPr>
            <a:r>
              <a:rPr lang="vi-VN" dirty="0" smtClean="0"/>
              <a:t>Định hướng chùm electron trong ống phóng tia của máy phát hình (tivi, máy vi tính,...).</a:t>
            </a:r>
          </a:p>
          <a:p>
            <a:pPr lvl="3">
              <a:lnSpc>
                <a:spcPct val="150000"/>
              </a:lnSpc>
            </a:pPr>
            <a:r>
              <a:rPr lang="vi-VN" dirty="0" smtClean="0"/>
              <a:t>Ứng dụng trong máy gia tốc hạt.</a:t>
            </a:r>
          </a:p>
          <a:p>
            <a:pPr lvl="3">
              <a:lnSpc>
                <a:spcPct val="150000"/>
              </a:lnSpc>
            </a:pPr>
            <a:r>
              <a:rPr lang="vi-VN" dirty="0" smtClean="0"/>
              <a:t>Hiện tượng cực quang.</a:t>
            </a:r>
          </a:p>
          <a:p>
            <a:pPr lvl="3"/>
            <a:endParaRPr lang="vi-VN" dirty="0"/>
          </a:p>
        </p:txBody>
      </p:sp>
      <p:sp>
        <p:nvSpPr>
          <p:cNvPr id="3" name="Title 2"/>
          <p:cNvSpPr>
            <a:spLocks noGrp="1"/>
          </p:cNvSpPr>
          <p:nvPr>
            <p:ph type="title"/>
          </p:nvPr>
        </p:nvSpPr>
        <p:spPr/>
        <p:txBody>
          <a:bodyPr/>
          <a:lstStyle/>
          <a:p>
            <a:r>
              <a:rPr lang="vi-VN" dirty="0" smtClean="0"/>
              <a:t>Bài 32: LỰC LO-REN-XƠ</a:t>
            </a:r>
            <a:endParaRPr lang="vi-VN" dirty="0"/>
          </a:p>
        </p:txBody>
      </p:sp>
      <p:sp>
        <p:nvSpPr>
          <p:cNvPr id="4" name="Action Button: Information 3">
            <a:hlinkClick r:id="rId2" action="ppaction://hlinksldjump" highlightClick="1"/>
          </p:cNvPr>
          <p:cNvSpPr/>
          <p:nvPr/>
        </p:nvSpPr>
        <p:spPr>
          <a:xfrm>
            <a:off x="4986980" y="2442516"/>
            <a:ext cx="288000" cy="288000"/>
          </a:xfrm>
          <a:prstGeom prst="actionButtonInformation">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Action Button: Information 4">
            <a:hlinkClick r:id="rId3" action="ppaction://hlinksldjump" highlightClick="1"/>
          </p:cNvPr>
          <p:cNvSpPr/>
          <p:nvPr/>
        </p:nvSpPr>
        <p:spPr>
          <a:xfrm>
            <a:off x="4429124" y="3643314"/>
            <a:ext cx="288000" cy="288000"/>
          </a:xfrm>
          <a:prstGeom prst="actionButtonInformation">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lide Number Placeholder 5"/>
          <p:cNvSpPr>
            <a:spLocks noGrp="1"/>
          </p:cNvSpPr>
          <p:nvPr>
            <p:ph type="sldNum" sz="quarter" idx="12"/>
          </p:nvPr>
        </p:nvSpPr>
        <p:spPr/>
        <p:txBody>
          <a:bodyPr/>
          <a:lstStyle/>
          <a:p>
            <a:fld id="{2EDC1B81-99BC-4B33-85A9-5C30C4D17449}" type="slidenum">
              <a:rPr lang="vi-VN" smtClean="0"/>
              <a:pPr/>
              <a:t>9</a:t>
            </a:fld>
            <a:endParaRPr lang="vi-VN"/>
          </a:p>
        </p:txBody>
      </p:sp>
    </p:spTree>
    <p:extLst>
      <p:ext uri="{BB962C8B-B14F-4D97-AF65-F5344CB8AC3E}">
        <p14:creationId xmlns:p14="http://schemas.microsoft.com/office/powerpoint/2010/main" val="28951299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par>
                          <p:cTn id="27" fill="hold">
                            <p:stCondLst>
                              <p:cond delay="500"/>
                            </p:stCondLst>
                            <p:childTnLst>
                              <p:par>
                                <p:cTn id="28" presetID="21"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4)">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ln w="28575">
          <a:solidFill>
            <a:schemeClr val="tx1"/>
          </a:solidFill>
        </a:ln>
      </a:spPr>
      <a:bodyPr rtlCol="0" anchor="ctr"/>
      <a:lstStyle>
        <a:defPPr algn="ctr">
          <a:defRPr>
            <a:ln w="28575">
              <a:solidFill>
                <a:schemeClr val="tx1"/>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771</TotalTime>
  <Words>635</Words>
  <Application>Microsoft Office PowerPoint</Application>
  <PresentationFormat>On-screen Show (4:3)</PresentationFormat>
  <Paragraphs>107</Paragraphs>
  <Slides>17</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Concourse</vt:lpstr>
      <vt:lpstr>Equation</vt:lpstr>
      <vt:lpstr>PowerPoint Presentation</vt:lpstr>
      <vt:lpstr>PowerPoint Presentation</vt:lpstr>
      <vt:lpstr>PowerPoint Presentation</vt:lpstr>
      <vt:lpstr>Bài 32: LỰC LO-REN-XƠ</vt:lpstr>
      <vt:lpstr>Bài 32: LỰC LO-REN-XƠ</vt:lpstr>
      <vt:lpstr>Bài 32: LỰC LO-REN-XƠ</vt:lpstr>
      <vt:lpstr>Bài 32: LỰC LO-REN-XƠ</vt:lpstr>
      <vt:lpstr>Bài 32: LỰC LO-REN-XƠ</vt:lpstr>
      <vt:lpstr>Bài 32: LỰC LO-REN-XƠ</vt:lpstr>
      <vt:lpstr>CỦNG CỐ</vt:lpstr>
      <vt:lpstr>CỦNG CỐ</vt:lpstr>
      <vt:lpstr>PowerPoint Presentation</vt:lpstr>
      <vt:lpstr>Bài 32: LỰC LO-REN-XƠ</vt:lpstr>
      <vt:lpstr>Bài 32: LỰC LO-REN-XƠ</vt:lpstr>
      <vt:lpstr>Bài 32: LỰC LO-REN-XƠ</vt:lpstr>
      <vt:lpstr>Bài 32: LỰC LO-REN-XƠ</vt:lpstr>
      <vt:lpstr>Bài 32: LỰC LO-REN-XƠ</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Light</dc:creator>
  <cp:lastModifiedBy>AutoBVT</cp:lastModifiedBy>
  <cp:revision>79</cp:revision>
  <dcterms:created xsi:type="dcterms:W3CDTF">2012-10-09T13:07:15Z</dcterms:created>
  <dcterms:modified xsi:type="dcterms:W3CDTF">2021-09-09T17:21:19Z</dcterms:modified>
</cp:coreProperties>
</file>