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60" r:id="rId6"/>
    <p:sldId id="273" r:id="rId7"/>
    <p:sldId id="274" r:id="rId8"/>
    <p:sldId id="275" r:id="rId9"/>
    <p:sldId id="271" r:id="rId10"/>
    <p:sldId id="264" r:id="rId11"/>
    <p:sldId id="265" r:id="rId12"/>
    <p:sldId id="277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7467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Time allowed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 - 8-10 minutes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Normally you will do the speaking test with another candidate. The two of you will meet two examiners. One of the examiners will talk to you, the other does not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particpate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in the conversations.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There are two parts to the speaking test: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1: short questions and answers between you and the examiner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2: the examiner gives you some information or a card with some ideas for questions. You have to talk with the other candidate and ask or answer questions.</a:t>
            </a:r>
            <a:b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How to prepare for KET Speaking</a:t>
            </a:r>
            <a:endParaRPr lang="en-US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 as much as you can, with your friends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asking and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asnwering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questions about daily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giving information about yourself</a:t>
            </a: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657350"/>
            <a:ext cx="8001000" cy="1162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Speaking part 2: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181350"/>
            <a:ext cx="6816437" cy="8628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Asking and answering questions using these prompt cards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9550"/>
            <a:ext cx="7708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195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575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1162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Part 1: Tell about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your neighborhood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93077955-street-of-poor-neighborhood-with-cartoon-children-playing-sports-and-toys-slum-shanty-town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76350"/>
            <a:ext cx="624840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247650"/>
            <a:ext cx="26670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Brain storm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885950"/>
            <a:ext cx="2667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1512153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Where do you live?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Places?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Do you like it?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2150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Useful vocabulary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0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Where do you live? 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rcRect l="7692" t="17857" r="5128" b="17857"/>
          <a:stretch>
            <a:fillRect/>
          </a:stretch>
        </p:blipFill>
        <p:spPr>
          <a:xfrm>
            <a:off x="3124200" y="514350"/>
            <a:ext cx="2590800" cy="205740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4350"/>
            <a:ext cx="2667000" cy="1981200"/>
          </a:xfrm>
          <a:prstGeom prst="rect">
            <a:avLst/>
          </a:prstGeom>
        </p:spPr>
      </p:pic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780" y="514350"/>
            <a:ext cx="2903220" cy="198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2495550"/>
            <a:ext cx="1447800" cy="381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city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2495550"/>
            <a:ext cx="1447800" cy="381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town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2495550"/>
            <a:ext cx="1447800" cy="381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country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4" name="Picture 13" descr="tải xuống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96590"/>
            <a:ext cx="2819400" cy="1737360"/>
          </a:xfrm>
          <a:prstGeom prst="rect">
            <a:avLst/>
          </a:prstGeom>
        </p:spPr>
      </p:pic>
      <p:pic>
        <p:nvPicPr>
          <p:cNvPr id="15" name="Picture 14" descr="tải xuố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181350"/>
            <a:ext cx="2971800" cy="17449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638550"/>
            <a:ext cx="1447800" cy="762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urban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area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1400" y="3562350"/>
            <a:ext cx="1447800" cy="762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rural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area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8da89a0d17c7c0c5031af33d9489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69344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124200" y="0"/>
            <a:ext cx="2971800" cy="762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places</a:t>
            </a:r>
          </a:p>
        </p:txBody>
      </p:sp>
      <p:pic>
        <p:nvPicPr>
          <p:cNvPr id="29" name="Picture 28" descr="original-1964899-2.jpg"/>
          <p:cNvPicPr>
            <a:picLocks noChangeAspect="1"/>
          </p:cNvPicPr>
          <p:nvPr/>
        </p:nvPicPr>
        <p:blipFill>
          <a:blip r:embed="rId2"/>
          <a:srcRect t="16000"/>
          <a:stretch>
            <a:fillRect/>
          </a:stretch>
        </p:blipFill>
        <p:spPr>
          <a:xfrm>
            <a:off x="1981200" y="1047750"/>
            <a:ext cx="5181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733550"/>
            <a:ext cx="3429000" cy="857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prepositions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Content Placeholder 4" descr="815895149fcebcf469f7f9e1259dbb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890647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Useful language: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 live in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It is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There is a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There are …</a:t>
            </a: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130</Words>
  <Application>Microsoft Office PowerPoint</Application>
  <PresentationFormat>On-screen Show (16:9)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PowerPoint Presentation</vt:lpstr>
      <vt:lpstr>Part 1: Tell about  your neighborhood</vt:lpstr>
      <vt:lpstr>Brain storm</vt:lpstr>
      <vt:lpstr>Useful vocabulary</vt:lpstr>
      <vt:lpstr>PowerPoint Presentation</vt:lpstr>
      <vt:lpstr>PowerPoint Presentation</vt:lpstr>
      <vt:lpstr>PowerPoint Presentation</vt:lpstr>
      <vt:lpstr>prepositions</vt:lpstr>
      <vt:lpstr>PowerPoint Presentation</vt:lpstr>
      <vt:lpstr>Speaking part 2:</vt:lpstr>
      <vt:lpstr>PowerPoint Presentation</vt:lpstr>
      <vt:lpstr>PowerPoint Presentation</vt:lpstr>
      <vt:lpstr>PowerPoint Presentation</vt:lpstr>
    </vt:vector>
  </TitlesOfParts>
  <Company>HMCX86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16</cp:revision>
  <dcterms:created xsi:type="dcterms:W3CDTF">2019-11-18T06:12:51Z</dcterms:created>
  <dcterms:modified xsi:type="dcterms:W3CDTF">2022-04-07T02:54:27Z</dcterms:modified>
</cp:coreProperties>
</file>