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3"/>
  </p:notesMasterIdLst>
  <p:sldIdLst>
    <p:sldId id="259" r:id="rId2"/>
    <p:sldId id="272" r:id="rId3"/>
    <p:sldId id="274" r:id="rId4"/>
    <p:sldId id="275" r:id="rId5"/>
    <p:sldId id="276" r:id="rId6"/>
    <p:sldId id="277" r:id="rId7"/>
    <p:sldId id="279" r:id="rId8"/>
    <p:sldId id="281" r:id="rId9"/>
    <p:sldId id="283" r:id="rId10"/>
    <p:sldId id="284" r:id="rId11"/>
    <p:sldId id="270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FB1DB2-88B0-4034-AAF8-19EFC247D19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11/9/2020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0001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0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E6DB2E-F433-4E59-9C2A-F88647D40872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9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E6DB2E-F433-4E59-9C2A-F88647D40872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8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413" y="0"/>
            <a:ext cx="2301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Straight Connector 26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090613" y="5500688"/>
            <a:ext cx="138113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4" name="Date Placeholder 27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4463" y="1174750"/>
            <a:ext cx="2286000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Footer Placeholder 16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5" y="4181475"/>
            <a:ext cx="3657600" cy="38417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Slide Number Placeholder 28"/>
          <p:cNvSpPr>
            <a:spLocks noGrp="1"/>
          </p:cNvSpPr>
          <p:nvPr>
            <p:ph type="sldNum" sz="quarter" idx="4"/>
          </p:nvPr>
        </p:nvSpPr>
        <p:spPr bwMode="auto">
          <a:xfrm>
            <a:off x="1325563" y="4929188"/>
            <a:ext cx="609600" cy="517525"/>
          </a:xfrm>
          <a:prstGeom prst="rect">
            <a:avLst/>
          </a:prstGeom>
        </p:spPr>
        <p:txBody>
          <a:bodyPr vert="horz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Footer Placeholder 9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413" y="0"/>
            <a:ext cx="23018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Straight Connector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traight Connector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090613" y="5500688"/>
            <a:ext cx="138113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traight Connector 32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 bwMode="auto"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5" y="4178300"/>
            <a:ext cx="3657600" cy="38417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339850" y="4929188"/>
            <a:ext cx="609600" cy="517525"/>
          </a:xfrm>
          <a:prstGeom prst="rect">
            <a:avLst/>
          </a:prstGeom>
        </p:spPr>
        <p:txBody>
          <a:bodyPr vert="horz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4" name="Straight Connector 17"/>
          <p:cNvSpPr/>
          <p:nvPr/>
        </p:nvSpPr>
        <p:spPr>
          <a:xfrm>
            <a:off x="619283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5" name="Straight Connector 18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Rectangle 1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7" name="Straight Connector 20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Oval 2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0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  <p:sp>
        <p:nvSpPr>
          <p:cNvPr id="27" name="Footer Placeholder 2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8" name="Straight Connector 17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0" name="Straight Connector 19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2" name="Straight Connector 23"/>
          <p:cNvSpPr/>
          <p:nvPr/>
        </p:nvSpPr>
        <p:spPr>
          <a:xfrm>
            <a:off x="6192838" y="0"/>
            <a:ext cx="0" cy="6858000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Date Placeholder 16"/>
          <p:cNvSpPr>
            <a:spLocks noGrp="1"/>
          </p:cNvSpPr>
          <p:nvPr>
            <p:ph type="dt" sz="half" idx="1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/>
          <a:p>
            <a:pPr algn="ct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  <p:sp>
        <p:nvSpPr>
          <p:cNvPr id="27" name="Footer Placeholder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4" y="1081881"/>
            <a:ext cx="2011363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016701-1F56-43DD-9489-5485639525F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11/9/2020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6" name="Straight Connector 8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8" name="Straight Connector 10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small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4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745741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-152400" y="-53465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8437" name="TextBox 1"/>
          <p:cNvSpPr txBox="1"/>
          <p:nvPr/>
        </p:nvSpPr>
        <p:spPr>
          <a:xfrm>
            <a:off x="1981200" y="10212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8438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902783"/>
            <a:ext cx="9067800" cy="504081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64024" y="5728448"/>
            <a:ext cx="8852848" cy="4873752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FF0000"/>
                </a:solidFill>
              </a:rPr>
              <a:t>Ao</a:t>
            </a:r>
            <a:r>
              <a:rPr lang="en-US" sz="4400" dirty="0" smtClean="0"/>
              <a:t> </a:t>
            </a:r>
            <a:r>
              <a:rPr lang="en-US" sz="4400" dirty="0" err="1" smtClean="0"/>
              <a:t>thu</a:t>
            </a:r>
            <a:r>
              <a:rPr lang="en-US" sz="4400" dirty="0" smtClean="0"/>
              <a:t> </a:t>
            </a:r>
            <a:r>
              <a:rPr lang="en-US" sz="4400" dirty="0" err="1" smtClean="0"/>
              <a:t>lạnh</a:t>
            </a:r>
            <a:r>
              <a:rPr lang="en-US" sz="4400" dirty="0" smtClean="0"/>
              <a:t> </a:t>
            </a:r>
            <a:r>
              <a:rPr lang="en-US" sz="4400" dirty="0" err="1" smtClean="0"/>
              <a:t>l</a:t>
            </a:r>
            <a:r>
              <a:rPr lang="en-US" sz="4400" dirty="0" err="1" smtClean="0">
                <a:solidFill>
                  <a:srgbClr val="FF0000"/>
                </a:solidFill>
              </a:rPr>
              <a:t>ẽo</a:t>
            </a:r>
            <a:r>
              <a:rPr lang="en-US" sz="4400" dirty="0" smtClean="0"/>
              <a:t> </a:t>
            </a:r>
            <a:r>
              <a:rPr lang="en-US" sz="4400" dirty="0" err="1" smtClean="0"/>
              <a:t>nước</a:t>
            </a:r>
            <a:r>
              <a:rPr lang="en-US" sz="4400" dirty="0" smtClean="0"/>
              <a:t> </a:t>
            </a:r>
            <a:r>
              <a:rPr lang="en-US" sz="4400" dirty="0" err="1" smtClean="0"/>
              <a:t>trong</a:t>
            </a:r>
            <a:r>
              <a:rPr lang="en-US" sz="4400" dirty="0" smtClean="0"/>
              <a:t> </a:t>
            </a:r>
            <a:r>
              <a:rPr lang="en-US" sz="4400" dirty="0" err="1" smtClean="0"/>
              <a:t>v</a:t>
            </a:r>
            <a:r>
              <a:rPr lang="en-US" sz="4400" dirty="0" err="1" smtClean="0">
                <a:solidFill>
                  <a:srgbClr val="FF0000"/>
                </a:solidFill>
              </a:rPr>
              <a:t>eo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"/>
            <a:ext cx="8415337" cy="3962400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3868" y="4114800"/>
            <a:ext cx="798433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Trªn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c©y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latin typeface=".VnAvant" panose="020B7200000000000000" pitchFamily="34" charset="0"/>
                <a:cs typeface="Arial" panose="020B0604020202020204" pitchFamily="34" charset="0"/>
              </a:rPr>
              <a:t>®µn </a:t>
            </a:r>
            <a:r>
              <a:rPr lang="en-US" sz="2800" b="1" dirty="0" err="1">
                <a:latin typeface=".VnAvant" panose="020B7200000000000000" pitchFamily="34" charset="0"/>
                <a:cs typeface="Arial" panose="020B0604020202020204" pitchFamily="34" charset="0"/>
              </a:rPr>
              <a:t>chµo</a:t>
            </a:r>
            <a:r>
              <a:rPr lang="en-US" sz="2800" b="1" dirty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  <a:cs typeface="Arial" panose="020B0604020202020204" pitchFamily="34" charset="0"/>
              </a:rPr>
              <a:t>mµo</a:t>
            </a:r>
            <a:r>
              <a:rPr lang="en-US" sz="2800" b="1" dirty="0">
                <a:latin typeface=".VnAvant" panose="020B7200000000000000" pitchFamily="34" charset="0"/>
                <a:cs typeface="Arial" panose="020B0604020202020204" pitchFamily="34" charset="0"/>
              </a:rPr>
              <a:t> bay 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®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latin typeface=".VnAvant" panose="020B7200000000000000" pitchFamily="34" charset="0"/>
                <a:cs typeface="Arial" panose="020B0604020202020204" pitchFamily="34" charset="0"/>
              </a:rPr>
              <a:t>bay 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l¹i.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MÊy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chó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s¸o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®en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ca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vÐo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von.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Cßn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chim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ri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vÉn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ch</a:t>
            </a:r>
            <a:r>
              <a:rPr lang="en-US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ă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m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chØ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Chó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tha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r¬m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kh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«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vÒ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khÐo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lÐo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lµm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tæ</a:t>
            </a:r>
            <a:r>
              <a:rPr lang="en-US" sz="28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487304" y="4101152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ao</a:t>
            </a:r>
            <a:r>
              <a:rPr lang="en-US" sz="405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20904" y="4101151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ao</a:t>
            </a:r>
            <a:r>
              <a:rPr lang="en-US" sz="405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50844" y="4554478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ao</a:t>
            </a:r>
            <a:r>
              <a:rPr lang="en-US" sz="405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70560" y="4101151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ao</a:t>
            </a:r>
            <a:r>
              <a:rPr lang="en-US" sz="405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73456" y="5479107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dirty="0" err="1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</a:t>
            </a:r>
            <a:r>
              <a:rPr lang="en-US" sz="405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26272" y="5477245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dirty="0" err="1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</a:t>
            </a:r>
            <a:r>
              <a:rPr lang="en-US" sz="405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15819" y="4554477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dirty="0" err="1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</a:t>
            </a:r>
            <a:r>
              <a:rPr lang="en-US" sz="405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0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small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2253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95300"/>
            <a:ext cx="8686800" cy="5341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71" y="95501"/>
            <a:ext cx="26860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3012152" y="1933704"/>
            <a:ext cx="2228850" cy="1412081"/>
            <a:chOff x="384" y="1680"/>
            <a:chExt cx="1680" cy="960"/>
          </a:xfrm>
        </p:grpSpPr>
        <p:sp>
          <p:nvSpPr>
            <p:cNvPr id="10258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4050"/>
            </a:p>
          </p:txBody>
        </p:sp>
        <p:sp>
          <p:nvSpPr>
            <p:cNvPr id="10259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260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4050"/>
            </a:p>
          </p:txBody>
        </p:sp>
      </p:grp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567749" y="943560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ao</a:t>
            </a:r>
            <a:r>
              <a:rPr lang="en-US" sz="405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412202" y="1881316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>
                <a:solidFill>
                  <a:srgbClr val="0000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405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326602" y="1881316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eo</a:t>
            </a:r>
            <a:r>
              <a:rPr lang="en-US" sz="405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sz="405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4191829" y="951161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eo</a:t>
            </a:r>
            <a:endParaRPr lang="en-US" sz="4050" b="1" dirty="0">
              <a:solidFill>
                <a:srgbClr val="FF33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51" name="Text Box 9"/>
          <p:cNvSpPr txBox="1">
            <a:spLocks noChangeArrowheads="1"/>
          </p:cNvSpPr>
          <p:nvPr/>
        </p:nvSpPr>
        <p:spPr bwMode="auto">
          <a:xfrm>
            <a:off x="6429014" y="2825589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30061" y="2625922"/>
            <a:ext cx="1681163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405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Ïo</a:t>
            </a:r>
            <a:endParaRPr lang="en-US" sz="405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7986" y="3689753"/>
            <a:ext cx="8943614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hµo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dao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s¸o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dÎo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®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Ïo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kÑo</a:t>
            </a: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h vẽ ngôi sao 5 cánh trên giấy và trên phần mềm đồ họ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47982" y="2561476"/>
            <a:ext cx="253905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n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g«i</a:t>
            </a:r>
            <a:r>
              <a:rPr lang="en-US" sz="405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sao</a:t>
            </a:r>
            <a:endParaRPr lang="en-US" sz="405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86300" y="2567162"/>
            <a:ext cx="1371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«</a:t>
            </a:r>
            <a:r>
              <a:rPr lang="en-US" sz="405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r>
              <a:rPr lang="en-US" sz="4050" b="1" dirty="0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394.470 hình ảnh về quả táo căng mọng tuyệt đẹp được tuyển chọn, giá rẻ  nhất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279708" y="2561476"/>
            <a:ext cx="23241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  <a:r>
              <a:rPr lang="en-US" sz="405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¶ 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t¸o</a:t>
            </a:r>
            <a:r>
              <a:rPr lang="en-US" sz="405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64304" y="2571961"/>
            <a:ext cx="1371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ao</a:t>
            </a:r>
            <a:r>
              <a:rPr lang="en-US" sz="4050" b="1" dirty="0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52013" y="5583267"/>
            <a:ext cx="23241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¸i</a:t>
            </a:r>
            <a:r>
              <a:rPr lang="en-US" sz="405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kÑo</a:t>
            </a:r>
            <a:r>
              <a:rPr lang="en-US" sz="405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hupachupp&quot; giá tốt Th12 2019 | Mua ngay | Shopee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9" y="3543528"/>
            <a:ext cx="2885030" cy="17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82303" y="5592365"/>
            <a:ext cx="1371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e</a:t>
            </a:r>
            <a:r>
              <a:rPr lang="en-US" sz="405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  <a:r>
              <a:rPr lang="en-US" sz="4050" b="1" dirty="0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1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609600"/>
            <a:ext cx="7620000" cy="55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2000" y="381000"/>
            <a:ext cx="7467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304800"/>
            <a:ext cx="7086600" cy="5105400"/>
          </a:xfrm>
          <a:prstGeom prst="rect">
            <a:avLst/>
          </a:prstGeo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19400" y="5399964"/>
            <a:ext cx="23241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ao</a:t>
            </a:r>
            <a:r>
              <a:rPr lang="en-US" sz="405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bÌo</a:t>
            </a:r>
            <a:r>
              <a:rPr lang="en-US" sz="405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h vẽ ngôi sao 5 cánh trên giấy và trên phần mềm đồ họ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47982" y="2561476"/>
            <a:ext cx="2539052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n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g«i</a:t>
            </a:r>
            <a:r>
              <a:rPr lang="en-US" sz="405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sao</a:t>
            </a:r>
            <a:endParaRPr lang="en-US" sz="405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86300" y="2567162"/>
            <a:ext cx="1371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«</a:t>
            </a:r>
            <a:r>
              <a:rPr lang="en-US" sz="405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i</a:t>
            </a:r>
            <a:r>
              <a:rPr lang="en-US" sz="4050" b="1" dirty="0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394.470 hình ảnh về quả táo căng mọng tuyệt đẹp được tuyển chọn, giá rẻ  nhất - Mua bán hình ảnh shutterstock giá rẻ chỉ từ 3.000 đ trong 2 phú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279708" y="2561476"/>
            <a:ext cx="23241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</a:t>
            </a:r>
            <a:r>
              <a:rPr lang="en-US" sz="405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¶ 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t¸o</a:t>
            </a:r>
            <a:r>
              <a:rPr lang="en-US" sz="405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64304" y="2571961"/>
            <a:ext cx="1371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ao</a:t>
            </a:r>
            <a:r>
              <a:rPr lang="en-US" sz="4050" b="1" dirty="0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52013" y="5583267"/>
            <a:ext cx="23241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¸i</a:t>
            </a:r>
            <a:r>
              <a:rPr lang="en-US" sz="405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kÑo</a:t>
            </a:r>
            <a:r>
              <a:rPr lang="en-US" sz="405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hupachupp&quot; giá tốt Th12 2019 | Mua ngay | Shopee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9" y="3543528"/>
            <a:ext cx="2885030" cy="17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282303" y="5592365"/>
            <a:ext cx="1371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e</a:t>
            </a:r>
            <a:r>
              <a:rPr lang="en-US" sz="405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  <a:r>
              <a:rPr lang="en-US" sz="4050" b="1" dirty="0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403" y="3649703"/>
            <a:ext cx="2705100" cy="2143125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845242" y="5807683"/>
            <a:ext cx="231755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a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  <a:r>
              <a:rPr lang="en-US" sz="405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405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bÌo</a:t>
            </a:r>
            <a:r>
              <a:rPr lang="en-US" sz="4050" b="1" dirty="0" smtClean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00206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980847" y="5815067"/>
            <a:ext cx="1371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e</a:t>
            </a:r>
            <a:r>
              <a:rPr lang="en-US" sz="405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  <a:r>
              <a:rPr lang="en-US" sz="4050" b="1" dirty="0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71" y="95501"/>
            <a:ext cx="26860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3012152" y="1933704"/>
            <a:ext cx="2228850" cy="1412081"/>
            <a:chOff x="384" y="1680"/>
            <a:chExt cx="1680" cy="960"/>
          </a:xfrm>
        </p:grpSpPr>
        <p:sp>
          <p:nvSpPr>
            <p:cNvPr id="10258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4050"/>
            </a:p>
          </p:txBody>
        </p:sp>
        <p:sp>
          <p:nvSpPr>
            <p:cNvPr id="10259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260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4050"/>
            </a:p>
          </p:txBody>
        </p:sp>
      </p:grp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567749" y="943560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ao</a:t>
            </a:r>
            <a:r>
              <a:rPr lang="en-US" sz="405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412202" y="1881316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>
                <a:solidFill>
                  <a:srgbClr val="0000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4050" b="1" dirty="0" smtClean="0">
                <a:solidFill>
                  <a:srgbClr val="FF33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sz="4050" b="1" dirty="0">
              <a:solidFill>
                <a:srgbClr val="FF33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326602" y="1881316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eo</a:t>
            </a:r>
            <a:r>
              <a:rPr lang="en-US" sz="405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en-US" sz="405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4191829" y="951161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 smtClean="0">
                <a:solidFill>
                  <a:srgbClr val="FF33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eo</a:t>
            </a:r>
            <a:endParaRPr lang="en-US" sz="4050" b="1" dirty="0">
              <a:solidFill>
                <a:srgbClr val="FF33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51" name="Text Box 9"/>
          <p:cNvSpPr txBox="1">
            <a:spLocks noChangeArrowheads="1"/>
          </p:cNvSpPr>
          <p:nvPr/>
        </p:nvSpPr>
        <p:spPr bwMode="auto">
          <a:xfrm>
            <a:off x="6429014" y="2825589"/>
            <a:ext cx="11430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>
                <a:solidFill>
                  <a:srgbClr val="FF33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430061" y="2625922"/>
            <a:ext cx="1681163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50" b="1" dirty="0" err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405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Ïo</a:t>
            </a:r>
            <a:endParaRPr lang="en-US" sz="405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7986" y="3689753"/>
            <a:ext cx="8943614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 err="1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hµo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dao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s¸o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dÎo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®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Ïo</a:t>
            </a:r>
            <a:r>
              <a:rPr lang="en-US" sz="40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kÑo</a:t>
            </a:r>
            <a:endParaRPr lang="en-US" sz="4000" b="1" dirty="0">
              <a:solidFill>
                <a:srgbClr val="0070C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60524" y="4786732"/>
            <a:ext cx="245167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 err="1">
                <a:latin typeface=".VnAvant" panose="020B7200000000000000" pitchFamily="34" charset="0"/>
                <a:cs typeface="Arial" panose="020B0604020202020204" pitchFamily="34" charset="0"/>
              </a:rPr>
              <a:t>n</a:t>
            </a:r>
            <a:r>
              <a:rPr lang="en-US" sz="40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g«i</a:t>
            </a:r>
            <a:r>
              <a:rPr lang="en-US" sz="40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sao</a:t>
            </a:r>
            <a:endParaRPr lang="en-US" sz="40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226917" y="4786732"/>
            <a:ext cx="245167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>
                <a:latin typeface=".VnAvant" panose="020B7200000000000000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u¶ </a:t>
            </a:r>
            <a:r>
              <a:rPr lang="en-US" sz="40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t¸o</a:t>
            </a:r>
            <a:endParaRPr lang="en-US" sz="40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60524" y="5720365"/>
            <a:ext cx="245167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 err="1"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¸i</a:t>
            </a:r>
            <a:r>
              <a:rPr lang="en-US" sz="40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kÑo</a:t>
            </a:r>
            <a:endParaRPr lang="en-US" sz="40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332289" y="5619741"/>
            <a:ext cx="245167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b="1" dirty="0" err="1">
                <a:latin typeface=".VnAvant" panose="020B7200000000000000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o</a:t>
            </a:r>
            <a:r>
              <a:rPr lang="en-US" sz="4000" b="1" dirty="0" smtClean="0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  <a:cs typeface="Arial" panose="020B0604020202020204" pitchFamily="34" charset="0"/>
              </a:rPr>
              <a:t>bÌo</a:t>
            </a:r>
            <a:endParaRPr lang="en-US" sz="4000" b="1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%5Bwall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841772"/>
            <a:ext cx="6858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2743200" y="1719858"/>
            <a:ext cx="4229100" cy="98702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solidFill>
                  <a:srgbClr val="0000FF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Giải</a:t>
            </a:r>
            <a:r>
              <a:rPr lang="en-US" sz="2700" b="1" kern="10" dirty="0">
                <a:solidFill>
                  <a:srgbClr val="0000FF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lao</a:t>
            </a:r>
            <a:endParaRPr lang="en-US" sz="2700" b="1" kern="10" dirty="0">
              <a:solidFill>
                <a:srgbClr val="0000FF"/>
              </a:solidFill>
              <a:effectLst>
                <a:outerShdw sy="50000" kx="-2453608" rotWithShape="0">
                  <a:srgbClr val="80808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4340" name="Picture 6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70748"/>
            <a:ext cx="1371600" cy="18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71650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doi ch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14701"/>
            <a:ext cx="957263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doi ch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143251"/>
            <a:ext cx="957263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307431" y="3534499"/>
            <a:ext cx="4936331" cy="98702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solidFill>
                  <a:srgbClr val="0000FF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Hát</a:t>
            </a:r>
            <a:r>
              <a:rPr lang="en-US" sz="2700" b="1" kern="10" dirty="0">
                <a:solidFill>
                  <a:srgbClr val="0000FF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khởi</a:t>
            </a:r>
            <a:r>
              <a:rPr lang="en-US" sz="2700" b="1" kern="10" dirty="0">
                <a:solidFill>
                  <a:srgbClr val="0000FF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solidFill>
                  <a:srgbClr val="0000FF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en-US" sz="2700" b="1" kern="10" dirty="0">
              <a:solidFill>
                <a:srgbClr val="0000FF"/>
              </a:solidFill>
              <a:effectLst>
                <a:outerShdw sy="50000" kx="-2453608" rotWithShape="0">
                  <a:srgbClr val="80808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853 C -0.02014 0.09478 -0.00885 0.09339 -0.03316 0.11489 C -0.03646 0.11789 -0.0408 0.11813 -0.04427 0.12067 C -0.04896 0.12414 -0.05312 0.12876 -0.05764 0.13246 C -0.06875 0.14147 -0.07864 0.15396 -0.09097 0.15927 C -0.1283 0.17568 -0.16285 0.20065 -0.20208 0.20943 C -0.21892 0.22076 -0.23767 0.23001 -0.25538 0.23902 C -0.26198 0.24249 -0.26875 0.24503 -0.27535 0.24804 C -0.2776 0.24896 -0.28194 0.25081 -0.28194 0.25081 C -0.29982 0.24989 -0.31771 0.24966 -0.33541 0.24804 C -0.35069 0.24665 -0.36545 0.23371 -0.37986 0.22723 C -0.39462 0.21383 -0.39462 0.20828 -0.40208 0.18886 C -0.40798 0.15534 -0.40798 0.12229 -0.40208 0.08807 C -0.40312 0.05456 -0.39479 0.00902 -0.4243 -0.00069 C -0.43472 -0.00971 -0.44618 -0.0104 -0.45764 -0.01549 C -0.48073 -0.02566 -0.50226 -0.03444 -0.52639 -0.03906 C -0.54791 -0.04854 -0.50694 -0.03097 -0.55538 -0.04785 C -0.5691 -0.0527 -0.57951 -0.05917 -0.59305 -0.06264 C -0.60781 -0.06172 -0.62291 -0.0631 -0.6375 -0.05987 C -0.64774 -0.05756 -0.6566 -0.04923 -0.66649 -0.04507 C -0.67934 -0.0319 -0.68663 -0.01895 -0.69531 -0.00069 C -0.69809 0.00532 -0.70416 0.01711 -0.70416 0.01711 C -0.70937 0.04439 -0.70521 0.03421 -0.71319 0.0497 C -0.71649 0.0675 -0.7191 0.08507 -0.72205 0.10287 C -0.72361 0.11212 -0.725 0.12991 -0.72864 0.13847 C -0.73021 0.14217 -0.73351 0.14402 -0.73541 0.14725 C -0.74357 0.16112 -0.7434 0.17199 -0.75538 0.17684 C -0.76041 0.17245 -0.76528 0.16898 -0.76875 0.16205 C -0.78125 0.13708 -0.75642 0.17199 -0.7776 0.14448 C -0.78107 0.13015 -0.7842 0.11766 -0.78646 0.10287 C -0.78559 0.08022 -0.78958 0.05525 -0.78194 0.03491 C -0.75781 -0.02959 -0.71215 -0.03398 -0.66423 -0.04207 C -0.56198 -0.04114 -0.45989 -0.04207 -0.35764 -0.03906 C -0.34566 -0.03883 -0.33472 -0.02173 -0.32205 -0.01826 C -0.31111 -0.00416 -0.2901 0.01919 -0.27535 0.0289 C -0.27309 0.0319 -0.27153 0.03583 -0.26875 0.03791 C -0.26614 0.03999 -0.26232 0.03861 -0.25972 0.04092 C -0.23802 0.06149 -0.26528 0.04716 -0.24653 0.05571 C -0.23576 0.06635 -0.22604 0.0779 -0.21528 0.08807 C -0.20295 0.09963 -0.21007 0.08831 -0.19982 0.1001 C -0.1967 0.10379 -0.1941 0.10819 -0.19097 0.11188 C -0.18385 0.11997 -0.17621 0.1276 -0.16875 0.13546 C -0.16666 0.13777 -0.16614 0.14194 -0.16423 0.14448 C -0.15781 0.15303 -0.14861 0.1595 -0.14201 0.16806 C -0.1401 0.1706 -0.13958 0.17453 -0.1375 0.17684 C -0.13489 0.17961 -0.13125 0.18031 -0.12864 0.18285 C -0.12048 0.19071 -0.1243 0.19233 -0.11528 0.19764 C -0.10712 0.2025 -0.10087 0.20273 -0.09305 0.20943 C -0.05972 0.20758 -0.02639 0.20643 0.00695 0.20365 C 0.01563 0.20296 0.02604 0.1914 0.03351 0.18586 C 0.05521 0.16991 0.08959 0.13269 0.10243 0.10287 C 0.10573 0.09524 0.10781 0.08669 0.11129 0.07929 C 0.11354 0.07444 0.1158 0.06935 0.11806 0.0645 C 0.12031 0.05201 0.12396 0.04092 0.12691 0.0289 C 0.12899 0.01017 0.13351 -0.0037 0.13802 -0.02126 C 0.13785 -0.02751 0.15087 -0.14262 0.11806 -0.16042 C 0.10886 -0.16528 0.09861 -0.16574 0.08906 -0.16921 C 0.04531 -0.16828 0.00174 -0.16805 -0.04201 -0.1662 C -0.0566 -0.16551 -0.06649 -0.15002 -0.07986 -0.14563 C -0.08351 -0.1417 -0.08698 -0.13731 -0.09097 -0.13384 C -0.09375 -0.1313 -0.09722 -0.1306 -0.09982 -0.12783 C -0.1125 -0.11465 -0.12187 -0.09801 -0.13316 -0.08345 C -0.13837 -0.05617 -0.1566 -0.03698 -0.16649 -0.01248 C -0.17916 0.01896 -0.18715 0.05086 -0.19305 0.0853 C -0.19271 0.09894 -0.19896 0.16112 -0.18646 0.18886 C -0.18472 0.19279 -0.16753 0.22099 -0.16423 0.22423 C -0.15191 0.23648 -0.15416 0.23047 -0.14427 0.23602 C -0.12604 0.24642 -0.10729 0.25382 -0.08871 0.26283 C -0.07448 0.26977 -0.06041 0.27601 -0.04653 0.28341 C -0.03576 0.28918 -0.02344 0.29126 -0.01319 0.2982 C 0.00087 0.30768 0.00903 0.31068 0.02465 0.316 C 0.0349 0.32525 0.04358 0.32802 0.05573 0.33079 C 0.07118 0.34096 0.08143 0.35021 0.09358 0.36639 C 0.09288 0.37518 0.09358 0.38465 0.09132 0.39298 C 0.09045 0.39598 0.08021 0.40176 0.07795 0.40176 C 0.00382 0.40476 -0.07014 0.40569 -0.14427 0.40777 C -0.19097 0.41262 -0.23819 0.42187 -0.2842 0.43435 C -0.41528 0.4325 -0.53646 0.42534 -0.66649 0.42256 C -0.69305 0.4154 -0.72031 0.41355 -0.74653 0.40476 C -0.7592 0.39321 -0.77153 0.38974 -0.78646 0.38697 C -0.8151 0.362 -0.79705 0.32178 -0.79531 0.27162 C -0.7941 0.23556 -0.79462 0.22954 -0.77309 0.21544 C -0.61389 0.21637 -0.45451 0.21568 -0.29531 0.21845 C -0.28194 0.21868 -0.26875 0.22238 -0.25538 0.22423 C -0.24878 0.22515 -0.23541 0.22723 -0.23541 0.22723 C -0.1684 0.25382 -0.08993 0.24919 -0.02205 0.25081 C 0.0309 0.26514 0.0224 0.25613 0.11806 0.25382 C 0.13681 0.24758 0.11806 0.2552 0.13351 0.24503 C 0.13559 0.24365 0.13837 0.24388 0.14028 0.24203 C 0.14167 0.24064 0.14167 0.2381 0.14236 0.23602 " pathEditMode="relative" ptsTypes="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34 2.22222E-6 C -0.04557 -0.00625 -0.04114 -0.00972 -0.03567 -0.01759 C -0.03307 -0.0213 -0.03177 -0.02616 -0.02864 -0.02963 C -0.01627 -0.04422 0.00222 -0.06366 0.01875 -0.07408 C 0.02253 -0.07639 0.02696 -0.07732 0.0306 -0.07986 C 0.03412 -0.08195 0.03646 -0.08611 0.03998 -0.08866 C 0.05 -0.09584 0.06198 -0.10185 0.07318 -0.10625 C 0.08763 -0.12431 0.0836 -0.12361 0.11836 -0.11227 C 0.12487 -0.11019 0.1349 -0.09746 0.1349 -0.09722 C 0.14336 -0.08056 0.15326 -0.06459 0.16107 -0.04722 C 0.16615 -0.03542 0.16914 -0.02292 0.17526 -0.01181 C 0.17943 0.00486 0.18438 0.02245 0.18946 0.03866 C 0.19063 0.0419 0.1931 0.04421 0.19427 0.04745 C 0.19714 0.05602 0.20144 0.07407 0.20144 0.0743 C 0.20313 0.09444 0.20391 0.11296 0.21329 0.13032 C 0.21394 0.13912 0.21381 0.14838 0.2155 0.15694 C 0.21706 0.16458 0.22266 0.17014 0.225 0.17754 C 0.23386 0.20463 0.225 0.1868 0.23451 0.2044 C 0.23672 0.21528 0.2448 0.23495 0.25105 0.24259 C 0.25287 0.24514 0.25586 0.24491 0.25821 0.2456 C 0.29063 0.24375 0.32318 0.24259 0.35547 0.23958 C 0.35795 0.23958 0.3612 0.23958 0.36263 0.23657 C 0.43659 0.08125 0.45052 -0.16922 0.58789 -0.22778 C 0.59024 -0.22477 0.59297 -0.22246 0.59493 -0.21898 C 0.59636 -0.21644 0.59545 -0.21227 0.59727 -0.20996 C 0.59961 -0.20695 0.60352 -0.20602 0.60677 -0.20417 C 0.61849 -0.20509 0.63047 -0.20556 0.64232 -0.20718 C 0.65079 -0.20834 0.65782 -0.21597 0.66602 -0.21898 C 0.69883 -0.23079 0.73776 -0.25556 0.7586 -0.28982 C 0.76081 -0.29861 0.76133 -0.30232 0.76563 -0.31065 C 0.7694 -0.31783 0.77748 -0.33125 0.77748 -0.33102 C 0.77826 -0.33426 0.78177 -0.33797 0.77995 -0.34028 C 0.77722 -0.34375 0.77188 -0.3419 0.7681 -0.34306 C 0.76498 -0.34398 0.76185 -0.34514 0.7586 -0.34607 C 0.73881 -0.34375 0.71771 -0.34699 0.69935 -0.33727 C 0.68164 -0.32778 0.66784 -0.31806 0.64948 -0.31065 C 0.62852 -0.29051 0.65443 -0.31343 0.6211 -0.29283 C 0.61576 -0.28959 0.61172 -0.28449 0.60677 -0.28102 C 0.59349 -0.27199 0.58047 -0.26435 0.56654 -0.25718 C 0.55065 -0.24908 0.53789 -0.2331 0.52162 -0.22778 C 0.49961 -0.20834 0.47826 -0.18843 0.45495 -0.17153 C 0.45261 -0.16968 0.45013 -0.16759 0.44792 -0.16551 C 0.44388 -0.16181 0.4405 -0.15695 0.43607 -0.15371 C 0.42709 -0.14699 0.41654 -0.14329 0.40769 -0.13588 C 0.38542 -0.11736 0.36537 -0.10347 0.34128 -0.08866 C 0.33425 -0.08426 0.32839 -0.07709 0.32214 -0.07107 C 0.30235 -0.05255 0.31823 -0.07014 0.30092 -0.05625 C 0.27761 -0.03773 0.29284 -0.04422 0.27474 -0.03843 C 0.24532 -0.01111 0.28698 -0.04815 0.25339 -0.02361 C 0.23151 -0.00741 0.21394 0.01342 0.18946 0.02384 C 0.18399 0.0287 0.17878 0.03449 0.17279 0.03866 C 0.17006 0.04051 0.16615 0.03958 0.16342 0.04166 C 0.16042 0.04375 0.15899 0.04791 0.15612 0.05046 C 0.14948 0.05648 0.13099 0.06782 0.12539 0.07129 C 0.11589 0.07731 0.10977 0.08727 0.09935 0.09166 C 0.07982 0.11018 0.05873 0.12384 0.03763 0.13912 C 0.0293 0.14514 0.02552 0.15301 0.01641 0.15694 C 0.01146 0.15486 0.00612 0.1544 0.00209 0.15092 C -0.00416 0.14537 -0.01445 0.13032 -0.01445 0.13055 C -0.01692 0.1206 -0.02148 0.11342 -0.02395 0.10347 C -0.02734 0.06991 -0.0289 0.0243 0.00209 0.01203 C 0.0211 0.01296 0.04024 0.0125 0.05912 0.01481 C 0.07709 0.01713 0.09427 0.03449 0.11107 0.04166 C 0.12487 0.0544 0.13308 0.06041 0.14206 0.07708 C 0.14545 0.09051 0.14922 0.09629 0.15391 0.10949 C 0.16602 0.14259 0.15209 0.11528 0.16342 0.13611 C 0.16589 0.14791 0.16732 0.15578 0.17279 0.16574 C 0.1767 0.18449 0.18321 0.20185 0.18946 0.21921 C 0.19258 0.22731 0.19896 0.24259 0.19896 0.24282 C 0.20417 0.28125 0.22162 0.31157 0.25339 0.31967 C 0.29701 0.31875 0.34037 0.31852 0.38386 0.31666 C 0.39336 0.3162 0.40105 0.30764 0.41003 0.30486 C 0.42787 0.29907 0.4461 0.29583 0.46446 0.29305 C 0.48503 0.29375 0.5056 0.29398 0.52618 0.29583 C 0.54454 0.29745 0.57552 0.3206 0.59024 0.33449 C 0.61511 0.35741 0.60274 0.35116 0.61849 0.3581 C 0.62487 0.36597 0.63138 0.37407 0.63776 0.38194 C 0.6405 0.38541 0.64454 0.38703 0.64714 0.39074 C 0.6724 0.42592 0.64688 0.40046 0.66836 0.42014 C 0.72344 0.41481 0.71576 0.42037 0.74896 0.39953 C 0.7642 0.37315 0.76016 0.37986 0.76563 0.3493 C 0.76836 0.33449 0.7681 0.34491 0.7681 0.3375 " pathEditMode="relative" rAng="0" ptsTypes="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4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131</Words>
  <PresentationFormat>On-screen Show (4:3)</PresentationFormat>
  <Paragraphs>48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.VnAvant</vt:lpstr>
      <vt:lpstr>.VnTime</vt:lpstr>
      <vt:lpstr>Arial</vt:lpstr>
      <vt:lpstr>Calibri</vt:lpstr>
      <vt:lpstr>Century Gothic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2020-08-18T11:40:23Z</dcterms:created>
  <dcterms:modified xsi:type="dcterms:W3CDTF">2020-11-09T17:09:40Z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