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75" r:id="rId3"/>
  </p:sldMasterIdLst>
  <p:notesMasterIdLst>
    <p:notesMasterId r:id="rId33"/>
  </p:notesMasterIdLst>
  <p:sldIdLst>
    <p:sldId id="300" r:id="rId4"/>
    <p:sldId id="304" r:id="rId5"/>
    <p:sldId id="302" r:id="rId6"/>
    <p:sldId id="303" r:id="rId7"/>
    <p:sldId id="292" r:id="rId8"/>
    <p:sldId id="301" r:id="rId9"/>
    <p:sldId id="306" r:id="rId10"/>
    <p:sldId id="305" r:id="rId11"/>
    <p:sldId id="310" r:id="rId12"/>
    <p:sldId id="307" r:id="rId13"/>
    <p:sldId id="333" r:id="rId14"/>
    <p:sldId id="309" r:id="rId15"/>
    <p:sldId id="334" r:id="rId16"/>
    <p:sldId id="312" r:id="rId17"/>
    <p:sldId id="314" r:id="rId18"/>
    <p:sldId id="335" r:id="rId19"/>
    <p:sldId id="336" r:id="rId20"/>
    <p:sldId id="337" r:id="rId21"/>
    <p:sldId id="338" r:id="rId22"/>
    <p:sldId id="340" r:id="rId23"/>
    <p:sldId id="327" r:id="rId24"/>
    <p:sldId id="315" r:id="rId25"/>
    <p:sldId id="342" r:id="rId26"/>
    <p:sldId id="332" r:id="rId27"/>
    <p:sldId id="331" r:id="rId28"/>
    <p:sldId id="295" r:id="rId29"/>
    <p:sldId id="328" r:id="rId30"/>
    <p:sldId id="341" r:id="rId31"/>
    <p:sldId id="33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25"/>
    <p:restoredTop sz="94657"/>
  </p:normalViewPr>
  <p:slideViewPr>
    <p:cSldViewPr snapToGrid="0">
      <p:cViewPr varScale="1">
        <p:scale>
          <a:sx n="82" d="100"/>
          <a:sy n="82" d="100"/>
        </p:scale>
        <p:origin x="979" y="67"/>
      </p:cViewPr>
      <p:guideLst>
        <p:guide orient="horz" pos="2160"/>
        <p:guide pos="3840"/>
      </p:guideLst>
    </p:cSldViewPr>
  </p:slideViewPr>
  <p:notesTextViewPr>
    <p:cViewPr>
      <p:scale>
        <a:sx n="1" d="1"/>
        <a:sy n="1" d="1"/>
      </p:scale>
      <p:origin x="0" y="0"/>
    </p:cViewPr>
  </p:notesTextViewPr>
  <p:notesViewPr>
    <p:cSldViewPr snapToGrid="0">
      <p:cViewPr varScale="1">
        <p:scale>
          <a:sx n="52" d="100"/>
          <a:sy n="52" d="100"/>
        </p:scale>
        <p:origin x="2608" y="6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6/23/2022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a:t>
            </a:r>
            <a:r>
              <a:rPr lang="en-US" dirty="0" err="1"/>
              <a:t>vào</a:t>
            </a:r>
            <a:r>
              <a:rPr lang="en-US" baseline="0" dirty="0"/>
              <a:t> </a:t>
            </a:r>
            <a:r>
              <a:rPr lang="en-US" baseline="0" dirty="0" err="1"/>
              <a:t>từng</a:t>
            </a:r>
            <a:r>
              <a:rPr lang="en-US" baseline="0" dirty="0"/>
              <a:t> </a:t>
            </a:r>
            <a:r>
              <a:rPr lang="en-US" baseline="0" dirty="0" err="1"/>
              <a:t>cụm</a:t>
            </a:r>
            <a:r>
              <a:rPr lang="en-US" baseline="0" dirty="0"/>
              <a:t> </a:t>
            </a:r>
            <a:r>
              <a:rPr lang="en-US" baseline="0" dirty="0" err="1"/>
              <a:t>nghe</a:t>
            </a:r>
            <a:r>
              <a:rPr lang="en-US" baseline="0" dirty="0"/>
              <a:t> </a:t>
            </a:r>
            <a:r>
              <a:rPr lang="en-US" baseline="0" dirty="0" err="1"/>
              <a:t>âm</a:t>
            </a:r>
            <a:r>
              <a:rPr lang="en-US" baseline="0" dirty="0"/>
              <a:t> </a:t>
            </a:r>
            <a:r>
              <a:rPr lang="en-US" baseline="0" dirty="0" err="1"/>
              <a:t>thanh</a:t>
            </a:r>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10</a:t>
            </a:fld>
            <a:endParaRPr lang="en-US"/>
          </a:p>
        </p:txBody>
      </p:sp>
    </p:spTree>
    <p:extLst>
      <p:ext uri="{BB962C8B-B14F-4D97-AF65-F5344CB8AC3E}">
        <p14:creationId xmlns:p14="http://schemas.microsoft.com/office/powerpoint/2010/main" val="3351843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573120"/>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59554-6434-4214-AB10-6CB50ED3D6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C3356D-2E28-481D-8074-7A1AEA632F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AB1B55-F820-42A4-9BE3-8DE27FADFE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25B3E7-F5AB-4BA7-8731-0E81641AE1F3}"/>
              </a:ext>
            </a:extLst>
          </p:cNvPr>
          <p:cNvSpPr>
            <a:spLocks noGrp="1"/>
          </p:cNvSpPr>
          <p:nvPr>
            <p:ph type="dt" sz="half" idx="10"/>
          </p:nvPr>
        </p:nvSpPr>
        <p:spPr/>
        <p:txBody>
          <a:bodyPr/>
          <a:lstStyle/>
          <a:p>
            <a:fld id="{97779615-7DB2-48D7-AC43-E2F5253EE0AB}" type="datetimeFigureOut">
              <a:rPr lang="en-US" smtClean="0"/>
              <a:t>6/23/2022</a:t>
            </a:fld>
            <a:endParaRPr lang="en-US"/>
          </a:p>
        </p:txBody>
      </p:sp>
      <p:sp>
        <p:nvSpPr>
          <p:cNvPr id="6" name="Footer Placeholder 5">
            <a:extLst>
              <a:ext uri="{FF2B5EF4-FFF2-40B4-BE49-F238E27FC236}">
                <a16:creationId xmlns:a16="http://schemas.microsoft.com/office/drawing/2014/main" id="{86040980-E8B1-485B-9DBD-7377DAAE1C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AB0C6B-804A-4F0A-BB10-04E30F389A5D}"/>
              </a:ext>
            </a:extLst>
          </p:cNvPr>
          <p:cNvSpPr>
            <a:spLocks noGrp="1"/>
          </p:cNvSpPr>
          <p:nvPr>
            <p:ph type="sldNum" sz="quarter" idx="12"/>
          </p:nvPr>
        </p:nvSpPr>
        <p:spPr/>
        <p:txBody>
          <a:bodyPr/>
          <a:lstStyle/>
          <a:p>
            <a:fld id="{66DE3625-4048-4B82-8AB1-2F0626CEB154}" type="slidenum">
              <a:rPr lang="en-US" smtClean="0"/>
              <a:t>‹#›</a:t>
            </a:fld>
            <a:endParaRPr lang="en-US"/>
          </a:p>
        </p:txBody>
      </p:sp>
    </p:spTree>
    <p:extLst>
      <p:ext uri="{BB962C8B-B14F-4D97-AF65-F5344CB8AC3E}">
        <p14:creationId xmlns:p14="http://schemas.microsoft.com/office/powerpoint/2010/main" val="2406081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FC39E-C252-4ECB-8226-D9CF7EC2E6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26DF73-D395-48E0-929D-B0B4A7EAC4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A65E79-02C9-4A9B-AA2B-F8A46AB819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8C44A5-3F6E-4535-9FD6-BF8EA86ABC80}"/>
              </a:ext>
            </a:extLst>
          </p:cNvPr>
          <p:cNvSpPr>
            <a:spLocks noGrp="1"/>
          </p:cNvSpPr>
          <p:nvPr>
            <p:ph type="dt" sz="half" idx="10"/>
          </p:nvPr>
        </p:nvSpPr>
        <p:spPr/>
        <p:txBody>
          <a:bodyPr/>
          <a:lstStyle/>
          <a:p>
            <a:fld id="{97779615-7DB2-48D7-AC43-E2F5253EE0AB}" type="datetimeFigureOut">
              <a:rPr lang="en-US" smtClean="0"/>
              <a:t>6/23/2022</a:t>
            </a:fld>
            <a:endParaRPr lang="en-US"/>
          </a:p>
        </p:txBody>
      </p:sp>
      <p:sp>
        <p:nvSpPr>
          <p:cNvPr id="6" name="Footer Placeholder 5">
            <a:extLst>
              <a:ext uri="{FF2B5EF4-FFF2-40B4-BE49-F238E27FC236}">
                <a16:creationId xmlns:a16="http://schemas.microsoft.com/office/drawing/2014/main" id="{74E9EEB5-C356-4987-9FD0-1D935021B3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6172AC-7755-447E-9B6A-FE6E76193579}"/>
              </a:ext>
            </a:extLst>
          </p:cNvPr>
          <p:cNvSpPr>
            <a:spLocks noGrp="1"/>
          </p:cNvSpPr>
          <p:nvPr>
            <p:ph type="sldNum" sz="quarter" idx="12"/>
          </p:nvPr>
        </p:nvSpPr>
        <p:spPr/>
        <p:txBody>
          <a:bodyPr/>
          <a:lstStyle/>
          <a:p>
            <a:fld id="{66DE3625-4048-4B82-8AB1-2F0626CEB154}" type="slidenum">
              <a:rPr lang="en-US" smtClean="0"/>
              <a:t>‹#›</a:t>
            </a:fld>
            <a:endParaRPr lang="en-US"/>
          </a:p>
        </p:txBody>
      </p:sp>
    </p:spTree>
    <p:extLst>
      <p:ext uri="{BB962C8B-B14F-4D97-AF65-F5344CB8AC3E}">
        <p14:creationId xmlns:p14="http://schemas.microsoft.com/office/powerpoint/2010/main" val="2004714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80905-943B-4882-A326-04537C5353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72597D-F625-4BD8-A4C1-57C396EEEA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B15D4C-EC1C-489B-A821-EF3DFC688C7E}"/>
              </a:ext>
            </a:extLst>
          </p:cNvPr>
          <p:cNvSpPr>
            <a:spLocks noGrp="1"/>
          </p:cNvSpPr>
          <p:nvPr>
            <p:ph type="dt" sz="half" idx="10"/>
          </p:nvPr>
        </p:nvSpPr>
        <p:spPr/>
        <p:txBody>
          <a:bodyPr/>
          <a:lstStyle/>
          <a:p>
            <a:fld id="{97779615-7DB2-48D7-AC43-E2F5253EE0AB}" type="datetimeFigureOut">
              <a:rPr lang="en-US" smtClean="0"/>
              <a:t>6/23/2022</a:t>
            </a:fld>
            <a:endParaRPr lang="en-US"/>
          </a:p>
        </p:txBody>
      </p:sp>
      <p:sp>
        <p:nvSpPr>
          <p:cNvPr id="5" name="Footer Placeholder 4">
            <a:extLst>
              <a:ext uri="{FF2B5EF4-FFF2-40B4-BE49-F238E27FC236}">
                <a16:creationId xmlns:a16="http://schemas.microsoft.com/office/drawing/2014/main" id="{06881395-F51C-4E70-88F1-96DCE9A58F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34382-C847-4526-9CD8-91BE476A4F7E}"/>
              </a:ext>
            </a:extLst>
          </p:cNvPr>
          <p:cNvSpPr>
            <a:spLocks noGrp="1"/>
          </p:cNvSpPr>
          <p:nvPr>
            <p:ph type="sldNum" sz="quarter" idx="12"/>
          </p:nvPr>
        </p:nvSpPr>
        <p:spPr/>
        <p:txBody>
          <a:bodyPr/>
          <a:lstStyle/>
          <a:p>
            <a:fld id="{66DE3625-4048-4B82-8AB1-2F0626CEB154}" type="slidenum">
              <a:rPr lang="en-US" smtClean="0"/>
              <a:t>‹#›</a:t>
            </a:fld>
            <a:endParaRPr lang="en-US"/>
          </a:p>
        </p:txBody>
      </p:sp>
    </p:spTree>
    <p:extLst>
      <p:ext uri="{BB962C8B-B14F-4D97-AF65-F5344CB8AC3E}">
        <p14:creationId xmlns:p14="http://schemas.microsoft.com/office/powerpoint/2010/main" val="1928207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C06A8-84D9-431E-995A-AD5C1B78F29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77F8F8-A164-492F-8737-F5F8D2DB0D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EF0E29-086C-45F9-A08D-A133017C3479}"/>
              </a:ext>
            </a:extLst>
          </p:cNvPr>
          <p:cNvSpPr>
            <a:spLocks noGrp="1"/>
          </p:cNvSpPr>
          <p:nvPr>
            <p:ph type="dt" sz="half" idx="10"/>
          </p:nvPr>
        </p:nvSpPr>
        <p:spPr/>
        <p:txBody>
          <a:bodyPr/>
          <a:lstStyle/>
          <a:p>
            <a:fld id="{97779615-7DB2-48D7-AC43-E2F5253EE0AB}" type="datetimeFigureOut">
              <a:rPr lang="en-US" smtClean="0"/>
              <a:t>6/23/2022</a:t>
            </a:fld>
            <a:endParaRPr lang="en-US"/>
          </a:p>
        </p:txBody>
      </p:sp>
      <p:sp>
        <p:nvSpPr>
          <p:cNvPr id="5" name="Footer Placeholder 4">
            <a:extLst>
              <a:ext uri="{FF2B5EF4-FFF2-40B4-BE49-F238E27FC236}">
                <a16:creationId xmlns:a16="http://schemas.microsoft.com/office/drawing/2014/main" id="{08D64F67-5EF2-4B48-AD07-74EBB28500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F86664-C9E8-4462-8FBB-BA770F2D8F13}"/>
              </a:ext>
            </a:extLst>
          </p:cNvPr>
          <p:cNvSpPr>
            <a:spLocks noGrp="1"/>
          </p:cNvSpPr>
          <p:nvPr>
            <p:ph type="sldNum" sz="quarter" idx="12"/>
          </p:nvPr>
        </p:nvSpPr>
        <p:spPr/>
        <p:txBody>
          <a:bodyPr/>
          <a:lstStyle/>
          <a:p>
            <a:fld id="{66DE3625-4048-4B82-8AB1-2F0626CEB154}" type="slidenum">
              <a:rPr lang="en-US" smtClean="0"/>
              <a:t>‹#›</a:t>
            </a:fld>
            <a:endParaRPr lang="en-US"/>
          </a:p>
        </p:txBody>
      </p:sp>
    </p:spTree>
    <p:extLst>
      <p:ext uri="{BB962C8B-B14F-4D97-AF65-F5344CB8AC3E}">
        <p14:creationId xmlns:p14="http://schemas.microsoft.com/office/powerpoint/2010/main" val="2396844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934A2-D52E-4374-A968-3271584B17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2F40C2-6D5E-4A3E-BC48-10CA7740AD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F41669-4754-4DDB-B978-6E664158B981}"/>
              </a:ext>
            </a:extLst>
          </p:cNvPr>
          <p:cNvSpPr>
            <a:spLocks noGrp="1"/>
          </p:cNvSpPr>
          <p:nvPr>
            <p:ph type="dt" sz="half" idx="10"/>
          </p:nvPr>
        </p:nvSpPr>
        <p:spPr/>
        <p:txBody>
          <a:bodyPr/>
          <a:lstStyle/>
          <a:p>
            <a:fld id="{A1E33923-D798-4AEF-8258-41B6132BE18C}" type="datetimeFigureOut">
              <a:rPr lang="en-US" smtClean="0"/>
              <a:t>6/23/2022</a:t>
            </a:fld>
            <a:endParaRPr lang="en-US"/>
          </a:p>
        </p:txBody>
      </p:sp>
      <p:sp>
        <p:nvSpPr>
          <p:cNvPr id="5" name="Footer Placeholder 4">
            <a:extLst>
              <a:ext uri="{FF2B5EF4-FFF2-40B4-BE49-F238E27FC236}">
                <a16:creationId xmlns:a16="http://schemas.microsoft.com/office/drawing/2014/main" id="{085FCBB9-6C5D-4DA9-B52E-74F3C50E2E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08780F-0A2E-4E30-A9BC-91A3C4A7D205}"/>
              </a:ext>
            </a:extLst>
          </p:cNvPr>
          <p:cNvSpPr>
            <a:spLocks noGrp="1"/>
          </p:cNvSpPr>
          <p:nvPr>
            <p:ph type="sldNum" sz="quarter" idx="12"/>
          </p:nvPr>
        </p:nvSpPr>
        <p:spPr/>
        <p:txBody>
          <a:bodyPr/>
          <a:lstStyle/>
          <a:p>
            <a:fld id="{656C2158-76F8-4147-9C67-FE95C5F2D457}" type="slidenum">
              <a:rPr lang="en-US" smtClean="0"/>
              <a:t>‹#›</a:t>
            </a:fld>
            <a:endParaRPr lang="en-US"/>
          </a:p>
        </p:txBody>
      </p:sp>
    </p:spTree>
    <p:extLst>
      <p:ext uri="{BB962C8B-B14F-4D97-AF65-F5344CB8AC3E}">
        <p14:creationId xmlns:p14="http://schemas.microsoft.com/office/powerpoint/2010/main" val="38667916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CC50E-CBFF-49AE-92DA-E21155463D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F570EB-C900-474A-A6CD-6A2BBAFB6C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DA9D13-3319-436A-A6C4-60D9EB9B544B}"/>
              </a:ext>
            </a:extLst>
          </p:cNvPr>
          <p:cNvSpPr>
            <a:spLocks noGrp="1"/>
          </p:cNvSpPr>
          <p:nvPr>
            <p:ph type="dt" sz="half" idx="10"/>
          </p:nvPr>
        </p:nvSpPr>
        <p:spPr/>
        <p:txBody>
          <a:bodyPr/>
          <a:lstStyle/>
          <a:p>
            <a:fld id="{A1E33923-D798-4AEF-8258-41B6132BE18C}" type="datetimeFigureOut">
              <a:rPr lang="en-US" smtClean="0"/>
              <a:t>6/23/2022</a:t>
            </a:fld>
            <a:endParaRPr lang="en-US"/>
          </a:p>
        </p:txBody>
      </p:sp>
      <p:sp>
        <p:nvSpPr>
          <p:cNvPr id="5" name="Footer Placeholder 4">
            <a:extLst>
              <a:ext uri="{FF2B5EF4-FFF2-40B4-BE49-F238E27FC236}">
                <a16:creationId xmlns:a16="http://schemas.microsoft.com/office/drawing/2014/main" id="{42C8B166-DD8E-4410-BD83-EA85212745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339F05-5B6E-459C-8ACC-FB13142C54CE}"/>
              </a:ext>
            </a:extLst>
          </p:cNvPr>
          <p:cNvSpPr>
            <a:spLocks noGrp="1"/>
          </p:cNvSpPr>
          <p:nvPr>
            <p:ph type="sldNum" sz="quarter" idx="12"/>
          </p:nvPr>
        </p:nvSpPr>
        <p:spPr/>
        <p:txBody>
          <a:bodyPr/>
          <a:lstStyle/>
          <a:p>
            <a:fld id="{656C2158-76F8-4147-9C67-FE95C5F2D457}" type="slidenum">
              <a:rPr lang="en-US" smtClean="0"/>
              <a:t>‹#›</a:t>
            </a:fld>
            <a:endParaRPr lang="en-US"/>
          </a:p>
        </p:txBody>
      </p:sp>
    </p:spTree>
    <p:extLst>
      <p:ext uri="{BB962C8B-B14F-4D97-AF65-F5344CB8AC3E}">
        <p14:creationId xmlns:p14="http://schemas.microsoft.com/office/powerpoint/2010/main" val="3714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27105-C782-4131-A940-26F283D62B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90E6AF-1FC3-4635-9CC3-D56F41CBDF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AFD2D8-11B3-41D9-99F9-84277F3454B0}"/>
              </a:ext>
            </a:extLst>
          </p:cNvPr>
          <p:cNvSpPr>
            <a:spLocks noGrp="1"/>
          </p:cNvSpPr>
          <p:nvPr>
            <p:ph type="dt" sz="half" idx="10"/>
          </p:nvPr>
        </p:nvSpPr>
        <p:spPr/>
        <p:txBody>
          <a:bodyPr/>
          <a:lstStyle/>
          <a:p>
            <a:fld id="{A1E33923-D798-4AEF-8258-41B6132BE18C}" type="datetimeFigureOut">
              <a:rPr lang="en-US" smtClean="0"/>
              <a:t>6/23/2022</a:t>
            </a:fld>
            <a:endParaRPr lang="en-US"/>
          </a:p>
        </p:txBody>
      </p:sp>
      <p:sp>
        <p:nvSpPr>
          <p:cNvPr id="5" name="Footer Placeholder 4">
            <a:extLst>
              <a:ext uri="{FF2B5EF4-FFF2-40B4-BE49-F238E27FC236}">
                <a16:creationId xmlns:a16="http://schemas.microsoft.com/office/drawing/2014/main" id="{78D39081-B02B-4373-80A6-ED544E7558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41B691-0377-495A-95A0-B9F710696850}"/>
              </a:ext>
            </a:extLst>
          </p:cNvPr>
          <p:cNvSpPr>
            <a:spLocks noGrp="1"/>
          </p:cNvSpPr>
          <p:nvPr>
            <p:ph type="sldNum" sz="quarter" idx="12"/>
          </p:nvPr>
        </p:nvSpPr>
        <p:spPr/>
        <p:txBody>
          <a:bodyPr/>
          <a:lstStyle/>
          <a:p>
            <a:fld id="{656C2158-76F8-4147-9C67-FE95C5F2D457}" type="slidenum">
              <a:rPr lang="en-US" smtClean="0"/>
              <a:t>‹#›</a:t>
            </a:fld>
            <a:endParaRPr lang="en-US"/>
          </a:p>
        </p:txBody>
      </p:sp>
    </p:spTree>
    <p:extLst>
      <p:ext uri="{BB962C8B-B14F-4D97-AF65-F5344CB8AC3E}">
        <p14:creationId xmlns:p14="http://schemas.microsoft.com/office/powerpoint/2010/main" val="1563238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2E267-3FC6-4B39-9ECC-816A89EDFA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C20523-864B-4B36-83D6-C6D32B4ED5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F8F560-A105-4344-B471-2DBD61BD1A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694D81-5F2B-43EF-814A-735973AB75C3}"/>
              </a:ext>
            </a:extLst>
          </p:cNvPr>
          <p:cNvSpPr>
            <a:spLocks noGrp="1"/>
          </p:cNvSpPr>
          <p:nvPr>
            <p:ph type="dt" sz="half" idx="10"/>
          </p:nvPr>
        </p:nvSpPr>
        <p:spPr/>
        <p:txBody>
          <a:bodyPr/>
          <a:lstStyle/>
          <a:p>
            <a:fld id="{A1E33923-D798-4AEF-8258-41B6132BE18C}" type="datetimeFigureOut">
              <a:rPr lang="en-US" smtClean="0"/>
              <a:t>6/23/2022</a:t>
            </a:fld>
            <a:endParaRPr lang="en-US"/>
          </a:p>
        </p:txBody>
      </p:sp>
      <p:sp>
        <p:nvSpPr>
          <p:cNvPr id="6" name="Footer Placeholder 5">
            <a:extLst>
              <a:ext uri="{FF2B5EF4-FFF2-40B4-BE49-F238E27FC236}">
                <a16:creationId xmlns:a16="http://schemas.microsoft.com/office/drawing/2014/main" id="{718AF0BA-D068-4755-8A2B-6CC18CE0E1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AE2EDD-4885-4A7D-8A3E-529E07CF0EF4}"/>
              </a:ext>
            </a:extLst>
          </p:cNvPr>
          <p:cNvSpPr>
            <a:spLocks noGrp="1"/>
          </p:cNvSpPr>
          <p:nvPr>
            <p:ph type="sldNum" sz="quarter" idx="12"/>
          </p:nvPr>
        </p:nvSpPr>
        <p:spPr/>
        <p:txBody>
          <a:bodyPr/>
          <a:lstStyle/>
          <a:p>
            <a:fld id="{656C2158-76F8-4147-9C67-FE95C5F2D457}" type="slidenum">
              <a:rPr lang="en-US" smtClean="0"/>
              <a:t>‹#›</a:t>
            </a:fld>
            <a:endParaRPr lang="en-US"/>
          </a:p>
        </p:txBody>
      </p:sp>
    </p:spTree>
    <p:extLst>
      <p:ext uri="{BB962C8B-B14F-4D97-AF65-F5344CB8AC3E}">
        <p14:creationId xmlns:p14="http://schemas.microsoft.com/office/powerpoint/2010/main" val="865136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3A78D-0E08-4AA5-8877-A94140D722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AAB74F-701F-4547-AF2D-B186BF5D52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B3CAFF-3977-4EF4-8F1F-11AC1D3A80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E2CA46-5CDA-4E73-86F9-177E169183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D02DDC-C17E-49BD-AFED-D5BC1A417C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173D70-E61B-4D20-8C97-2E80F9D68776}"/>
              </a:ext>
            </a:extLst>
          </p:cNvPr>
          <p:cNvSpPr>
            <a:spLocks noGrp="1"/>
          </p:cNvSpPr>
          <p:nvPr>
            <p:ph type="dt" sz="half" idx="10"/>
          </p:nvPr>
        </p:nvSpPr>
        <p:spPr/>
        <p:txBody>
          <a:bodyPr/>
          <a:lstStyle/>
          <a:p>
            <a:fld id="{A1E33923-D798-4AEF-8258-41B6132BE18C}" type="datetimeFigureOut">
              <a:rPr lang="en-US" smtClean="0"/>
              <a:t>6/23/2022</a:t>
            </a:fld>
            <a:endParaRPr lang="en-US"/>
          </a:p>
        </p:txBody>
      </p:sp>
      <p:sp>
        <p:nvSpPr>
          <p:cNvPr id="8" name="Footer Placeholder 7">
            <a:extLst>
              <a:ext uri="{FF2B5EF4-FFF2-40B4-BE49-F238E27FC236}">
                <a16:creationId xmlns:a16="http://schemas.microsoft.com/office/drawing/2014/main" id="{C3E37A34-2AC9-4622-BAB3-D3320D96A5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48777A-CAFA-4576-8A11-C4942A9A2B7A}"/>
              </a:ext>
            </a:extLst>
          </p:cNvPr>
          <p:cNvSpPr>
            <a:spLocks noGrp="1"/>
          </p:cNvSpPr>
          <p:nvPr>
            <p:ph type="sldNum" sz="quarter" idx="12"/>
          </p:nvPr>
        </p:nvSpPr>
        <p:spPr/>
        <p:txBody>
          <a:bodyPr/>
          <a:lstStyle/>
          <a:p>
            <a:fld id="{656C2158-76F8-4147-9C67-FE95C5F2D457}" type="slidenum">
              <a:rPr lang="en-US" smtClean="0"/>
              <a:t>‹#›</a:t>
            </a:fld>
            <a:endParaRPr lang="en-US"/>
          </a:p>
        </p:txBody>
      </p:sp>
    </p:spTree>
    <p:extLst>
      <p:ext uri="{BB962C8B-B14F-4D97-AF65-F5344CB8AC3E}">
        <p14:creationId xmlns:p14="http://schemas.microsoft.com/office/powerpoint/2010/main" val="25019888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8549F-41A0-43B3-8113-08C0730D78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67E32A-4F6A-41EC-82EE-8A43407B956C}"/>
              </a:ext>
            </a:extLst>
          </p:cNvPr>
          <p:cNvSpPr>
            <a:spLocks noGrp="1"/>
          </p:cNvSpPr>
          <p:nvPr>
            <p:ph type="dt" sz="half" idx="10"/>
          </p:nvPr>
        </p:nvSpPr>
        <p:spPr/>
        <p:txBody>
          <a:bodyPr/>
          <a:lstStyle/>
          <a:p>
            <a:fld id="{A1E33923-D798-4AEF-8258-41B6132BE18C}" type="datetimeFigureOut">
              <a:rPr lang="en-US" smtClean="0"/>
              <a:t>6/23/2022</a:t>
            </a:fld>
            <a:endParaRPr lang="en-US"/>
          </a:p>
        </p:txBody>
      </p:sp>
      <p:sp>
        <p:nvSpPr>
          <p:cNvPr id="4" name="Footer Placeholder 3">
            <a:extLst>
              <a:ext uri="{FF2B5EF4-FFF2-40B4-BE49-F238E27FC236}">
                <a16:creationId xmlns:a16="http://schemas.microsoft.com/office/drawing/2014/main" id="{E2D87B1D-54D4-431D-8A29-F86275F5E4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BAD35D-3B01-4BE6-A090-D002F2EF3637}"/>
              </a:ext>
            </a:extLst>
          </p:cNvPr>
          <p:cNvSpPr>
            <a:spLocks noGrp="1"/>
          </p:cNvSpPr>
          <p:nvPr>
            <p:ph type="sldNum" sz="quarter" idx="12"/>
          </p:nvPr>
        </p:nvSpPr>
        <p:spPr/>
        <p:txBody>
          <a:bodyPr/>
          <a:lstStyle/>
          <a:p>
            <a:fld id="{656C2158-76F8-4147-9C67-FE95C5F2D457}" type="slidenum">
              <a:rPr lang="en-US" smtClean="0"/>
              <a:t>‹#›</a:t>
            </a:fld>
            <a:endParaRPr lang="en-US"/>
          </a:p>
        </p:txBody>
      </p:sp>
    </p:spTree>
    <p:extLst>
      <p:ext uri="{BB962C8B-B14F-4D97-AF65-F5344CB8AC3E}">
        <p14:creationId xmlns:p14="http://schemas.microsoft.com/office/powerpoint/2010/main" val="4023288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217771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83B3C-066B-419B-99BF-B0E81A7FBB90}"/>
              </a:ext>
            </a:extLst>
          </p:cNvPr>
          <p:cNvSpPr>
            <a:spLocks noGrp="1"/>
          </p:cNvSpPr>
          <p:nvPr>
            <p:ph type="dt" sz="half" idx="10"/>
          </p:nvPr>
        </p:nvSpPr>
        <p:spPr/>
        <p:txBody>
          <a:bodyPr/>
          <a:lstStyle/>
          <a:p>
            <a:fld id="{A1E33923-D798-4AEF-8258-41B6132BE18C}" type="datetimeFigureOut">
              <a:rPr lang="en-US" smtClean="0"/>
              <a:t>6/23/2022</a:t>
            </a:fld>
            <a:endParaRPr lang="en-US"/>
          </a:p>
        </p:txBody>
      </p:sp>
      <p:sp>
        <p:nvSpPr>
          <p:cNvPr id="3" name="Footer Placeholder 2">
            <a:extLst>
              <a:ext uri="{FF2B5EF4-FFF2-40B4-BE49-F238E27FC236}">
                <a16:creationId xmlns:a16="http://schemas.microsoft.com/office/drawing/2014/main" id="{D9A1A000-49D7-44FD-83FE-7A09F77A97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25ED83C-B92D-4B68-A15B-FC756CD254CA}"/>
              </a:ext>
            </a:extLst>
          </p:cNvPr>
          <p:cNvSpPr>
            <a:spLocks noGrp="1"/>
          </p:cNvSpPr>
          <p:nvPr>
            <p:ph type="sldNum" sz="quarter" idx="12"/>
          </p:nvPr>
        </p:nvSpPr>
        <p:spPr/>
        <p:txBody>
          <a:bodyPr/>
          <a:lstStyle/>
          <a:p>
            <a:fld id="{656C2158-76F8-4147-9C67-FE95C5F2D457}" type="slidenum">
              <a:rPr lang="en-US" smtClean="0"/>
              <a:t>‹#›</a:t>
            </a:fld>
            <a:endParaRPr lang="en-US"/>
          </a:p>
        </p:txBody>
      </p:sp>
    </p:spTree>
    <p:extLst>
      <p:ext uri="{BB962C8B-B14F-4D97-AF65-F5344CB8AC3E}">
        <p14:creationId xmlns:p14="http://schemas.microsoft.com/office/powerpoint/2010/main" val="1773652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C29E4-9238-4D7A-A8A7-AF104FE47C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CA1ADF-5E71-49FB-89D8-1AB5575DAD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37E4E1-252D-4E6E-8A3E-AB74BEB65B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08570B-F259-4F82-8E4A-DEE1D8D7879C}"/>
              </a:ext>
            </a:extLst>
          </p:cNvPr>
          <p:cNvSpPr>
            <a:spLocks noGrp="1"/>
          </p:cNvSpPr>
          <p:nvPr>
            <p:ph type="dt" sz="half" idx="10"/>
          </p:nvPr>
        </p:nvSpPr>
        <p:spPr/>
        <p:txBody>
          <a:bodyPr/>
          <a:lstStyle/>
          <a:p>
            <a:fld id="{A1E33923-D798-4AEF-8258-41B6132BE18C}" type="datetimeFigureOut">
              <a:rPr lang="en-US" smtClean="0"/>
              <a:t>6/23/2022</a:t>
            </a:fld>
            <a:endParaRPr lang="en-US"/>
          </a:p>
        </p:txBody>
      </p:sp>
      <p:sp>
        <p:nvSpPr>
          <p:cNvPr id="6" name="Footer Placeholder 5">
            <a:extLst>
              <a:ext uri="{FF2B5EF4-FFF2-40B4-BE49-F238E27FC236}">
                <a16:creationId xmlns:a16="http://schemas.microsoft.com/office/drawing/2014/main" id="{3858537F-F188-4E5C-92CD-9E3F1BFDED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FC49CD-B380-418F-AA7B-1955D4615EA7}"/>
              </a:ext>
            </a:extLst>
          </p:cNvPr>
          <p:cNvSpPr>
            <a:spLocks noGrp="1"/>
          </p:cNvSpPr>
          <p:nvPr>
            <p:ph type="sldNum" sz="quarter" idx="12"/>
          </p:nvPr>
        </p:nvSpPr>
        <p:spPr/>
        <p:txBody>
          <a:bodyPr/>
          <a:lstStyle/>
          <a:p>
            <a:fld id="{656C2158-76F8-4147-9C67-FE95C5F2D457}" type="slidenum">
              <a:rPr lang="en-US" smtClean="0"/>
              <a:t>‹#›</a:t>
            </a:fld>
            <a:endParaRPr lang="en-US"/>
          </a:p>
        </p:txBody>
      </p:sp>
    </p:spTree>
    <p:extLst>
      <p:ext uri="{BB962C8B-B14F-4D97-AF65-F5344CB8AC3E}">
        <p14:creationId xmlns:p14="http://schemas.microsoft.com/office/powerpoint/2010/main" val="30584814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243BD-CAE6-4040-BFD3-38520081D5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DC6892-76E8-4650-A2D5-D8741D2811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AD23C1-0B0E-4126-86F1-58DA3548F0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512246-662F-4C13-8EE0-C56CAD2F549B}"/>
              </a:ext>
            </a:extLst>
          </p:cNvPr>
          <p:cNvSpPr>
            <a:spLocks noGrp="1"/>
          </p:cNvSpPr>
          <p:nvPr>
            <p:ph type="dt" sz="half" idx="10"/>
          </p:nvPr>
        </p:nvSpPr>
        <p:spPr/>
        <p:txBody>
          <a:bodyPr/>
          <a:lstStyle/>
          <a:p>
            <a:fld id="{A1E33923-D798-4AEF-8258-41B6132BE18C}" type="datetimeFigureOut">
              <a:rPr lang="en-US" smtClean="0"/>
              <a:t>6/23/2022</a:t>
            </a:fld>
            <a:endParaRPr lang="en-US"/>
          </a:p>
        </p:txBody>
      </p:sp>
      <p:sp>
        <p:nvSpPr>
          <p:cNvPr id="6" name="Footer Placeholder 5">
            <a:extLst>
              <a:ext uri="{FF2B5EF4-FFF2-40B4-BE49-F238E27FC236}">
                <a16:creationId xmlns:a16="http://schemas.microsoft.com/office/drawing/2014/main" id="{1F3CADE9-C8B8-4D48-B4A7-0C7CDAED2C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2C23E6-9E95-4C70-8C7F-7B6D3F8FD9EB}"/>
              </a:ext>
            </a:extLst>
          </p:cNvPr>
          <p:cNvSpPr>
            <a:spLocks noGrp="1"/>
          </p:cNvSpPr>
          <p:nvPr>
            <p:ph type="sldNum" sz="quarter" idx="12"/>
          </p:nvPr>
        </p:nvSpPr>
        <p:spPr/>
        <p:txBody>
          <a:bodyPr/>
          <a:lstStyle/>
          <a:p>
            <a:fld id="{656C2158-76F8-4147-9C67-FE95C5F2D457}" type="slidenum">
              <a:rPr lang="en-US" smtClean="0"/>
              <a:t>‹#›</a:t>
            </a:fld>
            <a:endParaRPr lang="en-US"/>
          </a:p>
        </p:txBody>
      </p:sp>
    </p:spTree>
    <p:extLst>
      <p:ext uri="{BB962C8B-B14F-4D97-AF65-F5344CB8AC3E}">
        <p14:creationId xmlns:p14="http://schemas.microsoft.com/office/powerpoint/2010/main" val="20234193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45AD0-7C4E-4045-BC9D-1350FB6216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A011B1-1C37-4594-BA3F-B27C4A31D1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C10C37-DDCF-4DA2-8FBB-D3D4C2896016}"/>
              </a:ext>
            </a:extLst>
          </p:cNvPr>
          <p:cNvSpPr>
            <a:spLocks noGrp="1"/>
          </p:cNvSpPr>
          <p:nvPr>
            <p:ph type="dt" sz="half" idx="10"/>
          </p:nvPr>
        </p:nvSpPr>
        <p:spPr/>
        <p:txBody>
          <a:bodyPr/>
          <a:lstStyle/>
          <a:p>
            <a:fld id="{A1E33923-D798-4AEF-8258-41B6132BE18C}" type="datetimeFigureOut">
              <a:rPr lang="en-US" smtClean="0"/>
              <a:t>6/23/2022</a:t>
            </a:fld>
            <a:endParaRPr lang="en-US"/>
          </a:p>
        </p:txBody>
      </p:sp>
      <p:sp>
        <p:nvSpPr>
          <p:cNvPr id="5" name="Footer Placeholder 4">
            <a:extLst>
              <a:ext uri="{FF2B5EF4-FFF2-40B4-BE49-F238E27FC236}">
                <a16:creationId xmlns:a16="http://schemas.microsoft.com/office/drawing/2014/main" id="{0802D312-1E64-4491-9D43-E775880E00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DEEA5F-8D71-46DF-A075-EB22289AA5CF}"/>
              </a:ext>
            </a:extLst>
          </p:cNvPr>
          <p:cNvSpPr>
            <a:spLocks noGrp="1"/>
          </p:cNvSpPr>
          <p:nvPr>
            <p:ph type="sldNum" sz="quarter" idx="12"/>
          </p:nvPr>
        </p:nvSpPr>
        <p:spPr/>
        <p:txBody>
          <a:bodyPr/>
          <a:lstStyle/>
          <a:p>
            <a:fld id="{656C2158-76F8-4147-9C67-FE95C5F2D457}" type="slidenum">
              <a:rPr lang="en-US" smtClean="0"/>
              <a:t>‹#›</a:t>
            </a:fld>
            <a:endParaRPr lang="en-US"/>
          </a:p>
        </p:txBody>
      </p:sp>
    </p:spTree>
    <p:extLst>
      <p:ext uri="{BB962C8B-B14F-4D97-AF65-F5344CB8AC3E}">
        <p14:creationId xmlns:p14="http://schemas.microsoft.com/office/powerpoint/2010/main" val="37186823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6D7492-610A-426E-B581-946E577670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8820CE-4458-4D59-87BD-BDC0F4E3C7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E9D4D3-542C-429F-9EAC-6361F19180B3}"/>
              </a:ext>
            </a:extLst>
          </p:cNvPr>
          <p:cNvSpPr>
            <a:spLocks noGrp="1"/>
          </p:cNvSpPr>
          <p:nvPr>
            <p:ph type="dt" sz="half" idx="10"/>
          </p:nvPr>
        </p:nvSpPr>
        <p:spPr/>
        <p:txBody>
          <a:bodyPr/>
          <a:lstStyle/>
          <a:p>
            <a:fld id="{A1E33923-D798-4AEF-8258-41B6132BE18C}" type="datetimeFigureOut">
              <a:rPr lang="en-US" smtClean="0"/>
              <a:t>6/23/2022</a:t>
            </a:fld>
            <a:endParaRPr lang="en-US"/>
          </a:p>
        </p:txBody>
      </p:sp>
      <p:sp>
        <p:nvSpPr>
          <p:cNvPr id="5" name="Footer Placeholder 4">
            <a:extLst>
              <a:ext uri="{FF2B5EF4-FFF2-40B4-BE49-F238E27FC236}">
                <a16:creationId xmlns:a16="http://schemas.microsoft.com/office/drawing/2014/main" id="{44E30C6C-36FB-4D27-AEFF-D34F14EE37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331249-A1E0-4D36-A00E-259E80D103E2}"/>
              </a:ext>
            </a:extLst>
          </p:cNvPr>
          <p:cNvSpPr>
            <a:spLocks noGrp="1"/>
          </p:cNvSpPr>
          <p:nvPr>
            <p:ph type="sldNum" sz="quarter" idx="12"/>
          </p:nvPr>
        </p:nvSpPr>
        <p:spPr/>
        <p:txBody>
          <a:bodyPr/>
          <a:lstStyle/>
          <a:p>
            <a:fld id="{656C2158-76F8-4147-9C67-FE95C5F2D457}" type="slidenum">
              <a:rPr lang="en-US" smtClean="0"/>
              <a:t>‹#›</a:t>
            </a:fld>
            <a:endParaRPr lang="en-US"/>
          </a:p>
        </p:txBody>
      </p:sp>
    </p:spTree>
    <p:extLst>
      <p:ext uri="{BB962C8B-B14F-4D97-AF65-F5344CB8AC3E}">
        <p14:creationId xmlns:p14="http://schemas.microsoft.com/office/powerpoint/2010/main" val="552488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4A59-E83E-46D9-8EE6-065A07C1A3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369A0B-66FC-4774-A668-CC2270977B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305471-4C5D-477A-BAED-788AFC6B3058}"/>
              </a:ext>
            </a:extLst>
          </p:cNvPr>
          <p:cNvSpPr>
            <a:spLocks noGrp="1"/>
          </p:cNvSpPr>
          <p:nvPr>
            <p:ph type="dt" sz="half" idx="10"/>
          </p:nvPr>
        </p:nvSpPr>
        <p:spPr/>
        <p:txBody>
          <a:bodyPr/>
          <a:lstStyle/>
          <a:p>
            <a:fld id="{97779615-7DB2-48D7-AC43-E2F5253EE0AB}" type="datetimeFigureOut">
              <a:rPr lang="en-US" smtClean="0"/>
              <a:t>6/23/2022</a:t>
            </a:fld>
            <a:endParaRPr lang="en-US"/>
          </a:p>
        </p:txBody>
      </p:sp>
      <p:sp>
        <p:nvSpPr>
          <p:cNvPr id="5" name="Footer Placeholder 4">
            <a:extLst>
              <a:ext uri="{FF2B5EF4-FFF2-40B4-BE49-F238E27FC236}">
                <a16:creationId xmlns:a16="http://schemas.microsoft.com/office/drawing/2014/main" id="{9C62EEF4-5E1C-4E68-BF8A-0ED8E8C5D6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433F01-75E6-4368-BCD0-D3F5E19EF98B}"/>
              </a:ext>
            </a:extLst>
          </p:cNvPr>
          <p:cNvSpPr>
            <a:spLocks noGrp="1"/>
          </p:cNvSpPr>
          <p:nvPr>
            <p:ph type="sldNum" sz="quarter" idx="12"/>
          </p:nvPr>
        </p:nvSpPr>
        <p:spPr/>
        <p:txBody>
          <a:bodyPr/>
          <a:lstStyle/>
          <a:p>
            <a:fld id="{66DE3625-4048-4B82-8AB1-2F0626CEB154}" type="slidenum">
              <a:rPr lang="en-US" smtClean="0"/>
              <a:t>‹#›</a:t>
            </a:fld>
            <a:endParaRPr lang="en-US"/>
          </a:p>
        </p:txBody>
      </p:sp>
    </p:spTree>
    <p:extLst>
      <p:ext uri="{BB962C8B-B14F-4D97-AF65-F5344CB8AC3E}">
        <p14:creationId xmlns:p14="http://schemas.microsoft.com/office/powerpoint/2010/main" val="2886130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CA90F-E96C-4BFE-85D8-D8DD5EAB28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2F1C3E-B507-4143-B740-4A5CE644F4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239CCB-2B16-45AF-962D-0B838DEC8023}"/>
              </a:ext>
            </a:extLst>
          </p:cNvPr>
          <p:cNvSpPr>
            <a:spLocks noGrp="1"/>
          </p:cNvSpPr>
          <p:nvPr>
            <p:ph type="dt" sz="half" idx="10"/>
          </p:nvPr>
        </p:nvSpPr>
        <p:spPr/>
        <p:txBody>
          <a:bodyPr/>
          <a:lstStyle/>
          <a:p>
            <a:fld id="{97779615-7DB2-48D7-AC43-E2F5253EE0AB}" type="datetimeFigureOut">
              <a:rPr lang="en-US" smtClean="0"/>
              <a:t>6/23/2022</a:t>
            </a:fld>
            <a:endParaRPr lang="en-US"/>
          </a:p>
        </p:txBody>
      </p:sp>
      <p:sp>
        <p:nvSpPr>
          <p:cNvPr id="5" name="Footer Placeholder 4">
            <a:extLst>
              <a:ext uri="{FF2B5EF4-FFF2-40B4-BE49-F238E27FC236}">
                <a16:creationId xmlns:a16="http://schemas.microsoft.com/office/drawing/2014/main" id="{970530A1-EBBF-4F0C-929C-8D0C8E21E1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AEDA24-46F7-418B-AC80-487F57D4E92F}"/>
              </a:ext>
            </a:extLst>
          </p:cNvPr>
          <p:cNvSpPr>
            <a:spLocks noGrp="1"/>
          </p:cNvSpPr>
          <p:nvPr>
            <p:ph type="sldNum" sz="quarter" idx="12"/>
          </p:nvPr>
        </p:nvSpPr>
        <p:spPr/>
        <p:txBody>
          <a:bodyPr/>
          <a:lstStyle/>
          <a:p>
            <a:fld id="{66DE3625-4048-4B82-8AB1-2F0626CEB154}" type="slidenum">
              <a:rPr lang="en-US" smtClean="0"/>
              <a:t>‹#›</a:t>
            </a:fld>
            <a:endParaRPr lang="en-US"/>
          </a:p>
        </p:txBody>
      </p:sp>
    </p:spTree>
    <p:extLst>
      <p:ext uri="{BB962C8B-B14F-4D97-AF65-F5344CB8AC3E}">
        <p14:creationId xmlns:p14="http://schemas.microsoft.com/office/powerpoint/2010/main" val="2062731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BF203-F1A1-47DF-A077-8FB9042970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EADFCE-3150-4158-A71F-6BCD84E90A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1E00CB-E88A-4073-9787-43C225045F79}"/>
              </a:ext>
            </a:extLst>
          </p:cNvPr>
          <p:cNvSpPr>
            <a:spLocks noGrp="1"/>
          </p:cNvSpPr>
          <p:nvPr>
            <p:ph type="dt" sz="half" idx="10"/>
          </p:nvPr>
        </p:nvSpPr>
        <p:spPr/>
        <p:txBody>
          <a:bodyPr/>
          <a:lstStyle/>
          <a:p>
            <a:fld id="{97779615-7DB2-48D7-AC43-E2F5253EE0AB}" type="datetimeFigureOut">
              <a:rPr lang="en-US" smtClean="0"/>
              <a:t>6/23/2022</a:t>
            </a:fld>
            <a:endParaRPr lang="en-US"/>
          </a:p>
        </p:txBody>
      </p:sp>
      <p:sp>
        <p:nvSpPr>
          <p:cNvPr id="5" name="Footer Placeholder 4">
            <a:extLst>
              <a:ext uri="{FF2B5EF4-FFF2-40B4-BE49-F238E27FC236}">
                <a16:creationId xmlns:a16="http://schemas.microsoft.com/office/drawing/2014/main" id="{7E017A85-B1EA-4315-ACDD-7988167772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E12FC1-7556-476F-B4AE-BFC1FDBE6BF7}"/>
              </a:ext>
            </a:extLst>
          </p:cNvPr>
          <p:cNvSpPr>
            <a:spLocks noGrp="1"/>
          </p:cNvSpPr>
          <p:nvPr>
            <p:ph type="sldNum" sz="quarter" idx="12"/>
          </p:nvPr>
        </p:nvSpPr>
        <p:spPr/>
        <p:txBody>
          <a:bodyPr/>
          <a:lstStyle/>
          <a:p>
            <a:fld id="{66DE3625-4048-4B82-8AB1-2F0626CEB154}" type="slidenum">
              <a:rPr lang="en-US" smtClean="0"/>
              <a:t>‹#›</a:t>
            </a:fld>
            <a:endParaRPr lang="en-US"/>
          </a:p>
        </p:txBody>
      </p:sp>
    </p:spTree>
    <p:extLst>
      <p:ext uri="{BB962C8B-B14F-4D97-AF65-F5344CB8AC3E}">
        <p14:creationId xmlns:p14="http://schemas.microsoft.com/office/powerpoint/2010/main" val="3243481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74877-076C-4E48-B32A-01A7070615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0A715A-837E-4DA6-A908-BE327B4EA8C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3B17A3-F636-4764-BD95-5F5D91A3EF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CD538A-7EA6-4596-9FC0-9F3F1AACA19B}"/>
              </a:ext>
            </a:extLst>
          </p:cNvPr>
          <p:cNvSpPr>
            <a:spLocks noGrp="1"/>
          </p:cNvSpPr>
          <p:nvPr>
            <p:ph type="dt" sz="half" idx="10"/>
          </p:nvPr>
        </p:nvSpPr>
        <p:spPr/>
        <p:txBody>
          <a:bodyPr/>
          <a:lstStyle/>
          <a:p>
            <a:fld id="{97779615-7DB2-48D7-AC43-E2F5253EE0AB}" type="datetimeFigureOut">
              <a:rPr lang="en-US" smtClean="0"/>
              <a:t>6/23/2022</a:t>
            </a:fld>
            <a:endParaRPr lang="en-US"/>
          </a:p>
        </p:txBody>
      </p:sp>
      <p:sp>
        <p:nvSpPr>
          <p:cNvPr id="6" name="Footer Placeholder 5">
            <a:extLst>
              <a:ext uri="{FF2B5EF4-FFF2-40B4-BE49-F238E27FC236}">
                <a16:creationId xmlns:a16="http://schemas.microsoft.com/office/drawing/2014/main" id="{A9CCB5DA-30DD-4049-B17A-0C925C45A5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AD5ABF-12FF-4D1A-916D-B0DF61ED8A8B}"/>
              </a:ext>
            </a:extLst>
          </p:cNvPr>
          <p:cNvSpPr>
            <a:spLocks noGrp="1"/>
          </p:cNvSpPr>
          <p:nvPr>
            <p:ph type="sldNum" sz="quarter" idx="12"/>
          </p:nvPr>
        </p:nvSpPr>
        <p:spPr/>
        <p:txBody>
          <a:bodyPr/>
          <a:lstStyle/>
          <a:p>
            <a:fld id="{66DE3625-4048-4B82-8AB1-2F0626CEB154}" type="slidenum">
              <a:rPr lang="en-US" smtClean="0"/>
              <a:t>‹#›</a:t>
            </a:fld>
            <a:endParaRPr lang="en-US"/>
          </a:p>
        </p:txBody>
      </p:sp>
    </p:spTree>
    <p:extLst>
      <p:ext uri="{BB962C8B-B14F-4D97-AF65-F5344CB8AC3E}">
        <p14:creationId xmlns:p14="http://schemas.microsoft.com/office/powerpoint/2010/main" val="694995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0327E-42FB-4E2C-A8C0-388FA54E5C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C9DC20-11B1-4332-B3DE-7E1CB9B42D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AE1CBF-B7C7-4A7C-ACF7-03A7C484F7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683780-3E73-4DEE-8738-CE99C31CA2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8035F4-629D-43C5-BB20-0BFD459731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775DB9-5FEC-4B18-A8D7-15D75D343BD4}"/>
              </a:ext>
            </a:extLst>
          </p:cNvPr>
          <p:cNvSpPr>
            <a:spLocks noGrp="1"/>
          </p:cNvSpPr>
          <p:nvPr>
            <p:ph type="dt" sz="half" idx="10"/>
          </p:nvPr>
        </p:nvSpPr>
        <p:spPr/>
        <p:txBody>
          <a:bodyPr/>
          <a:lstStyle/>
          <a:p>
            <a:fld id="{97779615-7DB2-48D7-AC43-E2F5253EE0AB}" type="datetimeFigureOut">
              <a:rPr lang="en-US" smtClean="0"/>
              <a:t>6/23/2022</a:t>
            </a:fld>
            <a:endParaRPr lang="en-US"/>
          </a:p>
        </p:txBody>
      </p:sp>
      <p:sp>
        <p:nvSpPr>
          <p:cNvPr id="8" name="Footer Placeholder 7">
            <a:extLst>
              <a:ext uri="{FF2B5EF4-FFF2-40B4-BE49-F238E27FC236}">
                <a16:creationId xmlns:a16="http://schemas.microsoft.com/office/drawing/2014/main" id="{A94D131D-F72D-4DC9-9910-95A109E12E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2BC3CC-B278-44F1-B219-08FEF74274EC}"/>
              </a:ext>
            </a:extLst>
          </p:cNvPr>
          <p:cNvSpPr>
            <a:spLocks noGrp="1"/>
          </p:cNvSpPr>
          <p:nvPr>
            <p:ph type="sldNum" sz="quarter" idx="12"/>
          </p:nvPr>
        </p:nvSpPr>
        <p:spPr/>
        <p:txBody>
          <a:bodyPr/>
          <a:lstStyle/>
          <a:p>
            <a:fld id="{66DE3625-4048-4B82-8AB1-2F0626CEB154}" type="slidenum">
              <a:rPr lang="en-US" smtClean="0"/>
              <a:t>‹#›</a:t>
            </a:fld>
            <a:endParaRPr lang="en-US"/>
          </a:p>
        </p:txBody>
      </p:sp>
    </p:spTree>
    <p:extLst>
      <p:ext uri="{BB962C8B-B14F-4D97-AF65-F5344CB8AC3E}">
        <p14:creationId xmlns:p14="http://schemas.microsoft.com/office/powerpoint/2010/main" val="1097837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3FD04-0E4D-4D71-B28D-7B26827007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F78F22-AA19-4284-AC47-8DCBF2A06FC2}"/>
              </a:ext>
            </a:extLst>
          </p:cNvPr>
          <p:cNvSpPr>
            <a:spLocks noGrp="1"/>
          </p:cNvSpPr>
          <p:nvPr>
            <p:ph type="dt" sz="half" idx="10"/>
          </p:nvPr>
        </p:nvSpPr>
        <p:spPr/>
        <p:txBody>
          <a:bodyPr/>
          <a:lstStyle/>
          <a:p>
            <a:fld id="{97779615-7DB2-48D7-AC43-E2F5253EE0AB}" type="datetimeFigureOut">
              <a:rPr lang="en-US" smtClean="0"/>
              <a:t>6/23/2022</a:t>
            </a:fld>
            <a:endParaRPr lang="en-US"/>
          </a:p>
        </p:txBody>
      </p:sp>
      <p:sp>
        <p:nvSpPr>
          <p:cNvPr id="4" name="Footer Placeholder 3">
            <a:extLst>
              <a:ext uri="{FF2B5EF4-FFF2-40B4-BE49-F238E27FC236}">
                <a16:creationId xmlns:a16="http://schemas.microsoft.com/office/drawing/2014/main" id="{D95725C9-1EAB-4E4D-916D-1A5513AFFB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8BDAAB-AB32-430D-B8E0-166B4DC8FBC2}"/>
              </a:ext>
            </a:extLst>
          </p:cNvPr>
          <p:cNvSpPr>
            <a:spLocks noGrp="1"/>
          </p:cNvSpPr>
          <p:nvPr>
            <p:ph type="sldNum" sz="quarter" idx="12"/>
          </p:nvPr>
        </p:nvSpPr>
        <p:spPr/>
        <p:txBody>
          <a:bodyPr/>
          <a:lstStyle/>
          <a:p>
            <a:fld id="{66DE3625-4048-4B82-8AB1-2F0626CEB154}" type="slidenum">
              <a:rPr lang="en-US" smtClean="0"/>
              <a:t>‹#›</a:t>
            </a:fld>
            <a:endParaRPr lang="en-US"/>
          </a:p>
        </p:txBody>
      </p:sp>
    </p:spTree>
    <p:extLst>
      <p:ext uri="{BB962C8B-B14F-4D97-AF65-F5344CB8AC3E}">
        <p14:creationId xmlns:p14="http://schemas.microsoft.com/office/powerpoint/2010/main" val="2925816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652585-B703-4593-9E8B-357732FE84A7}"/>
              </a:ext>
            </a:extLst>
          </p:cNvPr>
          <p:cNvSpPr>
            <a:spLocks noGrp="1"/>
          </p:cNvSpPr>
          <p:nvPr>
            <p:ph type="dt" sz="half" idx="10"/>
          </p:nvPr>
        </p:nvSpPr>
        <p:spPr/>
        <p:txBody>
          <a:bodyPr/>
          <a:lstStyle/>
          <a:p>
            <a:fld id="{97779615-7DB2-48D7-AC43-E2F5253EE0AB}" type="datetimeFigureOut">
              <a:rPr lang="en-US" smtClean="0"/>
              <a:t>6/23/2022</a:t>
            </a:fld>
            <a:endParaRPr lang="en-US"/>
          </a:p>
        </p:txBody>
      </p:sp>
      <p:sp>
        <p:nvSpPr>
          <p:cNvPr id="3" name="Footer Placeholder 2">
            <a:extLst>
              <a:ext uri="{FF2B5EF4-FFF2-40B4-BE49-F238E27FC236}">
                <a16:creationId xmlns:a16="http://schemas.microsoft.com/office/drawing/2014/main" id="{11BAC902-7CA1-4307-B7D7-82F5BC06D2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03C9FA-710F-4377-811D-0EE504E32122}"/>
              </a:ext>
            </a:extLst>
          </p:cNvPr>
          <p:cNvSpPr>
            <a:spLocks noGrp="1"/>
          </p:cNvSpPr>
          <p:nvPr>
            <p:ph type="sldNum" sz="quarter" idx="12"/>
          </p:nvPr>
        </p:nvSpPr>
        <p:spPr/>
        <p:txBody>
          <a:bodyPr/>
          <a:lstStyle/>
          <a:p>
            <a:fld id="{66DE3625-4048-4B82-8AB1-2F0626CEB154}" type="slidenum">
              <a:rPr lang="en-US" smtClean="0"/>
              <a:t>‹#›</a:t>
            </a:fld>
            <a:endParaRPr lang="en-US"/>
          </a:p>
        </p:txBody>
      </p:sp>
    </p:spTree>
    <p:extLst>
      <p:ext uri="{BB962C8B-B14F-4D97-AF65-F5344CB8AC3E}">
        <p14:creationId xmlns:p14="http://schemas.microsoft.com/office/powerpoint/2010/main" val="33024691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16638"/>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76495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8</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1" name="TextBox 9">
            <a:extLst>
              <a:ext uri="{FF2B5EF4-FFF2-40B4-BE49-F238E27FC236}">
                <a16:creationId xmlns:a16="http://schemas.microsoft.com/office/drawing/2014/main" id="{F8209CA5-E240-40B6-BCE5-62C12A4DBBF5}"/>
              </a:ext>
            </a:extLst>
          </p:cNvPr>
          <p:cNvSpPr txBox="1"/>
          <p:nvPr userDrawn="1"/>
        </p:nvSpPr>
        <p:spPr>
          <a:xfrm>
            <a:off x="10622838" y="-33817"/>
            <a:ext cx="1175322"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1.1</a:t>
            </a: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87" r:id="rId1"/>
    <p:sldLayoutId id="2147483688"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CA8403-C47F-49A9-BECA-87927352C1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D88FB2-E909-47EC-9689-D2F051C750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6F0A59-416B-4F60-8B38-40DC468647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779615-7DB2-48D7-AC43-E2F5253EE0AB}" type="datetimeFigureOut">
              <a:rPr lang="en-US" smtClean="0"/>
              <a:t>6/23/2022</a:t>
            </a:fld>
            <a:endParaRPr lang="en-US"/>
          </a:p>
        </p:txBody>
      </p:sp>
      <p:sp>
        <p:nvSpPr>
          <p:cNvPr id="5" name="Footer Placeholder 4">
            <a:extLst>
              <a:ext uri="{FF2B5EF4-FFF2-40B4-BE49-F238E27FC236}">
                <a16:creationId xmlns:a16="http://schemas.microsoft.com/office/drawing/2014/main" id="{D279097A-12AA-4A5B-B866-199E10A1D5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C4AD641-8B17-4CE4-873F-72C9BA2FF0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DE3625-4048-4B82-8AB1-2F0626CEB154}" type="slidenum">
              <a:rPr lang="en-US" smtClean="0"/>
              <a:t>‹#›</a:t>
            </a:fld>
            <a:endParaRPr lang="en-US"/>
          </a:p>
        </p:txBody>
      </p:sp>
    </p:spTree>
    <p:extLst>
      <p:ext uri="{BB962C8B-B14F-4D97-AF65-F5344CB8AC3E}">
        <p14:creationId xmlns:p14="http://schemas.microsoft.com/office/powerpoint/2010/main" val="287906273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EBDDB9-2B8C-4CC3-B941-CEC696532A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79E8B5-E2AC-4AF1-9ECE-185440F6E1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2887F9-35BE-4DED-8439-550F6E7BC9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E33923-D798-4AEF-8258-41B6132BE18C}" type="datetimeFigureOut">
              <a:rPr lang="en-US" smtClean="0"/>
              <a:t>6/23/2022</a:t>
            </a:fld>
            <a:endParaRPr lang="en-US"/>
          </a:p>
        </p:txBody>
      </p:sp>
      <p:sp>
        <p:nvSpPr>
          <p:cNvPr id="5" name="Footer Placeholder 4">
            <a:extLst>
              <a:ext uri="{FF2B5EF4-FFF2-40B4-BE49-F238E27FC236}">
                <a16:creationId xmlns:a16="http://schemas.microsoft.com/office/drawing/2014/main" id="{048E881E-7894-4B87-811F-75C1D5253C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8CA478-4921-42B4-802D-E7EB05FC24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6C2158-76F8-4147-9C67-FE95C5F2D457}" type="slidenum">
              <a:rPr lang="en-US" smtClean="0"/>
              <a:t>‹#›</a:t>
            </a:fld>
            <a:endParaRPr lang="en-US"/>
          </a:p>
        </p:txBody>
      </p:sp>
    </p:spTree>
    <p:extLst>
      <p:ext uri="{BB962C8B-B14F-4D97-AF65-F5344CB8AC3E}">
        <p14:creationId xmlns:p14="http://schemas.microsoft.com/office/powerpoint/2010/main" val="207771333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7.wav"/></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audio" Target="../media/audio6.wav"/><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audio" Target="../media/audio3.wav"/><Relationship Id="rId5" Type="http://schemas.openxmlformats.org/officeDocument/2006/relationships/audio" Target="../media/audio5.wav"/><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audio" Target="../media/audio8.wav"/></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4.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audio" Target="../media/audio8.wav"/><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audio" Target="../media/audio8.wav"/><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eduhome.com.vn/DHALesson?idGrade=10&amp;idSubject=1&amp;idSeries=118&amp;idTheme=1067&amp;IdLevel=3&amp;idThemeServer=84"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3" name="TextBox 2"/>
          <p:cNvSpPr txBox="1"/>
          <p:nvPr/>
        </p:nvSpPr>
        <p:spPr>
          <a:xfrm>
            <a:off x="5103847" y="2645692"/>
            <a:ext cx="6596743" cy="2431435"/>
          </a:xfrm>
          <a:prstGeom prst="rect">
            <a:avLst/>
          </a:prstGeom>
          <a:noFill/>
        </p:spPr>
        <p:txBody>
          <a:bodyPr wrap="square" rtlCol="0">
            <a:spAutoFit/>
          </a:bodyPr>
          <a:lstStyle/>
          <a:p>
            <a:pPr algn="ctr"/>
            <a:r>
              <a:rPr lang="en-US" sz="4400" b="1" dirty="0">
                <a:solidFill>
                  <a:srgbClr val="0070C0"/>
                </a:solidFill>
              </a:rPr>
              <a:t>Unit 8: Festivals around the World</a:t>
            </a:r>
            <a:r>
              <a:rPr lang="en-US" sz="3200" b="1" dirty="0">
                <a:solidFill>
                  <a:srgbClr val="0070C0"/>
                </a:solidFill>
              </a:rPr>
              <a:t> </a:t>
            </a:r>
          </a:p>
          <a:p>
            <a:pPr algn="ctr"/>
            <a:r>
              <a:rPr lang="en-US" sz="3200" b="1" dirty="0">
                <a:solidFill>
                  <a:srgbClr val="00B050"/>
                </a:solidFill>
              </a:rPr>
              <a:t>Lesson 1.1: Vocabulary &amp; Reading</a:t>
            </a:r>
            <a:r>
              <a:rPr lang="en-US" sz="3200" dirty="0"/>
              <a:t> </a:t>
            </a:r>
          </a:p>
          <a:p>
            <a:pPr algn="ctr"/>
            <a:r>
              <a:rPr lang="en-US" sz="3200" dirty="0">
                <a:solidFill>
                  <a:srgbClr val="FF0000"/>
                </a:solidFill>
              </a:rPr>
              <a:t>Page</a:t>
            </a:r>
            <a:r>
              <a:rPr lang="en-US" sz="3200" dirty="0"/>
              <a:t> </a:t>
            </a:r>
            <a:r>
              <a:rPr lang="en-US" sz="3200" dirty="0">
                <a:solidFill>
                  <a:srgbClr val="FF0000"/>
                </a:solidFill>
              </a:rPr>
              <a:t>60</a:t>
            </a:r>
          </a:p>
        </p:txBody>
      </p:sp>
    </p:spTree>
    <p:extLst>
      <p:ext uri="{BB962C8B-B14F-4D97-AF65-F5344CB8AC3E}">
        <p14:creationId xmlns:p14="http://schemas.microsoft.com/office/powerpoint/2010/main" val="4083332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AutoShape 6">
            <a:hlinkClick r:id="" action="ppaction://noaction" highlightClick="1"/>
            <a:extLst>
              <a:ext uri="{FF2B5EF4-FFF2-40B4-BE49-F238E27FC236}">
                <a16:creationId xmlns:a16="http://schemas.microsoft.com/office/drawing/2014/main" id="{DADAF301-CC40-4A92-829E-45F3E97E8DE3}"/>
              </a:ext>
            </a:extLst>
          </p:cNvPr>
          <p:cNvSpPr>
            <a:spLocks noChangeArrowheads="1"/>
          </p:cNvSpPr>
          <p:nvPr/>
        </p:nvSpPr>
        <p:spPr bwMode="auto">
          <a:xfrm>
            <a:off x="1109039" y="5716256"/>
            <a:ext cx="216383" cy="211465"/>
          </a:xfrm>
          <a:prstGeom prst="actionButtonBlank">
            <a:avLst/>
          </a:prstGeom>
          <a:no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dirty="0">
                <a:solidFill>
                  <a:srgbClr val="FF0000"/>
                </a:solidFill>
                <a:sym typeface="Webdings" panose="05030102010509060703" pitchFamily="18" charset="2"/>
              </a:rPr>
              <a:t></a:t>
            </a:r>
          </a:p>
        </p:txBody>
      </p:sp>
      <p:sp>
        <p:nvSpPr>
          <p:cNvPr id="28" name="AutoShape 6">
            <a:hlinkClick r:id="" action="ppaction://noaction" highlightClick="1"/>
            <a:extLst>
              <a:ext uri="{FF2B5EF4-FFF2-40B4-BE49-F238E27FC236}">
                <a16:creationId xmlns:a16="http://schemas.microsoft.com/office/drawing/2014/main" id="{B5842231-899A-4627-B58D-6026675DA4F8}"/>
              </a:ext>
            </a:extLst>
          </p:cNvPr>
          <p:cNvSpPr>
            <a:spLocks noChangeArrowheads="1"/>
          </p:cNvSpPr>
          <p:nvPr/>
        </p:nvSpPr>
        <p:spPr bwMode="auto">
          <a:xfrm>
            <a:off x="1145983" y="4293862"/>
            <a:ext cx="216383" cy="211465"/>
          </a:xfrm>
          <a:prstGeom prst="actionButtonBlank">
            <a:avLst/>
          </a:prstGeom>
          <a:no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dirty="0">
                <a:solidFill>
                  <a:srgbClr val="FF0000"/>
                </a:solidFill>
                <a:sym typeface="Webdings" panose="05030102010509060703" pitchFamily="18" charset="2"/>
              </a:rPr>
              <a:t></a:t>
            </a:r>
          </a:p>
        </p:txBody>
      </p:sp>
      <p:sp>
        <p:nvSpPr>
          <p:cNvPr id="27" name="AutoShape 6">
            <a:hlinkClick r:id="" action="ppaction://noaction" highlightClick="1"/>
            <a:extLst>
              <a:ext uri="{FF2B5EF4-FFF2-40B4-BE49-F238E27FC236}">
                <a16:creationId xmlns:a16="http://schemas.microsoft.com/office/drawing/2014/main" id="{DD4E6C57-265C-4C32-8D24-2BD6B2AB6B7C}"/>
              </a:ext>
            </a:extLst>
          </p:cNvPr>
          <p:cNvSpPr>
            <a:spLocks noChangeArrowheads="1"/>
          </p:cNvSpPr>
          <p:nvPr/>
        </p:nvSpPr>
        <p:spPr bwMode="auto">
          <a:xfrm>
            <a:off x="1150599" y="3642701"/>
            <a:ext cx="216383" cy="211465"/>
          </a:xfrm>
          <a:prstGeom prst="actionButtonBlank">
            <a:avLst/>
          </a:prstGeom>
          <a:no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dirty="0">
                <a:solidFill>
                  <a:srgbClr val="FF0000"/>
                </a:solidFill>
                <a:sym typeface="Webdings" panose="05030102010509060703" pitchFamily="18" charset="2"/>
              </a:rPr>
              <a:t></a:t>
            </a:r>
          </a:p>
        </p:txBody>
      </p:sp>
      <p:sp>
        <p:nvSpPr>
          <p:cNvPr id="26" name="AutoShape 6">
            <a:hlinkClick r:id="" action="ppaction://noaction" highlightClick="1"/>
            <a:extLst>
              <a:ext uri="{FF2B5EF4-FFF2-40B4-BE49-F238E27FC236}">
                <a16:creationId xmlns:a16="http://schemas.microsoft.com/office/drawing/2014/main" id="{6882EB7B-21AC-47ED-B32A-E77EDD2E47AE}"/>
              </a:ext>
            </a:extLst>
          </p:cNvPr>
          <p:cNvSpPr>
            <a:spLocks noChangeArrowheads="1"/>
          </p:cNvSpPr>
          <p:nvPr/>
        </p:nvSpPr>
        <p:spPr bwMode="auto">
          <a:xfrm>
            <a:off x="1155215" y="2899176"/>
            <a:ext cx="216383" cy="211465"/>
          </a:xfrm>
          <a:prstGeom prst="actionButtonBlank">
            <a:avLst/>
          </a:prstGeom>
          <a:no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dirty="0">
                <a:solidFill>
                  <a:srgbClr val="FF0000"/>
                </a:solidFill>
                <a:sym typeface="Webdings" panose="05030102010509060703" pitchFamily="18" charset="2"/>
              </a:rPr>
              <a:t></a:t>
            </a:r>
          </a:p>
        </p:txBody>
      </p:sp>
      <p:sp>
        <p:nvSpPr>
          <p:cNvPr id="25" name="AutoShape 6">
            <a:hlinkClick r:id="" action="ppaction://noaction" highlightClick="1"/>
            <a:extLst>
              <a:ext uri="{FF2B5EF4-FFF2-40B4-BE49-F238E27FC236}">
                <a16:creationId xmlns:a16="http://schemas.microsoft.com/office/drawing/2014/main" id="{B47C6044-53CF-4C1A-879F-1FD20D5933BC}"/>
              </a:ext>
            </a:extLst>
          </p:cNvPr>
          <p:cNvSpPr>
            <a:spLocks noChangeArrowheads="1"/>
          </p:cNvSpPr>
          <p:nvPr/>
        </p:nvSpPr>
        <p:spPr bwMode="auto">
          <a:xfrm>
            <a:off x="1136746" y="2197212"/>
            <a:ext cx="216383" cy="211465"/>
          </a:xfrm>
          <a:prstGeom prst="actionButtonBlank">
            <a:avLst/>
          </a:prstGeom>
          <a:no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dirty="0">
                <a:solidFill>
                  <a:srgbClr val="FF0000"/>
                </a:solidFill>
                <a:sym typeface="Webdings" panose="05030102010509060703" pitchFamily="18" charset="2"/>
              </a:rPr>
              <a:t></a:t>
            </a:r>
          </a:p>
        </p:txBody>
      </p:sp>
      <p:sp>
        <p:nvSpPr>
          <p:cNvPr id="13" name="TextBox 12"/>
          <p:cNvSpPr txBox="1"/>
          <p:nvPr/>
        </p:nvSpPr>
        <p:spPr>
          <a:xfrm>
            <a:off x="747166" y="1998047"/>
            <a:ext cx="11371227" cy="646331"/>
          </a:xfrm>
          <a:prstGeom prst="rect">
            <a:avLst/>
          </a:prstGeom>
          <a:noFill/>
          <a:effectLst/>
        </p:spPr>
        <p:txBody>
          <a:bodyPr wrap="square" rtlCol="0">
            <a:spAutoFit/>
          </a:bodyPr>
          <a:lstStyle/>
          <a:p>
            <a:r>
              <a:rPr lang="en-US" sz="3600" i="1" dirty="0">
                <a:solidFill>
                  <a:srgbClr val="0070C0"/>
                </a:solidFill>
              </a:rPr>
              <a:t>	bonfire</a:t>
            </a:r>
            <a:r>
              <a:rPr lang="en-US" sz="3200" i="1" dirty="0">
                <a:solidFill>
                  <a:srgbClr val="0070C0"/>
                </a:solidFill>
              </a:rPr>
              <a:t> </a:t>
            </a:r>
            <a:r>
              <a:rPr lang="vi-VN" sz="2400" dirty="0"/>
              <a:t>(</a:t>
            </a:r>
            <a:r>
              <a:rPr lang="en-US" sz="2400" dirty="0"/>
              <a:t>n</a:t>
            </a:r>
            <a:r>
              <a:rPr lang="vi-VN" sz="2400" dirty="0"/>
              <a:t>) /</a:t>
            </a:r>
            <a:r>
              <a:rPr lang="en-US" sz="2400" dirty="0"/>
              <a:t> </a:t>
            </a:r>
            <a:r>
              <a:rPr lang="en-US" sz="2400" dirty="0">
                <a:solidFill>
                  <a:srgbClr val="FF0000"/>
                </a:solidFill>
              </a:rPr>
              <a:t>ˈ</a:t>
            </a:r>
            <a:r>
              <a:rPr lang="en-US" sz="2400" dirty="0" err="1">
                <a:solidFill>
                  <a:srgbClr val="FF0000"/>
                </a:solidFill>
              </a:rPr>
              <a:t>bɒn</a:t>
            </a:r>
            <a:r>
              <a:rPr lang="en-US" sz="2400" dirty="0">
                <a:solidFill>
                  <a:srgbClr val="FF0000"/>
                </a:solidFill>
              </a:rPr>
              <a:t> </a:t>
            </a:r>
            <a:r>
              <a:rPr lang="en-US" sz="2400" dirty="0" err="1">
                <a:solidFill>
                  <a:srgbClr val="FF0000"/>
                </a:solidFill>
              </a:rPr>
              <a:t>faɪə</a:t>
            </a:r>
            <a:r>
              <a:rPr lang="en-US" sz="2400" dirty="0">
                <a:solidFill>
                  <a:srgbClr val="FF0000"/>
                </a:solidFill>
              </a:rPr>
              <a:t> </a:t>
            </a:r>
            <a:r>
              <a:rPr lang="vi-VN" sz="2400" dirty="0"/>
              <a:t>/ </a:t>
            </a:r>
            <a:r>
              <a:rPr lang="en-US" sz="2400" dirty="0" err="1"/>
              <a:t>lửa</a:t>
            </a:r>
            <a:r>
              <a:rPr lang="en-US" sz="2400" dirty="0"/>
              <a:t> </a:t>
            </a:r>
            <a:r>
              <a:rPr lang="en-US" sz="2400" dirty="0" err="1"/>
              <a:t>mừng</a:t>
            </a:r>
            <a:r>
              <a:rPr lang="en-US" sz="2400" dirty="0"/>
              <a:t>, </a:t>
            </a:r>
            <a:r>
              <a:rPr lang="en-US" sz="2400" dirty="0" err="1"/>
              <a:t>lửa</a:t>
            </a:r>
            <a:r>
              <a:rPr lang="en-US" sz="2400" dirty="0"/>
              <a:t> </a:t>
            </a:r>
            <a:r>
              <a:rPr lang="en-US" sz="2400" dirty="0" err="1"/>
              <a:t>trại</a:t>
            </a:r>
            <a:endParaRPr lang="en-US" sz="2400" i="1" dirty="0">
              <a:solidFill>
                <a:srgbClr val="0070C0"/>
              </a:solidFill>
            </a:endParaRPr>
          </a:p>
        </p:txBody>
      </p:sp>
      <p:sp>
        <p:nvSpPr>
          <p:cNvPr id="17" name="Rectangle 36">
            <a:hlinkClick r:id="" action="ppaction://noaction">
              <a:snd r:embed="rId4" name="bonfire.wav"/>
            </a:hlinkClick>
            <a:hlinkHover r:id="" action="ppaction://noaction" highlightClick="1"/>
            <a:extLst>
              <a:ext uri="{FF2B5EF4-FFF2-40B4-BE49-F238E27FC236}">
                <a16:creationId xmlns:a16="http://schemas.microsoft.com/office/drawing/2014/main" id="{5F061947-880D-4743-9E8E-1AB221EB535B}"/>
              </a:ext>
            </a:extLst>
          </p:cNvPr>
          <p:cNvSpPr>
            <a:spLocks noChangeArrowheads="1"/>
          </p:cNvSpPr>
          <p:nvPr/>
        </p:nvSpPr>
        <p:spPr bwMode="auto">
          <a:xfrm>
            <a:off x="839280" y="2105071"/>
            <a:ext cx="6632938" cy="461665"/>
          </a:xfrm>
          <a:prstGeom prst="rect">
            <a:avLst/>
          </a:prstGeom>
          <a:solidFill>
            <a:schemeClr val="bg1">
              <a:alpha val="0"/>
            </a:schemeClr>
          </a:solidFill>
          <a:ln>
            <a:noFill/>
          </a:ln>
          <a:effectLst/>
          <a:extLst>
            <a:ext uri="{91240B29-F687-4F45-9708-019B960494DF}">
              <a14:hiddenLine xmlns:a14="http://schemas.microsoft.com/office/drawing/2010/main" w="6350" algn="ctr">
                <a:solidFill>
                  <a:schemeClr val="tx1">
                    <a:alpha val="70195"/>
                  </a:schemeClr>
                </a:solidFill>
                <a:miter lim="800000"/>
                <a:headEnd/>
                <a:tailEnd/>
              </a14:hiddenLine>
            </a:ext>
            <a:ext uri="{AF507438-7753-43E0-B8FC-AC1667EBCBE1}">
              <a14:hiddenEffects xmlns:a14="http://schemas.microsoft.com/office/drawing/2010/main">
                <a:effectLst>
                  <a:outerShdw dist="23000" dir="5400000" rotWithShape="0">
                    <a:srgbClr val="808080">
                      <a:alpha val="34999"/>
                    </a:srgbClr>
                  </a:outerShdw>
                </a:effectLst>
              </a14:hiddenEffects>
            </a:ext>
          </a:extLst>
        </p:spPr>
        <p:txBody>
          <a:bodyPr wrap="square" anchor="ctr">
            <a:spAutoFit/>
          </a:bodyPr>
          <a:lstStyle/>
          <a:p>
            <a:endParaRPr lang="vi-VN" sz="2400"/>
          </a:p>
        </p:txBody>
      </p:sp>
      <p:sp>
        <p:nvSpPr>
          <p:cNvPr id="24" name="AutoShape 6">
            <a:hlinkClick r:id="" action="ppaction://noaction" highlightClick="1"/>
            <a:extLst>
              <a:ext uri="{FF2B5EF4-FFF2-40B4-BE49-F238E27FC236}">
                <a16:creationId xmlns:a16="http://schemas.microsoft.com/office/drawing/2014/main" id="{2FF1A67E-3FE1-4210-82C5-5DF5E72507CC}"/>
              </a:ext>
            </a:extLst>
          </p:cNvPr>
          <p:cNvSpPr>
            <a:spLocks noChangeArrowheads="1"/>
          </p:cNvSpPr>
          <p:nvPr/>
        </p:nvSpPr>
        <p:spPr bwMode="auto">
          <a:xfrm>
            <a:off x="1159834" y="1592233"/>
            <a:ext cx="216383" cy="211465"/>
          </a:xfrm>
          <a:prstGeom prst="actionButtonBlank">
            <a:avLst/>
          </a:prstGeom>
          <a:no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dirty="0">
                <a:solidFill>
                  <a:srgbClr val="FF0000"/>
                </a:solidFill>
                <a:sym typeface="Webdings" panose="05030102010509060703" pitchFamily="18" charset="2"/>
              </a:rPr>
              <a:t></a:t>
            </a:r>
          </a:p>
        </p:txBody>
      </p:sp>
      <p:sp>
        <p:nvSpPr>
          <p:cNvPr id="2" name="Rectangle 1"/>
          <p:cNvSpPr/>
          <p:nvPr/>
        </p:nvSpPr>
        <p:spPr>
          <a:xfrm>
            <a:off x="687313" y="439808"/>
            <a:ext cx="11100315"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70C0"/>
                </a:solidFill>
              </a:rPr>
              <a:t>Listen and repeat</a:t>
            </a:r>
            <a:r>
              <a:rPr lang="en-US" sz="3600" b="1" i="1" dirty="0" smtClean="0">
                <a:solidFill>
                  <a:srgbClr val="0070C0"/>
                </a:solidFill>
              </a:rPr>
              <a:t>. </a:t>
            </a:r>
            <a:r>
              <a:rPr lang="en-US" sz="2800" b="1" i="1" dirty="0" smtClean="0">
                <a:solidFill>
                  <a:srgbClr val="0070C0"/>
                </a:solidFill>
              </a:rPr>
              <a:t>Click on each word to hear the sound.</a:t>
            </a:r>
            <a:r>
              <a:rPr lang="en-US" sz="3600" b="1" i="1" dirty="0" smtClean="0">
                <a:solidFill>
                  <a:srgbClr val="0070C0"/>
                </a:solidFill>
              </a:rPr>
              <a:t> </a:t>
            </a:r>
            <a:endParaRPr lang="en-US" sz="3600" b="1" i="1" dirty="0">
              <a:solidFill>
                <a:srgbClr val="0070C0"/>
              </a:solidFill>
            </a:endParaRPr>
          </a:p>
        </p:txBody>
      </p:sp>
      <p:sp>
        <p:nvSpPr>
          <p:cNvPr id="9" name="TextBox 8"/>
          <p:cNvSpPr txBox="1"/>
          <p:nvPr/>
        </p:nvSpPr>
        <p:spPr>
          <a:xfrm>
            <a:off x="747801" y="4794781"/>
            <a:ext cx="11371227" cy="646331"/>
          </a:xfrm>
          <a:prstGeom prst="rect">
            <a:avLst/>
          </a:prstGeom>
          <a:noFill/>
          <a:effectLst/>
        </p:spPr>
        <p:txBody>
          <a:bodyPr wrap="square" rtlCol="0">
            <a:spAutoFit/>
          </a:bodyPr>
          <a:lstStyle/>
          <a:p>
            <a:r>
              <a:rPr lang="en-US" sz="3600" i="1" dirty="0">
                <a:solidFill>
                  <a:srgbClr val="0070C0"/>
                </a:solidFill>
              </a:rPr>
              <a:t>	(water) fight </a:t>
            </a:r>
            <a:r>
              <a:rPr lang="vi-VN" sz="2400" dirty="0"/>
              <a:t>(</a:t>
            </a:r>
            <a:r>
              <a:rPr lang="en-US" sz="2400" dirty="0"/>
              <a:t>n</a:t>
            </a:r>
            <a:r>
              <a:rPr lang="vi-VN" sz="2400" dirty="0"/>
              <a:t> phr) /</a:t>
            </a:r>
            <a:r>
              <a:rPr lang="en-US" dirty="0"/>
              <a:t> </a:t>
            </a:r>
            <a:r>
              <a:rPr lang="en-US" sz="2400" dirty="0">
                <a:solidFill>
                  <a:srgbClr val="FF0000"/>
                </a:solidFill>
              </a:rPr>
              <a:t>ˈ</a:t>
            </a:r>
            <a:r>
              <a:rPr lang="en-US" sz="2400" dirty="0" err="1">
                <a:solidFill>
                  <a:srgbClr val="FF0000"/>
                </a:solidFill>
              </a:rPr>
              <a:t>wɔːtə</a:t>
            </a:r>
            <a:r>
              <a:rPr lang="en-US" sz="2400" dirty="0">
                <a:solidFill>
                  <a:srgbClr val="FF0000"/>
                </a:solidFill>
              </a:rPr>
              <a:t> </a:t>
            </a:r>
            <a:r>
              <a:rPr lang="en-US" sz="2400" dirty="0" err="1">
                <a:solidFill>
                  <a:srgbClr val="FF0000"/>
                </a:solidFill>
              </a:rPr>
              <a:t>faɪt</a:t>
            </a:r>
            <a:r>
              <a:rPr lang="en-US" sz="2400" dirty="0">
                <a:solidFill>
                  <a:srgbClr val="FF0000"/>
                </a:solidFill>
              </a:rPr>
              <a:t> </a:t>
            </a:r>
            <a:r>
              <a:rPr lang="vi-VN" sz="2400" dirty="0"/>
              <a:t>/ </a:t>
            </a:r>
            <a:r>
              <a:rPr lang="en-US" sz="2400" dirty="0" err="1">
                <a:cs typeface="Calibri" panose="020F0502020204030204" pitchFamily="34" charset="0"/>
              </a:rPr>
              <a:t>cuộc</a:t>
            </a:r>
            <a:r>
              <a:rPr lang="en-US" sz="2400" dirty="0">
                <a:cs typeface="Calibri" panose="020F0502020204030204" pitchFamily="34" charset="0"/>
              </a:rPr>
              <a:t> </a:t>
            </a:r>
            <a:r>
              <a:rPr lang="en-US" sz="2400" dirty="0" err="1">
                <a:cs typeface="Calibri" panose="020F0502020204030204" pitchFamily="34" charset="0"/>
              </a:rPr>
              <a:t>đấu</a:t>
            </a:r>
            <a:r>
              <a:rPr lang="en-US" sz="2400" dirty="0">
                <a:cs typeface="Calibri" panose="020F0502020204030204" pitchFamily="34" charset="0"/>
              </a:rPr>
              <a:t> </a:t>
            </a:r>
            <a:r>
              <a:rPr lang="en-US" sz="2400" dirty="0" err="1">
                <a:cs typeface="Calibri" panose="020F0502020204030204" pitchFamily="34" charset="0"/>
              </a:rPr>
              <a:t>nước</a:t>
            </a:r>
            <a:r>
              <a:rPr lang="en-US" sz="2400" dirty="0">
                <a:cs typeface="Calibri" panose="020F0502020204030204" pitchFamily="34" charset="0"/>
              </a:rPr>
              <a:t>, </a:t>
            </a:r>
            <a:r>
              <a:rPr lang="en-US" sz="2400" dirty="0" err="1">
                <a:cs typeface="Calibri" panose="020F0502020204030204" pitchFamily="34" charset="0"/>
              </a:rPr>
              <a:t>té</a:t>
            </a:r>
            <a:r>
              <a:rPr lang="en-US" sz="2400" dirty="0">
                <a:cs typeface="Calibri" panose="020F0502020204030204" pitchFamily="34" charset="0"/>
              </a:rPr>
              <a:t> </a:t>
            </a:r>
            <a:r>
              <a:rPr lang="en-US" sz="2400" dirty="0" err="1">
                <a:cs typeface="Calibri" panose="020F0502020204030204" pitchFamily="34" charset="0"/>
              </a:rPr>
              <a:t>nước</a:t>
            </a:r>
            <a:endParaRPr lang="en-US" sz="2400" i="1" dirty="0">
              <a:solidFill>
                <a:srgbClr val="0070C0"/>
              </a:solidFill>
            </a:endParaRPr>
          </a:p>
        </p:txBody>
      </p:sp>
      <p:sp>
        <p:nvSpPr>
          <p:cNvPr id="10" name="TextBox 9"/>
          <p:cNvSpPr txBox="1"/>
          <p:nvPr/>
        </p:nvSpPr>
        <p:spPr>
          <a:xfrm>
            <a:off x="757135" y="4062175"/>
            <a:ext cx="11371227" cy="646331"/>
          </a:xfrm>
          <a:prstGeom prst="rect">
            <a:avLst/>
          </a:prstGeom>
          <a:noFill/>
          <a:effectLst/>
        </p:spPr>
        <p:txBody>
          <a:bodyPr wrap="square" rtlCol="0">
            <a:spAutoFit/>
          </a:bodyPr>
          <a:lstStyle/>
          <a:p>
            <a:r>
              <a:rPr lang="en-US" sz="3600" i="1" dirty="0">
                <a:solidFill>
                  <a:srgbClr val="0070C0"/>
                </a:solidFill>
              </a:rPr>
              <a:t>	sculpture</a:t>
            </a:r>
            <a:r>
              <a:rPr lang="en-US" sz="3200" i="1" dirty="0">
                <a:solidFill>
                  <a:srgbClr val="0070C0"/>
                </a:solidFill>
              </a:rPr>
              <a:t> </a:t>
            </a:r>
            <a:r>
              <a:rPr lang="vi-VN" sz="2400" dirty="0"/>
              <a:t>(</a:t>
            </a:r>
            <a:r>
              <a:rPr lang="en-US" sz="2400" dirty="0"/>
              <a:t>n</a:t>
            </a:r>
            <a:r>
              <a:rPr lang="vi-VN" sz="2400" dirty="0"/>
              <a:t>) /</a:t>
            </a:r>
            <a:r>
              <a:rPr lang="en-US" dirty="0"/>
              <a:t> </a:t>
            </a:r>
            <a:r>
              <a:rPr lang="en-US" sz="2400" dirty="0">
                <a:solidFill>
                  <a:srgbClr val="FF0000"/>
                </a:solidFill>
              </a:rPr>
              <a:t>ˈ</a:t>
            </a:r>
            <a:r>
              <a:rPr lang="en-US" sz="2400" dirty="0" err="1">
                <a:solidFill>
                  <a:srgbClr val="FF0000"/>
                </a:solidFill>
              </a:rPr>
              <a:t>skʌlptʃə</a:t>
            </a:r>
            <a:r>
              <a:rPr lang="en-US" sz="2400" dirty="0">
                <a:solidFill>
                  <a:srgbClr val="FF0000"/>
                </a:solidFill>
              </a:rPr>
              <a:t> </a:t>
            </a:r>
            <a:r>
              <a:rPr lang="vi-VN" sz="2400" dirty="0"/>
              <a:t>/ </a:t>
            </a:r>
            <a:r>
              <a:rPr lang="en-US" sz="2400" dirty="0" err="1">
                <a:cs typeface="Calibri" panose="020F0502020204030204" pitchFamily="34" charset="0"/>
              </a:rPr>
              <a:t>tác</a:t>
            </a:r>
            <a:r>
              <a:rPr lang="en-US" sz="2400" dirty="0">
                <a:cs typeface="Calibri" panose="020F0502020204030204" pitchFamily="34" charset="0"/>
              </a:rPr>
              <a:t> </a:t>
            </a:r>
            <a:r>
              <a:rPr lang="en-US" sz="2400" dirty="0" err="1">
                <a:cs typeface="Calibri" panose="020F0502020204030204" pitchFamily="34" charset="0"/>
              </a:rPr>
              <a:t>phẩm</a:t>
            </a:r>
            <a:r>
              <a:rPr lang="en-US" sz="2400" dirty="0">
                <a:cs typeface="Calibri" panose="020F0502020204030204" pitchFamily="34" charset="0"/>
              </a:rPr>
              <a:t> </a:t>
            </a:r>
            <a:r>
              <a:rPr lang="en-US" sz="2400" dirty="0" err="1">
                <a:cs typeface="Calibri" panose="020F0502020204030204" pitchFamily="34" charset="0"/>
              </a:rPr>
              <a:t>điêu</a:t>
            </a:r>
            <a:r>
              <a:rPr lang="en-US" sz="2400" dirty="0">
                <a:cs typeface="Calibri" panose="020F0502020204030204" pitchFamily="34" charset="0"/>
              </a:rPr>
              <a:t> </a:t>
            </a:r>
            <a:r>
              <a:rPr lang="en-US" sz="2400" dirty="0" err="1">
                <a:cs typeface="Calibri" panose="020F0502020204030204" pitchFamily="34" charset="0"/>
              </a:rPr>
              <a:t>khắc</a:t>
            </a:r>
            <a:endParaRPr lang="en-US" sz="2400" i="1" dirty="0">
              <a:solidFill>
                <a:srgbClr val="0070C0"/>
              </a:solidFill>
              <a:cs typeface="Calibri" panose="020F0502020204030204" pitchFamily="34" charset="0"/>
            </a:endParaRPr>
          </a:p>
        </p:txBody>
      </p:sp>
      <p:sp>
        <p:nvSpPr>
          <p:cNvPr id="11" name="TextBox 10"/>
          <p:cNvSpPr txBox="1"/>
          <p:nvPr/>
        </p:nvSpPr>
        <p:spPr>
          <a:xfrm>
            <a:off x="757136" y="3400799"/>
            <a:ext cx="11371226" cy="646331"/>
          </a:xfrm>
          <a:prstGeom prst="rect">
            <a:avLst/>
          </a:prstGeom>
          <a:noFill/>
          <a:effectLst/>
        </p:spPr>
        <p:txBody>
          <a:bodyPr wrap="square" rtlCol="0">
            <a:spAutoFit/>
          </a:bodyPr>
          <a:lstStyle/>
          <a:p>
            <a:r>
              <a:rPr lang="en-US" sz="3600" i="1" dirty="0">
                <a:solidFill>
                  <a:srgbClr val="0070C0"/>
                </a:solidFill>
              </a:rPr>
              <a:t>	eating competition </a:t>
            </a:r>
            <a:r>
              <a:rPr lang="en-US" sz="2400" dirty="0"/>
              <a:t>(n </a:t>
            </a:r>
            <a:r>
              <a:rPr lang="en-US" sz="2400" dirty="0" err="1"/>
              <a:t>phr</a:t>
            </a:r>
            <a:r>
              <a:rPr lang="en-US" sz="2400" dirty="0"/>
              <a:t>) /</a:t>
            </a:r>
            <a:r>
              <a:rPr lang="en-US" i="1" dirty="0"/>
              <a:t> </a:t>
            </a:r>
            <a:r>
              <a:rPr lang="en-US" sz="2400" dirty="0">
                <a:solidFill>
                  <a:srgbClr val="FF0000"/>
                </a:solidFill>
              </a:rPr>
              <a:t>'</a:t>
            </a:r>
            <a:r>
              <a:rPr lang="en-US" sz="2400" dirty="0" err="1">
                <a:solidFill>
                  <a:srgbClr val="FF0000"/>
                </a:solidFill>
              </a:rPr>
              <a:t>i:tiŋ</a:t>
            </a:r>
            <a:r>
              <a:rPr lang="en-US" sz="2400" dirty="0">
                <a:solidFill>
                  <a:srgbClr val="FF0000"/>
                </a:solidFill>
              </a:rPr>
              <a:t> ˌ</a:t>
            </a:r>
            <a:r>
              <a:rPr lang="en-US" sz="2400" dirty="0" err="1">
                <a:solidFill>
                  <a:srgbClr val="FF0000"/>
                </a:solidFill>
              </a:rPr>
              <a:t>kɔmpɪˈtɪʃən</a:t>
            </a:r>
            <a:r>
              <a:rPr lang="en-US" sz="2400" dirty="0">
                <a:solidFill>
                  <a:srgbClr val="FF0000"/>
                </a:solidFill>
              </a:rPr>
              <a:t> </a:t>
            </a:r>
            <a:r>
              <a:rPr lang="en-US" sz="2400" dirty="0"/>
              <a:t>/ </a:t>
            </a:r>
            <a:r>
              <a:rPr lang="en-US" sz="2400" dirty="0" err="1"/>
              <a:t>cuộc</a:t>
            </a:r>
            <a:r>
              <a:rPr lang="en-US" sz="2400" dirty="0"/>
              <a:t> </a:t>
            </a:r>
            <a:r>
              <a:rPr lang="en-US" sz="2400" dirty="0" err="1"/>
              <a:t>thi</a:t>
            </a:r>
            <a:r>
              <a:rPr lang="en-US" sz="2400" dirty="0"/>
              <a:t> </a:t>
            </a:r>
            <a:r>
              <a:rPr lang="en-US" sz="2400" dirty="0" err="1"/>
              <a:t>ăn</a:t>
            </a:r>
            <a:endParaRPr lang="en-US" sz="2400" i="1" dirty="0">
              <a:solidFill>
                <a:srgbClr val="0070C0"/>
              </a:solidFill>
            </a:endParaRPr>
          </a:p>
        </p:txBody>
      </p:sp>
      <p:sp>
        <p:nvSpPr>
          <p:cNvPr id="12" name="TextBox 11"/>
          <p:cNvSpPr txBox="1"/>
          <p:nvPr/>
        </p:nvSpPr>
        <p:spPr>
          <a:xfrm>
            <a:off x="730061" y="2681774"/>
            <a:ext cx="11371227" cy="646331"/>
          </a:xfrm>
          <a:prstGeom prst="rect">
            <a:avLst/>
          </a:prstGeom>
          <a:noFill/>
          <a:effectLst/>
        </p:spPr>
        <p:txBody>
          <a:bodyPr wrap="square" rtlCol="0">
            <a:spAutoFit/>
          </a:bodyPr>
          <a:lstStyle/>
          <a:p>
            <a:r>
              <a:rPr lang="en-US" sz="3600" i="1" dirty="0">
                <a:solidFill>
                  <a:srgbClr val="0070C0"/>
                </a:solidFill>
              </a:rPr>
              <a:t>	race</a:t>
            </a:r>
            <a:r>
              <a:rPr lang="en-US" sz="3200" i="1" dirty="0">
                <a:solidFill>
                  <a:srgbClr val="0070C0"/>
                </a:solidFill>
              </a:rPr>
              <a:t> </a:t>
            </a:r>
            <a:r>
              <a:rPr lang="en-US" sz="2400" dirty="0"/>
              <a:t>(n) / </a:t>
            </a:r>
            <a:r>
              <a:rPr lang="en-US" sz="2400" dirty="0" err="1">
                <a:solidFill>
                  <a:srgbClr val="FF0000"/>
                </a:solidFill>
              </a:rPr>
              <a:t>reɪs</a:t>
            </a:r>
            <a:r>
              <a:rPr lang="en-US" sz="2400" dirty="0">
                <a:solidFill>
                  <a:srgbClr val="FF0000"/>
                </a:solidFill>
              </a:rPr>
              <a:t> </a:t>
            </a:r>
            <a:r>
              <a:rPr lang="en-US" sz="2400" dirty="0"/>
              <a:t>/ </a:t>
            </a:r>
            <a:r>
              <a:rPr lang="en-US" sz="2400" dirty="0" err="1"/>
              <a:t>cuộc</a:t>
            </a:r>
            <a:r>
              <a:rPr lang="en-US" sz="2400" dirty="0"/>
              <a:t> </a:t>
            </a:r>
            <a:r>
              <a:rPr lang="en-US" sz="2400" dirty="0" err="1"/>
              <a:t>đua</a:t>
            </a:r>
            <a:endParaRPr lang="en-US" sz="2400" dirty="0">
              <a:cs typeface="Calibri" panose="020F0502020204030204" pitchFamily="34" charset="0"/>
            </a:endParaRPr>
          </a:p>
        </p:txBody>
      </p:sp>
      <p:sp>
        <p:nvSpPr>
          <p:cNvPr id="14" name="TextBox 13"/>
          <p:cNvSpPr txBox="1"/>
          <p:nvPr/>
        </p:nvSpPr>
        <p:spPr>
          <a:xfrm>
            <a:off x="728505" y="1282723"/>
            <a:ext cx="11362534" cy="646331"/>
          </a:xfrm>
          <a:prstGeom prst="rect">
            <a:avLst/>
          </a:prstGeom>
          <a:noFill/>
          <a:effectLst/>
        </p:spPr>
        <p:txBody>
          <a:bodyPr wrap="square" rtlCol="0">
            <a:spAutoFit/>
          </a:bodyPr>
          <a:lstStyle/>
          <a:p>
            <a:r>
              <a:rPr lang="en-US" sz="3600" i="1" dirty="0">
                <a:solidFill>
                  <a:srgbClr val="0070C0"/>
                </a:solidFill>
              </a:rPr>
              <a:t>	lantern</a:t>
            </a:r>
            <a:r>
              <a:rPr lang="en-US" sz="2400" i="1" dirty="0">
                <a:solidFill>
                  <a:srgbClr val="0070C0"/>
                </a:solidFill>
              </a:rPr>
              <a:t> </a:t>
            </a:r>
            <a:r>
              <a:rPr lang="en-US" sz="2400" dirty="0"/>
              <a:t>(n) / </a:t>
            </a:r>
            <a:r>
              <a:rPr lang="en-US" sz="2400" dirty="0">
                <a:solidFill>
                  <a:srgbClr val="FF0000"/>
                </a:solidFill>
              </a:rPr>
              <a:t>ˈ</a:t>
            </a:r>
            <a:r>
              <a:rPr lang="en-US" sz="2400" dirty="0" err="1">
                <a:solidFill>
                  <a:srgbClr val="FF0000"/>
                </a:solidFill>
              </a:rPr>
              <a:t>læn</a:t>
            </a:r>
            <a:r>
              <a:rPr lang="en-US" sz="2400" dirty="0">
                <a:solidFill>
                  <a:srgbClr val="FF0000"/>
                </a:solidFill>
              </a:rPr>
              <a:t> </a:t>
            </a:r>
            <a:r>
              <a:rPr lang="en-US" sz="2400" dirty="0" err="1">
                <a:solidFill>
                  <a:srgbClr val="FF0000"/>
                </a:solidFill>
              </a:rPr>
              <a:t>tən</a:t>
            </a:r>
            <a:r>
              <a:rPr lang="en-US" sz="2400" dirty="0">
                <a:solidFill>
                  <a:srgbClr val="FF0000"/>
                </a:solidFill>
              </a:rPr>
              <a:t> </a:t>
            </a:r>
            <a:r>
              <a:rPr lang="en-US" sz="2400" dirty="0"/>
              <a:t>/ </a:t>
            </a:r>
            <a:r>
              <a:rPr lang="en-US" sz="2400" dirty="0" err="1"/>
              <a:t>lồng</a:t>
            </a:r>
            <a:r>
              <a:rPr lang="en-US" sz="2400" dirty="0"/>
              <a:t> </a:t>
            </a:r>
            <a:r>
              <a:rPr lang="en-US" sz="2400" dirty="0" err="1"/>
              <a:t>đèn</a:t>
            </a:r>
            <a:endParaRPr lang="en-US" i="1" dirty="0">
              <a:solidFill>
                <a:srgbClr val="0070C0"/>
              </a:solidFill>
            </a:endParaRPr>
          </a:p>
        </p:txBody>
      </p:sp>
      <p:sp>
        <p:nvSpPr>
          <p:cNvPr id="16" name="TextBox 15">
            <a:extLst>
              <a:ext uri="{FF2B5EF4-FFF2-40B4-BE49-F238E27FC236}">
                <a16:creationId xmlns:a16="http://schemas.microsoft.com/office/drawing/2014/main" id="{471DFBD5-5335-4F6F-87F6-7B5FA481EEBB}"/>
              </a:ext>
            </a:extLst>
          </p:cNvPr>
          <p:cNvSpPr txBox="1"/>
          <p:nvPr/>
        </p:nvSpPr>
        <p:spPr>
          <a:xfrm>
            <a:off x="742546" y="5504230"/>
            <a:ext cx="11371227" cy="646331"/>
          </a:xfrm>
          <a:prstGeom prst="rect">
            <a:avLst/>
          </a:prstGeom>
          <a:noFill/>
          <a:effectLst/>
        </p:spPr>
        <p:txBody>
          <a:bodyPr wrap="square" rtlCol="0">
            <a:spAutoFit/>
          </a:bodyPr>
          <a:lstStyle/>
          <a:p>
            <a:r>
              <a:rPr lang="en-US" sz="3600" i="1" dirty="0">
                <a:solidFill>
                  <a:srgbClr val="0070C0"/>
                </a:solidFill>
              </a:rPr>
              <a:t>	hot-air balloon </a:t>
            </a:r>
            <a:r>
              <a:rPr lang="vi-VN" sz="2400" dirty="0"/>
              <a:t>(</a:t>
            </a:r>
            <a:r>
              <a:rPr lang="en-US" sz="2400" dirty="0"/>
              <a:t>n</a:t>
            </a:r>
            <a:r>
              <a:rPr lang="vi-VN" sz="2400" dirty="0"/>
              <a:t> phr) /</a:t>
            </a:r>
            <a:r>
              <a:rPr lang="en-US" dirty="0"/>
              <a:t> </a:t>
            </a:r>
            <a:r>
              <a:rPr lang="en-US" sz="2400" dirty="0" err="1">
                <a:solidFill>
                  <a:srgbClr val="FF0000"/>
                </a:solidFill>
              </a:rPr>
              <a:t>hɔt</a:t>
            </a:r>
            <a:r>
              <a:rPr lang="en-US" sz="2400" dirty="0">
                <a:solidFill>
                  <a:srgbClr val="FF0000"/>
                </a:solidFill>
              </a:rPr>
              <a:t> </a:t>
            </a:r>
            <a:r>
              <a:rPr lang="en-US" sz="2400" dirty="0" err="1">
                <a:solidFill>
                  <a:srgbClr val="FF0000"/>
                </a:solidFill>
              </a:rPr>
              <a:t>eə</a:t>
            </a:r>
            <a:r>
              <a:rPr lang="en-US" sz="2400" dirty="0">
                <a:solidFill>
                  <a:srgbClr val="FF0000"/>
                </a:solidFill>
              </a:rPr>
              <a:t> </a:t>
            </a:r>
            <a:r>
              <a:rPr lang="en-US" sz="2400" dirty="0" err="1">
                <a:solidFill>
                  <a:srgbClr val="FF0000"/>
                </a:solidFill>
              </a:rPr>
              <a:t>bəˈluːn</a:t>
            </a:r>
            <a:r>
              <a:rPr lang="en-US" sz="2400" dirty="0">
                <a:solidFill>
                  <a:srgbClr val="FF0000"/>
                </a:solidFill>
              </a:rPr>
              <a:t>  </a:t>
            </a:r>
            <a:r>
              <a:rPr lang="vi-VN" sz="2400" dirty="0"/>
              <a:t>/ </a:t>
            </a:r>
            <a:r>
              <a:rPr lang="en-US" sz="2400" dirty="0" err="1">
                <a:cs typeface="Calibri" panose="020F0502020204030204" pitchFamily="34" charset="0"/>
              </a:rPr>
              <a:t>khinh</a:t>
            </a:r>
            <a:r>
              <a:rPr lang="en-US" sz="2400" dirty="0">
                <a:cs typeface="Calibri" panose="020F0502020204030204" pitchFamily="34" charset="0"/>
              </a:rPr>
              <a:t> </a:t>
            </a:r>
            <a:r>
              <a:rPr lang="en-US" sz="2400" dirty="0" err="1">
                <a:cs typeface="Calibri" panose="020F0502020204030204" pitchFamily="34" charset="0"/>
              </a:rPr>
              <a:t>khí</a:t>
            </a:r>
            <a:r>
              <a:rPr lang="en-US" sz="2400" dirty="0">
                <a:cs typeface="Calibri" panose="020F0502020204030204" pitchFamily="34" charset="0"/>
              </a:rPr>
              <a:t> </a:t>
            </a:r>
            <a:r>
              <a:rPr lang="en-US" sz="2400" dirty="0" err="1">
                <a:cs typeface="Calibri" panose="020F0502020204030204" pitchFamily="34" charset="0"/>
              </a:rPr>
              <a:t>cầu</a:t>
            </a:r>
            <a:endParaRPr lang="en-US" sz="2400" i="1" dirty="0">
              <a:solidFill>
                <a:srgbClr val="0070C0"/>
              </a:solidFill>
            </a:endParaRPr>
          </a:p>
        </p:txBody>
      </p:sp>
      <p:sp>
        <p:nvSpPr>
          <p:cNvPr id="15" name="Rectangle 36">
            <a:hlinkClick r:id="" action="ppaction://noaction">
              <a:snd r:embed="rId3" name="lantern.wav"/>
            </a:hlinkClick>
            <a:hlinkHover r:id="" action="ppaction://noaction" highlightClick="1"/>
            <a:extLst>
              <a:ext uri="{FF2B5EF4-FFF2-40B4-BE49-F238E27FC236}">
                <a16:creationId xmlns:a16="http://schemas.microsoft.com/office/drawing/2014/main" id="{D3587EC8-F203-4471-AD9F-25D22A66E4D4}"/>
              </a:ext>
            </a:extLst>
          </p:cNvPr>
          <p:cNvSpPr>
            <a:spLocks noChangeArrowheads="1"/>
          </p:cNvSpPr>
          <p:nvPr/>
        </p:nvSpPr>
        <p:spPr bwMode="auto">
          <a:xfrm>
            <a:off x="744631" y="1413654"/>
            <a:ext cx="5108164" cy="461665"/>
          </a:xfrm>
          <a:prstGeom prst="rect">
            <a:avLst/>
          </a:prstGeom>
          <a:solidFill>
            <a:schemeClr val="bg1">
              <a:alpha val="0"/>
            </a:schemeClr>
          </a:solidFill>
          <a:ln>
            <a:noFill/>
          </a:ln>
          <a:effectLst/>
          <a:extLst>
            <a:ext uri="{91240B29-F687-4F45-9708-019B960494DF}">
              <a14:hiddenLine xmlns:a14="http://schemas.microsoft.com/office/drawing/2010/main" w="6350" algn="ctr">
                <a:solidFill>
                  <a:schemeClr val="tx1">
                    <a:alpha val="70195"/>
                  </a:schemeClr>
                </a:solidFill>
                <a:miter lim="800000"/>
                <a:headEnd/>
                <a:tailEnd/>
              </a14:hiddenLine>
            </a:ext>
            <a:ext uri="{AF507438-7753-43E0-B8FC-AC1667EBCBE1}">
              <a14:hiddenEffects xmlns:a14="http://schemas.microsoft.com/office/drawing/2010/main">
                <a:effectLst>
                  <a:outerShdw dist="23000" dir="5400000" rotWithShape="0">
                    <a:srgbClr val="808080">
                      <a:alpha val="34999"/>
                    </a:srgbClr>
                  </a:outerShdw>
                </a:effectLst>
              </a14:hiddenEffects>
            </a:ext>
          </a:extLst>
        </p:spPr>
        <p:txBody>
          <a:bodyPr wrap="square" anchor="ctr">
            <a:spAutoFit/>
          </a:bodyPr>
          <a:lstStyle/>
          <a:p>
            <a:endParaRPr lang="vi-VN" sz="2400"/>
          </a:p>
        </p:txBody>
      </p:sp>
      <p:sp>
        <p:nvSpPr>
          <p:cNvPr id="18" name="Rectangle 36">
            <a:hlinkClick r:id="" action="ppaction://noaction">
              <a:snd r:embed="rId5" name="race.wav"/>
            </a:hlinkClick>
            <a:hlinkHover r:id="" action="ppaction://noaction" highlightClick="1"/>
            <a:extLst>
              <a:ext uri="{FF2B5EF4-FFF2-40B4-BE49-F238E27FC236}">
                <a16:creationId xmlns:a16="http://schemas.microsoft.com/office/drawing/2014/main" id="{D2182B83-B84F-4B32-9CAA-E59AF83BFFF0}"/>
              </a:ext>
            </a:extLst>
          </p:cNvPr>
          <p:cNvSpPr>
            <a:spLocks noChangeArrowheads="1"/>
          </p:cNvSpPr>
          <p:nvPr/>
        </p:nvSpPr>
        <p:spPr bwMode="auto">
          <a:xfrm>
            <a:off x="781528" y="2798089"/>
            <a:ext cx="4173437" cy="461665"/>
          </a:xfrm>
          <a:prstGeom prst="rect">
            <a:avLst/>
          </a:prstGeom>
          <a:solidFill>
            <a:schemeClr val="bg1">
              <a:alpha val="0"/>
            </a:schemeClr>
          </a:solidFill>
          <a:ln>
            <a:noFill/>
          </a:ln>
          <a:effectLst/>
          <a:extLst>
            <a:ext uri="{91240B29-F687-4F45-9708-019B960494DF}">
              <a14:hiddenLine xmlns:a14="http://schemas.microsoft.com/office/drawing/2010/main" w="6350" algn="ctr">
                <a:solidFill>
                  <a:schemeClr val="tx1">
                    <a:alpha val="70195"/>
                  </a:schemeClr>
                </a:solidFill>
                <a:miter lim="800000"/>
                <a:headEnd/>
                <a:tailEnd/>
              </a14:hiddenLine>
            </a:ext>
            <a:ext uri="{AF507438-7753-43E0-B8FC-AC1667EBCBE1}">
              <a14:hiddenEffects xmlns:a14="http://schemas.microsoft.com/office/drawing/2010/main">
                <a:effectLst>
                  <a:outerShdw dist="23000" dir="5400000" rotWithShape="0">
                    <a:srgbClr val="808080">
                      <a:alpha val="34999"/>
                    </a:srgbClr>
                  </a:outerShdw>
                </a:effectLst>
              </a14:hiddenEffects>
            </a:ext>
          </a:extLst>
        </p:spPr>
        <p:txBody>
          <a:bodyPr wrap="square" anchor="ctr">
            <a:spAutoFit/>
          </a:bodyPr>
          <a:lstStyle/>
          <a:p>
            <a:endParaRPr lang="vi-VN" sz="2400"/>
          </a:p>
        </p:txBody>
      </p:sp>
      <p:sp>
        <p:nvSpPr>
          <p:cNvPr id="20" name="Rectangle 36">
            <a:hlinkClick r:id="" action="ppaction://noaction">
              <a:snd r:embed="rId6" name="eating competition.wav"/>
            </a:hlinkClick>
            <a:hlinkHover r:id="" action="ppaction://noaction" highlightClick="1"/>
            <a:extLst>
              <a:ext uri="{FF2B5EF4-FFF2-40B4-BE49-F238E27FC236}">
                <a16:creationId xmlns:a16="http://schemas.microsoft.com/office/drawing/2014/main" id="{76999D8D-F161-4972-9212-048ACCACC3D4}"/>
              </a:ext>
            </a:extLst>
          </p:cNvPr>
          <p:cNvSpPr>
            <a:spLocks noChangeArrowheads="1"/>
          </p:cNvSpPr>
          <p:nvPr/>
        </p:nvSpPr>
        <p:spPr bwMode="auto">
          <a:xfrm>
            <a:off x="847302" y="3537632"/>
            <a:ext cx="8506408" cy="461665"/>
          </a:xfrm>
          <a:prstGeom prst="rect">
            <a:avLst/>
          </a:prstGeom>
          <a:solidFill>
            <a:schemeClr val="bg1">
              <a:alpha val="0"/>
            </a:schemeClr>
          </a:solidFill>
          <a:ln>
            <a:noFill/>
          </a:ln>
          <a:effectLst/>
          <a:extLst>
            <a:ext uri="{91240B29-F687-4F45-9708-019B960494DF}">
              <a14:hiddenLine xmlns:a14="http://schemas.microsoft.com/office/drawing/2010/main" w="6350" algn="ctr">
                <a:solidFill>
                  <a:schemeClr val="tx1">
                    <a:alpha val="70195"/>
                  </a:schemeClr>
                </a:solidFill>
                <a:miter lim="800000"/>
                <a:headEnd/>
                <a:tailEnd/>
              </a14:hiddenLine>
            </a:ext>
            <a:ext uri="{AF507438-7753-43E0-B8FC-AC1667EBCBE1}">
              <a14:hiddenEffects xmlns:a14="http://schemas.microsoft.com/office/drawing/2010/main">
                <a:effectLst>
                  <a:outerShdw dist="23000" dir="5400000" rotWithShape="0">
                    <a:srgbClr val="808080">
                      <a:alpha val="34999"/>
                    </a:srgbClr>
                  </a:outerShdw>
                </a:effectLst>
              </a14:hiddenEffects>
            </a:ext>
          </a:extLst>
        </p:spPr>
        <p:txBody>
          <a:bodyPr wrap="square" anchor="ctr">
            <a:spAutoFit/>
          </a:bodyPr>
          <a:lstStyle/>
          <a:p>
            <a:endParaRPr lang="vi-VN" sz="2400"/>
          </a:p>
        </p:txBody>
      </p:sp>
      <p:sp>
        <p:nvSpPr>
          <p:cNvPr id="21" name="Rectangle 36">
            <a:hlinkClick r:id="" action="ppaction://noaction">
              <a:snd r:embed="rId7" name="scuplture.wav"/>
            </a:hlinkClick>
            <a:hlinkHover r:id="" action="ppaction://noaction" highlightClick="1"/>
            <a:extLst>
              <a:ext uri="{FF2B5EF4-FFF2-40B4-BE49-F238E27FC236}">
                <a16:creationId xmlns:a16="http://schemas.microsoft.com/office/drawing/2014/main" id="{65911A95-305E-40FF-83CA-A5DEB719F786}"/>
              </a:ext>
            </a:extLst>
          </p:cNvPr>
          <p:cNvSpPr>
            <a:spLocks noChangeArrowheads="1"/>
          </p:cNvSpPr>
          <p:nvPr/>
        </p:nvSpPr>
        <p:spPr bwMode="auto">
          <a:xfrm>
            <a:off x="818426" y="4153645"/>
            <a:ext cx="6119343" cy="461665"/>
          </a:xfrm>
          <a:prstGeom prst="rect">
            <a:avLst/>
          </a:prstGeom>
          <a:solidFill>
            <a:schemeClr val="bg1">
              <a:alpha val="0"/>
            </a:schemeClr>
          </a:solidFill>
          <a:ln>
            <a:noFill/>
          </a:ln>
          <a:effectLst/>
          <a:extLst>
            <a:ext uri="{91240B29-F687-4F45-9708-019B960494DF}">
              <a14:hiddenLine xmlns:a14="http://schemas.microsoft.com/office/drawing/2010/main" w="6350" algn="ctr">
                <a:solidFill>
                  <a:schemeClr val="tx1">
                    <a:alpha val="70195"/>
                  </a:schemeClr>
                </a:solidFill>
                <a:miter lim="800000"/>
                <a:headEnd/>
                <a:tailEnd/>
              </a14:hiddenLine>
            </a:ext>
            <a:ext uri="{AF507438-7753-43E0-B8FC-AC1667EBCBE1}">
              <a14:hiddenEffects xmlns:a14="http://schemas.microsoft.com/office/drawing/2010/main">
                <a:effectLst>
                  <a:outerShdw dist="23000" dir="5400000" rotWithShape="0">
                    <a:srgbClr val="808080">
                      <a:alpha val="34999"/>
                    </a:srgbClr>
                  </a:outerShdw>
                </a:effectLst>
              </a14:hiddenEffects>
            </a:ext>
          </a:extLst>
        </p:spPr>
        <p:txBody>
          <a:bodyPr wrap="square" anchor="ctr">
            <a:spAutoFit/>
          </a:bodyPr>
          <a:lstStyle/>
          <a:p>
            <a:endParaRPr lang="vi-VN" sz="2400"/>
          </a:p>
        </p:txBody>
      </p:sp>
      <p:sp>
        <p:nvSpPr>
          <p:cNvPr id="22" name="Rectangle 36">
            <a:hlinkClick r:id="" action="ppaction://noaction">
              <a:snd r:embed="rId8" name="water fight.wav"/>
            </a:hlinkClick>
            <a:hlinkHover r:id="" action="ppaction://noaction" highlightClick="1"/>
            <a:extLst>
              <a:ext uri="{FF2B5EF4-FFF2-40B4-BE49-F238E27FC236}">
                <a16:creationId xmlns:a16="http://schemas.microsoft.com/office/drawing/2014/main" id="{D6592335-52F8-4A4E-AC6F-A909975F5E3E}"/>
              </a:ext>
            </a:extLst>
          </p:cNvPr>
          <p:cNvSpPr>
            <a:spLocks noChangeArrowheads="1"/>
          </p:cNvSpPr>
          <p:nvPr/>
        </p:nvSpPr>
        <p:spPr bwMode="auto">
          <a:xfrm>
            <a:off x="826447" y="4922058"/>
            <a:ext cx="8074876" cy="461665"/>
          </a:xfrm>
          <a:prstGeom prst="rect">
            <a:avLst/>
          </a:prstGeom>
          <a:solidFill>
            <a:schemeClr val="bg1">
              <a:alpha val="0"/>
            </a:schemeClr>
          </a:solidFill>
          <a:ln>
            <a:noFill/>
          </a:ln>
          <a:effectLst/>
          <a:extLst>
            <a:ext uri="{91240B29-F687-4F45-9708-019B960494DF}">
              <a14:hiddenLine xmlns:a14="http://schemas.microsoft.com/office/drawing/2010/main" w="6350" algn="ctr">
                <a:solidFill>
                  <a:schemeClr val="tx1">
                    <a:alpha val="70195"/>
                  </a:schemeClr>
                </a:solidFill>
                <a:miter lim="800000"/>
                <a:headEnd/>
                <a:tailEnd/>
              </a14:hiddenLine>
            </a:ext>
            <a:ext uri="{AF507438-7753-43E0-B8FC-AC1667EBCBE1}">
              <a14:hiddenEffects xmlns:a14="http://schemas.microsoft.com/office/drawing/2010/main">
                <a:effectLst>
                  <a:outerShdw dist="23000" dir="5400000" rotWithShape="0">
                    <a:srgbClr val="808080">
                      <a:alpha val="34999"/>
                    </a:srgbClr>
                  </a:outerShdw>
                </a:effectLst>
              </a14:hiddenEffects>
            </a:ext>
          </a:extLst>
        </p:spPr>
        <p:txBody>
          <a:bodyPr wrap="square" anchor="ctr">
            <a:spAutoFit/>
          </a:bodyPr>
          <a:lstStyle/>
          <a:p>
            <a:endParaRPr lang="vi-VN" sz="2400"/>
          </a:p>
        </p:txBody>
      </p:sp>
      <p:sp>
        <p:nvSpPr>
          <p:cNvPr id="23" name="Rectangle 36">
            <a:hlinkClick r:id="" action="ppaction://noaction">
              <a:snd r:embed="rId9" name="hot-air balloon.wav"/>
            </a:hlinkClick>
            <a:hlinkHover r:id="" action="ppaction://noaction" highlightClick="1"/>
            <a:extLst>
              <a:ext uri="{FF2B5EF4-FFF2-40B4-BE49-F238E27FC236}">
                <a16:creationId xmlns:a16="http://schemas.microsoft.com/office/drawing/2014/main" id="{BDB56FB1-06B0-4A3F-94EB-79918B6456FE}"/>
              </a:ext>
            </a:extLst>
          </p:cNvPr>
          <p:cNvSpPr>
            <a:spLocks noChangeArrowheads="1"/>
          </p:cNvSpPr>
          <p:nvPr/>
        </p:nvSpPr>
        <p:spPr bwMode="auto">
          <a:xfrm>
            <a:off x="807196" y="5615081"/>
            <a:ext cx="7709116" cy="461665"/>
          </a:xfrm>
          <a:prstGeom prst="rect">
            <a:avLst/>
          </a:prstGeom>
          <a:solidFill>
            <a:schemeClr val="bg1">
              <a:alpha val="0"/>
            </a:schemeClr>
          </a:solidFill>
          <a:ln>
            <a:noFill/>
          </a:ln>
          <a:effectLst/>
          <a:extLst>
            <a:ext uri="{91240B29-F687-4F45-9708-019B960494DF}">
              <a14:hiddenLine xmlns:a14="http://schemas.microsoft.com/office/drawing/2010/main" w="6350" algn="ctr">
                <a:solidFill>
                  <a:schemeClr val="tx1">
                    <a:alpha val="70195"/>
                  </a:schemeClr>
                </a:solidFill>
                <a:miter lim="800000"/>
                <a:headEnd/>
                <a:tailEnd/>
              </a14:hiddenLine>
            </a:ext>
            <a:ext uri="{AF507438-7753-43E0-B8FC-AC1667EBCBE1}">
              <a14:hiddenEffects xmlns:a14="http://schemas.microsoft.com/office/drawing/2010/main">
                <a:effectLst>
                  <a:outerShdw dist="23000" dir="5400000" rotWithShape="0">
                    <a:srgbClr val="808080">
                      <a:alpha val="34999"/>
                    </a:srgbClr>
                  </a:outerShdw>
                </a:effectLst>
              </a14:hiddenEffects>
            </a:ext>
          </a:extLst>
        </p:spPr>
        <p:txBody>
          <a:bodyPr wrap="square" anchor="ctr">
            <a:spAutoFit/>
          </a:bodyPr>
          <a:lstStyle/>
          <a:p>
            <a:endParaRPr lang="vi-VN" sz="2400"/>
          </a:p>
        </p:txBody>
      </p:sp>
      <p:sp>
        <p:nvSpPr>
          <p:cNvPr id="29" name="AutoShape 6">
            <a:hlinkClick r:id="" action="ppaction://noaction" highlightClick="1"/>
            <a:extLst>
              <a:ext uri="{FF2B5EF4-FFF2-40B4-BE49-F238E27FC236}">
                <a16:creationId xmlns:a16="http://schemas.microsoft.com/office/drawing/2014/main" id="{F300E059-9936-40BE-BD65-6C00267D45BF}"/>
              </a:ext>
            </a:extLst>
          </p:cNvPr>
          <p:cNvSpPr>
            <a:spLocks noChangeArrowheads="1"/>
          </p:cNvSpPr>
          <p:nvPr/>
        </p:nvSpPr>
        <p:spPr bwMode="auto">
          <a:xfrm>
            <a:off x="1122893" y="5009677"/>
            <a:ext cx="216383" cy="211465"/>
          </a:xfrm>
          <a:prstGeom prst="actionButtonBlank">
            <a:avLst/>
          </a:prstGeom>
          <a:no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dirty="0">
                <a:solidFill>
                  <a:srgbClr val="FF0000"/>
                </a:solidFill>
                <a:sym typeface="Webdings" panose="05030102010509060703" pitchFamily="18" charset="2"/>
              </a:rPr>
              <a:t></a:t>
            </a:r>
          </a:p>
        </p:txBody>
      </p:sp>
    </p:spTree>
    <p:extLst>
      <p:ext uri="{BB962C8B-B14F-4D97-AF65-F5344CB8AC3E}">
        <p14:creationId xmlns:p14="http://schemas.microsoft.com/office/powerpoint/2010/main" val="2529975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lantern.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4" name="bonfire.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subTnLst>
                                    <p:audio>
                                      <p:cMediaNode>
                                        <p:cTn display="0" masterRel="sameClick">
                                          <p:stCondLst>
                                            <p:cond evt="begin" delay="0">
                                              <p:tn val="15"/>
                                            </p:cond>
                                          </p:stCondLst>
                                          <p:endCondLst>
                                            <p:cond evt="onStopAudio" delay="0">
                                              <p:tgtEl>
                                                <p:sldTgt/>
                                              </p:tgtEl>
                                            </p:cond>
                                          </p:endCondLst>
                                        </p:cTn>
                                        <p:tgtEl>
                                          <p:sndTgt r:embed="rId5" name="race.wav"/>
                                        </p:tgtEl>
                                      </p:cMediaNode>
                                    </p:audio>
                                  </p:sub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6" name="eating competition.wav"/>
                                        </p:tgtEl>
                                      </p:cMediaNode>
                                    </p:audio>
                                  </p:sub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7" name="scuplture.wav"/>
                                        </p:tgtEl>
                                      </p:cMediaNode>
                                    </p:audio>
                                  </p:sub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2000"/>
                                        <p:tgtEl>
                                          <p:spTgt spid="9"/>
                                        </p:tgtEl>
                                      </p:cBhvr>
                                    </p:animEffect>
                                  </p:childTnLst>
                                  <p:subTnLst>
                                    <p:audio>
                                      <p:cMediaNode>
                                        <p:cTn display="0" masterRel="sameClick">
                                          <p:stCondLst>
                                            <p:cond evt="begin" delay="0">
                                              <p:tn val="30"/>
                                            </p:cond>
                                          </p:stCondLst>
                                          <p:endCondLst>
                                            <p:cond evt="onStopAudio" delay="0">
                                              <p:tgtEl>
                                                <p:sldTgt/>
                                              </p:tgtEl>
                                            </p:cond>
                                          </p:endCondLst>
                                        </p:cTn>
                                        <p:tgtEl>
                                          <p:sndTgt r:embed="rId8" name="water fight.wav"/>
                                        </p:tgtEl>
                                      </p:cMediaNode>
                                    </p:audio>
                                  </p:sub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circle(in)">
                                      <p:cBhvr>
                                        <p:cTn id="37" dur="2000"/>
                                        <p:tgtEl>
                                          <p:spTgt spid="16"/>
                                        </p:tgtEl>
                                      </p:cBhvr>
                                    </p:animEffect>
                                  </p:childTnLst>
                                  <p:subTnLst>
                                    <p:audio>
                                      <p:cMediaNode>
                                        <p:cTn display="0" masterRel="sameClick">
                                          <p:stCondLst>
                                            <p:cond evt="begin" delay="0">
                                              <p:tn val="35"/>
                                            </p:cond>
                                          </p:stCondLst>
                                          <p:endCondLst>
                                            <p:cond evt="onStopAudio" delay="0">
                                              <p:tgtEl>
                                                <p:sldTgt/>
                                              </p:tgtEl>
                                            </p:cond>
                                          </p:endCondLst>
                                        </p:cTn>
                                        <p:tgtEl>
                                          <p:sndTgt r:embed="rId9" name="hot-air ballo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P spid="10" grpId="0" animBg="1"/>
      <p:bldP spid="11" grpId="0" animBg="1"/>
      <p:bldP spid="12" grpId="0" animBg="1"/>
      <p:bldP spid="14"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B5E519-FA85-4593-93A8-3FC8627E06B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l="13565" t="2150" r="12208" b="55747"/>
          <a:stretch/>
        </p:blipFill>
        <p:spPr>
          <a:xfrm>
            <a:off x="945219" y="887822"/>
            <a:ext cx="8091054" cy="1948872"/>
          </a:xfrm>
          <a:prstGeom prst="rect">
            <a:avLst/>
          </a:prstGeom>
        </p:spPr>
      </p:pic>
      <p:sp>
        <p:nvSpPr>
          <p:cNvPr id="4" name="Rectangle 3">
            <a:extLst>
              <a:ext uri="{FF2B5EF4-FFF2-40B4-BE49-F238E27FC236}">
                <a16:creationId xmlns:a16="http://schemas.microsoft.com/office/drawing/2014/main" id="{74E649DB-5EE0-4023-8106-4E9E70099F1B}"/>
              </a:ext>
            </a:extLst>
          </p:cNvPr>
          <p:cNvSpPr/>
          <p:nvPr/>
        </p:nvSpPr>
        <p:spPr>
          <a:xfrm>
            <a:off x="278413" y="238024"/>
            <a:ext cx="11608787"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b. Work in pairs. Say which of these you’d like to see or try.</a:t>
            </a:r>
          </a:p>
        </p:txBody>
      </p:sp>
      <p:pic>
        <p:nvPicPr>
          <p:cNvPr id="7" name="Picture 6">
            <a:extLst>
              <a:ext uri="{FF2B5EF4-FFF2-40B4-BE49-F238E27FC236}">
                <a16:creationId xmlns:a16="http://schemas.microsoft.com/office/drawing/2014/main" id="{D4F933EB-E31E-41AB-99A7-87EB13F7E7A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l="25773" t="52284" r="854" b="5613"/>
          <a:stretch/>
        </p:blipFill>
        <p:spPr>
          <a:xfrm>
            <a:off x="930018" y="2831822"/>
            <a:ext cx="8077879" cy="1968361"/>
          </a:xfrm>
          <a:prstGeom prst="rect">
            <a:avLst/>
          </a:prstGeom>
        </p:spPr>
      </p:pic>
      <p:pic>
        <p:nvPicPr>
          <p:cNvPr id="8" name="Picture 7">
            <a:extLst>
              <a:ext uri="{FF2B5EF4-FFF2-40B4-BE49-F238E27FC236}">
                <a16:creationId xmlns:a16="http://schemas.microsoft.com/office/drawing/2014/main" id="{0934373F-9902-416C-9F4E-AF9DA9F0A97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l="939" t="53318" r="76861" b="5613"/>
          <a:stretch/>
        </p:blipFill>
        <p:spPr>
          <a:xfrm>
            <a:off x="9213194" y="887820"/>
            <a:ext cx="2419927" cy="1900977"/>
          </a:xfrm>
          <a:prstGeom prst="rect">
            <a:avLst/>
          </a:prstGeom>
        </p:spPr>
      </p:pic>
      <p:pic>
        <p:nvPicPr>
          <p:cNvPr id="6" name="Picture 5">
            <a:extLst>
              <a:ext uri="{FF2B5EF4-FFF2-40B4-BE49-F238E27FC236}">
                <a16:creationId xmlns:a16="http://schemas.microsoft.com/office/drawing/2014/main" id="{FE9A6E87-0F46-4C28-BAD2-8C8E395F9F54}"/>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0000"/>
                    </a14:imgEffect>
                  </a14:imgLayer>
                </a14:imgProps>
              </a:ext>
            </a:extLst>
          </a:blip>
          <a:srcRect b="5643"/>
          <a:stretch/>
        </p:blipFill>
        <p:spPr>
          <a:xfrm>
            <a:off x="2443844" y="4594173"/>
            <a:ext cx="8058592" cy="1900977"/>
          </a:xfrm>
          <a:prstGeom prst="rect">
            <a:avLst/>
          </a:prstGeom>
        </p:spPr>
      </p:pic>
    </p:spTree>
    <p:extLst>
      <p:ext uri="{BB962C8B-B14F-4D97-AF65-F5344CB8AC3E}">
        <p14:creationId xmlns:p14="http://schemas.microsoft.com/office/powerpoint/2010/main" val="872627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D6305DC-C52D-4E42-86F3-4F8DBB3923B9}"/>
              </a:ext>
            </a:extLst>
          </p:cNvPr>
          <p:cNvPicPr>
            <a:picLocks noChangeAspect="1"/>
          </p:cNvPicPr>
          <p:nvPr/>
        </p:nvPicPr>
        <p:blipFill rotWithShape="1">
          <a:blip r:embed="rId8"/>
          <a:srcRect l="51871" t="3259" r="2606" b="4838"/>
          <a:stretch/>
        </p:blipFill>
        <p:spPr>
          <a:xfrm>
            <a:off x="5927833" y="1060866"/>
            <a:ext cx="6166450" cy="5283170"/>
          </a:xfrm>
          <a:prstGeom prst="rect">
            <a:avLst/>
          </a:prstGeom>
        </p:spPr>
      </p:pic>
      <p:pic>
        <p:nvPicPr>
          <p:cNvPr id="18" name="Picture 17">
            <a:extLst>
              <a:ext uri="{FF2B5EF4-FFF2-40B4-BE49-F238E27FC236}">
                <a16:creationId xmlns:a16="http://schemas.microsoft.com/office/drawing/2014/main" id="{F3949885-DC82-4F7C-9DB5-0FCDD9B0DA5F}"/>
              </a:ext>
            </a:extLst>
          </p:cNvPr>
          <p:cNvPicPr>
            <a:picLocks noChangeAspect="1"/>
          </p:cNvPicPr>
          <p:nvPr/>
        </p:nvPicPr>
        <p:blipFill rotWithShape="1">
          <a:blip r:embed="rId8"/>
          <a:srcRect l="2045" t="3259" r="56585" b="4838"/>
          <a:stretch/>
        </p:blipFill>
        <p:spPr>
          <a:xfrm>
            <a:off x="146039" y="1060866"/>
            <a:ext cx="5813325" cy="5283170"/>
          </a:xfrm>
          <a:prstGeom prst="rect">
            <a:avLst/>
          </a:prstGeom>
        </p:spPr>
      </p:pic>
      <p:sp>
        <p:nvSpPr>
          <p:cNvPr id="2" name="TextBox 1"/>
          <p:cNvSpPr txBox="1"/>
          <p:nvPr/>
        </p:nvSpPr>
        <p:spPr>
          <a:xfrm>
            <a:off x="29582" y="354114"/>
            <a:ext cx="2052734" cy="830997"/>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dirty="0">
                <a:solidFill>
                  <a:schemeClr val="bg1"/>
                </a:solidFill>
              </a:rPr>
              <a:t>Extra Practice</a:t>
            </a:r>
          </a:p>
          <a:p>
            <a:r>
              <a:rPr lang="en-US" sz="2400" dirty="0">
                <a:solidFill>
                  <a:schemeClr val="bg1"/>
                </a:solidFill>
              </a:rPr>
              <a:t>WB, page 44</a:t>
            </a:r>
          </a:p>
        </p:txBody>
      </p:sp>
      <p:sp>
        <p:nvSpPr>
          <p:cNvPr id="3" name="Rectangle 2"/>
          <p:cNvSpPr/>
          <p:nvPr/>
        </p:nvSpPr>
        <p:spPr>
          <a:xfrm>
            <a:off x="2170232" y="427705"/>
            <a:ext cx="10562544" cy="646331"/>
          </a:xfrm>
          <a:prstGeom prst="rect">
            <a:avLst/>
          </a:prstGeom>
          <a:noFill/>
          <a:ln>
            <a:noFill/>
          </a:ln>
          <a:effectLst/>
        </p:spPr>
        <p:txBody>
          <a:bodyPr wrap="square">
            <a:spAutoFit/>
          </a:bodyPr>
          <a:lstStyle/>
          <a:p>
            <a:r>
              <a:rPr lang="en-US" sz="3600" i="1" dirty="0">
                <a:solidFill>
                  <a:srgbClr val="0070C0"/>
                </a:solidFill>
              </a:rPr>
              <a:t>a. Unscramble the letters to make words and phrases.</a:t>
            </a:r>
          </a:p>
        </p:txBody>
      </p:sp>
      <p:sp>
        <p:nvSpPr>
          <p:cNvPr id="10" name="TextBox 9"/>
          <p:cNvSpPr txBox="1"/>
          <p:nvPr/>
        </p:nvSpPr>
        <p:spPr>
          <a:xfrm>
            <a:off x="7004603" y="1899053"/>
            <a:ext cx="3830924" cy="584775"/>
          </a:xfrm>
          <a:prstGeom prst="rect">
            <a:avLst/>
          </a:prstGeom>
          <a:noFill/>
        </p:spPr>
        <p:txBody>
          <a:bodyPr wrap="square" rtlCol="0">
            <a:spAutoFit/>
          </a:bodyPr>
          <a:lstStyle/>
          <a:p>
            <a:r>
              <a:rPr lang="en-US" sz="3200" dirty="0">
                <a:solidFill>
                  <a:srgbClr val="FF0000"/>
                </a:solidFill>
              </a:rPr>
              <a:t>(eating) competition</a:t>
            </a:r>
          </a:p>
        </p:txBody>
      </p:sp>
      <p:sp>
        <p:nvSpPr>
          <p:cNvPr id="19" name="TextBox 18">
            <a:extLst>
              <a:ext uri="{FF2B5EF4-FFF2-40B4-BE49-F238E27FC236}">
                <a16:creationId xmlns:a16="http://schemas.microsoft.com/office/drawing/2014/main" id="{C3C08793-5BF0-4D7A-86CF-626F45221E97}"/>
              </a:ext>
            </a:extLst>
          </p:cNvPr>
          <p:cNvSpPr txBox="1"/>
          <p:nvPr/>
        </p:nvSpPr>
        <p:spPr>
          <a:xfrm>
            <a:off x="2183686" y="3085927"/>
            <a:ext cx="3830924" cy="584775"/>
          </a:xfrm>
          <a:prstGeom prst="rect">
            <a:avLst/>
          </a:prstGeom>
          <a:noFill/>
        </p:spPr>
        <p:txBody>
          <a:bodyPr wrap="square" rtlCol="0">
            <a:spAutoFit/>
          </a:bodyPr>
          <a:lstStyle/>
          <a:p>
            <a:r>
              <a:rPr lang="en-US" sz="3200" dirty="0">
                <a:solidFill>
                  <a:srgbClr val="FF0000"/>
                </a:solidFill>
              </a:rPr>
              <a:t>bonfire</a:t>
            </a:r>
          </a:p>
        </p:txBody>
      </p:sp>
      <p:sp>
        <p:nvSpPr>
          <p:cNvPr id="20" name="TextBox 19">
            <a:extLst>
              <a:ext uri="{FF2B5EF4-FFF2-40B4-BE49-F238E27FC236}">
                <a16:creationId xmlns:a16="http://schemas.microsoft.com/office/drawing/2014/main" id="{9FFCC16E-FE1D-457A-822F-EF656D9895BF}"/>
              </a:ext>
            </a:extLst>
          </p:cNvPr>
          <p:cNvSpPr txBox="1"/>
          <p:nvPr/>
        </p:nvSpPr>
        <p:spPr>
          <a:xfrm>
            <a:off x="7004606" y="3127489"/>
            <a:ext cx="3830924" cy="584775"/>
          </a:xfrm>
          <a:prstGeom prst="rect">
            <a:avLst/>
          </a:prstGeom>
          <a:noFill/>
        </p:spPr>
        <p:txBody>
          <a:bodyPr wrap="square" rtlCol="0">
            <a:spAutoFit/>
          </a:bodyPr>
          <a:lstStyle/>
          <a:p>
            <a:r>
              <a:rPr lang="en-US" sz="3200" dirty="0">
                <a:solidFill>
                  <a:srgbClr val="FF0000"/>
                </a:solidFill>
              </a:rPr>
              <a:t>lantern</a:t>
            </a:r>
          </a:p>
        </p:txBody>
      </p:sp>
      <p:sp>
        <p:nvSpPr>
          <p:cNvPr id="21" name="TextBox 20">
            <a:extLst>
              <a:ext uri="{FF2B5EF4-FFF2-40B4-BE49-F238E27FC236}">
                <a16:creationId xmlns:a16="http://schemas.microsoft.com/office/drawing/2014/main" id="{71BC9CBE-C856-46BC-A1AC-B36750D3E221}"/>
              </a:ext>
            </a:extLst>
          </p:cNvPr>
          <p:cNvSpPr txBox="1"/>
          <p:nvPr/>
        </p:nvSpPr>
        <p:spPr>
          <a:xfrm>
            <a:off x="2230346" y="4272800"/>
            <a:ext cx="3830924" cy="584775"/>
          </a:xfrm>
          <a:prstGeom prst="rect">
            <a:avLst/>
          </a:prstGeom>
          <a:noFill/>
        </p:spPr>
        <p:txBody>
          <a:bodyPr wrap="square" rtlCol="0">
            <a:spAutoFit/>
          </a:bodyPr>
          <a:lstStyle/>
          <a:p>
            <a:r>
              <a:rPr lang="en-US" sz="3200" dirty="0">
                <a:solidFill>
                  <a:srgbClr val="FF0000"/>
                </a:solidFill>
              </a:rPr>
              <a:t>sculpture</a:t>
            </a:r>
          </a:p>
        </p:txBody>
      </p:sp>
      <p:sp>
        <p:nvSpPr>
          <p:cNvPr id="22" name="TextBox 21">
            <a:extLst>
              <a:ext uri="{FF2B5EF4-FFF2-40B4-BE49-F238E27FC236}">
                <a16:creationId xmlns:a16="http://schemas.microsoft.com/office/drawing/2014/main" id="{C6886787-14E2-463B-AA83-04DB61479DA6}"/>
              </a:ext>
            </a:extLst>
          </p:cNvPr>
          <p:cNvSpPr txBox="1"/>
          <p:nvPr/>
        </p:nvSpPr>
        <p:spPr>
          <a:xfrm>
            <a:off x="7009226" y="4268180"/>
            <a:ext cx="3830924" cy="584775"/>
          </a:xfrm>
          <a:prstGeom prst="rect">
            <a:avLst/>
          </a:prstGeom>
          <a:noFill/>
        </p:spPr>
        <p:txBody>
          <a:bodyPr wrap="square" rtlCol="0">
            <a:spAutoFit/>
          </a:bodyPr>
          <a:lstStyle/>
          <a:p>
            <a:r>
              <a:rPr lang="en-US" sz="3200" dirty="0">
                <a:solidFill>
                  <a:srgbClr val="FF0000"/>
                </a:solidFill>
              </a:rPr>
              <a:t>race</a:t>
            </a:r>
          </a:p>
        </p:txBody>
      </p:sp>
      <p:sp>
        <p:nvSpPr>
          <p:cNvPr id="23" name="TextBox 22">
            <a:extLst>
              <a:ext uri="{FF2B5EF4-FFF2-40B4-BE49-F238E27FC236}">
                <a16:creationId xmlns:a16="http://schemas.microsoft.com/office/drawing/2014/main" id="{D5E7BBC6-E496-4277-B4F0-9EEE3CEFF753}"/>
              </a:ext>
            </a:extLst>
          </p:cNvPr>
          <p:cNvSpPr txBox="1"/>
          <p:nvPr/>
        </p:nvSpPr>
        <p:spPr>
          <a:xfrm>
            <a:off x="2309813" y="5495023"/>
            <a:ext cx="3830924" cy="584775"/>
          </a:xfrm>
          <a:prstGeom prst="rect">
            <a:avLst/>
          </a:prstGeom>
          <a:noFill/>
        </p:spPr>
        <p:txBody>
          <a:bodyPr wrap="square" rtlCol="0">
            <a:spAutoFit/>
          </a:bodyPr>
          <a:lstStyle/>
          <a:p>
            <a:r>
              <a:rPr lang="en-US" sz="3200" dirty="0">
                <a:solidFill>
                  <a:srgbClr val="FF0000"/>
                </a:solidFill>
              </a:rPr>
              <a:t>(water) fight</a:t>
            </a:r>
          </a:p>
        </p:txBody>
      </p:sp>
    </p:spTree>
    <p:extLst>
      <p:ext uri="{BB962C8B-B14F-4D97-AF65-F5344CB8AC3E}">
        <p14:creationId xmlns:p14="http://schemas.microsoft.com/office/powerpoint/2010/main" val="765963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circle(in)">
                                      <p:cBhvr>
                                        <p:cTn id="7" dur="2000"/>
                                        <p:tgtEl>
                                          <p:spTgt spid="1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eating competition.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circle(in)">
                                      <p:cBhvr>
                                        <p:cTn id="12" dur="2000"/>
                                        <p:tgtEl>
                                          <p:spTgt spid="19">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bonfire.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circle(in)">
                                      <p:cBhvr>
                                        <p:cTn id="17" dur="2000"/>
                                        <p:tgtEl>
                                          <p:spTgt spid="20">
                                            <p:txEl>
                                              <p:pRg st="0" end="0"/>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4" name="lantern.wav"/>
                                        </p:tgtEl>
                                      </p:cMediaNode>
                                    </p:audio>
                                  </p:sub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1">
                                            <p:txEl>
                                              <p:pRg st="0" end="0"/>
                                            </p:txEl>
                                          </p:spTgt>
                                        </p:tgtEl>
                                        <p:attrNameLst>
                                          <p:attrName>style.visibility</p:attrName>
                                        </p:attrNameLst>
                                      </p:cBhvr>
                                      <p:to>
                                        <p:strVal val="visible"/>
                                      </p:to>
                                    </p:set>
                                    <p:animEffect transition="in" filter="circle(in)">
                                      <p:cBhvr>
                                        <p:cTn id="22" dur="2000"/>
                                        <p:tgtEl>
                                          <p:spTgt spid="21">
                                            <p:txEl>
                                              <p:pRg st="0" end="0"/>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5" name="scuplture.wav"/>
                                        </p:tgtEl>
                                      </p:cMediaNode>
                                    </p:audio>
                                  </p:sub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animEffect transition="in" filter="circle(in)">
                                      <p:cBhvr>
                                        <p:cTn id="27" dur="2000"/>
                                        <p:tgtEl>
                                          <p:spTgt spid="22">
                                            <p:txEl>
                                              <p:pRg st="0" end="0"/>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6" name="race.wav"/>
                                        </p:tgtEl>
                                      </p:cMediaNode>
                                    </p:audio>
                                  </p:sub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3">
                                            <p:txEl>
                                              <p:pRg st="0" end="0"/>
                                            </p:txEl>
                                          </p:spTgt>
                                        </p:tgtEl>
                                        <p:attrNameLst>
                                          <p:attrName>style.visibility</p:attrName>
                                        </p:attrNameLst>
                                      </p:cBhvr>
                                      <p:to>
                                        <p:strVal val="visible"/>
                                      </p:to>
                                    </p:set>
                                    <p:animEffect transition="in" filter="circle(in)">
                                      <p:cBhvr>
                                        <p:cTn id="32" dur="2000"/>
                                        <p:tgtEl>
                                          <p:spTgt spid="23">
                                            <p:txEl>
                                              <p:pRg st="0" end="0"/>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7" name="water figh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62DACD-63D1-4076-8D05-630D37372500}"/>
              </a:ext>
            </a:extLst>
          </p:cNvPr>
          <p:cNvSpPr/>
          <p:nvPr/>
        </p:nvSpPr>
        <p:spPr>
          <a:xfrm>
            <a:off x="318995" y="1179478"/>
            <a:ext cx="6298115"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 b. Complete the crossword with the words and phrases from Task a.</a:t>
            </a:r>
          </a:p>
        </p:txBody>
      </p:sp>
      <p:pic>
        <p:nvPicPr>
          <p:cNvPr id="7" name="Picture 6">
            <a:extLst>
              <a:ext uri="{FF2B5EF4-FFF2-40B4-BE49-F238E27FC236}">
                <a16:creationId xmlns:a16="http://schemas.microsoft.com/office/drawing/2014/main" id="{7374F194-E5D1-4C61-9713-28B2F68291C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0000"/>
                    </a14:imgEffect>
                  </a14:imgLayer>
                </a14:imgProps>
              </a:ext>
            </a:extLst>
          </a:blip>
          <a:stretch>
            <a:fillRect/>
          </a:stretch>
        </p:blipFill>
        <p:spPr>
          <a:xfrm>
            <a:off x="125851" y="2397530"/>
            <a:ext cx="7730736" cy="3616220"/>
          </a:xfrm>
          <a:prstGeom prst="rect">
            <a:avLst/>
          </a:prstGeom>
        </p:spPr>
      </p:pic>
      <p:pic>
        <p:nvPicPr>
          <p:cNvPr id="3" name="Picture 2">
            <a:extLst>
              <a:ext uri="{FF2B5EF4-FFF2-40B4-BE49-F238E27FC236}">
                <a16:creationId xmlns:a16="http://schemas.microsoft.com/office/drawing/2014/main" id="{80598075-F625-40BF-884D-BED6D63924EB}"/>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0000"/>
                    </a14:imgEffect>
                  </a14:imgLayer>
                </a14:imgProps>
              </a:ext>
            </a:extLst>
          </a:blip>
          <a:srcRect l="2218" t="7666" r="3793" b="5486"/>
          <a:stretch/>
        </p:blipFill>
        <p:spPr>
          <a:xfrm>
            <a:off x="5432239" y="13590"/>
            <a:ext cx="6699381" cy="6711855"/>
          </a:xfrm>
          <a:prstGeom prst="rect">
            <a:avLst/>
          </a:prstGeom>
        </p:spPr>
      </p:pic>
      <p:sp>
        <p:nvSpPr>
          <p:cNvPr id="5" name="TextBox 4">
            <a:extLst>
              <a:ext uri="{FF2B5EF4-FFF2-40B4-BE49-F238E27FC236}">
                <a16:creationId xmlns:a16="http://schemas.microsoft.com/office/drawing/2014/main" id="{412DC450-E37E-463C-9928-CE4D37016C48}"/>
              </a:ext>
            </a:extLst>
          </p:cNvPr>
          <p:cNvSpPr txBox="1"/>
          <p:nvPr/>
        </p:nvSpPr>
        <p:spPr>
          <a:xfrm>
            <a:off x="5738646" y="585942"/>
            <a:ext cx="5402319" cy="584775"/>
          </a:xfrm>
          <a:prstGeom prst="rect">
            <a:avLst/>
          </a:prstGeom>
          <a:noFill/>
        </p:spPr>
        <p:txBody>
          <a:bodyPr wrap="square" rtlCol="0">
            <a:spAutoFit/>
          </a:bodyPr>
          <a:lstStyle/>
          <a:p>
            <a:r>
              <a:rPr lang="en-US" sz="3200" dirty="0">
                <a:solidFill>
                  <a:srgbClr val="FF0000"/>
                </a:solidFill>
              </a:rPr>
              <a:t>h  o  t      a  </a:t>
            </a:r>
            <a:r>
              <a:rPr lang="en-US" sz="3200" dirty="0" err="1">
                <a:solidFill>
                  <a:srgbClr val="FF0000"/>
                </a:solidFill>
              </a:rPr>
              <a:t>i</a:t>
            </a:r>
            <a:r>
              <a:rPr lang="en-US" sz="3200" dirty="0">
                <a:solidFill>
                  <a:srgbClr val="FF0000"/>
                </a:solidFill>
              </a:rPr>
              <a:t>  r      b     l   </a:t>
            </a:r>
            <a:r>
              <a:rPr lang="en-US" sz="3200" dirty="0" err="1">
                <a:solidFill>
                  <a:srgbClr val="FF0000"/>
                </a:solidFill>
              </a:rPr>
              <a:t>l</a:t>
            </a:r>
            <a:r>
              <a:rPr lang="en-US" sz="3200" dirty="0">
                <a:solidFill>
                  <a:srgbClr val="FF0000"/>
                </a:solidFill>
              </a:rPr>
              <a:t>  o  </a:t>
            </a:r>
            <a:r>
              <a:rPr lang="en-US" sz="3200" dirty="0" err="1">
                <a:solidFill>
                  <a:srgbClr val="FF0000"/>
                </a:solidFill>
              </a:rPr>
              <a:t>o</a:t>
            </a:r>
            <a:r>
              <a:rPr lang="en-US" sz="3200" dirty="0">
                <a:solidFill>
                  <a:srgbClr val="FF0000"/>
                </a:solidFill>
              </a:rPr>
              <a:t>  n</a:t>
            </a:r>
          </a:p>
        </p:txBody>
      </p:sp>
      <p:sp>
        <p:nvSpPr>
          <p:cNvPr id="9" name="TextBox 8">
            <a:extLst>
              <a:ext uri="{FF2B5EF4-FFF2-40B4-BE49-F238E27FC236}">
                <a16:creationId xmlns:a16="http://schemas.microsoft.com/office/drawing/2014/main" id="{1ACBAB0C-83BD-4931-B264-EF6C47EAF9A1}"/>
              </a:ext>
            </a:extLst>
          </p:cNvPr>
          <p:cNvSpPr txBox="1"/>
          <p:nvPr/>
        </p:nvSpPr>
        <p:spPr>
          <a:xfrm>
            <a:off x="8282150" y="1621211"/>
            <a:ext cx="5439097" cy="584775"/>
          </a:xfrm>
          <a:prstGeom prst="rect">
            <a:avLst/>
          </a:prstGeom>
          <a:noFill/>
        </p:spPr>
        <p:txBody>
          <a:bodyPr wrap="square" rtlCol="0">
            <a:spAutoFit/>
          </a:bodyPr>
          <a:lstStyle/>
          <a:p>
            <a:r>
              <a:rPr lang="en-US" sz="3200" dirty="0">
                <a:solidFill>
                  <a:srgbClr val="FF0000"/>
                </a:solidFill>
              </a:rPr>
              <a:t>l  a     t  e  r  n</a:t>
            </a:r>
          </a:p>
        </p:txBody>
      </p:sp>
      <p:sp>
        <p:nvSpPr>
          <p:cNvPr id="11" name="TextBox 10">
            <a:extLst>
              <a:ext uri="{FF2B5EF4-FFF2-40B4-BE49-F238E27FC236}">
                <a16:creationId xmlns:a16="http://schemas.microsoft.com/office/drawing/2014/main" id="{EBD7C5A9-2F29-4BBF-897A-2A1267F60991}"/>
              </a:ext>
            </a:extLst>
          </p:cNvPr>
          <p:cNvSpPr txBox="1"/>
          <p:nvPr/>
        </p:nvSpPr>
        <p:spPr>
          <a:xfrm>
            <a:off x="8571184" y="2688009"/>
            <a:ext cx="5439097" cy="584775"/>
          </a:xfrm>
          <a:prstGeom prst="rect">
            <a:avLst/>
          </a:prstGeom>
          <a:noFill/>
        </p:spPr>
        <p:txBody>
          <a:bodyPr wrap="square" rtlCol="0">
            <a:spAutoFit/>
          </a:bodyPr>
          <a:lstStyle/>
          <a:p>
            <a:r>
              <a:rPr lang="en-US" sz="3200" dirty="0">
                <a:solidFill>
                  <a:srgbClr val="FF0000"/>
                </a:solidFill>
              </a:rPr>
              <a:t>s     u  l   p  t  u  r e</a:t>
            </a:r>
          </a:p>
        </p:txBody>
      </p:sp>
      <p:sp>
        <p:nvSpPr>
          <p:cNvPr id="13" name="TextBox 12">
            <a:extLst>
              <a:ext uri="{FF2B5EF4-FFF2-40B4-BE49-F238E27FC236}">
                <a16:creationId xmlns:a16="http://schemas.microsoft.com/office/drawing/2014/main" id="{50CF8EB8-1431-48F5-A71B-F9DDD95E317E}"/>
              </a:ext>
            </a:extLst>
          </p:cNvPr>
          <p:cNvSpPr txBox="1"/>
          <p:nvPr/>
        </p:nvSpPr>
        <p:spPr>
          <a:xfrm>
            <a:off x="9580180" y="3505190"/>
            <a:ext cx="446690" cy="2603533"/>
          </a:xfrm>
          <a:prstGeom prst="rect">
            <a:avLst/>
          </a:prstGeom>
          <a:noFill/>
        </p:spPr>
        <p:txBody>
          <a:bodyPr wrap="square" rtlCol="0">
            <a:spAutoFit/>
          </a:bodyPr>
          <a:lstStyle/>
          <a:p>
            <a:pPr algn="ctr">
              <a:lnSpc>
                <a:spcPct val="70000"/>
              </a:lnSpc>
            </a:pPr>
            <a:r>
              <a:rPr lang="en-US" sz="3300" dirty="0" err="1">
                <a:solidFill>
                  <a:srgbClr val="FF0000"/>
                </a:solidFill>
              </a:rPr>
              <a:t>bonf</a:t>
            </a:r>
            <a:r>
              <a:rPr lang="en-US" sz="3300" dirty="0">
                <a:solidFill>
                  <a:srgbClr val="FF0000"/>
                </a:solidFill>
              </a:rPr>
              <a:t> </a:t>
            </a:r>
            <a:r>
              <a:rPr lang="en-US" sz="3300" dirty="0" err="1">
                <a:solidFill>
                  <a:srgbClr val="FF0000"/>
                </a:solidFill>
              </a:rPr>
              <a:t>i</a:t>
            </a:r>
            <a:r>
              <a:rPr lang="en-US" sz="3300" dirty="0">
                <a:solidFill>
                  <a:srgbClr val="FF0000"/>
                </a:solidFill>
              </a:rPr>
              <a:t> r e</a:t>
            </a:r>
          </a:p>
        </p:txBody>
      </p:sp>
      <p:sp>
        <p:nvSpPr>
          <p:cNvPr id="14" name="TextBox 13">
            <a:extLst>
              <a:ext uri="{FF2B5EF4-FFF2-40B4-BE49-F238E27FC236}">
                <a16:creationId xmlns:a16="http://schemas.microsoft.com/office/drawing/2014/main" id="{53AAB6FB-40C5-4A7A-9869-77B5431044DE}"/>
              </a:ext>
            </a:extLst>
          </p:cNvPr>
          <p:cNvSpPr txBox="1"/>
          <p:nvPr/>
        </p:nvSpPr>
        <p:spPr>
          <a:xfrm>
            <a:off x="7856483" y="4085881"/>
            <a:ext cx="5439097" cy="584775"/>
          </a:xfrm>
          <a:prstGeom prst="rect">
            <a:avLst/>
          </a:prstGeom>
          <a:noFill/>
        </p:spPr>
        <p:txBody>
          <a:bodyPr wrap="square" rtlCol="0">
            <a:spAutoFit/>
          </a:bodyPr>
          <a:lstStyle/>
          <a:p>
            <a:r>
              <a:rPr lang="en-US" sz="3200" dirty="0">
                <a:solidFill>
                  <a:srgbClr val="FF0000"/>
                </a:solidFill>
              </a:rPr>
              <a:t>r  a  c</a:t>
            </a:r>
          </a:p>
        </p:txBody>
      </p:sp>
      <p:sp>
        <p:nvSpPr>
          <p:cNvPr id="15" name="TextBox 14">
            <a:extLst>
              <a:ext uri="{FF2B5EF4-FFF2-40B4-BE49-F238E27FC236}">
                <a16:creationId xmlns:a16="http://schemas.microsoft.com/office/drawing/2014/main" id="{86B7A6F1-B030-4CF5-B73A-33CC08396476}"/>
              </a:ext>
            </a:extLst>
          </p:cNvPr>
          <p:cNvSpPr txBox="1"/>
          <p:nvPr/>
        </p:nvSpPr>
        <p:spPr>
          <a:xfrm>
            <a:off x="8166694" y="5144888"/>
            <a:ext cx="5439097" cy="584775"/>
          </a:xfrm>
          <a:prstGeom prst="rect">
            <a:avLst/>
          </a:prstGeom>
          <a:noFill/>
        </p:spPr>
        <p:txBody>
          <a:bodyPr wrap="square" rtlCol="0">
            <a:spAutoFit/>
          </a:bodyPr>
          <a:lstStyle/>
          <a:p>
            <a:r>
              <a:rPr lang="en-US" sz="3200" dirty="0">
                <a:solidFill>
                  <a:srgbClr val="FF0000"/>
                </a:solidFill>
              </a:rPr>
              <a:t>w a      e         f   </a:t>
            </a:r>
            <a:r>
              <a:rPr lang="en-US" sz="3200" dirty="0" err="1">
                <a:solidFill>
                  <a:srgbClr val="FF0000"/>
                </a:solidFill>
              </a:rPr>
              <a:t>i</a:t>
            </a:r>
            <a:r>
              <a:rPr lang="en-US" sz="3200" dirty="0">
                <a:solidFill>
                  <a:srgbClr val="FF0000"/>
                </a:solidFill>
              </a:rPr>
              <a:t>  g  h t</a:t>
            </a:r>
          </a:p>
        </p:txBody>
      </p:sp>
      <p:sp>
        <p:nvSpPr>
          <p:cNvPr id="12" name="TextBox 11">
            <a:extLst>
              <a:ext uri="{FF2B5EF4-FFF2-40B4-BE49-F238E27FC236}">
                <a16:creationId xmlns:a16="http://schemas.microsoft.com/office/drawing/2014/main" id="{F7D65BFB-A053-4855-A273-751AD8DEB5F2}"/>
              </a:ext>
            </a:extLst>
          </p:cNvPr>
          <p:cNvSpPr txBox="1"/>
          <p:nvPr/>
        </p:nvSpPr>
        <p:spPr>
          <a:xfrm>
            <a:off x="29582" y="354114"/>
            <a:ext cx="2052734" cy="830997"/>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dirty="0">
                <a:solidFill>
                  <a:schemeClr val="bg1"/>
                </a:solidFill>
              </a:rPr>
              <a:t>Extra Practice</a:t>
            </a:r>
          </a:p>
          <a:p>
            <a:r>
              <a:rPr lang="en-US" sz="2400" dirty="0">
                <a:solidFill>
                  <a:schemeClr val="bg1"/>
                </a:solidFill>
              </a:rPr>
              <a:t>WB, page 44</a:t>
            </a:r>
          </a:p>
        </p:txBody>
      </p:sp>
    </p:spTree>
    <p:extLst>
      <p:ext uri="{BB962C8B-B14F-4D97-AF65-F5344CB8AC3E}">
        <p14:creationId xmlns:p14="http://schemas.microsoft.com/office/powerpoint/2010/main" val="1640030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circle(in)">
                                      <p:cBhvr>
                                        <p:cTn id="12" dur="2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circle(in)">
                                      <p:cBhvr>
                                        <p:cTn id="17" dur="20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circle(in)">
                                      <p:cBhvr>
                                        <p:cTn id="22" dur="2000"/>
                                        <p:tgtEl>
                                          <p:spTgt spid="1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circle(in)">
                                      <p:cBhvr>
                                        <p:cTn id="27" dur="2000"/>
                                        <p:tgtEl>
                                          <p:spTgt spid="1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5">
                                            <p:txEl>
                                              <p:pRg st="0" end="0"/>
                                            </p:txEl>
                                          </p:spTgt>
                                        </p:tgtEl>
                                        <p:attrNameLst>
                                          <p:attrName>style.visibility</p:attrName>
                                        </p:attrNameLst>
                                      </p:cBhvr>
                                      <p:to>
                                        <p:strVal val="visible"/>
                                      </p:to>
                                    </p:set>
                                    <p:animEffect transition="in" filter="circle(in)">
                                      <p:cBhvr>
                                        <p:cTn id="32" dur="20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3913" y="391885"/>
            <a:ext cx="8768726" cy="5994886"/>
          </a:xfrm>
          <a:prstGeom prst="rect">
            <a:avLst/>
          </a:prstGeom>
        </p:spPr>
      </p:pic>
      <p:sp>
        <p:nvSpPr>
          <p:cNvPr id="4" name="Oval Callout 3"/>
          <p:cNvSpPr/>
          <p:nvPr/>
        </p:nvSpPr>
        <p:spPr>
          <a:xfrm>
            <a:off x="4493856" y="474983"/>
            <a:ext cx="3113325" cy="1296955"/>
          </a:xfrm>
          <a:prstGeom prst="wedgeEllipseCallout">
            <a:avLst>
              <a:gd name="adj1" fmla="val 46453"/>
              <a:gd name="adj2" fmla="val 80000"/>
            </a:avLst>
          </a:prstGeom>
          <a:solidFill>
            <a:schemeClr val="bg1"/>
          </a:solidFill>
          <a:ln>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7030A0"/>
                </a:solidFill>
              </a:rPr>
              <a:t>It’s reading time….</a:t>
            </a:r>
            <a:endParaRPr lang="en-US" dirty="0">
              <a:solidFill>
                <a:srgbClr val="7030A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851" y="1460901"/>
            <a:ext cx="4086709" cy="83462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740602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9B2C12C-F7A3-4CA7-BC53-EF408E82EFF8}"/>
              </a:ext>
            </a:extLst>
          </p:cNvPr>
          <p:cNvSpPr/>
          <p:nvPr/>
        </p:nvSpPr>
        <p:spPr>
          <a:xfrm>
            <a:off x="623433" y="3788629"/>
            <a:ext cx="11457993"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742950" indent="-742950">
              <a:buAutoNum type="alphaLcPeriod"/>
            </a:pPr>
            <a:r>
              <a:rPr lang="en-US" sz="3600" b="1" dirty="0"/>
              <a:t>Read the article and choose the best title. </a:t>
            </a:r>
            <a:endParaRPr lang="en-US" sz="3200" dirty="0"/>
          </a:p>
          <a:p>
            <a:pPr marL="514350" indent="-514350">
              <a:buAutoNum type="arabicPeriod"/>
            </a:pPr>
            <a:r>
              <a:rPr lang="en-US" sz="3600" dirty="0">
                <a:solidFill>
                  <a:srgbClr val="0070C0"/>
                </a:solidFill>
              </a:rPr>
              <a:t>The Best Arts Festivals around the World </a:t>
            </a:r>
          </a:p>
          <a:p>
            <a:pPr marL="514350" indent="-514350">
              <a:buAutoNum type="arabicPeriod"/>
            </a:pPr>
            <a:r>
              <a:rPr lang="en-US" sz="3600" dirty="0">
                <a:solidFill>
                  <a:srgbClr val="0070C0"/>
                </a:solidFill>
              </a:rPr>
              <a:t>The Most Interesting Festivals around the World </a:t>
            </a:r>
            <a:endParaRPr lang="en-US" sz="3600" i="1" dirty="0">
              <a:solidFill>
                <a:srgbClr val="0070C0"/>
              </a:solidFill>
            </a:endParaRPr>
          </a:p>
        </p:txBody>
      </p:sp>
      <p:sp>
        <p:nvSpPr>
          <p:cNvPr id="2" name="Rectangle 1"/>
          <p:cNvSpPr/>
          <p:nvPr/>
        </p:nvSpPr>
        <p:spPr>
          <a:xfrm>
            <a:off x="597158" y="1040175"/>
            <a:ext cx="11457993" cy="230832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Read the </a:t>
            </a:r>
            <a:r>
              <a:rPr lang="en-US" sz="3600" b="1" i="1" dirty="0">
                <a:solidFill>
                  <a:srgbClr val="0070C0"/>
                </a:solidFill>
              </a:rPr>
              <a:t>instruction</a:t>
            </a:r>
            <a:r>
              <a:rPr lang="en-US" sz="3600" i="1" dirty="0">
                <a:solidFill>
                  <a:srgbClr val="0070C0"/>
                </a:solidFill>
              </a:rPr>
              <a:t> and the </a:t>
            </a:r>
            <a:r>
              <a:rPr lang="en-US" sz="3600" b="1" i="1" dirty="0">
                <a:solidFill>
                  <a:srgbClr val="0070C0"/>
                </a:solidFill>
              </a:rPr>
              <a:t>answers</a:t>
            </a:r>
            <a:r>
              <a:rPr lang="en-US" sz="3600" i="1" dirty="0">
                <a:solidFill>
                  <a:srgbClr val="0070C0"/>
                </a:solidFill>
              </a:rPr>
              <a:t> quickly:</a:t>
            </a:r>
          </a:p>
          <a:p>
            <a:pPr marL="571500" indent="-571500">
              <a:buFontTx/>
              <a:buChar char="-"/>
            </a:pPr>
            <a:r>
              <a:rPr lang="en-US" sz="3600" i="1" dirty="0">
                <a:solidFill>
                  <a:srgbClr val="0070C0"/>
                </a:solidFill>
              </a:rPr>
              <a:t>Underline the key words. </a:t>
            </a:r>
          </a:p>
          <a:p>
            <a:pPr marL="571500" indent="-571500">
              <a:buFontTx/>
              <a:buChar char="-"/>
            </a:pPr>
            <a:r>
              <a:rPr lang="en-US" sz="3600" i="1" dirty="0">
                <a:solidFill>
                  <a:srgbClr val="0070C0"/>
                </a:solidFill>
              </a:rPr>
              <a:t>What are we going to do? </a:t>
            </a:r>
          </a:p>
          <a:p>
            <a:r>
              <a:rPr lang="en-US" sz="3600" i="1" dirty="0">
                <a:solidFill>
                  <a:srgbClr val="FF0000"/>
                </a:solidFill>
              </a:rPr>
              <a:t>	Read and choose the best title.</a:t>
            </a:r>
          </a:p>
        </p:txBody>
      </p:sp>
      <p:cxnSp>
        <p:nvCxnSpPr>
          <p:cNvPr id="13" name="Straight Connector 12"/>
          <p:cNvCxnSpPr>
            <a:cxnSpLocks/>
          </p:cNvCxnSpPr>
          <p:nvPr/>
        </p:nvCxnSpPr>
        <p:spPr>
          <a:xfrm>
            <a:off x="3258207" y="4333807"/>
            <a:ext cx="11290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05274" y="457200"/>
            <a:ext cx="1421395"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600" b="1" dirty="0">
                <a:solidFill>
                  <a:schemeClr val="bg1"/>
                </a:solidFill>
              </a:rPr>
              <a:t>Task a</a:t>
            </a:r>
          </a:p>
        </p:txBody>
      </p:sp>
      <p:cxnSp>
        <p:nvCxnSpPr>
          <p:cNvPr id="17" name="Straight Connector 16">
            <a:extLst>
              <a:ext uri="{FF2B5EF4-FFF2-40B4-BE49-F238E27FC236}">
                <a16:creationId xmlns:a16="http://schemas.microsoft.com/office/drawing/2014/main" id="{9C4CCB9C-D010-47C2-AB6E-F2F1382C302C}"/>
              </a:ext>
            </a:extLst>
          </p:cNvPr>
          <p:cNvCxnSpPr>
            <a:cxnSpLocks/>
          </p:cNvCxnSpPr>
          <p:nvPr/>
        </p:nvCxnSpPr>
        <p:spPr>
          <a:xfrm>
            <a:off x="5541120" y="4304421"/>
            <a:ext cx="122754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cxnSpLocks/>
          </p:cNvCxnSpPr>
          <p:nvPr/>
        </p:nvCxnSpPr>
        <p:spPr>
          <a:xfrm flipV="1">
            <a:off x="1622092" y="4319541"/>
            <a:ext cx="738497"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A4DBFBF-95E2-4E4A-A06D-1C0FC7CC992F}"/>
              </a:ext>
            </a:extLst>
          </p:cNvPr>
          <p:cNvCxnSpPr>
            <a:cxnSpLocks/>
          </p:cNvCxnSpPr>
          <p:nvPr/>
        </p:nvCxnSpPr>
        <p:spPr>
          <a:xfrm flipV="1">
            <a:off x="1950736" y="4888371"/>
            <a:ext cx="3304436"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A0EAB7F-1B79-4589-BE6D-CB9FECB3ABDE}"/>
              </a:ext>
            </a:extLst>
          </p:cNvPr>
          <p:cNvCxnSpPr/>
          <p:nvPr/>
        </p:nvCxnSpPr>
        <p:spPr>
          <a:xfrm>
            <a:off x="7806771" y="4888371"/>
            <a:ext cx="861527" cy="31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284D46A-DA27-42F9-A23D-680BBA97D67A}"/>
              </a:ext>
            </a:extLst>
          </p:cNvPr>
          <p:cNvCxnSpPr>
            <a:cxnSpLocks/>
          </p:cNvCxnSpPr>
          <p:nvPr/>
        </p:nvCxnSpPr>
        <p:spPr>
          <a:xfrm flipV="1">
            <a:off x="1991340" y="5419284"/>
            <a:ext cx="4693239" cy="2662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C5A1EBD-8CF3-43D4-9A5A-BE6CF817147D}"/>
              </a:ext>
            </a:extLst>
          </p:cNvPr>
          <p:cNvCxnSpPr/>
          <p:nvPr/>
        </p:nvCxnSpPr>
        <p:spPr>
          <a:xfrm>
            <a:off x="9142703" y="5416174"/>
            <a:ext cx="861527" cy="31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42C1C07-7713-460A-90F9-849DDA719BD1}"/>
              </a:ext>
            </a:extLst>
          </p:cNvPr>
          <p:cNvSpPr txBox="1"/>
          <p:nvPr/>
        </p:nvSpPr>
        <p:spPr>
          <a:xfrm>
            <a:off x="10711002" y="362439"/>
            <a:ext cx="142139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Pre-reading</a:t>
            </a:r>
          </a:p>
        </p:txBody>
      </p:sp>
    </p:spTree>
    <p:extLst>
      <p:ext uri="{BB962C8B-B14F-4D97-AF65-F5344CB8AC3E}">
        <p14:creationId xmlns:p14="http://schemas.microsoft.com/office/powerpoint/2010/main" val="197255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heel(1)">
                                      <p:cBhvr>
                                        <p:cTn id="14" dur="2000"/>
                                        <p:tgtEl>
                                          <p:spTgt spid="6"/>
                                        </p:tgtEl>
                                      </p:cBhvr>
                                    </p:animEffect>
                                  </p:childTnLst>
                                </p:cTn>
                              </p:par>
                            </p:childTnLst>
                          </p:cTn>
                        </p:par>
                        <p:par>
                          <p:cTn id="15" fill="hold">
                            <p:stCondLst>
                              <p:cond delay="2000"/>
                            </p:stCondLst>
                            <p:childTnLst>
                              <p:par>
                                <p:cTn id="16" presetID="21" presetClass="entr" presetSubtype="1"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2000"/>
                                        <p:tgtEl>
                                          <p:spTgt spid="13"/>
                                        </p:tgtEl>
                                      </p:cBhvr>
                                    </p:animEffect>
                                  </p:childTnLst>
                                </p:cTn>
                              </p:par>
                            </p:childTnLst>
                          </p:cTn>
                        </p:par>
                        <p:par>
                          <p:cTn id="19" fill="hold">
                            <p:stCondLst>
                              <p:cond delay="4000"/>
                            </p:stCondLst>
                            <p:childTnLst>
                              <p:par>
                                <p:cTn id="20" presetID="21" presetClass="entr" presetSubtype="1"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heel(1)">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heel(1)">
                                      <p:cBhvr>
                                        <p:cTn id="27" dur="2000"/>
                                        <p:tgtEl>
                                          <p:spTgt spid="21"/>
                                        </p:tgtEl>
                                      </p:cBhvr>
                                    </p:animEffect>
                                  </p:childTnLst>
                                </p:cTn>
                              </p:par>
                            </p:childTnLst>
                          </p:cTn>
                        </p:par>
                        <p:par>
                          <p:cTn id="28" fill="hold">
                            <p:stCondLst>
                              <p:cond delay="2000"/>
                            </p:stCondLst>
                            <p:childTnLst>
                              <p:par>
                                <p:cTn id="29" presetID="21" presetClass="entr" presetSubtype="1"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heel(1)">
                                      <p:cBhvr>
                                        <p:cTn id="31" dur="20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2000"/>
                                        <p:tgtEl>
                                          <p:spTgt spid="24"/>
                                        </p:tgtEl>
                                      </p:cBhvr>
                                    </p:animEffect>
                                  </p:childTnLst>
                                </p:cTn>
                              </p:par>
                            </p:childTnLst>
                          </p:cTn>
                        </p:par>
                        <p:par>
                          <p:cTn id="37" fill="hold">
                            <p:stCondLst>
                              <p:cond delay="2000"/>
                            </p:stCondLst>
                            <p:childTnLst>
                              <p:par>
                                <p:cTn id="38" presetID="21" presetClass="entr" presetSubtype="1" fill="hold"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heel(1)">
                                      <p:cBhvr>
                                        <p:cTn id="40" dur="20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
                                            <p:txEl>
                                              <p:pRg st="2" end="2"/>
                                            </p:txEl>
                                          </p:spTgt>
                                        </p:tgtEl>
                                        <p:attrNameLst>
                                          <p:attrName>style.visibility</p:attrName>
                                        </p:attrNameLst>
                                      </p:cBhvr>
                                      <p:to>
                                        <p:strVal val="visible"/>
                                      </p:to>
                                    </p:set>
                                    <p:anim calcmode="lin" valueType="num">
                                      <p:cBhvr>
                                        <p:cTn id="45"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46"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47" dur="500"/>
                                        <p:tgtEl>
                                          <p:spTgt spid="2">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nodeType="clickEffect">
                                  <p:stCondLst>
                                    <p:cond delay="0"/>
                                  </p:stCondLst>
                                  <p:childTnLst>
                                    <p:set>
                                      <p:cBhvr>
                                        <p:cTn id="51" dur="1" fill="hold">
                                          <p:stCondLst>
                                            <p:cond delay="0"/>
                                          </p:stCondLst>
                                        </p:cTn>
                                        <p:tgtEl>
                                          <p:spTgt spid="2">
                                            <p:txEl>
                                              <p:pRg st="3" end="3"/>
                                            </p:txEl>
                                          </p:spTgt>
                                        </p:tgtEl>
                                        <p:attrNameLst>
                                          <p:attrName>style.visibility</p:attrName>
                                        </p:attrNameLst>
                                      </p:cBhvr>
                                      <p:to>
                                        <p:strVal val="visible"/>
                                      </p:to>
                                    </p:set>
                                    <p:animEffect transition="in" filter="wheel(1)">
                                      <p:cBhvr>
                                        <p:cTn id="52"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D8D2FEC-23E1-4B03-8B1E-5126A9137DE7}"/>
              </a:ext>
            </a:extLst>
          </p:cNvPr>
          <p:cNvSpPr/>
          <p:nvPr/>
        </p:nvSpPr>
        <p:spPr>
          <a:xfrm>
            <a:off x="623433" y="-16101"/>
            <a:ext cx="11457993" cy="163121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742950" indent="-742950">
              <a:buAutoNum type="alphaLcPeriod"/>
            </a:pPr>
            <a:r>
              <a:rPr lang="en-US" sz="3200" b="1" dirty="0"/>
              <a:t>Read the article and choose the best title. </a:t>
            </a:r>
            <a:endParaRPr lang="en-US" sz="3200" dirty="0"/>
          </a:p>
          <a:p>
            <a:pPr marL="514350" indent="-514350">
              <a:buAutoNum type="arabicPeriod"/>
            </a:pPr>
            <a:r>
              <a:rPr lang="en-US" sz="3200" dirty="0">
                <a:solidFill>
                  <a:srgbClr val="0070C0"/>
                </a:solidFill>
              </a:rPr>
              <a:t>The Best Arts Festivals around the World </a:t>
            </a:r>
          </a:p>
          <a:p>
            <a:pPr marL="514350" indent="-514350">
              <a:buAutoNum type="arabicPeriod"/>
            </a:pPr>
            <a:r>
              <a:rPr lang="en-US" sz="3200" dirty="0">
                <a:solidFill>
                  <a:srgbClr val="0070C0"/>
                </a:solidFill>
              </a:rPr>
              <a:t>The Most Interesting Festivals around the World </a:t>
            </a:r>
            <a:endParaRPr lang="en-US" sz="3200" i="1" dirty="0">
              <a:solidFill>
                <a:srgbClr val="0070C0"/>
              </a:solidFill>
            </a:endParaRPr>
          </a:p>
        </p:txBody>
      </p:sp>
      <p:sp>
        <p:nvSpPr>
          <p:cNvPr id="9" name="Oval 8">
            <a:extLst>
              <a:ext uri="{FF2B5EF4-FFF2-40B4-BE49-F238E27FC236}">
                <a16:creationId xmlns:a16="http://schemas.microsoft.com/office/drawing/2014/main" id="{6231B260-A24D-409F-95DB-653A049B90F5}"/>
              </a:ext>
            </a:extLst>
          </p:cNvPr>
          <p:cNvSpPr/>
          <p:nvPr/>
        </p:nvSpPr>
        <p:spPr>
          <a:xfrm>
            <a:off x="560372" y="974432"/>
            <a:ext cx="533398" cy="54428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4" name="Picture 3">
            <a:extLst>
              <a:ext uri="{FF2B5EF4-FFF2-40B4-BE49-F238E27FC236}">
                <a16:creationId xmlns:a16="http://schemas.microsoft.com/office/drawing/2014/main" id="{27079FAF-D94D-46FA-89E2-EF659676649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Effect>
                      <a14:brightnessContrast bright="10000" contrast="-40000"/>
                    </a14:imgEffect>
                  </a14:imgLayer>
                </a14:imgProps>
              </a:ext>
            </a:extLst>
          </a:blip>
          <a:srcRect l="3261" t="17172" r="27715" b="45297"/>
          <a:stretch/>
        </p:blipFill>
        <p:spPr>
          <a:xfrm>
            <a:off x="1216199" y="1572118"/>
            <a:ext cx="10327853" cy="2587916"/>
          </a:xfrm>
          <a:prstGeom prst="rect">
            <a:avLst/>
          </a:prstGeom>
        </p:spPr>
      </p:pic>
      <p:pic>
        <p:nvPicPr>
          <p:cNvPr id="8" name="Picture 7">
            <a:extLst>
              <a:ext uri="{FF2B5EF4-FFF2-40B4-BE49-F238E27FC236}">
                <a16:creationId xmlns:a16="http://schemas.microsoft.com/office/drawing/2014/main" id="{99F3F2F8-3C75-423C-9584-616A0F526E3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Effect>
                      <a14:brightnessContrast bright="10000" contrast="-40000"/>
                    </a14:imgEffect>
                  </a14:imgLayer>
                </a14:imgProps>
              </a:ext>
            </a:extLst>
          </a:blip>
          <a:srcRect l="27903" t="57395" r="3652" b="3672"/>
          <a:stretch/>
        </p:blipFill>
        <p:spPr>
          <a:xfrm>
            <a:off x="1920966" y="4144455"/>
            <a:ext cx="10241099" cy="2684563"/>
          </a:xfrm>
          <a:prstGeom prst="rect">
            <a:avLst/>
          </a:prstGeom>
        </p:spPr>
      </p:pic>
      <p:pic>
        <p:nvPicPr>
          <p:cNvPr id="7" name="Picture 6" descr="checkanswer4">
            <a:hlinkClick r:id="" action="ppaction://noaction" highlightClick="1">
              <a:snd r:embed="rId4" name="ARROW 001.wav"/>
            </a:hlinkClick>
            <a:extLst>
              <a:ext uri="{FF2B5EF4-FFF2-40B4-BE49-F238E27FC236}">
                <a16:creationId xmlns:a16="http://schemas.microsoft.com/office/drawing/2014/main" id="{0E6D474C-4458-492E-B8EC-7DA8B9C92F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4106" y="78401"/>
            <a:ext cx="1844040" cy="447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7693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nextCondLst>
                <p:cond evt="onClick" delay="0">
                  <p:tgtEl>
                    <p:spTgt spid="7"/>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8306C05-393F-4A35-BEFE-A421EF45FCDD}"/>
              </a:ext>
            </a:extLst>
          </p:cNvPr>
          <p:cNvSpPr/>
          <p:nvPr/>
        </p:nvSpPr>
        <p:spPr>
          <a:xfrm>
            <a:off x="462116" y="2841523"/>
            <a:ext cx="11440634" cy="3416320"/>
          </a:xfrm>
          <a:prstGeom prst="rect">
            <a:avLst/>
          </a:prstGeom>
          <a:noFill/>
          <a:ln>
            <a:noFill/>
          </a:ln>
          <a:effectLst/>
        </p:spPr>
        <p:txBody>
          <a:bodyPr wrap="square">
            <a:spAutoFit/>
          </a:bodyPr>
          <a:lstStyle/>
          <a:p>
            <a:r>
              <a:rPr lang="en-US" sz="3600" b="1" dirty="0">
                <a:solidFill>
                  <a:srgbClr val="002060"/>
                </a:solidFill>
              </a:rPr>
              <a:t>b. Now, read and answer the questions.</a:t>
            </a:r>
            <a:r>
              <a:rPr lang="en-US" sz="3200" dirty="0"/>
              <a:t/>
            </a:r>
            <a:br>
              <a:rPr lang="en-US" sz="3200" dirty="0"/>
            </a:br>
            <a:r>
              <a:rPr lang="en-US" sz="3600" dirty="0"/>
              <a:t>1. How many days is the Sapporo Snow Festival?</a:t>
            </a:r>
          </a:p>
          <a:p>
            <a:r>
              <a:rPr lang="en-US" sz="3600" dirty="0"/>
              <a:t>2. Who will make the ice sculptures? </a:t>
            </a:r>
          </a:p>
          <a:p>
            <a:r>
              <a:rPr lang="en-US" sz="3600" dirty="0"/>
              <a:t>3. What is the topic for ice sculptures this year? </a:t>
            </a:r>
          </a:p>
          <a:p>
            <a:r>
              <a:rPr lang="en-US" sz="3600" dirty="0"/>
              <a:t>4. During which holiday is Moomba Waterfest?</a:t>
            </a:r>
          </a:p>
          <a:p>
            <a:r>
              <a:rPr lang="en-US" sz="3600" dirty="0"/>
              <a:t>5. What is special for kids this year? </a:t>
            </a:r>
            <a:endParaRPr lang="en-US" sz="3600" i="1" dirty="0">
              <a:solidFill>
                <a:srgbClr val="FF0000"/>
              </a:solidFill>
            </a:endParaRPr>
          </a:p>
        </p:txBody>
      </p:sp>
      <p:sp>
        <p:nvSpPr>
          <p:cNvPr id="12" name="Rectangle 11">
            <a:extLst>
              <a:ext uri="{FF2B5EF4-FFF2-40B4-BE49-F238E27FC236}">
                <a16:creationId xmlns:a16="http://schemas.microsoft.com/office/drawing/2014/main" id="{5CE464BE-3625-4D6B-A995-1862932E22E9}"/>
              </a:ext>
            </a:extLst>
          </p:cNvPr>
          <p:cNvSpPr/>
          <p:nvPr/>
        </p:nvSpPr>
        <p:spPr>
          <a:xfrm>
            <a:off x="597158" y="1040175"/>
            <a:ext cx="11457993"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Read the </a:t>
            </a:r>
            <a:r>
              <a:rPr lang="en-US" sz="3600" b="1" i="1" dirty="0">
                <a:solidFill>
                  <a:srgbClr val="0070C0"/>
                </a:solidFill>
              </a:rPr>
              <a:t>questions</a:t>
            </a:r>
            <a:r>
              <a:rPr lang="en-US" sz="3600" i="1" dirty="0">
                <a:solidFill>
                  <a:srgbClr val="0070C0"/>
                </a:solidFill>
              </a:rPr>
              <a:t> and underline the </a:t>
            </a:r>
            <a:r>
              <a:rPr lang="en-US" sz="3600" b="1" i="1" dirty="0">
                <a:solidFill>
                  <a:srgbClr val="0070C0"/>
                </a:solidFill>
              </a:rPr>
              <a:t>key words</a:t>
            </a:r>
            <a:r>
              <a:rPr lang="en-US" sz="3600" i="1" dirty="0">
                <a:solidFill>
                  <a:srgbClr val="0070C0"/>
                </a:solidFill>
              </a:rPr>
              <a:t>. </a:t>
            </a:r>
          </a:p>
          <a:p>
            <a:r>
              <a:rPr lang="en-US" sz="3600" i="1" dirty="0">
                <a:solidFill>
                  <a:srgbClr val="0070C0"/>
                </a:solidFill>
              </a:rPr>
              <a:t>What are we going to do? </a:t>
            </a:r>
          </a:p>
          <a:p>
            <a:r>
              <a:rPr lang="en-US" sz="3600" i="1" dirty="0">
                <a:solidFill>
                  <a:srgbClr val="FF0000"/>
                </a:solidFill>
              </a:rPr>
              <a:t>	Read and answer the questions.</a:t>
            </a:r>
          </a:p>
        </p:txBody>
      </p:sp>
      <p:sp>
        <p:nvSpPr>
          <p:cNvPr id="14" name="TextBox 13">
            <a:extLst>
              <a:ext uri="{FF2B5EF4-FFF2-40B4-BE49-F238E27FC236}">
                <a16:creationId xmlns:a16="http://schemas.microsoft.com/office/drawing/2014/main" id="{F7353FF2-8DDB-4DF7-8224-5318094484EA}"/>
              </a:ext>
            </a:extLst>
          </p:cNvPr>
          <p:cNvSpPr txBox="1"/>
          <p:nvPr/>
        </p:nvSpPr>
        <p:spPr>
          <a:xfrm>
            <a:off x="205274" y="363637"/>
            <a:ext cx="1421395"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600" b="1" dirty="0">
                <a:solidFill>
                  <a:schemeClr val="bg1"/>
                </a:solidFill>
              </a:rPr>
              <a:t>Task b</a:t>
            </a:r>
          </a:p>
        </p:txBody>
      </p:sp>
      <p:cxnSp>
        <p:nvCxnSpPr>
          <p:cNvPr id="20" name="Straight Connector 19">
            <a:extLst>
              <a:ext uri="{FF2B5EF4-FFF2-40B4-BE49-F238E27FC236}">
                <a16:creationId xmlns:a16="http://schemas.microsoft.com/office/drawing/2014/main" id="{03BA71B2-5D90-439B-80C5-14C8577C9BB6}"/>
              </a:ext>
            </a:extLst>
          </p:cNvPr>
          <p:cNvCxnSpPr>
            <a:cxnSpLocks/>
          </p:cNvCxnSpPr>
          <p:nvPr/>
        </p:nvCxnSpPr>
        <p:spPr>
          <a:xfrm>
            <a:off x="994629" y="3947281"/>
            <a:ext cx="276129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CB2E4A8-3814-45CD-8320-CC59BBFB6DF1}"/>
              </a:ext>
            </a:extLst>
          </p:cNvPr>
          <p:cNvCxnSpPr>
            <a:cxnSpLocks/>
          </p:cNvCxnSpPr>
          <p:nvPr/>
        </p:nvCxnSpPr>
        <p:spPr>
          <a:xfrm>
            <a:off x="5181600" y="3947281"/>
            <a:ext cx="405089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D192B32-7B23-451F-B0DD-BABEA14FF0E6}"/>
              </a:ext>
            </a:extLst>
          </p:cNvPr>
          <p:cNvCxnSpPr>
            <a:cxnSpLocks/>
          </p:cNvCxnSpPr>
          <p:nvPr/>
        </p:nvCxnSpPr>
        <p:spPr>
          <a:xfrm>
            <a:off x="994629" y="4465853"/>
            <a:ext cx="8595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B2495A4-70C5-44FE-830E-F1927925358D}"/>
              </a:ext>
            </a:extLst>
          </p:cNvPr>
          <p:cNvCxnSpPr>
            <a:cxnSpLocks/>
          </p:cNvCxnSpPr>
          <p:nvPr/>
        </p:nvCxnSpPr>
        <p:spPr>
          <a:xfrm>
            <a:off x="2761017" y="4465853"/>
            <a:ext cx="101457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E92126-C063-4282-8988-F642E610D40E}"/>
              </a:ext>
            </a:extLst>
          </p:cNvPr>
          <p:cNvCxnSpPr>
            <a:cxnSpLocks/>
          </p:cNvCxnSpPr>
          <p:nvPr/>
        </p:nvCxnSpPr>
        <p:spPr>
          <a:xfrm>
            <a:off x="4616213" y="4485517"/>
            <a:ext cx="250234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688916C-C274-45B7-8181-EAFB538359EF}"/>
              </a:ext>
            </a:extLst>
          </p:cNvPr>
          <p:cNvCxnSpPr>
            <a:cxnSpLocks/>
          </p:cNvCxnSpPr>
          <p:nvPr/>
        </p:nvCxnSpPr>
        <p:spPr>
          <a:xfrm>
            <a:off x="1032387" y="5013927"/>
            <a:ext cx="934065" cy="982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5DFB129-63BD-437C-80BC-16AA392E5B9E}"/>
              </a:ext>
            </a:extLst>
          </p:cNvPr>
          <p:cNvCxnSpPr>
            <a:cxnSpLocks/>
          </p:cNvCxnSpPr>
          <p:nvPr/>
        </p:nvCxnSpPr>
        <p:spPr>
          <a:xfrm>
            <a:off x="3252527" y="5013927"/>
            <a:ext cx="90651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1958D4F-82A0-4812-A70A-C8B6C6425140}"/>
              </a:ext>
            </a:extLst>
          </p:cNvPr>
          <p:cNvCxnSpPr>
            <a:cxnSpLocks/>
          </p:cNvCxnSpPr>
          <p:nvPr/>
        </p:nvCxnSpPr>
        <p:spPr>
          <a:xfrm>
            <a:off x="4885295" y="5013927"/>
            <a:ext cx="2489416" cy="98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4EEF14F-8ECF-40F9-A746-2E680A16D180}"/>
              </a:ext>
            </a:extLst>
          </p:cNvPr>
          <p:cNvCxnSpPr>
            <a:cxnSpLocks/>
          </p:cNvCxnSpPr>
          <p:nvPr/>
        </p:nvCxnSpPr>
        <p:spPr>
          <a:xfrm>
            <a:off x="7658734" y="5020439"/>
            <a:ext cx="131811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E5F3D53-9C82-4B4B-AFB2-0F05FB117DD8}"/>
              </a:ext>
            </a:extLst>
          </p:cNvPr>
          <p:cNvCxnSpPr>
            <a:cxnSpLocks/>
          </p:cNvCxnSpPr>
          <p:nvPr/>
        </p:nvCxnSpPr>
        <p:spPr>
          <a:xfrm>
            <a:off x="2389238" y="5570224"/>
            <a:ext cx="2309243" cy="1794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7B7A9A9-06EC-448D-B860-3197ABA0F50F}"/>
              </a:ext>
            </a:extLst>
          </p:cNvPr>
          <p:cNvCxnSpPr>
            <a:cxnSpLocks/>
          </p:cNvCxnSpPr>
          <p:nvPr/>
        </p:nvCxnSpPr>
        <p:spPr>
          <a:xfrm flipV="1">
            <a:off x="5346233" y="5570224"/>
            <a:ext cx="3630620" cy="1966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8A5AA56-5AA4-4C45-BE3C-3B5EBEFE05CD}"/>
              </a:ext>
            </a:extLst>
          </p:cNvPr>
          <p:cNvCxnSpPr>
            <a:cxnSpLocks/>
          </p:cNvCxnSpPr>
          <p:nvPr/>
        </p:nvCxnSpPr>
        <p:spPr>
          <a:xfrm>
            <a:off x="1032387" y="6122126"/>
            <a:ext cx="93406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6B51FB4-22B7-49FF-A225-442B68BF34EF}"/>
              </a:ext>
            </a:extLst>
          </p:cNvPr>
          <p:cNvCxnSpPr>
            <a:cxnSpLocks/>
          </p:cNvCxnSpPr>
          <p:nvPr/>
        </p:nvCxnSpPr>
        <p:spPr>
          <a:xfrm>
            <a:off x="2561749" y="6125041"/>
            <a:ext cx="1175448" cy="160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339E549-951B-47BE-B202-D31BC22DE7B9}"/>
              </a:ext>
            </a:extLst>
          </p:cNvPr>
          <p:cNvCxnSpPr>
            <a:cxnSpLocks/>
          </p:cNvCxnSpPr>
          <p:nvPr/>
        </p:nvCxnSpPr>
        <p:spPr>
          <a:xfrm>
            <a:off x="5322090" y="6122125"/>
            <a:ext cx="158015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60E05279-DA21-4902-97EF-CFBA1BD36E10}"/>
              </a:ext>
            </a:extLst>
          </p:cNvPr>
          <p:cNvSpPr txBox="1"/>
          <p:nvPr/>
        </p:nvSpPr>
        <p:spPr>
          <a:xfrm>
            <a:off x="10711002" y="362439"/>
            <a:ext cx="142139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Pre-reading</a:t>
            </a:r>
          </a:p>
        </p:txBody>
      </p:sp>
    </p:spTree>
    <p:extLst>
      <p:ext uri="{BB962C8B-B14F-4D97-AF65-F5344CB8AC3E}">
        <p14:creationId xmlns:p14="http://schemas.microsoft.com/office/powerpoint/2010/main" val="3997473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heel(1)">
                                      <p:cBhvr>
                                        <p:cTn id="11" dur="20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heel(1)">
                                      <p:cBhvr>
                                        <p:cTn id="16" dur="2000"/>
                                        <p:tgtEl>
                                          <p:spTgt spid="27"/>
                                        </p:tgtEl>
                                      </p:cBhvr>
                                    </p:animEffect>
                                  </p:childTnLst>
                                </p:cTn>
                              </p:par>
                            </p:childTnLst>
                          </p:cTn>
                        </p:par>
                        <p:par>
                          <p:cTn id="17" fill="hold">
                            <p:stCondLst>
                              <p:cond delay="2000"/>
                            </p:stCondLst>
                            <p:childTnLst>
                              <p:par>
                                <p:cTn id="18" presetID="21" presetClass="entr" presetSubtype="1"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heel(1)">
                                      <p:cBhvr>
                                        <p:cTn id="20" dur="2000"/>
                                        <p:tgtEl>
                                          <p:spTgt spid="28"/>
                                        </p:tgtEl>
                                      </p:cBhvr>
                                    </p:animEffect>
                                  </p:childTnLst>
                                </p:cTn>
                              </p:par>
                            </p:childTnLst>
                          </p:cTn>
                        </p:par>
                        <p:par>
                          <p:cTn id="21" fill="hold">
                            <p:stCondLst>
                              <p:cond delay="4000"/>
                            </p:stCondLst>
                            <p:childTnLst>
                              <p:par>
                                <p:cTn id="22" presetID="21" presetClass="entr" presetSubtype="1"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heel(1)">
                                      <p:cBhvr>
                                        <p:cTn id="24" dur="20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heel(1)">
                                      <p:cBhvr>
                                        <p:cTn id="29" dur="2000"/>
                                        <p:tgtEl>
                                          <p:spTgt spid="31"/>
                                        </p:tgtEl>
                                      </p:cBhvr>
                                    </p:animEffect>
                                  </p:childTnLst>
                                </p:cTn>
                              </p:par>
                            </p:childTnLst>
                          </p:cTn>
                        </p:par>
                        <p:par>
                          <p:cTn id="30" fill="hold">
                            <p:stCondLst>
                              <p:cond delay="2000"/>
                            </p:stCondLst>
                            <p:childTnLst>
                              <p:par>
                                <p:cTn id="31" presetID="21" presetClass="entr" presetSubtype="1" fill="hold"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heel(1)">
                                      <p:cBhvr>
                                        <p:cTn id="33" dur="2000"/>
                                        <p:tgtEl>
                                          <p:spTgt spid="32"/>
                                        </p:tgtEl>
                                      </p:cBhvr>
                                    </p:animEffect>
                                  </p:childTnLst>
                                </p:cTn>
                              </p:par>
                            </p:childTnLst>
                          </p:cTn>
                        </p:par>
                        <p:par>
                          <p:cTn id="34" fill="hold">
                            <p:stCondLst>
                              <p:cond delay="4000"/>
                            </p:stCondLst>
                            <p:childTnLst>
                              <p:par>
                                <p:cTn id="35" presetID="21" presetClass="entr" presetSubtype="1"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heel(1)">
                                      <p:cBhvr>
                                        <p:cTn id="37" dur="2000"/>
                                        <p:tgtEl>
                                          <p:spTgt spid="33"/>
                                        </p:tgtEl>
                                      </p:cBhvr>
                                    </p:animEffect>
                                  </p:childTnLst>
                                </p:cTn>
                              </p:par>
                            </p:childTnLst>
                          </p:cTn>
                        </p:par>
                        <p:par>
                          <p:cTn id="38" fill="hold">
                            <p:stCondLst>
                              <p:cond delay="6000"/>
                            </p:stCondLst>
                            <p:childTnLst>
                              <p:par>
                                <p:cTn id="39" presetID="21" presetClass="entr" presetSubtype="1" fill="hold"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heel(1)">
                                      <p:cBhvr>
                                        <p:cTn id="41" dur="20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wheel(1)">
                                      <p:cBhvr>
                                        <p:cTn id="46" dur="2000"/>
                                        <p:tgtEl>
                                          <p:spTgt spid="36"/>
                                        </p:tgtEl>
                                      </p:cBhvr>
                                    </p:animEffect>
                                  </p:childTnLst>
                                </p:cTn>
                              </p:par>
                            </p:childTnLst>
                          </p:cTn>
                        </p:par>
                        <p:par>
                          <p:cTn id="47" fill="hold">
                            <p:stCondLst>
                              <p:cond delay="2000"/>
                            </p:stCondLst>
                            <p:childTnLst>
                              <p:par>
                                <p:cTn id="48" presetID="21" presetClass="entr" presetSubtype="1" fill="hold" nodeType="after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wheel(1)">
                                      <p:cBhvr>
                                        <p:cTn id="50" dur="2000"/>
                                        <p:tgtEl>
                                          <p:spTgt spid="37"/>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nodeType="click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wheel(1)">
                                      <p:cBhvr>
                                        <p:cTn id="55" dur="2000"/>
                                        <p:tgtEl>
                                          <p:spTgt spid="39"/>
                                        </p:tgtEl>
                                      </p:cBhvr>
                                    </p:animEffect>
                                  </p:childTnLst>
                                </p:cTn>
                              </p:par>
                            </p:childTnLst>
                          </p:cTn>
                        </p:par>
                        <p:par>
                          <p:cTn id="56" fill="hold">
                            <p:stCondLst>
                              <p:cond delay="2000"/>
                            </p:stCondLst>
                            <p:childTnLst>
                              <p:par>
                                <p:cTn id="57" presetID="21" presetClass="entr" presetSubtype="1" fill="hold" nodeType="after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wheel(1)">
                                      <p:cBhvr>
                                        <p:cTn id="59" dur="2000"/>
                                        <p:tgtEl>
                                          <p:spTgt spid="40"/>
                                        </p:tgtEl>
                                      </p:cBhvr>
                                    </p:animEffect>
                                  </p:childTnLst>
                                </p:cTn>
                              </p:par>
                            </p:childTnLst>
                          </p:cTn>
                        </p:par>
                        <p:par>
                          <p:cTn id="60" fill="hold">
                            <p:stCondLst>
                              <p:cond delay="4000"/>
                            </p:stCondLst>
                            <p:childTnLst>
                              <p:par>
                                <p:cTn id="61" presetID="21" presetClass="entr" presetSubtype="1" fill="hold" nodeType="after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wheel(1)">
                                      <p:cBhvr>
                                        <p:cTn id="63" dur="2000"/>
                                        <p:tgtEl>
                                          <p:spTgt spid="42"/>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nodeType="clickEffect">
                                  <p:stCondLst>
                                    <p:cond delay="0"/>
                                  </p:stCondLst>
                                  <p:childTnLst>
                                    <p:set>
                                      <p:cBhvr>
                                        <p:cTn id="67" dur="1" fill="hold">
                                          <p:stCondLst>
                                            <p:cond delay="0"/>
                                          </p:stCondLst>
                                        </p:cTn>
                                        <p:tgtEl>
                                          <p:spTgt spid="12">
                                            <p:txEl>
                                              <p:pRg st="1" end="1"/>
                                            </p:txEl>
                                          </p:spTgt>
                                        </p:tgtEl>
                                        <p:attrNameLst>
                                          <p:attrName>style.visibility</p:attrName>
                                        </p:attrNameLst>
                                      </p:cBhvr>
                                      <p:to>
                                        <p:strVal val="visible"/>
                                      </p:to>
                                    </p:set>
                                    <p:animEffect transition="in" filter="circle(in)">
                                      <p:cBhvr>
                                        <p:cTn id="68" dur="2000"/>
                                        <p:tgtEl>
                                          <p:spTgt spid="12">
                                            <p:txEl>
                                              <p:pRg st="1" end="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1" presetClass="entr" presetSubtype="1" fill="hold" nodeType="clickEffect">
                                  <p:stCondLst>
                                    <p:cond delay="0"/>
                                  </p:stCondLst>
                                  <p:childTnLst>
                                    <p:set>
                                      <p:cBhvr>
                                        <p:cTn id="72" dur="1" fill="hold">
                                          <p:stCondLst>
                                            <p:cond delay="0"/>
                                          </p:stCondLst>
                                        </p:cTn>
                                        <p:tgtEl>
                                          <p:spTgt spid="12">
                                            <p:txEl>
                                              <p:pRg st="2" end="2"/>
                                            </p:txEl>
                                          </p:spTgt>
                                        </p:tgtEl>
                                        <p:attrNameLst>
                                          <p:attrName>style.visibility</p:attrName>
                                        </p:attrNameLst>
                                      </p:cBhvr>
                                      <p:to>
                                        <p:strVal val="visible"/>
                                      </p:to>
                                    </p:set>
                                    <p:animEffect transition="in" filter="wheel(1)">
                                      <p:cBhvr>
                                        <p:cTn id="73" dur="20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4588CA6-7B70-4339-B32D-38C61EF3F67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l="1" r="53023" b="47890"/>
          <a:stretch/>
        </p:blipFill>
        <p:spPr>
          <a:xfrm>
            <a:off x="63926" y="309755"/>
            <a:ext cx="6189738" cy="1513918"/>
          </a:xfrm>
          <a:prstGeom prst="rect">
            <a:avLst/>
          </a:prstGeom>
        </p:spPr>
      </p:pic>
      <p:pic>
        <p:nvPicPr>
          <p:cNvPr id="22" name="Picture 21">
            <a:extLst>
              <a:ext uri="{FF2B5EF4-FFF2-40B4-BE49-F238E27FC236}">
                <a16:creationId xmlns:a16="http://schemas.microsoft.com/office/drawing/2014/main" id="{6C6D692F-6328-40C4-B179-F0FFE7D021C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l="2714" t="51796" r="54903" b="2670"/>
          <a:stretch/>
        </p:blipFill>
        <p:spPr>
          <a:xfrm>
            <a:off x="6288678" y="486309"/>
            <a:ext cx="5696845" cy="1261152"/>
          </a:xfrm>
          <a:prstGeom prst="rect">
            <a:avLst/>
          </a:prstGeom>
        </p:spPr>
      </p:pic>
      <p:pic>
        <p:nvPicPr>
          <p:cNvPr id="5" name="Picture 4">
            <a:extLst>
              <a:ext uri="{FF2B5EF4-FFF2-40B4-BE49-F238E27FC236}">
                <a16:creationId xmlns:a16="http://schemas.microsoft.com/office/drawing/2014/main" id="{3F628B69-4264-45EB-A5E0-C4CA6519DD13}"/>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0000"/>
                    </a14:imgEffect>
                    <a14:imgEffect>
                      <a14:brightnessContrast bright="10000" contrast="-40000"/>
                    </a14:imgEffect>
                  </a14:imgLayer>
                </a14:imgProps>
              </a:ext>
            </a:extLst>
          </a:blip>
          <a:srcRect l="3261" t="23461" r="27715" b="45297"/>
          <a:stretch/>
        </p:blipFill>
        <p:spPr>
          <a:xfrm>
            <a:off x="1545722" y="1901329"/>
            <a:ext cx="10327853" cy="2154253"/>
          </a:xfrm>
          <a:prstGeom prst="rect">
            <a:avLst/>
          </a:prstGeom>
        </p:spPr>
      </p:pic>
      <p:pic>
        <p:nvPicPr>
          <p:cNvPr id="6" name="Picture 5">
            <a:extLst>
              <a:ext uri="{FF2B5EF4-FFF2-40B4-BE49-F238E27FC236}">
                <a16:creationId xmlns:a16="http://schemas.microsoft.com/office/drawing/2014/main" id="{8808823F-DB74-462A-938C-FE095DB24E64}"/>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0000"/>
                    </a14:imgEffect>
                    <a14:imgEffect>
                      <a14:brightnessContrast bright="10000" contrast="-40000"/>
                    </a14:imgEffect>
                  </a14:imgLayer>
                </a14:imgProps>
              </a:ext>
            </a:extLst>
          </a:blip>
          <a:srcRect l="27903" t="63298" r="3652" b="3672"/>
          <a:stretch/>
        </p:blipFill>
        <p:spPr>
          <a:xfrm>
            <a:off x="208532" y="4059661"/>
            <a:ext cx="10241099" cy="2277523"/>
          </a:xfrm>
          <a:prstGeom prst="rect">
            <a:avLst/>
          </a:prstGeom>
        </p:spPr>
      </p:pic>
      <p:sp>
        <p:nvSpPr>
          <p:cNvPr id="7" name="TextBox 6">
            <a:extLst>
              <a:ext uri="{FF2B5EF4-FFF2-40B4-BE49-F238E27FC236}">
                <a16:creationId xmlns:a16="http://schemas.microsoft.com/office/drawing/2014/main" id="{6E00A73D-A4E0-4821-8CDB-989053139105}"/>
              </a:ext>
            </a:extLst>
          </p:cNvPr>
          <p:cNvSpPr txBox="1"/>
          <p:nvPr/>
        </p:nvSpPr>
        <p:spPr>
          <a:xfrm>
            <a:off x="23295" y="18310"/>
            <a:ext cx="1717013"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While-reading</a:t>
            </a:r>
          </a:p>
        </p:txBody>
      </p:sp>
    </p:spTree>
    <p:extLst>
      <p:ext uri="{BB962C8B-B14F-4D97-AF65-F5344CB8AC3E}">
        <p14:creationId xmlns:p14="http://schemas.microsoft.com/office/powerpoint/2010/main" val="2090801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46C9A27-2553-49F2-A45D-236A5C885F5D}"/>
              </a:ext>
            </a:extLst>
          </p:cNvPr>
          <p:cNvSpPr/>
          <p:nvPr/>
        </p:nvSpPr>
        <p:spPr>
          <a:xfrm>
            <a:off x="675817" y="2288864"/>
            <a:ext cx="11703310" cy="4031873"/>
          </a:xfrm>
          <a:prstGeom prst="rect">
            <a:avLst/>
          </a:prstGeom>
          <a:noFill/>
          <a:ln>
            <a:noFill/>
          </a:ln>
          <a:effectLst/>
        </p:spPr>
        <p:txBody>
          <a:bodyPr wrap="square">
            <a:spAutoFit/>
          </a:bodyPr>
          <a:lstStyle/>
          <a:p>
            <a:r>
              <a:rPr lang="en-US" sz="3200" b="1" i="0" dirty="0">
                <a:solidFill>
                  <a:srgbClr val="002060"/>
                </a:solidFill>
                <a:effectLst/>
              </a:rPr>
              <a:t>Sapporo Snow Festival, Japan</a:t>
            </a:r>
            <a:r>
              <a:rPr lang="en-US" sz="3200" b="0" i="0" dirty="0">
                <a:solidFill>
                  <a:srgbClr val="002060"/>
                </a:solidFill>
                <a:effectLst/>
              </a:rPr>
              <a:t/>
            </a:r>
            <a:br>
              <a:rPr lang="en-US" sz="3200" b="0" i="0" dirty="0">
                <a:solidFill>
                  <a:srgbClr val="002060"/>
                </a:solidFill>
                <a:effectLst/>
              </a:rPr>
            </a:br>
            <a:r>
              <a:rPr lang="en-US" sz="3200" b="0" i="0" dirty="0">
                <a:solidFill>
                  <a:srgbClr val="002060"/>
                </a:solidFill>
                <a:effectLst/>
              </a:rPr>
              <a:t>The Sapporo Snow Festival is a famous winter festival in Japan. It takes place every February and lasts for a week. The 68th Sapporo Festival will take place from February 4th to 10th and you'll see hundreds of beautiful snow and ice sculptures made by both </a:t>
            </a:r>
            <a:br>
              <a:rPr lang="en-US" sz="3200" b="0" i="0" dirty="0">
                <a:solidFill>
                  <a:srgbClr val="002060"/>
                </a:solidFill>
                <a:effectLst/>
              </a:rPr>
            </a:br>
            <a:r>
              <a:rPr lang="en-US" sz="3200" b="0" i="0" dirty="0">
                <a:solidFill>
                  <a:srgbClr val="002060"/>
                </a:solidFill>
                <a:effectLst/>
              </a:rPr>
              <a:t>locals and famous artists. This year, the theme of the sculptures is </a:t>
            </a:r>
            <a:br>
              <a:rPr lang="en-US" sz="3200" b="0" i="0" dirty="0">
                <a:solidFill>
                  <a:srgbClr val="002060"/>
                </a:solidFill>
                <a:effectLst/>
              </a:rPr>
            </a:br>
            <a:r>
              <a:rPr lang="en-US" sz="3200" b="0" i="0" dirty="0">
                <a:solidFill>
                  <a:srgbClr val="002060"/>
                </a:solidFill>
                <a:effectLst/>
              </a:rPr>
              <a:t>video games. There will also be music performances by famous Japanese bands and singers.</a:t>
            </a:r>
            <a:r>
              <a:rPr lang="en-US" sz="3200" dirty="0">
                <a:solidFill>
                  <a:srgbClr val="002060"/>
                </a:solidFill>
              </a:rPr>
              <a:t> </a:t>
            </a:r>
            <a:endParaRPr lang="en-US" sz="3200" i="1" dirty="0">
              <a:solidFill>
                <a:srgbClr val="002060"/>
              </a:solidFill>
            </a:endParaRPr>
          </a:p>
        </p:txBody>
      </p:sp>
      <p:sp>
        <p:nvSpPr>
          <p:cNvPr id="7" name="TextBox 6">
            <a:extLst>
              <a:ext uri="{FF2B5EF4-FFF2-40B4-BE49-F238E27FC236}">
                <a16:creationId xmlns:a16="http://schemas.microsoft.com/office/drawing/2014/main" id="{475D8C19-9ACB-4A26-AE40-05FA96B94DEF}"/>
              </a:ext>
            </a:extLst>
          </p:cNvPr>
          <p:cNvSpPr txBox="1"/>
          <p:nvPr/>
        </p:nvSpPr>
        <p:spPr>
          <a:xfrm>
            <a:off x="7791118" y="334232"/>
            <a:ext cx="3830924" cy="523220"/>
          </a:xfrm>
          <a:prstGeom prst="rect">
            <a:avLst/>
          </a:prstGeom>
          <a:noFill/>
        </p:spPr>
        <p:txBody>
          <a:bodyPr wrap="square" rtlCol="0">
            <a:spAutoFit/>
          </a:bodyPr>
          <a:lstStyle/>
          <a:p>
            <a:pPr algn="ctr"/>
            <a:r>
              <a:rPr lang="en-US" sz="2800" dirty="0">
                <a:solidFill>
                  <a:srgbClr val="FF0000"/>
                </a:solidFill>
              </a:rPr>
              <a:t>It’s 7 days.</a:t>
            </a:r>
          </a:p>
        </p:txBody>
      </p:sp>
      <p:cxnSp>
        <p:nvCxnSpPr>
          <p:cNvPr id="8" name="Straight Connector 7">
            <a:extLst>
              <a:ext uri="{FF2B5EF4-FFF2-40B4-BE49-F238E27FC236}">
                <a16:creationId xmlns:a16="http://schemas.microsoft.com/office/drawing/2014/main" id="{3926BDEF-F3EE-4420-90FB-425179C688EC}"/>
              </a:ext>
            </a:extLst>
          </p:cNvPr>
          <p:cNvCxnSpPr>
            <a:cxnSpLocks/>
          </p:cNvCxnSpPr>
          <p:nvPr/>
        </p:nvCxnSpPr>
        <p:spPr>
          <a:xfrm>
            <a:off x="6860810" y="3738523"/>
            <a:ext cx="16661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C80360B-D318-4649-8A2D-4968786457F3}"/>
              </a:ext>
            </a:extLst>
          </p:cNvPr>
          <p:cNvSpPr txBox="1"/>
          <p:nvPr/>
        </p:nvSpPr>
        <p:spPr>
          <a:xfrm>
            <a:off x="6558669" y="825175"/>
            <a:ext cx="6427312" cy="523220"/>
          </a:xfrm>
          <a:prstGeom prst="rect">
            <a:avLst/>
          </a:prstGeom>
          <a:noFill/>
        </p:spPr>
        <p:txBody>
          <a:bodyPr wrap="square" rtlCol="0">
            <a:spAutoFit/>
          </a:bodyPr>
          <a:lstStyle/>
          <a:p>
            <a:r>
              <a:rPr lang="en-US" sz="2800" dirty="0">
                <a:solidFill>
                  <a:srgbClr val="FF0000"/>
                </a:solidFill>
              </a:rPr>
              <a:t>Locals and famous artists make them.</a:t>
            </a:r>
          </a:p>
        </p:txBody>
      </p:sp>
      <p:cxnSp>
        <p:nvCxnSpPr>
          <p:cNvPr id="11" name="Straight Connector 10">
            <a:extLst>
              <a:ext uri="{FF2B5EF4-FFF2-40B4-BE49-F238E27FC236}">
                <a16:creationId xmlns:a16="http://schemas.microsoft.com/office/drawing/2014/main" id="{19956DB1-96B1-4FFD-9611-D74D75D51C26}"/>
              </a:ext>
            </a:extLst>
          </p:cNvPr>
          <p:cNvCxnSpPr>
            <a:cxnSpLocks/>
          </p:cNvCxnSpPr>
          <p:nvPr/>
        </p:nvCxnSpPr>
        <p:spPr>
          <a:xfrm>
            <a:off x="750155" y="5228423"/>
            <a:ext cx="407748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720E4EF-42BD-404F-93AE-E6463C0BEC2E}"/>
              </a:ext>
            </a:extLst>
          </p:cNvPr>
          <p:cNvSpPr txBox="1"/>
          <p:nvPr/>
        </p:nvSpPr>
        <p:spPr>
          <a:xfrm>
            <a:off x="7059560" y="1316321"/>
            <a:ext cx="6378706" cy="523220"/>
          </a:xfrm>
          <a:prstGeom prst="rect">
            <a:avLst/>
          </a:prstGeom>
          <a:noFill/>
        </p:spPr>
        <p:txBody>
          <a:bodyPr wrap="square" rtlCol="0">
            <a:spAutoFit/>
          </a:bodyPr>
          <a:lstStyle/>
          <a:p>
            <a:pPr algn="ctr"/>
            <a:r>
              <a:rPr lang="en-US" sz="2800" dirty="0">
                <a:solidFill>
                  <a:srgbClr val="FF0000"/>
                </a:solidFill>
              </a:rPr>
              <a:t>It’s video games.</a:t>
            </a:r>
          </a:p>
        </p:txBody>
      </p:sp>
      <p:cxnSp>
        <p:nvCxnSpPr>
          <p:cNvPr id="16" name="Straight Connector 15">
            <a:extLst>
              <a:ext uri="{FF2B5EF4-FFF2-40B4-BE49-F238E27FC236}">
                <a16:creationId xmlns:a16="http://schemas.microsoft.com/office/drawing/2014/main" id="{D8F4EC78-1337-4FAA-80C2-C8A38C881486}"/>
              </a:ext>
            </a:extLst>
          </p:cNvPr>
          <p:cNvCxnSpPr>
            <a:cxnSpLocks/>
          </p:cNvCxnSpPr>
          <p:nvPr/>
        </p:nvCxnSpPr>
        <p:spPr>
          <a:xfrm>
            <a:off x="806359" y="5710205"/>
            <a:ext cx="20548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8ABC570-0806-43F1-8D43-C1D50D70E7C0}"/>
              </a:ext>
            </a:extLst>
          </p:cNvPr>
          <p:cNvSpPr/>
          <p:nvPr/>
        </p:nvSpPr>
        <p:spPr>
          <a:xfrm>
            <a:off x="218616" y="-174118"/>
            <a:ext cx="11457993" cy="2062103"/>
          </a:xfrm>
          <a:prstGeom prst="rect">
            <a:avLst/>
          </a:prstGeom>
          <a:noFill/>
          <a:ln>
            <a:noFill/>
          </a:ln>
          <a:effectLst/>
        </p:spPr>
        <p:txBody>
          <a:bodyPr wrap="square">
            <a:spAutoFit/>
          </a:bodyPr>
          <a:lstStyle/>
          <a:p>
            <a:r>
              <a:rPr lang="en-US" sz="3200" dirty="0"/>
              <a:t/>
            </a:r>
            <a:br>
              <a:rPr lang="en-US" sz="3200" dirty="0"/>
            </a:br>
            <a:r>
              <a:rPr lang="en-US" sz="3200" dirty="0">
                <a:solidFill>
                  <a:srgbClr val="0070C0"/>
                </a:solidFill>
              </a:rPr>
              <a:t>1. How many days is the Sapporo Snow Festival?</a:t>
            </a:r>
          </a:p>
          <a:p>
            <a:r>
              <a:rPr lang="en-US" sz="3200" dirty="0">
                <a:solidFill>
                  <a:srgbClr val="0070C0"/>
                </a:solidFill>
              </a:rPr>
              <a:t>2. Who will make the ice sculptures? </a:t>
            </a:r>
          </a:p>
          <a:p>
            <a:r>
              <a:rPr lang="en-US" sz="3200" dirty="0">
                <a:solidFill>
                  <a:srgbClr val="0070C0"/>
                </a:solidFill>
              </a:rPr>
              <a:t>3. What is the topic for ice sculptures this year?</a:t>
            </a:r>
            <a:endParaRPr lang="en-US" sz="3200" i="1" dirty="0">
              <a:solidFill>
                <a:srgbClr val="0070C0"/>
              </a:solidFill>
            </a:endParaRPr>
          </a:p>
        </p:txBody>
      </p:sp>
      <p:pic>
        <p:nvPicPr>
          <p:cNvPr id="14" name="Picture 13" descr="checkanswer4">
            <a:hlinkClick r:id="" action="ppaction://noaction" highlightClick="1">
              <a:snd r:embed="rId2" name="ARROW 001.wav"/>
            </a:hlinkClick>
            <a:extLst>
              <a:ext uri="{FF2B5EF4-FFF2-40B4-BE49-F238E27FC236}">
                <a16:creationId xmlns:a16="http://schemas.microsoft.com/office/drawing/2014/main" id="{0E6D474C-4458-492E-B8EC-7DA8B9C92F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6939" y="5967942"/>
            <a:ext cx="1844040" cy="447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1572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ircle(in)">
                                      <p:cBhvr>
                                        <p:cTn id="7" dur="2000"/>
                                        <p:tgtEl>
                                          <p:spTgt spid="7">
                                            <p:txEl>
                                              <p:pRg st="0" end="0"/>
                                            </p:txEl>
                                          </p:spTgt>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circle(in)">
                                      <p:cBhvr>
                                        <p:cTn id="16" dur="2000"/>
                                        <p:tgtEl>
                                          <p:spTgt spid="10">
                                            <p:txEl>
                                              <p:pRg st="0" end="0"/>
                                            </p:txEl>
                                          </p:spTgt>
                                        </p:tgtEl>
                                      </p:cBhvr>
                                    </p:animEffect>
                                  </p:childTnLst>
                                </p:cTn>
                              </p:par>
                            </p:childTnLst>
                          </p:cTn>
                        </p:par>
                        <p:par>
                          <p:cTn id="17" fill="hold">
                            <p:stCondLst>
                              <p:cond delay="2000"/>
                            </p:stCondLst>
                            <p:childTnLst>
                              <p:par>
                                <p:cTn id="18" presetID="21" presetClass="entr" presetSubtype="1"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heel(1)">
                                      <p:cBhvr>
                                        <p:cTn id="20" dur="2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circle(in)">
                                      <p:cBhvr>
                                        <p:cTn id="25" dur="2000"/>
                                        <p:tgtEl>
                                          <p:spTgt spid="13">
                                            <p:txEl>
                                              <p:pRg st="0" end="0"/>
                                            </p:txEl>
                                          </p:spTgt>
                                        </p:tgtEl>
                                      </p:cBhvr>
                                    </p:animEffect>
                                  </p:childTnLst>
                                </p:cTn>
                              </p:par>
                            </p:childTnLst>
                          </p:cTn>
                        </p:par>
                        <p:par>
                          <p:cTn id="26" fill="hold">
                            <p:stCondLst>
                              <p:cond delay="2000"/>
                            </p:stCondLst>
                            <p:childTnLst>
                              <p:par>
                                <p:cTn id="27" presetID="21" presetClass="entr" presetSubtype="1"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heel(1)">
                                      <p:cBhvr>
                                        <p:cTn id="29" dur="2000"/>
                                        <p:tgtEl>
                                          <p:spTgt spid="16"/>
                                        </p:tgtEl>
                                      </p:cBhvr>
                                    </p:animEffect>
                                  </p:childTnLst>
                                </p:cTn>
                              </p:par>
                            </p:childTnLst>
                          </p:cTn>
                        </p:par>
                      </p:childTnLst>
                    </p:cTn>
                  </p:par>
                </p:childTnLst>
              </p:cTn>
              <p:nextCondLst>
                <p:cond evt="onClick" delay="0">
                  <p:tgtEl>
                    <p:spTgt spid="1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16627" y="627013"/>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LESSSON OUTLINE</a:t>
            </a:r>
          </a:p>
        </p:txBody>
      </p:sp>
      <p:pic>
        <p:nvPicPr>
          <p:cNvPr id="6" name="Picture 5"/>
          <p:cNvPicPr>
            <a:picLocks noChangeAspect="1"/>
          </p:cNvPicPr>
          <p:nvPr/>
        </p:nvPicPr>
        <p:blipFill>
          <a:blip r:embed="rId2"/>
          <a:stretch>
            <a:fillRect/>
          </a:stretch>
        </p:blipFill>
        <p:spPr>
          <a:xfrm>
            <a:off x="1939552" y="1572957"/>
            <a:ext cx="1920785" cy="57003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6627" y="2504165"/>
            <a:ext cx="3491928" cy="661624"/>
          </a:xfrm>
          <a:prstGeom prst="rect">
            <a:avLst/>
          </a:prstGeom>
        </p:spPr>
      </p:pic>
      <p:sp>
        <p:nvSpPr>
          <p:cNvPr id="11" name="Round Diagonal Corner Rectangle 10"/>
          <p:cNvSpPr/>
          <p:nvPr/>
        </p:nvSpPr>
        <p:spPr>
          <a:xfrm>
            <a:off x="2926791" y="4916620"/>
            <a:ext cx="2378633" cy="539496"/>
          </a:xfrm>
          <a:prstGeom prst="round2Diag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Consolidation</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1005" y="3594502"/>
            <a:ext cx="3095342" cy="631114"/>
          </a:xfrm>
          <a:prstGeom prst="rect">
            <a:avLst/>
          </a:prstGeom>
          <a:effectLst>
            <a:outerShdw blurRad="50800" dist="38100" dir="5400000" algn="t" rotWithShape="0">
              <a:prstClr val="black">
                <a:alpha val="40000"/>
              </a:prstClr>
            </a:outerShdw>
          </a:effectLst>
        </p:spPr>
      </p:pic>
      <p:pic>
        <p:nvPicPr>
          <p:cNvPr id="2" name="Picture 1"/>
          <p:cNvPicPr>
            <a:picLocks noChangeAspect="1"/>
          </p:cNvPicPr>
          <p:nvPr/>
        </p:nvPicPr>
        <p:blipFill>
          <a:blip r:embed="rId5"/>
          <a:stretch>
            <a:fillRect/>
          </a:stretch>
        </p:blipFill>
        <p:spPr>
          <a:xfrm>
            <a:off x="7503719" y="472156"/>
            <a:ext cx="4201181" cy="5876365"/>
          </a:xfrm>
          <a:prstGeom prst="rect">
            <a:avLst/>
          </a:prstGeom>
        </p:spPr>
      </p:pic>
    </p:spTree>
    <p:extLst>
      <p:ext uri="{BB962C8B-B14F-4D97-AF65-F5344CB8AC3E}">
        <p14:creationId xmlns:p14="http://schemas.microsoft.com/office/powerpoint/2010/main" val="2586320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46C9A27-2553-49F2-A45D-236A5C885F5D}"/>
              </a:ext>
            </a:extLst>
          </p:cNvPr>
          <p:cNvSpPr/>
          <p:nvPr/>
        </p:nvSpPr>
        <p:spPr>
          <a:xfrm>
            <a:off x="675817" y="2247768"/>
            <a:ext cx="11703310" cy="4031873"/>
          </a:xfrm>
          <a:prstGeom prst="rect">
            <a:avLst/>
          </a:prstGeom>
          <a:noFill/>
          <a:ln>
            <a:noFill/>
          </a:ln>
          <a:effectLst/>
        </p:spPr>
        <p:txBody>
          <a:bodyPr wrap="square">
            <a:spAutoFit/>
          </a:bodyPr>
          <a:lstStyle/>
          <a:p>
            <a:r>
              <a:rPr lang="en-US" sz="3200" b="1" i="0" dirty="0">
                <a:solidFill>
                  <a:srgbClr val="002060"/>
                </a:solidFill>
                <a:effectLst/>
              </a:rPr>
              <a:t>Moomba, Australia</a:t>
            </a:r>
            <a:r>
              <a:rPr lang="en-US" sz="3200" b="0" i="0" dirty="0">
                <a:solidFill>
                  <a:srgbClr val="002060"/>
                </a:solidFill>
                <a:effectLst/>
              </a:rPr>
              <a:t/>
            </a:r>
            <a:br>
              <a:rPr lang="en-US" sz="3200" b="0" i="0" dirty="0">
                <a:solidFill>
                  <a:srgbClr val="002060"/>
                </a:solidFill>
                <a:effectLst/>
              </a:rPr>
            </a:br>
            <a:r>
              <a:rPr lang="en-US" sz="3200" b="0" i="0" dirty="0">
                <a:solidFill>
                  <a:srgbClr val="002060"/>
                </a:solidFill>
                <a:effectLst/>
              </a:rPr>
              <a:t>Melbourne Moomba Waterfest is an annual festival in Melbourne, Australia. It's a great festival for the whole family with music, food, movies, lots of fun games, and water sports competitions. It lasts four days during the Labor Day long weekend, beginning on March 5th this year. Besides the usual attractions, this year we will have more children-friendly entertainment, such as the Dance Zone, Dreaming Space, and Kids Yoga.</a:t>
            </a:r>
            <a:r>
              <a:rPr lang="en-US" sz="3200" dirty="0">
                <a:solidFill>
                  <a:srgbClr val="002060"/>
                </a:solidFill>
              </a:rPr>
              <a:t> </a:t>
            </a:r>
            <a:endParaRPr lang="en-US" sz="3200" i="1" dirty="0">
              <a:solidFill>
                <a:srgbClr val="002060"/>
              </a:solidFill>
            </a:endParaRPr>
          </a:p>
        </p:txBody>
      </p:sp>
      <p:cxnSp>
        <p:nvCxnSpPr>
          <p:cNvPr id="8" name="Straight Connector 7">
            <a:extLst>
              <a:ext uri="{FF2B5EF4-FFF2-40B4-BE49-F238E27FC236}">
                <a16:creationId xmlns:a16="http://schemas.microsoft.com/office/drawing/2014/main" id="{3926BDEF-F3EE-4420-90FB-425179C688EC}"/>
              </a:ext>
            </a:extLst>
          </p:cNvPr>
          <p:cNvCxnSpPr>
            <a:cxnSpLocks/>
          </p:cNvCxnSpPr>
          <p:nvPr/>
        </p:nvCxnSpPr>
        <p:spPr>
          <a:xfrm>
            <a:off x="2770591" y="4731581"/>
            <a:ext cx="22635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9956DB1-96B1-4FFD-9611-D74D75D51C26}"/>
              </a:ext>
            </a:extLst>
          </p:cNvPr>
          <p:cNvCxnSpPr>
            <a:cxnSpLocks/>
          </p:cNvCxnSpPr>
          <p:nvPr/>
        </p:nvCxnSpPr>
        <p:spPr>
          <a:xfrm>
            <a:off x="7288608" y="5208760"/>
            <a:ext cx="445111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F4EC78-1337-4FAA-80C2-C8A38C881486}"/>
              </a:ext>
            </a:extLst>
          </p:cNvPr>
          <p:cNvCxnSpPr>
            <a:cxnSpLocks/>
          </p:cNvCxnSpPr>
          <p:nvPr/>
        </p:nvCxnSpPr>
        <p:spPr>
          <a:xfrm>
            <a:off x="806359" y="5710205"/>
            <a:ext cx="1107100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8ABC570-0806-43F1-8D43-C1D50D70E7C0}"/>
              </a:ext>
            </a:extLst>
          </p:cNvPr>
          <p:cNvSpPr/>
          <p:nvPr/>
        </p:nvSpPr>
        <p:spPr>
          <a:xfrm>
            <a:off x="218616" y="356825"/>
            <a:ext cx="11457993" cy="1077218"/>
          </a:xfrm>
          <a:prstGeom prst="rect">
            <a:avLst/>
          </a:prstGeom>
          <a:noFill/>
          <a:ln>
            <a:noFill/>
          </a:ln>
          <a:effectLst/>
        </p:spPr>
        <p:txBody>
          <a:bodyPr wrap="square">
            <a:spAutoFit/>
          </a:bodyPr>
          <a:lstStyle/>
          <a:p>
            <a:r>
              <a:rPr lang="en-US" sz="3200" dirty="0">
                <a:solidFill>
                  <a:srgbClr val="0070C0"/>
                </a:solidFill>
              </a:rPr>
              <a:t>4. During which holiday is Moomba Waterfest?</a:t>
            </a:r>
          </a:p>
          <a:p>
            <a:r>
              <a:rPr lang="en-US" sz="3200" dirty="0">
                <a:solidFill>
                  <a:srgbClr val="0070C0"/>
                </a:solidFill>
              </a:rPr>
              <a:t>5. What is special for kids this year? </a:t>
            </a:r>
            <a:endParaRPr lang="en-US" sz="3200" i="1" dirty="0">
              <a:solidFill>
                <a:srgbClr val="0070C0"/>
              </a:solidFill>
            </a:endParaRPr>
          </a:p>
        </p:txBody>
      </p:sp>
      <p:sp>
        <p:nvSpPr>
          <p:cNvPr id="14" name="TextBox 13">
            <a:extLst>
              <a:ext uri="{FF2B5EF4-FFF2-40B4-BE49-F238E27FC236}">
                <a16:creationId xmlns:a16="http://schemas.microsoft.com/office/drawing/2014/main" id="{ED8B975E-17C9-46DD-ACA3-D153527AF532}"/>
              </a:ext>
            </a:extLst>
          </p:cNvPr>
          <p:cNvSpPr txBox="1"/>
          <p:nvPr/>
        </p:nvSpPr>
        <p:spPr>
          <a:xfrm>
            <a:off x="7962474" y="369870"/>
            <a:ext cx="5992508" cy="587143"/>
          </a:xfrm>
          <a:prstGeom prst="rect">
            <a:avLst/>
          </a:prstGeom>
          <a:noFill/>
        </p:spPr>
        <p:txBody>
          <a:bodyPr wrap="square" rtlCol="0">
            <a:spAutoFit/>
          </a:bodyPr>
          <a:lstStyle/>
          <a:p>
            <a:r>
              <a:rPr lang="en-US" sz="3200" i="1" dirty="0">
                <a:solidFill>
                  <a:srgbClr val="FF0000"/>
                </a:solidFill>
              </a:rPr>
              <a:t>It’s during the Labor Day.</a:t>
            </a:r>
          </a:p>
        </p:txBody>
      </p:sp>
      <p:sp>
        <p:nvSpPr>
          <p:cNvPr id="17" name="TextBox 16">
            <a:extLst>
              <a:ext uri="{FF2B5EF4-FFF2-40B4-BE49-F238E27FC236}">
                <a16:creationId xmlns:a16="http://schemas.microsoft.com/office/drawing/2014/main" id="{21C0349B-761E-471F-A072-5B939B19E9C3}"/>
              </a:ext>
            </a:extLst>
          </p:cNvPr>
          <p:cNvSpPr txBox="1"/>
          <p:nvPr/>
        </p:nvSpPr>
        <p:spPr>
          <a:xfrm>
            <a:off x="6113124" y="944932"/>
            <a:ext cx="7861464" cy="1077218"/>
          </a:xfrm>
          <a:prstGeom prst="rect">
            <a:avLst/>
          </a:prstGeom>
          <a:noFill/>
        </p:spPr>
        <p:txBody>
          <a:bodyPr wrap="square" rtlCol="0">
            <a:spAutoFit/>
          </a:bodyPr>
          <a:lstStyle/>
          <a:p>
            <a:r>
              <a:rPr lang="en-US" sz="3200" i="1" dirty="0">
                <a:solidFill>
                  <a:srgbClr val="FF0000"/>
                </a:solidFill>
              </a:rPr>
              <a:t>This year they have Dance Zone, </a:t>
            </a:r>
            <a:br>
              <a:rPr lang="en-US" sz="3200" i="1" dirty="0">
                <a:solidFill>
                  <a:srgbClr val="FF0000"/>
                </a:solidFill>
              </a:rPr>
            </a:br>
            <a:r>
              <a:rPr lang="en-US" sz="3200" i="1" dirty="0">
                <a:solidFill>
                  <a:srgbClr val="FF0000"/>
                </a:solidFill>
              </a:rPr>
              <a:t>Dreaming Space, and Kids Yoga.</a:t>
            </a:r>
          </a:p>
        </p:txBody>
      </p:sp>
      <p:cxnSp>
        <p:nvCxnSpPr>
          <p:cNvPr id="18" name="Straight Connector 17">
            <a:extLst>
              <a:ext uri="{FF2B5EF4-FFF2-40B4-BE49-F238E27FC236}">
                <a16:creationId xmlns:a16="http://schemas.microsoft.com/office/drawing/2014/main" id="{E63E0B03-07EE-42A2-820E-8FF3EDD5199B}"/>
              </a:ext>
            </a:extLst>
          </p:cNvPr>
          <p:cNvCxnSpPr>
            <a:cxnSpLocks/>
          </p:cNvCxnSpPr>
          <p:nvPr/>
        </p:nvCxnSpPr>
        <p:spPr>
          <a:xfrm>
            <a:off x="811275" y="6226400"/>
            <a:ext cx="34362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descr="checkanswer4">
            <a:hlinkClick r:id="" action="ppaction://noaction" highlightClick="1">
              <a:snd r:embed="rId2" name="ARROW 001.wav"/>
            </a:hlinkClick>
            <a:extLst>
              <a:ext uri="{FF2B5EF4-FFF2-40B4-BE49-F238E27FC236}">
                <a16:creationId xmlns:a16="http://schemas.microsoft.com/office/drawing/2014/main" id="{390747C7-071D-4FBB-95A6-48CD07BEC2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6939" y="5967942"/>
            <a:ext cx="1844040" cy="447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714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circle(in)">
                                      <p:cBhvr>
                                        <p:cTn id="7" dur="2000"/>
                                        <p:tgtEl>
                                          <p:spTgt spid="14">
                                            <p:txEl>
                                              <p:pRg st="0" end="0"/>
                                            </p:txEl>
                                          </p:spTgt>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17">
                                            <p:txEl>
                                              <p:pRg st="0" end="0"/>
                                            </p:txEl>
                                          </p:spTgt>
                                        </p:tgtEl>
                                        <p:attrNameLst>
                                          <p:attrName>style.visibility</p:attrName>
                                        </p:attrNameLst>
                                      </p:cBhvr>
                                      <p:to>
                                        <p:strVal val="visible"/>
                                      </p:to>
                                    </p:set>
                                    <p:animEffect transition="in" filter="circle(in)">
                                      <p:cBhvr>
                                        <p:cTn id="16" dur="2000"/>
                                        <p:tgtEl>
                                          <p:spTgt spid="17">
                                            <p:txEl>
                                              <p:pRg st="0" end="0"/>
                                            </p:txEl>
                                          </p:spTgt>
                                        </p:tgtEl>
                                      </p:cBhvr>
                                    </p:animEffect>
                                  </p:childTnLst>
                                </p:cTn>
                              </p:par>
                            </p:childTnLst>
                          </p:cTn>
                        </p:par>
                        <p:par>
                          <p:cTn id="17" fill="hold">
                            <p:stCondLst>
                              <p:cond delay="2000"/>
                            </p:stCondLst>
                            <p:childTnLst>
                              <p:par>
                                <p:cTn id="18" presetID="21" presetClass="entr" presetSubtype="1"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heel(1)">
                                      <p:cBhvr>
                                        <p:cTn id="20" dur="2000"/>
                                        <p:tgtEl>
                                          <p:spTgt spid="11"/>
                                        </p:tgtEl>
                                      </p:cBhvr>
                                    </p:animEffect>
                                  </p:childTnLst>
                                </p:cTn>
                              </p:par>
                            </p:childTnLst>
                          </p:cTn>
                        </p:par>
                        <p:par>
                          <p:cTn id="21" fill="hold">
                            <p:stCondLst>
                              <p:cond delay="4000"/>
                            </p:stCondLst>
                            <p:childTnLst>
                              <p:par>
                                <p:cTn id="22" presetID="21" presetClass="entr" presetSubtype="1"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heel(1)">
                                      <p:cBhvr>
                                        <p:cTn id="24" dur="2000"/>
                                        <p:tgtEl>
                                          <p:spTgt spid="16"/>
                                        </p:tgtEl>
                                      </p:cBhvr>
                                    </p:animEffect>
                                  </p:childTnLst>
                                </p:cTn>
                              </p:par>
                            </p:childTnLst>
                          </p:cTn>
                        </p:par>
                        <p:par>
                          <p:cTn id="25" fill="hold">
                            <p:stCondLst>
                              <p:cond delay="6000"/>
                            </p:stCondLst>
                            <p:childTnLst>
                              <p:par>
                                <p:cTn id="26" presetID="21" presetClass="entr" presetSubtype="1"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heel(1)">
                                      <p:cBhvr>
                                        <p:cTn id="28" dur="2000"/>
                                        <p:tgtEl>
                                          <p:spTgt spid="18"/>
                                        </p:tgtEl>
                                      </p:cBhvr>
                                    </p:animEffect>
                                  </p:childTnLst>
                                </p:cTn>
                              </p:par>
                            </p:childTnLst>
                          </p:cTn>
                        </p:par>
                      </p:childTnLst>
                    </p:cTn>
                  </p:par>
                </p:childTnLst>
              </p:cTn>
              <p:nextCondLst>
                <p:cond evt="onClick" delay="0">
                  <p:tgtEl>
                    <p:spTgt spid="10"/>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6952" y="1278560"/>
            <a:ext cx="3989938"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28952" y="803294"/>
            <a:ext cx="3984595" cy="254142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FF69A0D-79EC-4927-B63C-EC8E3B5A5A09}"/>
              </a:ext>
            </a:extLst>
          </p:cNvPr>
          <p:cNvSpPr txBox="1"/>
          <p:nvPr/>
        </p:nvSpPr>
        <p:spPr>
          <a:xfrm>
            <a:off x="95117" y="743889"/>
            <a:ext cx="1421395"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600" b="1" dirty="0">
                <a:solidFill>
                  <a:schemeClr val="bg1"/>
                </a:solidFill>
              </a:rPr>
              <a:t>Task c</a:t>
            </a:r>
          </a:p>
        </p:txBody>
      </p:sp>
      <p:sp>
        <p:nvSpPr>
          <p:cNvPr id="10" name="Rectangle 9">
            <a:extLst>
              <a:ext uri="{FF2B5EF4-FFF2-40B4-BE49-F238E27FC236}">
                <a16:creationId xmlns:a16="http://schemas.microsoft.com/office/drawing/2014/main" id="{9C7A70A4-398B-472A-BD1A-EDC2E70853E7}"/>
              </a:ext>
            </a:extLst>
          </p:cNvPr>
          <p:cNvSpPr/>
          <p:nvPr/>
        </p:nvSpPr>
        <p:spPr>
          <a:xfrm>
            <a:off x="728026" y="3513283"/>
            <a:ext cx="10764538" cy="132343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4000" i="1" dirty="0">
                <a:solidFill>
                  <a:srgbClr val="0070C0"/>
                </a:solidFill>
              </a:rPr>
              <a:t>Would you like to visit </a:t>
            </a:r>
            <a:r>
              <a:rPr lang="en-US" sz="4000" b="1" i="1" dirty="0">
                <a:solidFill>
                  <a:srgbClr val="0070C0"/>
                </a:solidFill>
              </a:rPr>
              <a:t>the Sapporo Snow Festival</a:t>
            </a:r>
            <a:r>
              <a:rPr lang="en-US" sz="4000" i="1" dirty="0">
                <a:solidFill>
                  <a:srgbClr val="0070C0"/>
                </a:solidFill>
              </a:rPr>
              <a:t> or </a:t>
            </a:r>
            <a:r>
              <a:rPr lang="en-US" sz="4000" b="1" i="1" dirty="0">
                <a:solidFill>
                  <a:srgbClr val="0070C0"/>
                </a:solidFill>
              </a:rPr>
              <a:t>the Melbourne Moomba Waterfest</a:t>
            </a:r>
            <a:r>
              <a:rPr lang="en-US" sz="4000" i="1" dirty="0">
                <a:solidFill>
                  <a:srgbClr val="0070C0"/>
                </a:solidFill>
              </a:rPr>
              <a:t>? Why?</a:t>
            </a:r>
          </a:p>
        </p:txBody>
      </p:sp>
      <p:sp>
        <p:nvSpPr>
          <p:cNvPr id="6" name="TextBox 5">
            <a:extLst>
              <a:ext uri="{FF2B5EF4-FFF2-40B4-BE49-F238E27FC236}">
                <a16:creationId xmlns:a16="http://schemas.microsoft.com/office/drawing/2014/main" id="{A7E8BD99-FD23-48D8-B537-EB0CE9E5193B}"/>
              </a:ext>
            </a:extLst>
          </p:cNvPr>
          <p:cNvSpPr txBox="1"/>
          <p:nvPr/>
        </p:nvSpPr>
        <p:spPr>
          <a:xfrm>
            <a:off x="10541286" y="362439"/>
            <a:ext cx="160138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Post-reading</a:t>
            </a:r>
          </a:p>
        </p:txBody>
      </p:sp>
    </p:spTree>
    <p:extLst>
      <p:ext uri="{BB962C8B-B14F-4D97-AF65-F5344CB8AC3E}">
        <p14:creationId xmlns:p14="http://schemas.microsoft.com/office/powerpoint/2010/main" val="3287130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58003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03963" y="1875452"/>
            <a:ext cx="9400529" cy="4211393"/>
          </a:xfrm>
          <a:prstGeom prst="rect">
            <a:avLst/>
          </a:prstGeom>
        </p:spPr>
      </p:pic>
      <p:sp>
        <p:nvSpPr>
          <p:cNvPr id="3" name="Rectangle 2">
            <a:extLst>
              <a:ext uri="{FF2B5EF4-FFF2-40B4-BE49-F238E27FC236}">
                <a16:creationId xmlns:a16="http://schemas.microsoft.com/office/drawing/2014/main" id="{F6649C3A-3028-1045-9050-8B4D037870AD}"/>
              </a:ext>
            </a:extLst>
          </p:cNvPr>
          <p:cNvSpPr/>
          <p:nvPr/>
        </p:nvSpPr>
        <p:spPr>
          <a:xfrm>
            <a:off x="4638019" y="591624"/>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smtClean="0">
                <a:solidFill>
                  <a:schemeClr val="accent6">
                    <a:lumMod val="75000"/>
                  </a:schemeClr>
                </a:solidFill>
              </a:rPr>
              <a:t>LET’S PLAY!</a:t>
            </a:r>
            <a:endParaRPr lang="en-US" sz="5400" b="1" dirty="0">
              <a:solidFill>
                <a:schemeClr val="accent6">
                  <a:lumMod val="75000"/>
                </a:schemeClr>
              </a:solidFill>
            </a:endParaRPr>
          </a:p>
        </p:txBody>
      </p:sp>
      <p:sp>
        <p:nvSpPr>
          <p:cNvPr id="4" name="TextBox 3">
            <a:hlinkClick r:id="rId3"/>
          </p:cNvPr>
          <p:cNvSpPr txBox="1"/>
          <p:nvPr/>
        </p:nvSpPr>
        <p:spPr>
          <a:xfrm>
            <a:off x="261257" y="2864498"/>
            <a:ext cx="1735494" cy="646331"/>
          </a:xfrm>
          <a:prstGeom prst="rect">
            <a:avLst/>
          </a:prstGeom>
          <a:solidFill>
            <a:schemeClr val="bg1"/>
          </a:solidFill>
          <a:effectLst>
            <a:outerShdw blurRad="50800" dist="38100" dir="16200000" rotWithShape="0">
              <a:prstClr val="black">
                <a:alpha val="40000"/>
              </a:prstClr>
            </a:outerShdw>
          </a:effectLst>
        </p:spPr>
        <p:txBody>
          <a:bodyPr wrap="square" rtlCol="0">
            <a:spAutoFit/>
          </a:bodyPr>
          <a:lstStyle/>
          <a:p>
            <a:r>
              <a:rPr lang="en-US" i="1" dirty="0" smtClean="0"/>
              <a:t>Click here to play the games!</a:t>
            </a:r>
            <a:endParaRPr lang="en-US" i="1" dirty="0"/>
          </a:p>
        </p:txBody>
      </p:sp>
    </p:spTree>
    <p:extLst>
      <p:ext uri="{BB962C8B-B14F-4D97-AF65-F5344CB8AC3E}">
        <p14:creationId xmlns:p14="http://schemas.microsoft.com/office/powerpoint/2010/main" val="9318871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6981" y="360328"/>
            <a:ext cx="9927771"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Talk to your partner about what people in your country usually do in </a:t>
            </a:r>
            <a:r>
              <a:rPr lang="en-US" sz="3600" b="1" i="1" dirty="0">
                <a:solidFill>
                  <a:srgbClr val="0070C0"/>
                </a:solidFill>
              </a:rPr>
              <a:t>the Moon festival</a:t>
            </a:r>
            <a:r>
              <a:rPr lang="en-US" sz="3600" i="1" dirty="0">
                <a:solidFill>
                  <a:srgbClr val="0070C0"/>
                </a:solidFill>
              </a:rPr>
              <a:t>.</a:t>
            </a:r>
          </a:p>
        </p:txBody>
      </p:sp>
      <p:pic>
        <p:nvPicPr>
          <p:cNvPr id="3" name="Picture 2"/>
          <p:cNvPicPr>
            <a:picLocks noChangeAspect="1"/>
          </p:cNvPicPr>
          <p:nvPr/>
        </p:nvPicPr>
        <p:blipFill>
          <a:blip r:embed="rId2"/>
          <a:stretch>
            <a:fillRect/>
          </a:stretch>
        </p:blipFill>
        <p:spPr>
          <a:xfrm>
            <a:off x="3362887" y="1894114"/>
            <a:ext cx="4895958" cy="4387934"/>
          </a:xfrm>
          <a:prstGeom prst="rect">
            <a:avLst/>
          </a:prstGeom>
        </p:spPr>
      </p:pic>
    </p:spTree>
    <p:extLst>
      <p:ext uri="{BB962C8B-B14F-4D97-AF65-F5344CB8AC3E}">
        <p14:creationId xmlns:p14="http://schemas.microsoft.com/office/powerpoint/2010/main" val="3266177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520" y="393967"/>
            <a:ext cx="9238204" cy="5937332"/>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6290391" y="835577"/>
            <a:ext cx="4345781" cy="563231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Vocabularies</a:t>
            </a:r>
          </a:p>
          <a:p>
            <a:endParaRPr lang="en-US" sz="3600" i="1" dirty="0">
              <a:solidFill>
                <a:srgbClr val="FF0000"/>
              </a:solidFill>
            </a:endParaRPr>
          </a:p>
          <a:p>
            <a:pPr marL="571500" indent="-571500">
              <a:buFont typeface="Arial" panose="020B0604020202020204" pitchFamily="34" charset="0"/>
              <a:buChar char="•"/>
            </a:pPr>
            <a:r>
              <a:rPr lang="en-US" sz="3600" i="1" dirty="0">
                <a:solidFill>
                  <a:srgbClr val="0070C0"/>
                </a:solidFill>
              </a:rPr>
              <a:t>lantern</a:t>
            </a:r>
          </a:p>
          <a:p>
            <a:pPr marL="571500" indent="-571500">
              <a:buFont typeface="Arial" panose="020B0604020202020204" pitchFamily="34" charset="0"/>
              <a:buChar char="•"/>
            </a:pPr>
            <a:r>
              <a:rPr lang="en-US" sz="3600" i="1" dirty="0">
                <a:solidFill>
                  <a:srgbClr val="0070C0"/>
                </a:solidFill>
              </a:rPr>
              <a:t>bonfire</a:t>
            </a:r>
          </a:p>
          <a:p>
            <a:pPr marL="571500" indent="-571500">
              <a:buFont typeface="Arial" panose="020B0604020202020204" pitchFamily="34" charset="0"/>
              <a:buChar char="•"/>
            </a:pPr>
            <a:r>
              <a:rPr lang="en-US" sz="3600" i="1" dirty="0">
                <a:solidFill>
                  <a:srgbClr val="0070C0"/>
                </a:solidFill>
              </a:rPr>
              <a:t>race</a:t>
            </a:r>
          </a:p>
          <a:p>
            <a:pPr marL="571500" indent="-571500">
              <a:buFont typeface="Arial" panose="020B0604020202020204" pitchFamily="34" charset="0"/>
              <a:buChar char="•"/>
            </a:pPr>
            <a:r>
              <a:rPr lang="en-US" sz="3600" i="1" dirty="0">
                <a:solidFill>
                  <a:srgbClr val="0070C0"/>
                </a:solidFill>
              </a:rPr>
              <a:t>(eating) competition</a:t>
            </a:r>
          </a:p>
          <a:p>
            <a:pPr marL="571500" indent="-571500">
              <a:buFont typeface="Arial" panose="020B0604020202020204" pitchFamily="34" charset="0"/>
              <a:buChar char="•"/>
            </a:pPr>
            <a:r>
              <a:rPr lang="en-US" sz="3600" i="1" dirty="0">
                <a:solidFill>
                  <a:srgbClr val="0070C0"/>
                </a:solidFill>
              </a:rPr>
              <a:t>sculpture</a:t>
            </a:r>
          </a:p>
          <a:p>
            <a:pPr marL="571500" indent="-571500">
              <a:buFont typeface="Arial" panose="020B0604020202020204" pitchFamily="34" charset="0"/>
              <a:buChar char="•"/>
            </a:pPr>
            <a:r>
              <a:rPr lang="en-US" sz="3600" i="1" dirty="0">
                <a:solidFill>
                  <a:srgbClr val="0070C0"/>
                </a:solidFill>
              </a:rPr>
              <a:t>(water) fight</a:t>
            </a:r>
          </a:p>
          <a:p>
            <a:pPr marL="571500" indent="-571500">
              <a:buFont typeface="Arial" panose="020B0604020202020204" pitchFamily="34" charset="0"/>
              <a:buChar char="•"/>
            </a:pPr>
            <a:r>
              <a:rPr lang="en-US" sz="3600" i="1" dirty="0">
                <a:solidFill>
                  <a:srgbClr val="0070C0"/>
                </a:solidFill>
              </a:rPr>
              <a:t>hot-air balloon</a:t>
            </a:r>
          </a:p>
        </p:txBody>
      </p:sp>
    </p:spTree>
    <p:extLst>
      <p:ext uri="{BB962C8B-B14F-4D97-AF65-F5344CB8AC3E}">
        <p14:creationId xmlns:p14="http://schemas.microsoft.com/office/powerpoint/2010/main" val="1657387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2324099" y="2243918"/>
            <a:ext cx="9715501"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Reading: </a:t>
            </a:r>
          </a:p>
          <a:p>
            <a:r>
              <a:rPr lang="en-US" sz="3600" i="1" dirty="0">
                <a:solidFill>
                  <a:srgbClr val="0070C0"/>
                </a:solidFill>
              </a:rPr>
              <a:t>-    Understanding instructions</a:t>
            </a:r>
          </a:p>
          <a:p>
            <a:pPr marL="571500" indent="-571500">
              <a:buFontTx/>
              <a:buChar char="-"/>
            </a:pPr>
            <a:r>
              <a:rPr lang="en-US" sz="3600" i="1" dirty="0">
                <a:solidFill>
                  <a:srgbClr val="0070C0"/>
                </a:solidFill>
              </a:rPr>
              <a:t>Skimming and scanning for general and specific information</a:t>
            </a:r>
          </a:p>
          <a:p>
            <a:r>
              <a:rPr lang="en-US" sz="3600" i="1" dirty="0">
                <a:solidFill>
                  <a:srgbClr val="0070C0"/>
                </a:solidFill>
              </a:rPr>
              <a:t>Speaking:</a:t>
            </a:r>
          </a:p>
          <a:p>
            <a:r>
              <a:rPr lang="en-US" sz="3600" i="1" dirty="0">
                <a:solidFill>
                  <a:srgbClr val="0070C0"/>
                </a:solidFill>
              </a:rPr>
              <a:t>-    Talking about festivals</a:t>
            </a:r>
          </a:p>
        </p:txBody>
      </p:sp>
    </p:spTree>
    <p:extLst>
      <p:ext uri="{BB962C8B-B14F-4D97-AF65-F5344CB8AC3E}">
        <p14:creationId xmlns:p14="http://schemas.microsoft.com/office/powerpoint/2010/main" val="2829687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429208" y="1646758"/>
            <a:ext cx="11610393" cy="403187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457200" lvl="0" indent="-457200">
              <a:buFont typeface="Arial" panose="020B0604020202020204" pitchFamily="34" charset="0"/>
              <a:buChar char="•"/>
            </a:pPr>
            <a:r>
              <a:rPr lang="en-US" sz="3200" i="1" dirty="0">
                <a:solidFill>
                  <a:srgbClr val="0070C0"/>
                </a:solidFill>
              </a:rPr>
              <a:t>Review the vocabularies and practice using them. </a:t>
            </a:r>
            <a:endParaRPr lang="en-US" sz="3200" dirty="0">
              <a:solidFill>
                <a:srgbClr val="0070C0"/>
              </a:solidFill>
            </a:endParaRPr>
          </a:p>
          <a:p>
            <a:pPr marL="457200" lvl="0" indent="-457200">
              <a:buFont typeface="Arial" panose="020B0604020202020204" pitchFamily="34" charset="0"/>
              <a:buChar char="•"/>
            </a:pPr>
            <a:r>
              <a:rPr lang="en-US" sz="3200" i="1" dirty="0">
                <a:solidFill>
                  <a:srgbClr val="0070C0"/>
                </a:solidFill>
              </a:rPr>
              <a:t>Do the exercise(s) in </a:t>
            </a:r>
            <a:r>
              <a:rPr lang="en-US" sz="3200" b="1" i="1" dirty="0" err="1">
                <a:solidFill>
                  <a:srgbClr val="0070C0"/>
                </a:solidFill>
              </a:rPr>
              <a:t>Tiếng</a:t>
            </a:r>
            <a:r>
              <a:rPr lang="en-US" sz="3200" b="1" i="1" dirty="0">
                <a:solidFill>
                  <a:srgbClr val="0070C0"/>
                </a:solidFill>
              </a:rPr>
              <a:t> Anh 7 </a:t>
            </a:r>
            <a:r>
              <a:rPr lang="en-US" sz="3200" b="1" i="1" dirty="0" err="1">
                <a:solidFill>
                  <a:srgbClr val="0070C0"/>
                </a:solidFill>
              </a:rPr>
              <a:t>i</a:t>
            </a:r>
            <a:r>
              <a:rPr lang="en-US" sz="3200" b="1" i="1" dirty="0">
                <a:solidFill>
                  <a:srgbClr val="0070C0"/>
                </a:solidFill>
              </a:rPr>
              <a:t>-Learn Smart World Workbook</a:t>
            </a:r>
            <a:r>
              <a:rPr lang="en-US" sz="3200" i="1" dirty="0">
                <a:solidFill>
                  <a:srgbClr val="0070C0"/>
                </a:solidFill>
              </a:rPr>
              <a:t> (page </a:t>
            </a:r>
            <a:r>
              <a:rPr lang="en-US" sz="3200" i="1" dirty="0" smtClean="0">
                <a:solidFill>
                  <a:srgbClr val="0070C0"/>
                </a:solidFill>
              </a:rPr>
              <a:t>44)</a:t>
            </a:r>
            <a:endParaRPr lang="en-US" sz="3200" dirty="0">
              <a:solidFill>
                <a:srgbClr val="0070C0"/>
              </a:solidFill>
            </a:endParaRPr>
          </a:p>
          <a:p>
            <a:pPr marL="457200" lvl="0" indent="-457200">
              <a:buFont typeface="Arial" panose="020B0604020202020204" pitchFamily="34" charset="0"/>
              <a:buChar char="•"/>
            </a:pPr>
            <a:r>
              <a:rPr lang="en-US" sz="3200" i="1" dirty="0">
                <a:solidFill>
                  <a:srgbClr val="0070C0"/>
                </a:solidFill>
              </a:rPr>
              <a:t>Do the vocabulary exercise in </a:t>
            </a:r>
            <a:r>
              <a:rPr lang="en-US" sz="3200" b="1" i="1" dirty="0" err="1">
                <a:solidFill>
                  <a:srgbClr val="0070C0"/>
                </a:solidFill>
              </a:rPr>
              <a:t>Tiếng</a:t>
            </a:r>
            <a:r>
              <a:rPr lang="en-US" sz="3200" b="1" i="1" dirty="0">
                <a:solidFill>
                  <a:srgbClr val="0070C0"/>
                </a:solidFill>
              </a:rPr>
              <a:t> Anh 7 </a:t>
            </a:r>
            <a:r>
              <a:rPr lang="en-US" sz="3200" b="1" i="1" dirty="0" err="1">
                <a:solidFill>
                  <a:srgbClr val="0070C0"/>
                </a:solidFill>
              </a:rPr>
              <a:t>i</a:t>
            </a:r>
            <a:r>
              <a:rPr lang="en-US" sz="3200" b="1" i="1" dirty="0">
                <a:solidFill>
                  <a:srgbClr val="0070C0"/>
                </a:solidFill>
              </a:rPr>
              <a:t>-Learn Smart World Notebook</a:t>
            </a:r>
            <a:r>
              <a:rPr lang="en-US" sz="3200" i="1" dirty="0">
                <a:solidFill>
                  <a:srgbClr val="0070C0"/>
                </a:solidFill>
              </a:rPr>
              <a:t> (page </a:t>
            </a:r>
            <a:r>
              <a:rPr lang="en-US" sz="3200" i="1" dirty="0" smtClean="0">
                <a:solidFill>
                  <a:srgbClr val="0070C0"/>
                </a:solidFill>
              </a:rPr>
              <a:t>48)</a:t>
            </a:r>
            <a:endParaRPr lang="en-US" sz="3200" dirty="0">
              <a:solidFill>
                <a:srgbClr val="0070C0"/>
              </a:solidFill>
            </a:endParaRPr>
          </a:p>
          <a:p>
            <a:pPr marL="457200" lvl="0" indent="-457200">
              <a:buFont typeface="Arial" panose="020B0604020202020204" pitchFamily="34" charset="0"/>
              <a:buChar char="•"/>
            </a:pPr>
            <a:r>
              <a:rPr lang="en-US" sz="3200" i="1" dirty="0">
                <a:solidFill>
                  <a:srgbClr val="0070C0"/>
                </a:solidFill>
              </a:rPr>
              <a:t>Play </a:t>
            </a:r>
            <a:r>
              <a:rPr lang="en-US" sz="3200" i="1" dirty="0" smtClean="0">
                <a:solidFill>
                  <a:srgbClr val="0070C0"/>
                </a:solidFill>
              </a:rPr>
              <a:t>the consolation </a:t>
            </a:r>
            <a:r>
              <a:rPr lang="en-US" sz="3200" i="1" dirty="0">
                <a:solidFill>
                  <a:srgbClr val="0070C0"/>
                </a:solidFill>
              </a:rPr>
              <a:t>games in </a:t>
            </a:r>
            <a:r>
              <a:rPr lang="en-US" sz="3200" b="1" i="1" dirty="0" err="1">
                <a:solidFill>
                  <a:srgbClr val="0070C0"/>
                </a:solidFill>
              </a:rPr>
              <a:t>Tiếng</a:t>
            </a:r>
            <a:r>
              <a:rPr lang="en-US" sz="3200" b="1" i="1" dirty="0">
                <a:solidFill>
                  <a:srgbClr val="0070C0"/>
                </a:solidFill>
              </a:rPr>
              <a:t> Anh 7 </a:t>
            </a:r>
            <a:r>
              <a:rPr lang="en-US" sz="3200" b="1" i="1" dirty="0" err="1">
                <a:solidFill>
                  <a:srgbClr val="0070C0"/>
                </a:solidFill>
              </a:rPr>
              <a:t>i</a:t>
            </a:r>
            <a:r>
              <a:rPr lang="en-US" sz="3200" b="1" i="1" dirty="0">
                <a:solidFill>
                  <a:srgbClr val="0070C0"/>
                </a:solidFill>
              </a:rPr>
              <a:t>-Learn Smart World DHA App</a:t>
            </a:r>
            <a:r>
              <a:rPr lang="en-US" sz="3200" i="1" dirty="0">
                <a:solidFill>
                  <a:srgbClr val="0070C0"/>
                </a:solidFill>
              </a:rPr>
              <a:t> on </a:t>
            </a:r>
            <a:r>
              <a:rPr lang="en-US" sz="3200" i="1" u="sng" dirty="0">
                <a:solidFill>
                  <a:srgbClr val="0070C0"/>
                </a:solidFill>
                <a:hlinkClick r:id="rId2"/>
              </a:rPr>
              <a:t>www.eduhome.com.vn</a:t>
            </a:r>
            <a:r>
              <a:rPr lang="en-US" sz="3200" i="1" dirty="0">
                <a:solidFill>
                  <a:srgbClr val="0070C0"/>
                </a:solidFill>
              </a:rPr>
              <a:t> </a:t>
            </a:r>
            <a:endParaRPr lang="en-US" sz="3200" dirty="0">
              <a:solidFill>
                <a:srgbClr val="0070C0"/>
              </a:solidFill>
            </a:endParaRPr>
          </a:p>
          <a:p>
            <a:pPr marL="457200" lvl="0" indent="-457200">
              <a:buFont typeface="Arial" panose="020B0604020202020204" pitchFamily="34" charset="0"/>
              <a:buChar char="•"/>
            </a:pPr>
            <a:r>
              <a:rPr lang="en-US" sz="3200" i="1" dirty="0">
                <a:solidFill>
                  <a:srgbClr val="0070C0"/>
                </a:solidFill>
              </a:rPr>
              <a:t>Prepare the next lesson (page </a:t>
            </a:r>
            <a:r>
              <a:rPr lang="en-US" sz="3200" i="1" dirty="0" smtClean="0">
                <a:solidFill>
                  <a:srgbClr val="0070C0"/>
                </a:solidFill>
              </a:rPr>
              <a:t>61- </a:t>
            </a:r>
            <a:r>
              <a:rPr lang="en-US" sz="3200" i="1" dirty="0">
                <a:solidFill>
                  <a:srgbClr val="0070C0"/>
                </a:solidFill>
              </a:rPr>
              <a:t>SB</a:t>
            </a:r>
            <a:r>
              <a:rPr lang="en-US" sz="3200" i="1" dirty="0" smtClean="0">
                <a:solidFill>
                  <a:srgbClr val="0070C0"/>
                </a:solidFill>
              </a:rPr>
              <a:t>)</a:t>
            </a:r>
            <a:endParaRPr lang="en-US" sz="3200" dirty="0">
              <a:solidFill>
                <a:srgbClr val="0070C0"/>
              </a:solidFill>
            </a:endParaRPr>
          </a:p>
        </p:txBody>
      </p:sp>
    </p:spTree>
    <p:extLst>
      <p:ext uri="{BB962C8B-B14F-4D97-AF65-F5344CB8AC3E}">
        <p14:creationId xmlns:p14="http://schemas.microsoft.com/office/powerpoint/2010/main" val="2540495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387977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 y="411086"/>
            <a:ext cx="5882639" cy="6054816"/>
          </a:xfrm>
          <a:prstGeom prst="rect">
            <a:avLst/>
          </a:prstGeom>
        </p:spPr>
      </p:pic>
      <p:sp>
        <p:nvSpPr>
          <p:cNvPr id="3" name="TextBox 2"/>
          <p:cNvSpPr txBox="1"/>
          <p:nvPr/>
        </p:nvSpPr>
        <p:spPr>
          <a:xfrm>
            <a:off x="6195531" y="588368"/>
            <a:ext cx="5980924" cy="5078313"/>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5400" dirty="0">
              <a:solidFill>
                <a:srgbClr val="FF0000"/>
              </a:solidFill>
              <a:ea typeface="Times New Roman" panose="02020603050405020304" pitchFamily="18" charset="0"/>
            </a:endParaRPr>
          </a:p>
          <a:p>
            <a:r>
              <a:rPr lang="en-US" sz="3600" dirty="0">
                <a:solidFill>
                  <a:srgbClr val="0070C0"/>
                </a:solidFill>
              </a:rPr>
              <a:t>- </a:t>
            </a:r>
            <a:r>
              <a:rPr lang="en-US" sz="3600" i="1" dirty="0">
                <a:solidFill>
                  <a:srgbClr val="0070C0"/>
                </a:solidFill>
              </a:rPr>
              <a:t>talk about festivals.</a:t>
            </a:r>
          </a:p>
          <a:p>
            <a:r>
              <a:rPr lang="en-US" sz="3600" i="1" dirty="0">
                <a:solidFill>
                  <a:srgbClr val="0070C0"/>
                </a:solidFill>
              </a:rPr>
              <a:t>- practice reading and understanding general and specific information about a festival.</a:t>
            </a:r>
          </a:p>
          <a:p>
            <a:endParaRPr lang="en-US"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1190886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 t="-374" r="6815" b="-1"/>
          <a:stretch/>
        </p:blipFill>
        <p:spPr>
          <a:xfrm>
            <a:off x="1376697" y="0"/>
            <a:ext cx="9143819" cy="6523717"/>
          </a:xfrm>
          <a:prstGeom prst="rect">
            <a:avLst/>
          </a:prstGeom>
        </p:spPr>
      </p:pic>
      <p:sp>
        <p:nvSpPr>
          <p:cNvPr id="4" name="TextBox 3"/>
          <p:cNvSpPr txBox="1"/>
          <p:nvPr/>
        </p:nvSpPr>
        <p:spPr>
          <a:xfrm>
            <a:off x="9074552" y="1689904"/>
            <a:ext cx="45719" cy="369332"/>
          </a:xfrm>
          <a:prstGeom prst="rect">
            <a:avLst/>
          </a:prstGeom>
          <a:noFill/>
        </p:spPr>
        <p:txBody>
          <a:bodyPr wrap="square" rtlCol="0">
            <a:spAutoFit/>
          </a:bodyPr>
          <a:lstStyle/>
          <a:p>
            <a:endParaRPr lang="en-US" dirty="0"/>
          </a:p>
        </p:txBody>
      </p:sp>
      <p:sp>
        <p:nvSpPr>
          <p:cNvPr id="5" name="Oval 4">
            <a:extLst>
              <a:ext uri="{FF2B5EF4-FFF2-40B4-BE49-F238E27FC236}">
                <a16:creationId xmlns:a16="http://schemas.microsoft.com/office/drawing/2014/main" id="{645DA7C6-0CFD-471C-B9C9-BDD7C86A23D6}"/>
              </a:ext>
            </a:extLst>
          </p:cNvPr>
          <p:cNvSpPr/>
          <p:nvPr/>
        </p:nvSpPr>
        <p:spPr>
          <a:xfrm>
            <a:off x="3493971" y="683394"/>
            <a:ext cx="5277052" cy="513988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a:solidFill>
                  <a:srgbClr val="FF0000"/>
                </a:solidFill>
              </a:rPr>
              <a:t>New words</a:t>
            </a:r>
          </a:p>
          <a:p>
            <a:pPr marL="457200" indent="-457200">
              <a:buFont typeface="Arial" panose="020B0604020202020204" pitchFamily="34" charset="0"/>
              <a:buChar char="•"/>
            </a:pPr>
            <a:r>
              <a:rPr lang="en-US" sz="3200" i="1" dirty="0">
                <a:solidFill>
                  <a:srgbClr val="0070C0"/>
                </a:solidFill>
              </a:rPr>
              <a:t>lantern</a:t>
            </a:r>
          </a:p>
          <a:p>
            <a:pPr marL="457200" indent="-457200">
              <a:buFont typeface="Arial" panose="020B0604020202020204" pitchFamily="34" charset="0"/>
              <a:buChar char="•"/>
            </a:pPr>
            <a:r>
              <a:rPr lang="en-US" sz="3200" i="1" dirty="0">
                <a:solidFill>
                  <a:srgbClr val="0070C0"/>
                </a:solidFill>
              </a:rPr>
              <a:t>bonfire</a:t>
            </a:r>
          </a:p>
          <a:p>
            <a:pPr marL="457200" indent="-457200">
              <a:buFont typeface="Arial" panose="020B0604020202020204" pitchFamily="34" charset="0"/>
              <a:buChar char="•"/>
            </a:pPr>
            <a:r>
              <a:rPr lang="en-US" sz="3200" i="1" dirty="0">
                <a:solidFill>
                  <a:srgbClr val="0070C0"/>
                </a:solidFill>
              </a:rPr>
              <a:t>race</a:t>
            </a:r>
          </a:p>
          <a:p>
            <a:pPr marL="457200" indent="-457200">
              <a:buFont typeface="Arial" panose="020B0604020202020204" pitchFamily="34" charset="0"/>
              <a:buChar char="•"/>
            </a:pPr>
            <a:r>
              <a:rPr lang="en-US" sz="3200" i="1" dirty="0">
                <a:solidFill>
                  <a:srgbClr val="0070C0"/>
                </a:solidFill>
              </a:rPr>
              <a:t>(eating) competition</a:t>
            </a:r>
          </a:p>
          <a:p>
            <a:pPr marL="457200" indent="-457200">
              <a:buFont typeface="Arial" panose="020B0604020202020204" pitchFamily="34" charset="0"/>
              <a:buChar char="•"/>
            </a:pPr>
            <a:r>
              <a:rPr lang="en-US" sz="3200" i="1" dirty="0">
                <a:solidFill>
                  <a:srgbClr val="0070C0"/>
                </a:solidFill>
              </a:rPr>
              <a:t>sculpture</a:t>
            </a:r>
          </a:p>
          <a:p>
            <a:pPr marL="457200" indent="-457200">
              <a:buFont typeface="Arial" panose="020B0604020202020204" pitchFamily="34" charset="0"/>
              <a:buChar char="•"/>
            </a:pPr>
            <a:r>
              <a:rPr lang="en-US" sz="3200" i="1" dirty="0">
                <a:solidFill>
                  <a:srgbClr val="0070C0"/>
                </a:solidFill>
              </a:rPr>
              <a:t>(water) fight</a:t>
            </a:r>
          </a:p>
          <a:p>
            <a:pPr marL="457200" indent="-457200">
              <a:buFont typeface="Arial" panose="020B0604020202020204" pitchFamily="34" charset="0"/>
              <a:buChar char="•"/>
            </a:pPr>
            <a:r>
              <a:rPr lang="en-US" sz="3200" i="1" dirty="0">
                <a:solidFill>
                  <a:srgbClr val="0070C0"/>
                </a:solidFill>
              </a:rPr>
              <a:t>hot-air balloon</a:t>
            </a:r>
          </a:p>
          <a:p>
            <a:pPr algn="ctr"/>
            <a:endParaRPr lang="en-US" sz="3200" dirty="0"/>
          </a:p>
        </p:txBody>
      </p:sp>
    </p:spTree>
    <p:extLst>
      <p:ext uri="{BB962C8B-B14F-4D97-AF65-F5344CB8AC3E}">
        <p14:creationId xmlns:p14="http://schemas.microsoft.com/office/powerpoint/2010/main" val="2835131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 y="328576"/>
            <a:ext cx="9058275" cy="6038850"/>
          </a:xfrm>
          <a:prstGeom prst="rect">
            <a:avLst/>
          </a:prstGeom>
        </p:spPr>
      </p:pic>
      <p:sp>
        <p:nvSpPr>
          <p:cNvPr id="6" name="Rectangle 5">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 UP</a:t>
            </a:r>
          </a:p>
        </p:txBody>
      </p:sp>
    </p:spTree>
    <p:extLst>
      <p:ext uri="{BB962C8B-B14F-4D97-AF65-F5344CB8AC3E}">
        <p14:creationId xmlns:p14="http://schemas.microsoft.com/office/powerpoint/2010/main" val="1693012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052" y="816896"/>
            <a:ext cx="3989938"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sp>
        <p:nvSpPr>
          <p:cNvPr id="3" name="Rectangle 2"/>
          <p:cNvSpPr/>
          <p:nvPr/>
        </p:nvSpPr>
        <p:spPr>
          <a:xfrm>
            <a:off x="1275444" y="3352339"/>
            <a:ext cx="11018571" cy="2123658"/>
          </a:xfrm>
          <a:prstGeom prst="rect">
            <a:avLst/>
          </a:prstGeom>
        </p:spPr>
        <p:txBody>
          <a:bodyPr wrap="square">
            <a:spAutoFit/>
          </a:bodyPr>
          <a:lstStyle/>
          <a:p>
            <a:pPr marL="742950" indent="-742950">
              <a:buAutoNum type="arabicPeriod"/>
            </a:pPr>
            <a:r>
              <a:rPr lang="en-US" sz="4400" b="1" i="1" dirty="0">
                <a:solidFill>
                  <a:srgbClr val="0070C0"/>
                </a:solidFill>
              </a:rPr>
              <a:t>Name some festivals in your country.</a:t>
            </a:r>
          </a:p>
          <a:p>
            <a:pPr marL="742950" indent="-742950">
              <a:buAutoNum type="arabicPeriod"/>
            </a:pPr>
            <a:r>
              <a:rPr lang="en-US" sz="4400" b="1" i="1" dirty="0">
                <a:solidFill>
                  <a:srgbClr val="0070C0"/>
                </a:solidFill>
              </a:rPr>
              <a:t>When is Mid-autumn festival?</a:t>
            </a:r>
          </a:p>
          <a:p>
            <a:pPr marL="742950" indent="-742950">
              <a:buAutoNum type="arabicPeriod"/>
            </a:pPr>
            <a:r>
              <a:rPr lang="en-US" sz="4400" b="1" i="1" dirty="0">
                <a:solidFill>
                  <a:srgbClr val="0070C0"/>
                </a:solidFill>
              </a:rPr>
              <a:t>Which festival do you like best? Why?</a:t>
            </a: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7965" y="749982"/>
            <a:ext cx="3984595" cy="2541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478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14" y="-7935115"/>
            <a:ext cx="13350240" cy="1490357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952" y="904332"/>
            <a:ext cx="5706488" cy="1081222"/>
          </a:xfrm>
          <a:prstGeom prst="rect">
            <a:avLst/>
          </a:prstGeom>
        </p:spPr>
      </p:pic>
    </p:spTree>
    <p:extLst>
      <p:ext uri="{BB962C8B-B14F-4D97-AF65-F5344CB8AC3E}">
        <p14:creationId xmlns:p14="http://schemas.microsoft.com/office/powerpoint/2010/main" val="1587296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7910" y="547885"/>
            <a:ext cx="1133752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Work in pairs. What can you see in each picture?</a:t>
            </a:r>
          </a:p>
        </p:txBody>
      </p:sp>
      <p:pic>
        <p:nvPicPr>
          <p:cNvPr id="5" name="Picture 4">
            <a:extLst>
              <a:ext uri="{FF2B5EF4-FFF2-40B4-BE49-F238E27FC236}">
                <a16:creationId xmlns:a16="http://schemas.microsoft.com/office/drawing/2014/main" id="{8FB5E519-FA85-4593-93A8-3FC8627E06B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0000"/>
                    </a14:imgEffect>
                  </a14:imgLayer>
                </a14:imgProps>
              </a:ext>
            </a:extLst>
          </a:blip>
          <a:stretch>
            <a:fillRect/>
          </a:stretch>
        </p:blipFill>
        <p:spPr>
          <a:xfrm>
            <a:off x="194166" y="1334622"/>
            <a:ext cx="11803668" cy="5012382"/>
          </a:xfrm>
          <a:prstGeom prst="rect">
            <a:avLst/>
          </a:prstGeom>
        </p:spPr>
      </p:pic>
    </p:spTree>
    <p:extLst>
      <p:ext uri="{BB962C8B-B14F-4D97-AF65-F5344CB8AC3E}">
        <p14:creationId xmlns:p14="http://schemas.microsoft.com/office/powerpoint/2010/main" val="2866887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8166" y="1438330"/>
            <a:ext cx="3281804" cy="452431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279400" indent="-279400">
              <a:buFont typeface="+mj-lt"/>
              <a:buAutoNum type="arabicPeriod"/>
            </a:pPr>
            <a:r>
              <a:rPr lang="en-US" sz="3600" i="1" dirty="0">
                <a:solidFill>
                  <a:srgbClr val="0070C0"/>
                </a:solidFill>
              </a:rPr>
              <a:t>lantern</a:t>
            </a:r>
          </a:p>
          <a:p>
            <a:pPr marL="279400" indent="-279400">
              <a:buFont typeface="+mj-lt"/>
              <a:buAutoNum type="arabicPeriod"/>
            </a:pPr>
            <a:r>
              <a:rPr lang="en-US" sz="3600" i="1" dirty="0">
                <a:solidFill>
                  <a:srgbClr val="0070C0"/>
                </a:solidFill>
              </a:rPr>
              <a:t>bonfire</a:t>
            </a:r>
          </a:p>
          <a:p>
            <a:pPr marL="279400" indent="-279400">
              <a:buFont typeface="+mj-lt"/>
              <a:buAutoNum type="arabicPeriod"/>
            </a:pPr>
            <a:r>
              <a:rPr lang="en-US" sz="3600" i="1" dirty="0">
                <a:solidFill>
                  <a:srgbClr val="0070C0"/>
                </a:solidFill>
              </a:rPr>
              <a:t>race</a:t>
            </a:r>
          </a:p>
          <a:p>
            <a:pPr marL="279400" indent="-279400">
              <a:buFont typeface="+mj-lt"/>
              <a:buAutoNum type="arabicPeriod"/>
            </a:pPr>
            <a:r>
              <a:rPr lang="en-US" sz="3600" i="1" dirty="0">
                <a:solidFill>
                  <a:srgbClr val="0070C0"/>
                </a:solidFill>
              </a:rPr>
              <a:t>(eating) competition</a:t>
            </a:r>
          </a:p>
          <a:p>
            <a:pPr marL="279400" indent="-279400">
              <a:buFont typeface="+mj-lt"/>
              <a:buAutoNum type="arabicPeriod"/>
            </a:pPr>
            <a:r>
              <a:rPr lang="en-US" sz="3600" i="1" dirty="0">
                <a:solidFill>
                  <a:srgbClr val="0070C0"/>
                </a:solidFill>
              </a:rPr>
              <a:t>sculpture</a:t>
            </a:r>
          </a:p>
          <a:p>
            <a:pPr marL="279400" indent="-279400">
              <a:buFont typeface="+mj-lt"/>
              <a:buAutoNum type="arabicPeriod"/>
            </a:pPr>
            <a:r>
              <a:rPr lang="en-US" sz="3600" i="1" dirty="0">
                <a:solidFill>
                  <a:srgbClr val="0070C0"/>
                </a:solidFill>
              </a:rPr>
              <a:t>(water) fight</a:t>
            </a:r>
          </a:p>
          <a:p>
            <a:pPr marL="279400" indent="-279400">
              <a:buFont typeface="+mj-lt"/>
              <a:buAutoNum type="arabicPeriod"/>
            </a:pPr>
            <a:r>
              <a:rPr lang="en-US" sz="3600" i="1" dirty="0">
                <a:solidFill>
                  <a:srgbClr val="0070C0"/>
                </a:solidFill>
              </a:rPr>
              <a:t>hot-air balloon</a:t>
            </a:r>
          </a:p>
        </p:txBody>
      </p:sp>
      <p:pic>
        <p:nvPicPr>
          <p:cNvPr id="10" name="Picture 9">
            <a:extLst>
              <a:ext uri="{FF2B5EF4-FFF2-40B4-BE49-F238E27FC236}">
                <a16:creationId xmlns:a16="http://schemas.microsoft.com/office/drawing/2014/main" id="{1B9E08A1-ABA3-4D00-82DB-AC450D19BD4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0000"/>
                    </a14:imgEffect>
                  </a14:imgLayer>
                </a14:imgProps>
              </a:ext>
            </a:extLst>
          </a:blip>
          <a:stretch>
            <a:fillRect/>
          </a:stretch>
        </p:blipFill>
        <p:spPr>
          <a:xfrm>
            <a:off x="3043182" y="1086446"/>
            <a:ext cx="9112996" cy="4225485"/>
          </a:xfrm>
          <a:prstGeom prst="rect">
            <a:avLst/>
          </a:prstGeom>
        </p:spPr>
      </p:pic>
      <p:sp>
        <p:nvSpPr>
          <p:cNvPr id="3" name="Rectangle 2"/>
          <p:cNvSpPr/>
          <p:nvPr/>
        </p:nvSpPr>
        <p:spPr>
          <a:xfrm>
            <a:off x="307910" y="400275"/>
            <a:ext cx="466721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a. Number the pictures.</a:t>
            </a:r>
          </a:p>
        </p:txBody>
      </p:sp>
      <p:sp>
        <p:nvSpPr>
          <p:cNvPr id="5" name="TextBox 4"/>
          <p:cNvSpPr txBox="1"/>
          <p:nvPr/>
        </p:nvSpPr>
        <p:spPr>
          <a:xfrm>
            <a:off x="11655944" y="3394842"/>
            <a:ext cx="323783" cy="461665"/>
          </a:xfrm>
          <a:prstGeom prst="rect">
            <a:avLst/>
          </a:prstGeom>
          <a:noFill/>
        </p:spPr>
        <p:txBody>
          <a:bodyPr wrap="square" rtlCol="0">
            <a:spAutoFit/>
          </a:bodyPr>
          <a:lstStyle/>
          <a:p>
            <a:r>
              <a:rPr lang="en-US" sz="2400" b="1" dirty="0">
                <a:solidFill>
                  <a:srgbClr val="FF0000"/>
                </a:solidFill>
              </a:rPr>
              <a:t>2</a:t>
            </a:r>
            <a:endParaRPr lang="en-US" sz="2000" b="1" dirty="0">
              <a:solidFill>
                <a:srgbClr val="FF0000"/>
              </a:solidFill>
            </a:endParaRPr>
          </a:p>
        </p:txBody>
      </p:sp>
      <p:sp>
        <p:nvSpPr>
          <p:cNvPr id="6" name="TextBox 5"/>
          <p:cNvSpPr txBox="1"/>
          <p:nvPr/>
        </p:nvSpPr>
        <p:spPr>
          <a:xfrm>
            <a:off x="4723975" y="3406335"/>
            <a:ext cx="345233" cy="461665"/>
          </a:xfrm>
          <a:prstGeom prst="rect">
            <a:avLst/>
          </a:prstGeom>
          <a:noFill/>
        </p:spPr>
        <p:txBody>
          <a:bodyPr wrap="square" rtlCol="0">
            <a:spAutoFit/>
          </a:bodyPr>
          <a:lstStyle/>
          <a:p>
            <a:r>
              <a:rPr lang="en-US" sz="2400" b="1" dirty="0">
                <a:solidFill>
                  <a:srgbClr val="FF0000"/>
                </a:solidFill>
              </a:rPr>
              <a:t>3</a:t>
            </a:r>
            <a:endParaRPr lang="en-US" sz="2000" b="1" dirty="0">
              <a:solidFill>
                <a:srgbClr val="FF0000"/>
              </a:solidFill>
            </a:endParaRPr>
          </a:p>
        </p:txBody>
      </p:sp>
      <p:sp>
        <p:nvSpPr>
          <p:cNvPr id="7" name="TextBox 6"/>
          <p:cNvSpPr txBox="1"/>
          <p:nvPr/>
        </p:nvSpPr>
        <p:spPr>
          <a:xfrm>
            <a:off x="5906816" y="1212889"/>
            <a:ext cx="334512" cy="461665"/>
          </a:xfrm>
          <a:prstGeom prst="rect">
            <a:avLst/>
          </a:prstGeom>
          <a:noFill/>
        </p:spPr>
        <p:txBody>
          <a:bodyPr wrap="square" rtlCol="0">
            <a:spAutoFit/>
          </a:bodyPr>
          <a:lstStyle/>
          <a:p>
            <a:r>
              <a:rPr lang="en-US" sz="2400" b="1" dirty="0">
                <a:solidFill>
                  <a:srgbClr val="FF0000"/>
                </a:solidFill>
              </a:rPr>
              <a:t>4</a:t>
            </a:r>
            <a:endParaRPr lang="en-US" sz="2000" b="1" dirty="0">
              <a:solidFill>
                <a:srgbClr val="FF0000"/>
              </a:solidFill>
            </a:endParaRPr>
          </a:p>
        </p:txBody>
      </p:sp>
      <p:sp>
        <p:nvSpPr>
          <p:cNvPr id="8" name="TextBox 7"/>
          <p:cNvSpPr txBox="1"/>
          <p:nvPr/>
        </p:nvSpPr>
        <p:spPr>
          <a:xfrm>
            <a:off x="9402478" y="3392713"/>
            <a:ext cx="345233" cy="461665"/>
          </a:xfrm>
          <a:prstGeom prst="rect">
            <a:avLst/>
          </a:prstGeom>
          <a:noFill/>
        </p:spPr>
        <p:txBody>
          <a:bodyPr wrap="square" rtlCol="0">
            <a:spAutoFit/>
          </a:bodyPr>
          <a:lstStyle/>
          <a:p>
            <a:r>
              <a:rPr lang="en-US" sz="2400" b="1" dirty="0">
                <a:solidFill>
                  <a:srgbClr val="FF0000"/>
                </a:solidFill>
              </a:rPr>
              <a:t>5</a:t>
            </a:r>
            <a:endParaRPr lang="en-US" sz="2000" b="1" dirty="0">
              <a:solidFill>
                <a:srgbClr val="FF0000"/>
              </a:solidFill>
            </a:endParaRPr>
          </a:p>
        </p:txBody>
      </p:sp>
      <p:sp>
        <p:nvSpPr>
          <p:cNvPr id="9" name="TextBox 8"/>
          <p:cNvSpPr txBox="1"/>
          <p:nvPr/>
        </p:nvSpPr>
        <p:spPr>
          <a:xfrm>
            <a:off x="7038401" y="3392393"/>
            <a:ext cx="413433" cy="461665"/>
          </a:xfrm>
          <a:prstGeom prst="rect">
            <a:avLst/>
          </a:prstGeom>
          <a:noFill/>
        </p:spPr>
        <p:txBody>
          <a:bodyPr wrap="square" rtlCol="0">
            <a:spAutoFit/>
          </a:bodyPr>
          <a:lstStyle/>
          <a:p>
            <a:r>
              <a:rPr lang="en-US" sz="2400" b="1">
                <a:solidFill>
                  <a:srgbClr val="FF0000"/>
                </a:solidFill>
              </a:rPr>
              <a:t>6</a:t>
            </a:r>
            <a:endParaRPr lang="en-US" sz="2000" b="1" dirty="0">
              <a:solidFill>
                <a:srgbClr val="FF0000"/>
              </a:solidFill>
            </a:endParaRPr>
          </a:p>
        </p:txBody>
      </p:sp>
      <p:sp>
        <p:nvSpPr>
          <p:cNvPr id="11" name="TextBox 10">
            <a:extLst>
              <a:ext uri="{FF2B5EF4-FFF2-40B4-BE49-F238E27FC236}">
                <a16:creationId xmlns:a16="http://schemas.microsoft.com/office/drawing/2014/main" id="{C6CBCE97-8B41-4D80-966E-E5FF2007E16A}"/>
              </a:ext>
            </a:extLst>
          </p:cNvPr>
          <p:cNvSpPr txBox="1"/>
          <p:nvPr/>
        </p:nvSpPr>
        <p:spPr>
          <a:xfrm>
            <a:off x="10594428" y="1208690"/>
            <a:ext cx="415150" cy="461665"/>
          </a:xfrm>
          <a:prstGeom prst="rect">
            <a:avLst/>
          </a:prstGeom>
          <a:noFill/>
        </p:spPr>
        <p:txBody>
          <a:bodyPr wrap="square" rtlCol="0">
            <a:spAutoFit/>
          </a:bodyPr>
          <a:lstStyle/>
          <a:p>
            <a:r>
              <a:rPr lang="en-US" sz="2400" b="1" dirty="0">
                <a:solidFill>
                  <a:srgbClr val="FF0000"/>
                </a:solidFill>
              </a:rPr>
              <a:t>7</a:t>
            </a:r>
            <a:endParaRPr lang="en-US" sz="2000" b="1" dirty="0">
              <a:solidFill>
                <a:srgbClr val="FF0000"/>
              </a:solidFill>
            </a:endParaRPr>
          </a:p>
        </p:txBody>
      </p:sp>
      <p:cxnSp>
        <p:nvCxnSpPr>
          <p:cNvPr id="12" name="Straight Connector 11">
            <a:extLst>
              <a:ext uri="{FF2B5EF4-FFF2-40B4-BE49-F238E27FC236}">
                <a16:creationId xmlns:a16="http://schemas.microsoft.com/office/drawing/2014/main" id="{9E330BE2-ABB1-40B3-AF2A-09F42418D21C}"/>
              </a:ext>
            </a:extLst>
          </p:cNvPr>
          <p:cNvCxnSpPr>
            <a:cxnSpLocks/>
          </p:cNvCxnSpPr>
          <p:nvPr/>
        </p:nvCxnSpPr>
        <p:spPr>
          <a:xfrm flipH="1">
            <a:off x="581892" y="1788409"/>
            <a:ext cx="137621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0BC7630-90B8-4276-96A4-429C251F8C1A}"/>
              </a:ext>
            </a:extLst>
          </p:cNvPr>
          <p:cNvCxnSpPr>
            <a:cxnSpLocks/>
          </p:cNvCxnSpPr>
          <p:nvPr/>
        </p:nvCxnSpPr>
        <p:spPr>
          <a:xfrm flipH="1">
            <a:off x="568039" y="2336802"/>
            <a:ext cx="137621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B9EE55E-C986-45B6-8D95-2909574FB09B}"/>
              </a:ext>
            </a:extLst>
          </p:cNvPr>
          <p:cNvCxnSpPr>
            <a:cxnSpLocks/>
          </p:cNvCxnSpPr>
          <p:nvPr/>
        </p:nvCxnSpPr>
        <p:spPr>
          <a:xfrm flipH="1">
            <a:off x="537559" y="2893462"/>
            <a:ext cx="90623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2D9AD52-8C8C-480F-AC84-2EBA198F3C0B}"/>
              </a:ext>
            </a:extLst>
          </p:cNvPr>
          <p:cNvCxnSpPr>
            <a:cxnSpLocks/>
          </p:cNvCxnSpPr>
          <p:nvPr/>
        </p:nvCxnSpPr>
        <p:spPr>
          <a:xfrm flipH="1">
            <a:off x="614562" y="3432480"/>
            <a:ext cx="137621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0A857CA-38D0-42C3-8069-009C4882B9A8}"/>
              </a:ext>
            </a:extLst>
          </p:cNvPr>
          <p:cNvCxnSpPr>
            <a:cxnSpLocks/>
          </p:cNvCxnSpPr>
          <p:nvPr/>
        </p:nvCxnSpPr>
        <p:spPr>
          <a:xfrm flipH="1">
            <a:off x="507079" y="3998766"/>
            <a:ext cx="222649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838CAD1-D710-4D8E-9C8A-8168CEA493F1}"/>
              </a:ext>
            </a:extLst>
          </p:cNvPr>
          <p:cNvCxnSpPr>
            <a:cxnSpLocks/>
          </p:cNvCxnSpPr>
          <p:nvPr/>
        </p:nvCxnSpPr>
        <p:spPr>
          <a:xfrm flipH="1">
            <a:off x="614562" y="4537781"/>
            <a:ext cx="170186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C74ADD6-9753-4CEB-B3CB-DDCF2471DFF5}"/>
              </a:ext>
            </a:extLst>
          </p:cNvPr>
          <p:cNvCxnSpPr>
            <a:cxnSpLocks/>
          </p:cNvCxnSpPr>
          <p:nvPr/>
        </p:nvCxnSpPr>
        <p:spPr>
          <a:xfrm flipH="1">
            <a:off x="612957" y="5096046"/>
            <a:ext cx="22842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6C4553C-CFA4-4525-B3AD-FD4DF9886FAD}"/>
              </a:ext>
            </a:extLst>
          </p:cNvPr>
          <p:cNvCxnSpPr>
            <a:cxnSpLocks/>
          </p:cNvCxnSpPr>
          <p:nvPr/>
        </p:nvCxnSpPr>
        <p:spPr>
          <a:xfrm flipH="1">
            <a:off x="611353" y="5643082"/>
            <a:ext cx="27478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98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circle(in)">
                                      <p:cBhvr>
                                        <p:cTn id="15" dur="2000"/>
                                        <p:tgtEl>
                                          <p:spTgt spid="6">
                                            <p:txEl>
                                              <p:pRg st="0" end="0"/>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circle(in)">
                                      <p:cBhvr>
                                        <p:cTn id="23" dur="2000"/>
                                        <p:tgtEl>
                                          <p:spTgt spid="7">
                                            <p:txEl>
                                              <p:pRg st="0" end="0"/>
                                            </p:txEl>
                                          </p:spTgt>
                                        </p:tgtEl>
                                      </p:cBhvr>
                                    </p:animEffect>
                                  </p:childTnLst>
                                </p:cTn>
                              </p:par>
                              <p:par>
                                <p:cTn id="24" presetID="6" presetClass="entr" presetSubtype="16"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circle(in)">
                                      <p:cBhvr>
                                        <p:cTn id="26" dur="2000"/>
                                        <p:tgtEl>
                                          <p:spTgt spid="18"/>
                                        </p:tgtEl>
                                      </p:cBhvr>
                                    </p:animEffect>
                                  </p:childTnLst>
                                </p:cTn>
                              </p:par>
                              <p:par>
                                <p:cTn id="27" presetID="6" presetClass="entr" presetSubtype="16"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circle(in)">
                                      <p:cBhvr>
                                        <p:cTn id="29" dur="20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circle(in)">
                                      <p:cBhvr>
                                        <p:cTn id="34" dur="2000"/>
                                        <p:tgtEl>
                                          <p:spTgt spid="8">
                                            <p:txEl>
                                              <p:pRg st="0" end="0"/>
                                            </p:txEl>
                                          </p:spTgt>
                                        </p:tgtEl>
                                      </p:cBhvr>
                                    </p:animEffect>
                                  </p:childTnLst>
                                </p:cTn>
                              </p:par>
                              <p:par>
                                <p:cTn id="35" presetID="6"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circle(in)">
                                      <p:cBhvr>
                                        <p:cTn id="37" dur="20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Effect transition="in" filter="circle(in)">
                                      <p:cBhvr>
                                        <p:cTn id="42" dur="2000"/>
                                        <p:tgtEl>
                                          <p:spTgt spid="9">
                                            <p:txEl>
                                              <p:pRg st="0" end="0"/>
                                            </p:txEl>
                                          </p:spTgt>
                                        </p:tgtEl>
                                      </p:cBhvr>
                                    </p:animEffect>
                                  </p:childTnLst>
                                </p:cTn>
                              </p:par>
                              <p:par>
                                <p:cTn id="43" presetID="6" presetClass="entr" presetSubtype="16"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circle(in)">
                                      <p:cBhvr>
                                        <p:cTn id="45" dur="20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11">
                                            <p:txEl>
                                              <p:pRg st="0" end="0"/>
                                            </p:txEl>
                                          </p:spTgt>
                                        </p:tgtEl>
                                        <p:attrNameLst>
                                          <p:attrName>style.visibility</p:attrName>
                                        </p:attrNameLst>
                                      </p:cBhvr>
                                      <p:to>
                                        <p:strVal val="visible"/>
                                      </p:to>
                                    </p:set>
                                    <p:animEffect transition="in" filter="circle(in)">
                                      <p:cBhvr>
                                        <p:cTn id="50" dur="2000"/>
                                        <p:tgtEl>
                                          <p:spTgt spid="11">
                                            <p:txEl>
                                              <p:pRg st="0" end="0"/>
                                            </p:txEl>
                                          </p:spTgt>
                                        </p:tgtEl>
                                      </p:cBhvr>
                                    </p:animEffect>
                                  </p:childTnLst>
                                </p:cTn>
                              </p:par>
                              <p:par>
                                <p:cTn id="51" presetID="6" presetClass="entr" presetSubtype="16"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circle(in)">
                                      <p:cBhvr>
                                        <p:cTn id="53"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5535</TotalTime>
  <Words>589</Words>
  <Application>Microsoft Office PowerPoint</Application>
  <PresentationFormat>Widescreen</PresentationFormat>
  <Paragraphs>142</Paragraphs>
  <Slides>29</Slides>
  <Notes>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29</vt:i4>
      </vt:variant>
    </vt:vector>
  </HeadingPairs>
  <TitlesOfParts>
    <vt:vector size="37" baseType="lpstr">
      <vt:lpstr>Arial</vt:lpstr>
      <vt:lpstr>Calibri</vt:lpstr>
      <vt:lpstr>Calibri Light</vt:lpstr>
      <vt:lpstr>Times New Roman</vt:lpstr>
      <vt:lpstr>Webdings</vt:lpstr>
      <vt:lpstr>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Rieu Phan Van</cp:lastModifiedBy>
  <cp:revision>104</cp:revision>
  <dcterms:created xsi:type="dcterms:W3CDTF">2020-12-08T03:17:05Z</dcterms:created>
  <dcterms:modified xsi:type="dcterms:W3CDTF">2022-06-23T15:55:42Z</dcterms:modified>
</cp:coreProperties>
</file>