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349" r:id="rId3"/>
    <p:sldId id="302" r:id="rId4"/>
    <p:sldId id="292" r:id="rId5"/>
    <p:sldId id="396" r:id="rId6"/>
    <p:sldId id="334" r:id="rId7"/>
    <p:sldId id="338" r:id="rId8"/>
    <p:sldId id="355" r:id="rId9"/>
    <p:sldId id="344" r:id="rId10"/>
    <p:sldId id="394" r:id="rId11"/>
    <p:sldId id="372" r:id="rId12"/>
    <p:sldId id="366" r:id="rId13"/>
    <p:sldId id="401" r:id="rId14"/>
    <p:sldId id="398" r:id="rId15"/>
    <p:sldId id="397" r:id="rId16"/>
    <p:sldId id="400" r:id="rId17"/>
    <p:sldId id="391" r:id="rId18"/>
    <p:sldId id="395" r:id="rId19"/>
    <p:sldId id="315" r:id="rId20"/>
    <p:sldId id="368" r:id="rId21"/>
    <p:sldId id="360" r:id="rId22"/>
    <p:sldId id="331" r:id="rId23"/>
    <p:sldId id="295" r:id="rId24"/>
    <p:sldId id="329" r:id="rId25"/>
    <p:sldId id="3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 autoAdjust="0"/>
    <p:restoredTop sz="86443" autoAdjust="0"/>
  </p:normalViewPr>
  <p:slideViewPr>
    <p:cSldViewPr snapToGrid="0">
      <p:cViewPr varScale="1">
        <p:scale>
          <a:sx n="65" d="100"/>
          <a:sy n="65" d="100"/>
        </p:scale>
        <p:origin x="56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501B2-8A81-4BC8-95D7-96CEE7D9E906}" type="doc">
      <dgm:prSet loTypeId="urn:microsoft.com/office/officeart/2005/8/layout/h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DB93A3-D337-4D8E-8C28-D11F805CAB44}">
      <dgm:prSet phldrT="[Text]"/>
      <dgm:spPr/>
      <dgm:t>
        <a:bodyPr/>
        <a:lstStyle/>
        <a:p>
          <a:r>
            <a:rPr lang="vi-VN" dirty="0"/>
            <a:t>NOOB</a:t>
          </a:r>
          <a:endParaRPr lang="en-US" dirty="0"/>
        </a:p>
      </dgm:t>
    </dgm:pt>
    <dgm:pt modelId="{265A857F-1947-4488-822F-F0344E822B8C}" type="parTrans" cxnId="{D7D89F38-F64A-47E7-B5A8-D8CCC9AE4C60}">
      <dgm:prSet/>
      <dgm:spPr/>
      <dgm:t>
        <a:bodyPr/>
        <a:lstStyle/>
        <a:p>
          <a:endParaRPr lang="en-US"/>
        </a:p>
      </dgm:t>
    </dgm:pt>
    <dgm:pt modelId="{727DDDAA-FAA8-48B4-902D-84419422DBC9}" type="sibTrans" cxnId="{D7D89F38-F64A-47E7-B5A8-D8CCC9AE4C60}">
      <dgm:prSet/>
      <dgm:spPr/>
      <dgm:t>
        <a:bodyPr/>
        <a:lstStyle/>
        <a:p>
          <a:endParaRPr lang="en-US"/>
        </a:p>
      </dgm:t>
    </dgm:pt>
    <dgm:pt modelId="{8A647864-1855-40AD-8071-F8A52E8F9B5A}">
      <dgm:prSet phldrT="[Text]"/>
      <dgm:spPr/>
      <dgm:t>
        <a:bodyPr/>
        <a:lstStyle/>
        <a:p>
          <a:r>
            <a:rPr lang="vi-VN" dirty="0"/>
            <a:t>ALEX</a:t>
          </a:r>
          <a:endParaRPr lang="en-US" dirty="0"/>
        </a:p>
      </dgm:t>
    </dgm:pt>
    <dgm:pt modelId="{FE4E965A-2C0E-4B9C-8760-B1ACB53299A9}" type="parTrans" cxnId="{C6389608-C7A8-4BD7-9541-37F3B0A79B44}">
      <dgm:prSet/>
      <dgm:spPr/>
      <dgm:t>
        <a:bodyPr/>
        <a:lstStyle/>
        <a:p>
          <a:endParaRPr lang="en-US"/>
        </a:p>
      </dgm:t>
    </dgm:pt>
    <dgm:pt modelId="{8F5DDCA6-ED41-4DAE-991E-5D4ABD24C69D}" type="sibTrans" cxnId="{C6389608-C7A8-4BD7-9541-37F3B0A79B44}">
      <dgm:prSet/>
      <dgm:spPr/>
      <dgm:t>
        <a:bodyPr/>
        <a:lstStyle/>
        <a:p>
          <a:endParaRPr lang="en-US"/>
        </a:p>
      </dgm:t>
    </dgm:pt>
    <dgm:pt modelId="{D3C2BE16-19F6-4E4E-8D60-511B1BE83D06}">
      <dgm:prSet phldrT="[Text]"/>
      <dgm:spPr/>
      <dgm:t>
        <a:bodyPr/>
        <a:lstStyle/>
        <a:p>
          <a:r>
            <a:rPr lang="vi-VN" dirty="0"/>
            <a:t>ANNA</a:t>
          </a:r>
          <a:endParaRPr lang="en-US" dirty="0"/>
        </a:p>
      </dgm:t>
    </dgm:pt>
    <dgm:pt modelId="{873EADAB-38F7-4874-95FF-E31AA2C49EFA}" type="parTrans" cxnId="{329418C1-FA57-44DB-B3C4-26E252468AD2}">
      <dgm:prSet/>
      <dgm:spPr/>
      <dgm:t>
        <a:bodyPr/>
        <a:lstStyle/>
        <a:p>
          <a:endParaRPr lang="en-US"/>
        </a:p>
      </dgm:t>
    </dgm:pt>
    <dgm:pt modelId="{0A3D023C-5705-45CD-B9D2-B3E014598D0D}" type="sibTrans" cxnId="{329418C1-FA57-44DB-B3C4-26E252468AD2}">
      <dgm:prSet/>
      <dgm:spPr/>
      <dgm:t>
        <a:bodyPr/>
        <a:lstStyle/>
        <a:p>
          <a:endParaRPr lang="en-US"/>
        </a:p>
      </dgm:t>
    </dgm:pt>
    <dgm:pt modelId="{3EE95E91-C071-4E46-947A-6B3CA2967FD6}">
      <dgm:prSet phldrT="[Text]"/>
      <dgm:spPr/>
      <dgm:t>
        <a:bodyPr/>
        <a:lstStyle/>
        <a:p>
          <a:r>
            <a:rPr lang="vi-VN" dirty="0"/>
            <a:t>DYLAN</a:t>
          </a:r>
          <a:endParaRPr lang="en-US" dirty="0"/>
        </a:p>
      </dgm:t>
    </dgm:pt>
    <dgm:pt modelId="{9A749B27-D15C-4430-A44D-2864528D87EF}" type="parTrans" cxnId="{34D1779E-3C4F-433B-8E70-DCA2A97906B0}">
      <dgm:prSet/>
      <dgm:spPr/>
      <dgm:t>
        <a:bodyPr/>
        <a:lstStyle/>
        <a:p>
          <a:endParaRPr lang="en-US"/>
        </a:p>
      </dgm:t>
    </dgm:pt>
    <dgm:pt modelId="{03CE5845-C294-4554-9AEA-5B2EC8656C2E}" type="sibTrans" cxnId="{34D1779E-3C4F-433B-8E70-DCA2A97906B0}">
      <dgm:prSet/>
      <dgm:spPr/>
      <dgm:t>
        <a:bodyPr/>
        <a:lstStyle/>
        <a:p>
          <a:endParaRPr lang="en-US"/>
        </a:p>
      </dgm:t>
    </dgm:pt>
    <dgm:pt modelId="{B3DB4AAB-1109-427F-9B8C-E30A260DE68D}">
      <dgm:prSet phldrT="[Text]"/>
      <dgm:spPr/>
      <dgm:t>
        <a:bodyPr/>
        <a:lstStyle/>
        <a:p>
          <a:r>
            <a:rPr lang="vi-VN" dirty="0"/>
            <a:t>SIMON</a:t>
          </a:r>
          <a:endParaRPr lang="en-US" dirty="0"/>
        </a:p>
      </dgm:t>
    </dgm:pt>
    <dgm:pt modelId="{A8266CC1-D7B7-49A1-8EA4-0EB4129F611E}" type="parTrans" cxnId="{83EA0E8C-F6D8-4702-8791-EA530AAE791B}">
      <dgm:prSet/>
      <dgm:spPr/>
      <dgm:t>
        <a:bodyPr/>
        <a:lstStyle/>
        <a:p>
          <a:endParaRPr lang="en-US"/>
        </a:p>
      </dgm:t>
    </dgm:pt>
    <dgm:pt modelId="{CDB1228E-191E-4CF1-B699-242774AC4453}" type="sibTrans" cxnId="{83EA0E8C-F6D8-4702-8791-EA530AAE791B}">
      <dgm:prSet/>
      <dgm:spPr/>
      <dgm:t>
        <a:bodyPr/>
        <a:lstStyle/>
        <a:p>
          <a:endParaRPr lang="en-US"/>
        </a:p>
      </dgm:t>
    </dgm:pt>
    <dgm:pt modelId="{0FB435DC-AC51-47FC-99FD-1BF20ECC230C}" type="pres">
      <dgm:prSet presAssocID="{A54501B2-8A81-4BC8-95D7-96CEE7D9E906}" presName="Name0" presStyleCnt="0">
        <dgm:presLayoutVars>
          <dgm:dir/>
          <dgm:resizeHandles val="exact"/>
        </dgm:presLayoutVars>
      </dgm:prSet>
      <dgm:spPr/>
    </dgm:pt>
    <dgm:pt modelId="{F064A338-9AF2-42A5-B08A-C7B2B6510DDC}" type="pres">
      <dgm:prSet presAssocID="{D0DB93A3-D337-4D8E-8C28-D11F805CAB44}" presName="node" presStyleLbl="node1" presStyleIdx="0" presStyleCnt="5">
        <dgm:presLayoutVars>
          <dgm:bulletEnabled val="1"/>
        </dgm:presLayoutVars>
      </dgm:prSet>
      <dgm:spPr/>
    </dgm:pt>
    <dgm:pt modelId="{D1A9112D-9EBF-4B1E-A628-24EC62E7EB5B}" type="pres">
      <dgm:prSet presAssocID="{727DDDAA-FAA8-48B4-902D-84419422DBC9}" presName="sibTrans" presStyleCnt="0"/>
      <dgm:spPr/>
    </dgm:pt>
    <dgm:pt modelId="{9F244382-4D1E-44CF-922E-B87B932CD101}" type="pres">
      <dgm:prSet presAssocID="{B3DB4AAB-1109-427F-9B8C-E30A260DE68D}" presName="node" presStyleLbl="node1" presStyleIdx="1" presStyleCnt="5">
        <dgm:presLayoutVars>
          <dgm:bulletEnabled val="1"/>
        </dgm:presLayoutVars>
      </dgm:prSet>
      <dgm:spPr/>
    </dgm:pt>
    <dgm:pt modelId="{23EC3D0D-ED36-41AD-9EB2-9934F13C48A0}" type="pres">
      <dgm:prSet presAssocID="{CDB1228E-191E-4CF1-B699-242774AC4453}" presName="sibTrans" presStyleCnt="0"/>
      <dgm:spPr/>
    </dgm:pt>
    <dgm:pt modelId="{9A5ABE4E-B208-4343-92FA-6ECC8DD4C9F4}" type="pres">
      <dgm:prSet presAssocID="{3EE95E91-C071-4E46-947A-6B3CA2967FD6}" presName="node" presStyleLbl="node1" presStyleIdx="2" presStyleCnt="5">
        <dgm:presLayoutVars>
          <dgm:bulletEnabled val="1"/>
        </dgm:presLayoutVars>
      </dgm:prSet>
      <dgm:spPr/>
    </dgm:pt>
    <dgm:pt modelId="{CD5E3E18-2ED6-4732-8031-2AA206D78C96}" type="pres">
      <dgm:prSet presAssocID="{03CE5845-C294-4554-9AEA-5B2EC8656C2E}" presName="sibTrans" presStyleCnt="0"/>
      <dgm:spPr/>
    </dgm:pt>
    <dgm:pt modelId="{C90AD6FD-E5A3-4012-ABBE-B993ABC99F98}" type="pres">
      <dgm:prSet presAssocID="{8A647864-1855-40AD-8071-F8A52E8F9B5A}" presName="node" presStyleLbl="node1" presStyleIdx="3" presStyleCnt="5">
        <dgm:presLayoutVars>
          <dgm:bulletEnabled val="1"/>
        </dgm:presLayoutVars>
      </dgm:prSet>
      <dgm:spPr/>
    </dgm:pt>
    <dgm:pt modelId="{A56C6580-51E6-4765-9204-5B12236A022E}" type="pres">
      <dgm:prSet presAssocID="{8F5DDCA6-ED41-4DAE-991E-5D4ABD24C69D}" presName="sibTrans" presStyleCnt="0"/>
      <dgm:spPr/>
    </dgm:pt>
    <dgm:pt modelId="{1744B29D-60E2-466B-8CCE-B9CC8C1A4906}" type="pres">
      <dgm:prSet presAssocID="{D3C2BE16-19F6-4E4E-8D60-511B1BE83D06}" presName="node" presStyleLbl="node1" presStyleIdx="4" presStyleCnt="5">
        <dgm:presLayoutVars>
          <dgm:bulletEnabled val="1"/>
        </dgm:presLayoutVars>
      </dgm:prSet>
      <dgm:spPr/>
    </dgm:pt>
  </dgm:ptLst>
  <dgm:cxnLst>
    <dgm:cxn modelId="{C6389608-C7A8-4BD7-9541-37F3B0A79B44}" srcId="{A54501B2-8A81-4BC8-95D7-96CEE7D9E906}" destId="{8A647864-1855-40AD-8071-F8A52E8F9B5A}" srcOrd="3" destOrd="0" parTransId="{FE4E965A-2C0E-4B9C-8760-B1ACB53299A9}" sibTransId="{8F5DDCA6-ED41-4DAE-991E-5D4ABD24C69D}"/>
    <dgm:cxn modelId="{03867C19-F585-441B-A69F-9074F824ABA5}" type="presOf" srcId="{3EE95E91-C071-4E46-947A-6B3CA2967FD6}" destId="{9A5ABE4E-B208-4343-92FA-6ECC8DD4C9F4}" srcOrd="0" destOrd="0" presId="urn:microsoft.com/office/officeart/2005/8/layout/hList6"/>
    <dgm:cxn modelId="{D7D89F38-F64A-47E7-B5A8-D8CCC9AE4C60}" srcId="{A54501B2-8A81-4BC8-95D7-96CEE7D9E906}" destId="{D0DB93A3-D337-4D8E-8C28-D11F805CAB44}" srcOrd="0" destOrd="0" parTransId="{265A857F-1947-4488-822F-F0344E822B8C}" sibTransId="{727DDDAA-FAA8-48B4-902D-84419422DBC9}"/>
    <dgm:cxn modelId="{026B725F-6812-4B8C-8F07-836CCF5149B9}" type="presOf" srcId="{A54501B2-8A81-4BC8-95D7-96CEE7D9E906}" destId="{0FB435DC-AC51-47FC-99FD-1BF20ECC230C}" srcOrd="0" destOrd="0" presId="urn:microsoft.com/office/officeart/2005/8/layout/hList6"/>
    <dgm:cxn modelId="{DEFC644B-51B0-47B4-BB7D-4B2DB3DAB508}" type="presOf" srcId="{8A647864-1855-40AD-8071-F8A52E8F9B5A}" destId="{C90AD6FD-E5A3-4012-ABBE-B993ABC99F98}" srcOrd="0" destOrd="0" presId="urn:microsoft.com/office/officeart/2005/8/layout/hList6"/>
    <dgm:cxn modelId="{FB904954-11D1-4595-B690-ACE41340619B}" type="presOf" srcId="{B3DB4AAB-1109-427F-9B8C-E30A260DE68D}" destId="{9F244382-4D1E-44CF-922E-B87B932CD101}" srcOrd="0" destOrd="0" presId="urn:microsoft.com/office/officeart/2005/8/layout/hList6"/>
    <dgm:cxn modelId="{83EA0E8C-F6D8-4702-8791-EA530AAE791B}" srcId="{A54501B2-8A81-4BC8-95D7-96CEE7D9E906}" destId="{B3DB4AAB-1109-427F-9B8C-E30A260DE68D}" srcOrd="1" destOrd="0" parTransId="{A8266CC1-D7B7-49A1-8EA4-0EB4129F611E}" sibTransId="{CDB1228E-191E-4CF1-B699-242774AC4453}"/>
    <dgm:cxn modelId="{34D1779E-3C4F-433B-8E70-DCA2A97906B0}" srcId="{A54501B2-8A81-4BC8-95D7-96CEE7D9E906}" destId="{3EE95E91-C071-4E46-947A-6B3CA2967FD6}" srcOrd="2" destOrd="0" parTransId="{9A749B27-D15C-4430-A44D-2864528D87EF}" sibTransId="{03CE5845-C294-4554-9AEA-5B2EC8656C2E}"/>
    <dgm:cxn modelId="{BD66DCBB-5F0C-48E2-9D04-B5EB7A8C03C0}" type="presOf" srcId="{D0DB93A3-D337-4D8E-8C28-D11F805CAB44}" destId="{F064A338-9AF2-42A5-B08A-C7B2B6510DDC}" srcOrd="0" destOrd="0" presId="urn:microsoft.com/office/officeart/2005/8/layout/hList6"/>
    <dgm:cxn modelId="{329418C1-FA57-44DB-B3C4-26E252468AD2}" srcId="{A54501B2-8A81-4BC8-95D7-96CEE7D9E906}" destId="{D3C2BE16-19F6-4E4E-8D60-511B1BE83D06}" srcOrd="4" destOrd="0" parTransId="{873EADAB-38F7-4874-95FF-E31AA2C49EFA}" sibTransId="{0A3D023C-5705-45CD-B9D2-B3E014598D0D}"/>
    <dgm:cxn modelId="{E99351C9-E3AB-4249-AEED-43A460CAF452}" type="presOf" srcId="{D3C2BE16-19F6-4E4E-8D60-511B1BE83D06}" destId="{1744B29D-60E2-466B-8CCE-B9CC8C1A4906}" srcOrd="0" destOrd="0" presId="urn:microsoft.com/office/officeart/2005/8/layout/hList6"/>
    <dgm:cxn modelId="{744C8799-339B-4DB4-A663-C77CE888B9C2}" type="presParOf" srcId="{0FB435DC-AC51-47FC-99FD-1BF20ECC230C}" destId="{F064A338-9AF2-42A5-B08A-C7B2B6510DDC}" srcOrd="0" destOrd="0" presId="urn:microsoft.com/office/officeart/2005/8/layout/hList6"/>
    <dgm:cxn modelId="{489F3891-6D90-4346-9271-8303687893B4}" type="presParOf" srcId="{0FB435DC-AC51-47FC-99FD-1BF20ECC230C}" destId="{D1A9112D-9EBF-4B1E-A628-24EC62E7EB5B}" srcOrd="1" destOrd="0" presId="urn:microsoft.com/office/officeart/2005/8/layout/hList6"/>
    <dgm:cxn modelId="{84B2B342-3B37-447E-AC7E-93B7BC9A5AB3}" type="presParOf" srcId="{0FB435DC-AC51-47FC-99FD-1BF20ECC230C}" destId="{9F244382-4D1E-44CF-922E-B87B932CD101}" srcOrd="2" destOrd="0" presId="urn:microsoft.com/office/officeart/2005/8/layout/hList6"/>
    <dgm:cxn modelId="{4360F265-1760-41A1-97B9-61062D7A6086}" type="presParOf" srcId="{0FB435DC-AC51-47FC-99FD-1BF20ECC230C}" destId="{23EC3D0D-ED36-41AD-9EB2-9934F13C48A0}" srcOrd="3" destOrd="0" presId="urn:microsoft.com/office/officeart/2005/8/layout/hList6"/>
    <dgm:cxn modelId="{C5A53835-599F-47B9-8F45-0B1CFA51DFB1}" type="presParOf" srcId="{0FB435DC-AC51-47FC-99FD-1BF20ECC230C}" destId="{9A5ABE4E-B208-4343-92FA-6ECC8DD4C9F4}" srcOrd="4" destOrd="0" presId="urn:microsoft.com/office/officeart/2005/8/layout/hList6"/>
    <dgm:cxn modelId="{77DC577B-DE7A-4C76-A8F2-5196CB39E813}" type="presParOf" srcId="{0FB435DC-AC51-47FC-99FD-1BF20ECC230C}" destId="{CD5E3E18-2ED6-4732-8031-2AA206D78C96}" srcOrd="5" destOrd="0" presId="urn:microsoft.com/office/officeart/2005/8/layout/hList6"/>
    <dgm:cxn modelId="{532C4462-D4D7-4926-904B-7E73C7AA0D05}" type="presParOf" srcId="{0FB435DC-AC51-47FC-99FD-1BF20ECC230C}" destId="{C90AD6FD-E5A3-4012-ABBE-B993ABC99F98}" srcOrd="6" destOrd="0" presId="urn:microsoft.com/office/officeart/2005/8/layout/hList6"/>
    <dgm:cxn modelId="{8B7A3499-69E8-455E-A9E1-BBDA203D8246}" type="presParOf" srcId="{0FB435DC-AC51-47FC-99FD-1BF20ECC230C}" destId="{A56C6580-51E6-4765-9204-5B12236A022E}" srcOrd="7" destOrd="0" presId="urn:microsoft.com/office/officeart/2005/8/layout/hList6"/>
    <dgm:cxn modelId="{EC5C87B9-8B71-4304-B669-C577973D5063}" type="presParOf" srcId="{0FB435DC-AC51-47FC-99FD-1BF20ECC230C}" destId="{1744B29D-60E2-466B-8CCE-B9CC8C1A4906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501B2-8A81-4BC8-95D7-96CEE7D9E906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0DB93A3-D337-4D8E-8C28-D11F805CAB44}">
      <dgm:prSet phldrT="[Text]"/>
      <dgm:spPr/>
      <dgm:t>
        <a:bodyPr/>
        <a:lstStyle/>
        <a:p>
          <a:r>
            <a:rPr lang="vi-VN" dirty="0"/>
            <a:t>SHARI</a:t>
          </a:r>
          <a:endParaRPr lang="en-US" dirty="0"/>
        </a:p>
      </dgm:t>
    </dgm:pt>
    <dgm:pt modelId="{265A857F-1947-4488-822F-F0344E822B8C}" type="parTrans" cxnId="{D7D89F38-F64A-47E7-B5A8-D8CCC9AE4C60}">
      <dgm:prSet/>
      <dgm:spPr/>
      <dgm:t>
        <a:bodyPr/>
        <a:lstStyle/>
        <a:p>
          <a:endParaRPr lang="en-US"/>
        </a:p>
      </dgm:t>
    </dgm:pt>
    <dgm:pt modelId="{727DDDAA-FAA8-48B4-902D-84419422DBC9}" type="sibTrans" cxnId="{D7D89F38-F64A-47E7-B5A8-D8CCC9AE4C60}">
      <dgm:prSet/>
      <dgm:spPr/>
      <dgm:t>
        <a:bodyPr/>
        <a:lstStyle/>
        <a:p>
          <a:endParaRPr lang="en-US"/>
        </a:p>
      </dgm:t>
    </dgm:pt>
    <dgm:pt modelId="{8ABAC560-BCF6-4473-B4EA-B798EAD53660}">
      <dgm:prSet phldrT="[Text]"/>
      <dgm:spPr/>
      <dgm:t>
        <a:bodyPr/>
        <a:lstStyle/>
        <a:p>
          <a:r>
            <a:rPr lang="vi-VN" dirty="0"/>
            <a:t>SARAH</a:t>
          </a:r>
          <a:endParaRPr lang="en-US" dirty="0"/>
        </a:p>
      </dgm:t>
    </dgm:pt>
    <dgm:pt modelId="{6BDD4D24-F89B-42C0-AD94-22202220E177}" type="parTrans" cxnId="{0914FD5B-C782-49A9-97B6-5E945C8FF9BD}">
      <dgm:prSet/>
      <dgm:spPr/>
      <dgm:t>
        <a:bodyPr/>
        <a:lstStyle/>
        <a:p>
          <a:endParaRPr lang="en-US"/>
        </a:p>
      </dgm:t>
    </dgm:pt>
    <dgm:pt modelId="{4D154831-E9B5-4921-AF59-3FBCC5A0CA98}" type="sibTrans" cxnId="{0914FD5B-C782-49A9-97B6-5E945C8FF9BD}">
      <dgm:prSet/>
      <dgm:spPr/>
      <dgm:t>
        <a:bodyPr/>
        <a:lstStyle/>
        <a:p>
          <a:endParaRPr lang="en-US"/>
        </a:p>
      </dgm:t>
    </dgm:pt>
    <dgm:pt modelId="{C45A1BFF-D0AF-4A5A-93C8-52E750E3D1E7}">
      <dgm:prSet phldrT="[Text]"/>
      <dgm:spPr/>
      <dgm:t>
        <a:bodyPr/>
        <a:lstStyle/>
        <a:p>
          <a:r>
            <a:rPr lang="vi-VN" dirty="0"/>
            <a:t>ESTHER</a:t>
          </a:r>
          <a:endParaRPr lang="en-US" dirty="0"/>
        </a:p>
      </dgm:t>
    </dgm:pt>
    <dgm:pt modelId="{D99BBED6-3351-4D52-A6A7-29317685898A}" type="parTrans" cxnId="{C0C8B189-055D-4F46-A9B8-54C058138C97}">
      <dgm:prSet/>
      <dgm:spPr/>
      <dgm:t>
        <a:bodyPr/>
        <a:lstStyle/>
        <a:p>
          <a:endParaRPr lang="en-US"/>
        </a:p>
      </dgm:t>
    </dgm:pt>
    <dgm:pt modelId="{72573546-42B5-4F96-9831-8894BDF2A385}" type="sibTrans" cxnId="{C0C8B189-055D-4F46-A9B8-54C058138C97}">
      <dgm:prSet/>
      <dgm:spPr/>
      <dgm:t>
        <a:bodyPr/>
        <a:lstStyle/>
        <a:p>
          <a:endParaRPr lang="en-US"/>
        </a:p>
      </dgm:t>
    </dgm:pt>
    <dgm:pt modelId="{8A647864-1855-40AD-8071-F8A52E8F9B5A}">
      <dgm:prSet phldrT="[Text]"/>
      <dgm:spPr/>
      <dgm:t>
        <a:bodyPr/>
        <a:lstStyle/>
        <a:p>
          <a:r>
            <a:rPr lang="vi-VN" dirty="0"/>
            <a:t>IRON MAN</a:t>
          </a:r>
          <a:endParaRPr lang="en-US" dirty="0"/>
        </a:p>
      </dgm:t>
    </dgm:pt>
    <dgm:pt modelId="{FE4E965A-2C0E-4B9C-8760-B1ACB53299A9}" type="parTrans" cxnId="{C6389608-C7A8-4BD7-9541-37F3B0A79B44}">
      <dgm:prSet/>
      <dgm:spPr/>
      <dgm:t>
        <a:bodyPr/>
        <a:lstStyle/>
        <a:p>
          <a:endParaRPr lang="en-US"/>
        </a:p>
      </dgm:t>
    </dgm:pt>
    <dgm:pt modelId="{8F5DDCA6-ED41-4DAE-991E-5D4ABD24C69D}" type="sibTrans" cxnId="{C6389608-C7A8-4BD7-9541-37F3B0A79B44}">
      <dgm:prSet/>
      <dgm:spPr/>
      <dgm:t>
        <a:bodyPr/>
        <a:lstStyle/>
        <a:p>
          <a:endParaRPr lang="en-US"/>
        </a:p>
      </dgm:t>
    </dgm:pt>
    <dgm:pt modelId="{F21E8170-65C5-4A01-A0F5-61D7C0536ADC}">
      <dgm:prSet phldrT="[Text]"/>
      <dgm:spPr/>
      <dgm:t>
        <a:bodyPr/>
        <a:lstStyle/>
        <a:p>
          <a:r>
            <a:rPr lang="vi-VN" dirty="0"/>
            <a:t>ROSE</a:t>
          </a:r>
          <a:endParaRPr lang="en-US" dirty="0"/>
        </a:p>
      </dgm:t>
    </dgm:pt>
    <dgm:pt modelId="{99500C6A-C0EA-4B81-B204-6A556634C658}" type="parTrans" cxnId="{0F3443D2-3243-4088-A940-FCC3F0328C57}">
      <dgm:prSet/>
      <dgm:spPr/>
      <dgm:t>
        <a:bodyPr/>
        <a:lstStyle/>
        <a:p>
          <a:endParaRPr lang="en-US"/>
        </a:p>
      </dgm:t>
    </dgm:pt>
    <dgm:pt modelId="{B4D4BCE5-E701-434A-BFE4-CBB61F99A6FD}" type="sibTrans" cxnId="{0F3443D2-3243-4088-A940-FCC3F0328C57}">
      <dgm:prSet/>
      <dgm:spPr/>
      <dgm:t>
        <a:bodyPr/>
        <a:lstStyle/>
        <a:p>
          <a:endParaRPr lang="en-US"/>
        </a:p>
      </dgm:t>
    </dgm:pt>
    <dgm:pt modelId="{0FB435DC-AC51-47FC-99FD-1BF20ECC230C}" type="pres">
      <dgm:prSet presAssocID="{A54501B2-8A81-4BC8-95D7-96CEE7D9E906}" presName="Name0" presStyleCnt="0">
        <dgm:presLayoutVars>
          <dgm:dir/>
          <dgm:resizeHandles val="exact"/>
        </dgm:presLayoutVars>
      </dgm:prSet>
      <dgm:spPr/>
    </dgm:pt>
    <dgm:pt modelId="{F064A338-9AF2-42A5-B08A-C7B2B6510DDC}" type="pres">
      <dgm:prSet presAssocID="{D0DB93A3-D337-4D8E-8C28-D11F805CAB44}" presName="node" presStyleLbl="node1" presStyleIdx="0" presStyleCnt="5" custLinFactNeighborX="-15381">
        <dgm:presLayoutVars>
          <dgm:bulletEnabled val="1"/>
        </dgm:presLayoutVars>
      </dgm:prSet>
      <dgm:spPr/>
    </dgm:pt>
    <dgm:pt modelId="{D1A9112D-9EBF-4B1E-A628-24EC62E7EB5B}" type="pres">
      <dgm:prSet presAssocID="{727DDDAA-FAA8-48B4-902D-84419422DBC9}" presName="sibTrans" presStyleCnt="0"/>
      <dgm:spPr/>
    </dgm:pt>
    <dgm:pt modelId="{59367768-30A9-4AEE-A063-2B398EB30EF4}" type="pres">
      <dgm:prSet presAssocID="{8ABAC560-BCF6-4473-B4EA-B798EAD53660}" presName="node" presStyleLbl="node1" presStyleIdx="1" presStyleCnt="5">
        <dgm:presLayoutVars>
          <dgm:bulletEnabled val="1"/>
        </dgm:presLayoutVars>
      </dgm:prSet>
      <dgm:spPr/>
    </dgm:pt>
    <dgm:pt modelId="{93CF80CC-65D6-4D63-9512-2444F71AB040}" type="pres">
      <dgm:prSet presAssocID="{4D154831-E9B5-4921-AF59-3FBCC5A0CA98}" presName="sibTrans" presStyleCnt="0"/>
      <dgm:spPr/>
    </dgm:pt>
    <dgm:pt modelId="{60466B64-33AE-40EE-857F-A53C2F180305}" type="pres">
      <dgm:prSet presAssocID="{F21E8170-65C5-4A01-A0F5-61D7C0536ADC}" presName="node" presStyleLbl="node1" presStyleIdx="2" presStyleCnt="5">
        <dgm:presLayoutVars>
          <dgm:bulletEnabled val="1"/>
        </dgm:presLayoutVars>
      </dgm:prSet>
      <dgm:spPr/>
    </dgm:pt>
    <dgm:pt modelId="{E0851578-4E16-4B44-954A-90B2DA3CA88E}" type="pres">
      <dgm:prSet presAssocID="{B4D4BCE5-E701-434A-BFE4-CBB61F99A6FD}" presName="sibTrans" presStyleCnt="0"/>
      <dgm:spPr/>
    </dgm:pt>
    <dgm:pt modelId="{66C4559E-A019-4C2C-89E1-30129763AAC0}" type="pres">
      <dgm:prSet presAssocID="{C45A1BFF-D0AF-4A5A-93C8-52E750E3D1E7}" presName="node" presStyleLbl="node1" presStyleIdx="3" presStyleCnt="5">
        <dgm:presLayoutVars>
          <dgm:bulletEnabled val="1"/>
        </dgm:presLayoutVars>
      </dgm:prSet>
      <dgm:spPr/>
    </dgm:pt>
    <dgm:pt modelId="{1E095D70-0C02-4A56-9D0A-57A9D954E484}" type="pres">
      <dgm:prSet presAssocID="{72573546-42B5-4F96-9831-8894BDF2A385}" presName="sibTrans" presStyleCnt="0"/>
      <dgm:spPr/>
    </dgm:pt>
    <dgm:pt modelId="{C90AD6FD-E5A3-4012-ABBE-B993ABC99F98}" type="pres">
      <dgm:prSet presAssocID="{8A647864-1855-40AD-8071-F8A52E8F9B5A}" presName="node" presStyleLbl="node1" presStyleIdx="4" presStyleCnt="5">
        <dgm:presLayoutVars>
          <dgm:bulletEnabled val="1"/>
        </dgm:presLayoutVars>
      </dgm:prSet>
      <dgm:spPr/>
    </dgm:pt>
  </dgm:ptLst>
  <dgm:cxnLst>
    <dgm:cxn modelId="{C6389608-C7A8-4BD7-9541-37F3B0A79B44}" srcId="{A54501B2-8A81-4BC8-95D7-96CEE7D9E906}" destId="{8A647864-1855-40AD-8071-F8A52E8F9B5A}" srcOrd="4" destOrd="0" parTransId="{FE4E965A-2C0E-4B9C-8760-B1ACB53299A9}" sibTransId="{8F5DDCA6-ED41-4DAE-991E-5D4ABD24C69D}"/>
    <dgm:cxn modelId="{26B45822-BDBE-4B18-B84D-858E27049677}" type="presOf" srcId="{C45A1BFF-D0AF-4A5A-93C8-52E750E3D1E7}" destId="{66C4559E-A019-4C2C-89E1-30129763AAC0}" srcOrd="0" destOrd="0" presId="urn:microsoft.com/office/officeart/2005/8/layout/hList6"/>
    <dgm:cxn modelId="{D7D89F38-F64A-47E7-B5A8-D8CCC9AE4C60}" srcId="{A54501B2-8A81-4BC8-95D7-96CEE7D9E906}" destId="{D0DB93A3-D337-4D8E-8C28-D11F805CAB44}" srcOrd="0" destOrd="0" parTransId="{265A857F-1947-4488-822F-F0344E822B8C}" sibTransId="{727DDDAA-FAA8-48B4-902D-84419422DBC9}"/>
    <dgm:cxn modelId="{0914FD5B-C782-49A9-97B6-5E945C8FF9BD}" srcId="{A54501B2-8A81-4BC8-95D7-96CEE7D9E906}" destId="{8ABAC560-BCF6-4473-B4EA-B798EAD53660}" srcOrd="1" destOrd="0" parTransId="{6BDD4D24-F89B-42C0-AD94-22202220E177}" sibTransId="{4D154831-E9B5-4921-AF59-3FBCC5A0CA98}"/>
    <dgm:cxn modelId="{026B725F-6812-4B8C-8F07-836CCF5149B9}" type="presOf" srcId="{A54501B2-8A81-4BC8-95D7-96CEE7D9E906}" destId="{0FB435DC-AC51-47FC-99FD-1BF20ECC230C}" srcOrd="0" destOrd="0" presId="urn:microsoft.com/office/officeart/2005/8/layout/hList6"/>
    <dgm:cxn modelId="{DEFC644B-51B0-47B4-BB7D-4B2DB3DAB508}" type="presOf" srcId="{8A647864-1855-40AD-8071-F8A52E8F9B5A}" destId="{C90AD6FD-E5A3-4012-ABBE-B993ABC99F98}" srcOrd="0" destOrd="0" presId="urn:microsoft.com/office/officeart/2005/8/layout/hList6"/>
    <dgm:cxn modelId="{4434467C-47F3-43B1-9D18-9B8D356D9A1F}" type="presOf" srcId="{8ABAC560-BCF6-4473-B4EA-B798EAD53660}" destId="{59367768-30A9-4AEE-A063-2B398EB30EF4}" srcOrd="0" destOrd="0" presId="urn:microsoft.com/office/officeart/2005/8/layout/hList6"/>
    <dgm:cxn modelId="{FD37AC84-0800-4D94-9961-34A6198DFBA4}" type="presOf" srcId="{F21E8170-65C5-4A01-A0F5-61D7C0536ADC}" destId="{60466B64-33AE-40EE-857F-A53C2F180305}" srcOrd="0" destOrd="0" presId="urn:microsoft.com/office/officeart/2005/8/layout/hList6"/>
    <dgm:cxn modelId="{C0C8B189-055D-4F46-A9B8-54C058138C97}" srcId="{A54501B2-8A81-4BC8-95D7-96CEE7D9E906}" destId="{C45A1BFF-D0AF-4A5A-93C8-52E750E3D1E7}" srcOrd="3" destOrd="0" parTransId="{D99BBED6-3351-4D52-A6A7-29317685898A}" sibTransId="{72573546-42B5-4F96-9831-8894BDF2A385}"/>
    <dgm:cxn modelId="{BD66DCBB-5F0C-48E2-9D04-B5EB7A8C03C0}" type="presOf" srcId="{D0DB93A3-D337-4D8E-8C28-D11F805CAB44}" destId="{F064A338-9AF2-42A5-B08A-C7B2B6510DDC}" srcOrd="0" destOrd="0" presId="urn:microsoft.com/office/officeart/2005/8/layout/hList6"/>
    <dgm:cxn modelId="{0F3443D2-3243-4088-A940-FCC3F0328C57}" srcId="{A54501B2-8A81-4BC8-95D7-96CEE7D9E906}" destId="{F21E8170-65C5-4A01-A0F5-61D7C0536ADC}" srcOrd="2" destOrd="0" parTransId="{99500C6A-C0EA-4B81-B204-6A556634C658}" sibTransId="{B4D4BCE5-E701-434A-BFE4-CBB61F99A6FD}"/>
    <dgm:cxn modelId="{744C8799-339B-4DB4-A663-C77CE888B9C2}" type="presParOf" srcId="{0FB435DC-AC51-47FC-99FD-1BF20ECC230C}" destId="{F064A338-9AF2-42A5-B08A-C7B2B6510DDC}" srcOrd="0" destOrd="0" presId="urn:microsoft.com/office/officeart/2005/8/layout/hList6"/>
    <dgm:cxn modelId="{489F3891-6D90-4346-9271-8303687893B4}" type="presParOf" srcId="{0FB435DC-AC51-47FC-99FD-1BF20ECC230C}" destId="{D1A9112D-9EBF-4B1E-A628-24EC62E7EB5B}" srcOrd="1" destOrd="0" presId="urn:microsoft.com/office/officeart/2005/8/layout/hList6"/>
    <dgm:cxn modelId="{6C86FAF3-980F-4686-A39B-6DAD494B641F}" type="presParOf" srcId="{0FB435DC-AC51-47FC-99FD-1BF20ECC230C}" destId="{59367768-30A9-4AEE-A063-2B398EB30EF4}" srcOrd="2" destOrd="0" presId="urn:microsoft.com/office/officeart/2005/8/layout/hList6"/>
    <dgm:cxn modelId="{B09FFC9A-8F07-4B4F-BB3E-2A638B714593}" type="presParOf" srcId="{0FB435DC-AC51-47FC-99FD-1BF20ECC230C}" destId="{93CF80CC-65D6-4D63-9512-2444F71AB040}" srcOrd="3" destOrd="0" presId="urn:microsoft.com/office/officeart/2005/8/layout/hList6"/>
    <dgm:cxn modelId="{A225691F-181E-4461-8346-73B2C0530C02}" type="presParOf" srcId="{0FB435DC-AC51-47FC-99FD-1BF20ECC230C}" destId="{60466B64-33AE-40EE-857F-A53C2F180305}" srcOrd="4" destOrd="0" presId="urn:microsoft.com/office/officeart/2005/8/layout/hList6"/>
    <dgm:cxn modelId="{67895FF5-1001-44EA-B60F-F25DCCCC7A2E}" type="presParOf" srcId="{0FB435DC-AC51-47FC-99FD-1BF20ECC230C}" destId="{E0851578-4E16-4B44-954A-90B2DA3CA88E}" srcOrd="5" destOrd="0" presId="urn:microsoft.com/office/officeart/2005/8/layout/hList6"/>
    <dgm:cxn modelId="{C75001C2-F485-4DBD-A3DA-21B9218026D1}" type="presParOf" srcId="{0FB435DC-AC51-47FC-99FD-1BF20ECC230C}" destId="{66C4559E-A019-4C2C-89E1-30129763AAC0}" srcOrd="6" destOrd="0" presId="urn:microsoft.com/office/officeart/2005/8/layout/hList6"/>
    <dgm:cxn modelId="{D615CC1B-7DBD-4810-842D-2E830F7C98C8}" type="presParOf" srcId="{0FB435DC-AC51-47FC-99FD-1BF20ECC230C}" destId="{1E095D70-0C02-4A56-9D0A-57A9D954E484}" srcOrd="7" destOrd="0" presId="urn:microsoft.com/office/officeart/2005/8/layout/hList6"/>
    <dgm:cxn modelId="{532C4462-D4D7-4926-904B-7E73C7AA0D05}" type="presParOf" srcId="{0FB435DC-AC51-47FC-99FD-1BF20ECC230C}" destId="{C90AD6FD-E5A3-4012-ABBE-B993ABC99F98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501B2-8A81-4BC8-95D7-96CEE7D9E906}" type="doc">
      <dgm:prSet loTypeId="urn:microsoft.com/office/officeart/2005/8/layout/h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DB93A3-D337-4D8E-8C28-D11F805CAB44}">
      <dgm:prSet phldrT="[Text]"/>
      <dgm:spPr/>
      <dgm:t>
        <a:bodyPr/>
        <a:lstStyle/>
        <a:p>
          <a:r>
            <a:rPr lang="vi-VN" dirty="0"/>
            <a:t>ANNA</a:t>
          </a:r>
          <a:endParaRPr lang="en-US" dirty="0"/>
        </a:p>
      </dgm:t>
    </dgm:pt>
    <dgm:pt modelId="{265A857F-1947-4488-822F-F0344E822B8C}" type="parTrans" cxnId="{D7D89F38-F64A-47E7-B5A8-D8CCC9AE4C60}">
      <dgm:prSet/>
      <dgm:spPr/>
      <dgm:t>
        <a:bodyPr/>
        <a:lstStyle/>
        <a:p>
          <a:endParaRPr lang="en-US"/>
        </a:p>
      </dgm:t>
    </dgm:pt>
    <dgm:pt modelId="{727DDDAA-FAA8-48B4-902D-84419422DBC9}" type="sibTrans" cxnId="{D7D89F38-F64A-47E7-B5A8-D8CCC9AE4C60}">
      <dgm:prSet/>
      <dgm:spPr/>
      <dgm:t>
        <a:bodyPr/>
        <a:lstStyle/>
        <a:p>
          <a:endParaRPr lang="en-US"/>
        </a:p>
      </dgm:t>
    </dgm:pt>
    <dgm:pt modelId="{C1ED208F-B289-4E10-A4AD-9CFA5FADC390}">
      <dgm:prSet phldrT="[Text]"/>
      <dgm:spPr/>
      <dgm:t>
        <a:bodyPr/>
        <a:lstStyle/>
        <a:p>
          <a:r>
            <a:rPr lang="vi-VN" dirty="0"/>
            <a:t>ELLY</a:t>
          </a:r>
          <a:endParaRPr lang="en-US" dirty="0"/>
        </a:p>
      </dgm:t>
    </dgm:pt>
    <dgm:pt modelId="{69EC3639-FEFF-4CF9-939F-431E7AAD9BE4}" type="parTrans" cxnId="{75637299-07FD-4F3E-860E-BEB1AF9C1ADD}">
      <dgm:prSet/>
      <dgm:spPr/>
      <dgm:t>
        <a:bodyPr/>
        <a:lstStyle/>
        <a:p>
          <a:endParaRPr lang="en-US"/>
        </a:p>
      </dgm:t>
    </dgm:pt>
    <dgm:pt modelId="{B8760EC8-C6DA-4A64-BAAD-4E5E76117CD2}" type="sibTrans" cxnId="{75637299-07FD-4F3E-860E-BEB1AF9C1ADD}">
      <dgm:prSet/>
      <dgm:spPr/>
      <dgm:t>
        <a:bodyPr/>
        <a:lstStyle/>
        <a:p>
          <a:endParaRPr lang="en-US"/>
        </a:p>
      </dgm:t>
    </dgm:pt>
    <dgm:pt modelId="{E849A7E2-55D2-4217-9DD8-223D77D08A9F}">
      <dgm:prSet phldrT="[Text]"/>
      <dgm:spPr/>
      <dgm:t>
        <a:bodyPr/>
        <a:lstStyle/>
        <a:p>
          <a:r>
            <a:rPr lang="vi-VN" dirty="0"/>
            <a:t>PETER</a:t>
          </a:r>
          <a:endParaRPr lang="en-US" dirty="0"/>
        </a:p>
      </dgm:t>
    </dgm:pt>
    <dgm:pt modelId="{EE2155B1-B350-4639-A52E-6803E5E3A3C7}" type="parTrans" cxnId="{8B8C1030-313E-4DEA-AC87-AE8BD216A15B}">
      <dgm:prSet/>
      <dgm:spPr/>
      <dgm:t>
        <a:bodyPr/>
        <a:lstStyle/>
        <a:p>
          <a:endParaRPr lang="en-US"/>
        </a:p>
      </dgm:t>
    </dgm:pt>
    <dgm:pt modelId="{7A718532-85A0-4748-ADE8-E1CB0EEC9320}" type="sibTrans" cxnId="{8B8C1030-313E-4DEA-AC87-AE8BD216A15B}">
      <dgm:prSet/>
      <dgm:spPr/>
      <dgm:t>
        <a:bodyPr/>
        <a:lstStyle/>
        <a:p>
          <a:endParaRPr lang="en-US"/>
        </a:p>
      </dgm:t>
    </dgm:pt>
    <dgm:pt modelId="{51A5FD5D-0F4A-4B74-B3F1-2BFED7127749}">
      <dgm:prSet phldrT="[Text]"/>
      <dgm:spPr/>
      <dgm:t>
        <a:bodyPr/>
        <a:lstStyle/>
        <a:p>
          <a:r>
            <a:rPr lang="vi-VN" dirty="0"/>
            <a:t>KELVIN</a:t>
          </a:r>
          <a:endParaRPr lang="en-US" dirty="0"/>
        </a:p>
      </dgm:t>
    </dgm:pt>
    <dgm:pt modelId="{3A130035-767D-49DB-B0AB-4B2B81C8F45D}" type="parTrans" cxnId="{6C4F029C-A046-448D-B858-397EEB137A39}">
      <dgm:prSet/>
      <dgm:spPr/>
      <dgm:t>
        <a:bodyPr/>
        <a:lstStyle/>
        <a:p>
          <a:endParaRPr lang="en-US"/>
        </a:p>
      </dgm:t>
    </dgm:pt>
    <dgm:pt modelId="{5BA388E3-B415-4A4A-AAF4-A949B5BFA151}" type="sibTrans" cxnId="{6C4F029C-A046-448D-B858-397EEB137A39}">
      <dgm:prSet/>
      <dgm:spPr/>
      <dgm:t>
        <a:bodyPr/>
        <a:lstStyle/>
        <a:p>
          <a:endParaRPr lang="en-US"/>
        </a:p>
      </dgm:t>
    </dgm:pt>
    <dgm:pt modelId="{0FB435DC-AC51-47FC-99FD-1BF20ECC230C}" type="pres">
      <dgm:prSet presAssocID="{A54501B2-8A81-4BC8-95D7-96CEE7D9E906}" presName="Name0" presStyleCnt="0">
        <dgm:presLayoutVars>
          <dgm:dir/>
          <dgm:resizeHandles val="exact"/>
        </dgm:presLayoutVars>
      </dgm:prSet>
      <dgm:spPr/>
    </dgm:pt>
    <dgm:pt modelId="{F064A338-9AF2-42A5-B08A-C7B2B6510DDC}" type="pres">
      <dgm:prSet presAssocID="{D0DB93A3-D337-4D8E-8C28-D11F805CAB44}" presName="node" presStyleLbl="node1" presStyleIdx="0" presStyleCnt="4">
        <dgm:presLayoutVars>
          <dgm:bulletEnabled val="1"/>
        </dgm:presLayoutVars>
      </dgm:prSet>
      <dgm:spPr/>
    </dgm:pt>
    <dgm:pt modelId="{D1A9112D-9EBF-4B1E-A628-24EC62E7EB5B}" type="pres">
      <dgm:prSet presAssocID="{727DDDAA-FAA8-48B4-902D-84419422DBC9}" presName="sibTrans" presStyleCnt="0"/>
      <dgm:spPr/>
    </dgm:pt>
    <dgm:pt modelId="{381F9ACF-46F1-49BF-A204-B12813FC6F6F}" type="pres">
      <dgm:prSet presAssocID="{C1ED208F-B289-4E10-A4AD-9CFA5FADC390}" presName="node" presStyleLbl="node1" presStyleIdx="1" presStyleCnt="4">
        <dgm:presLayoutVars>
          <dgm:bulletEnabled val="1"/>
        </dgm:presLayoutVars>
      </dgm:prSet>
      <dgm:spPr/>
    </dgm:pt>
    <dgm:pt modelId="{E3092659-6D7B-4EE4-951C-6F6AED4DCEAD}" type="pres">
      <dgm:prSet presAssocID="{B8760EC8-C6DA-4A64-BAAD-4E5E76117CD2}" presName="sibTrans" presStyleCnt="0"/>
      <dgm:spPr/>
    </dgm:pt>
    <dgm:pt modelId="{4D9289B5-F99A-49AC-A803-FC80307EE4B9}" type="pres">
      <dgm:prSet presAssocID="{E849A7E2-55D2-4217-9DD8-223D77D08A9F}" presName="node" presStyleLbl="node1" presStyleIdx="2" presStyleCnt="4">
        <dgm:presLayoutVars>
          <dgm:bulletEnabled val="1"/>
        </dgm:presLayoutVars>
      </dgm:prSet>
      <dgm:spPr/>
    </dgm:pt>
    <dgm:pt modelId="{770AB118-1D00-4F17-A123-FA3E4FFE5496}" type="pres">
      <dgm:prSet presAssocID="{7A718532-85A0-4748-ADE8-E1CB0EEC9320}" presName="sibTrans" presStyleCnt="0"/>
      <dgm:spPr/>
    </dgm:pt>
    <dgm:pt modelId="{B1B1046C-E9EF-44BD-9965-B1DE2C5AA4F5}" type="pres">
      <dgm:prSet presAssocID="{51A5FD5D-0F4A-4B74-B3F1-2BFED7127749}" presName="node" presStyleLbl="node1" presStyleIdx="3" presStyleCnt="4">
        <dgm:presLayoutVars>
          <dgm:bulletEnabled val="1"/>
        </dgm:presLayoutVars>
      </dgm:prSet>
      <dgm:spPr/>
    </dgm:pt>
  </dgm:ptLst>
  <dgm:cxnLst>
    <dgm:cxn modelId="{8B8C1030-313E-4DEA-AC87-AE8BD216A15B}" srcId="{A54501B2-8A81-4BC8-95D7-96CEE7D9E906}" destId="{E849A7E2-55D2-4217-9DD8-223D77D08A9F}" srcOrd="2" destOrd="0" parTransId="{EE2155B1-B350-4639-A52E-6803E5E3A3C7}" sibTransId="{7A718532-85A0-4748-ADE8-E1CB0EEC9320}"/>
    <dgm:cxn modelId="{D7D89F38-F64A-47E7-B5A8-D8CCC9AE4C60}" srcId="{A54501B2-8A81-4BC8-95D7-96CEE7D9E906}" destId="{D0DB93A3-D337-4D8E-8C28-D11F805CAB44}" srcOrd="0" destOrd="0" parTransId="{265A857F-1947-4488-822F-F0344E822B8C}" sibTransId="{727DDDAA-FAA8-48B4-902D-84419422DBC9}"/>
    <dgm:cxn modelId="{026B725F-6812-4B8C-8F07-836CCF5149B9}" type="presOf" srcId="{A54501B2-8A81-4BC8-95D7-96CEE7D9E906}" destId="{0FB435DC-AC51-47FC-99FD-1BF20ECC230C}" srcOrd="0" destOrd="0" presId="urn:microsoft.com/office/officeart/2005/8/layout/hList6"/>
    <dgm:cxn modelId="{0BEF1463-27CE-46AF-92BD-914A89DF1FD2}" type="presOf" srcId="{51A5FD5D-0F4A-4B74-B3F1-2BFED7127749}" destId="{B1B1046C-E9EF-44BD-9965-B1DE2C5AA4F5}" srcOrd="0" destOrd="0" presId="urn:microsoft.com/office/officeart/2005/8/layout/hList6"/>
    <dgm:cxn modelId="{5F637976-F207-42AF-945D-1D5973B48895}" type="presOf" srcId="{E849A7E2-55D2-4217-9DD8-223D77D08A9F}" destId="{4D9289B5-F99A-49AC-A803-FC80307EE4B9}" srcOrd="0" destOrd="0" presId="urn:microsoft.com/office/officeart/2005/8/layout/hList6"/>
    <dgm:cxn modelId="{75637299-07FD-4F3E-860E-BEB1AF9C1ADD}" srcId="{A54501B2-8A81-4BC8-95D7-96CEE7D9E906}" destId="{C1ED208F-B289-4E10-A4AD-9CFA5FADC390}" srcOrd="1" destOrd="0" parTransId="{69EC3639-FEFF-4CF9-939F-431E7AAD9BE4}" sibTransId="{B8760EC8-C6DA-4A64-BAAD-4E5E76117CD2}"/>
    <dgm:cxn modelId="{6C4F029C-A046-448D-B858-397EEB137A39}" srcId="{A54501B2-8A81-4BC8-95D7-96CEE7D9E906}" destId="{51A5FD5D-0F4A-4B74-B3F1-2BFED7127749}" srcOrd="3" destOrd="0" parTransId="{3A130035-767D-49DB-B0AB-4B2B81C8F45D}" sibTransId="{5BA388E3-B415-4A4A-AAF4-A949B5BFA151}"/>
    <dgm:cxn modelId="{BD66DCBB-5F0C-48E2-9D04-B5EB7A8C03C0}" type="presOf" srcId="{D0DB93A3-D337-4D8E-8C28-D11F805CAB44}" destId="{F064A338-9AF2-42A5-B08A-C7B2B6510DDC}" srcOrd="0" destOrd="0" presId="urn:microsoft.com/office/officeart/2005/8/layout/hList6"/>
    <dgm:cxn modelId="{519F52F7-FA65-432C-974A-565FFDDCA413}" type="presOf" srcId="{C1ED208F-B289-4E10-A4AD-9CFA5FADC390}" destId="{381F9ACF-46F1-49BF-A204-B12813FC6F6F}" srcOrd="0" destOrd="0" presId="urn:microsoft.com/office/officeart/2005/8/layout/hList6"/>
    <dgm:cxn modelId="{744C8799-339B-4DB4-A663-C77CE888B9C2}" type="presParOf" srcId="{0FB435DC-AC51-47FC-99FD-1BF20ECC230C}" destId="{F064A338-9AF2-42A5-B08A-C7B2B6510DDC}" srcOrd="0" destOrd="0" presId="urn:microsoft.com/office/officeart/2005/8/layout/hList6"/>
    <dgm:cxn modelId="{489F3891-6D90-4346-9271-8303687893B4}" type="presParOf" srcId="{0FB435DC-AC51-47FC-99FD-1BF20ECC230C}" destId="{D1A9112D-9EBF-4B1E-A628-24EC62E7EB5B}" srcOrd="1" destOrd="0" presId="urn:microsoft.com/office/officeart/2005/8/layout/hList6"/>
    <dgm:cxn modelId="{D6956DD1-3DCD-40EB-B653-4BC1F8EDDC11}" type="presParOf" srcId="{0FB435DC-AC51-47FC-99FD-1BF20ECC230C}" destId="{381F9ACF-46F1-49BF-A204-B12813FC6F6F}" srcOrd="2" destOrd="0" presId="urn:microsoft.com/office/officeart/2005/8/layout/hList6"/>
    <dgm:cxn modelId="{3DC67615-A842-4E5C-A4AB-A30551C33FC9}" type="presParOf" srcId="{0FB435DC-AC51-47FC-99FD-1BF20ECC230C}" destId="{E3092659-6D7B-4EE4-951C-6F6AED4DCEAD}" srcOrd="3" destOrd="0" presId="urn:microsoft.com/office/officeart/2005/8/layout/hList6"/>
    <dgm:cxn modelId="{617DE2D6-7B8B-4DEB-A648-89CAECF82DB6}" type="presParOf" srcId="{0FB435DC-AC51-47FC-99FD-1BF20ECC230C}" destId="{4D9289B5-F99A-49AC-A803-FC80307EE4B9}" srcOrd="4" destOrd="0" presId="urn:microsoft.com/office/officeart/2005/8/layout/hList6"/>
    <dgm:cxn modelId="{B984B28B-EA5C-45D0-A902-D76EC33B2A6C}" type="presParOf" srcId="{0FB435DC-AC51-47FC-99FD-1BF20ECC230C}" destId="{770AB118-1D00-4F17-A123-FA3E4FFE5496}" srcOrd="5" destOrd="0" presId="urn:microsoft.com/office/officeart/2005/8/layout/hList6"/>
    <dgm:cxn modelId="{059E374F-F8BC-41C8-A7D5-753E31BA8992}" type="presParOf" srcId="{0FB435DC-AC51-47FC-99FD-1BF20ECC230C}" destId="{B1B1046C-E9EF-44BD-9965-B1DE2C5AA4F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A338-9AF2-42A5-B08A-C7B2B6510DDC}">
      <dsp:nvSpPr>
        <dsp:cNvPr id="0" name=""/>
        <dsp:cNvSpPr/>
      </dsp:nvSpPr>
      <dsp:spPr>
        <a:xfrm rot="16200000">
          <a:off x="-710728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NOOB</a:t>
          </a:r>
          <a:endParaRPr lang="en-US" sz="2000" kern="1200" dirty="0"/>
        </a:p>
      </dsp:txBody>
      <dsp:txXfrm rot="5400000">
        <a:off x="3250" y="513641"/>
        <a:ext cx="1140255" cy="1540927"/>
      </dsp:txXfrm>
    </dsp:sp>
    <dsp:sp modelId="{9F244382-4D1E-44CF-922E-B87B932CD101}">
      <dsp:nvSpPr>
        <dsp:cNvPr id="0" name=""/>
        <dsp:cNvSpPr/>
      </dsp:nvSpPr>
      <dsp:spPr>
        <a:xfrm rot="16200000">
          <a:off x="515046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SIMON</a:t>
          </a:r>
          <a:endParaRPr lang="en-US" sz="2000" kern="1200" dirty="0"/>
        </a:p>
      </dsp:txBody>
      <dsp:txXfrm rot="5400000">
        <a:off x="1229024" y="513641"/>
        <a:ext cx="1140255" cy="1540927"/>
      </dsp:txXfrm>
    </dsp:sp>
    <dsp:sp modelId="{9A5ABE4E-B208-4343-92FA-6ECC8DD4C9F4}">
      <dsp:nvSpPr>
        <dsp:cNvPr id="0" name=""/>
        <dsp:cNvSpPr/>
      </dsp:nvSpPr>
      <dsp:spPr>
        <a:xfrm rot="16200000">
          <a:off x="1740821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DYLAN</a:t>
          </a:r>
          <a:endParaRPr lang="en-US" sz="2000" kern="1200" dirty="0"/>
        </a:p>
      </dsp:txBody>
      <dsp:txXfrm rot="5400000">
        <a:off x="2454799" y="513641"/>
        <a:ext cx="1140255" cy="1540927"/>
      </dsp:txXfrm>
    </dsp:sp>
    <dsp:sp modelId="{C90AD6FD-E5A3-4012-ABBE-B993ABC99F98}">
      <dsp:nvSpPr>
        <dsp:cNvPr id="0" name=""/>
        <dsp:cNvSpPr/>
      </dsp:nvSpPr>
      <dsp:spPr>
        <a:xfrm rot="16200000">
          <a:off x="2966596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ALEX</a:t>
          </a:r>
          <a:endParaRPr lang="en-US" sz="2000" kern="1200" dirty="0"/>
        </a:p>
      </dsp:txBody>
      <dsp:txXfrm rot="5400000">
        <a:off x="3680574" y="513641"/>
        <a:ext cx="1140255" cy="1540927"/>
      </dsp:txXfrm>
    </dsp:sp>
    <dsp:sp modelId="{1744B29D-60E2-466B-8CCE-B9CC8C1A4906}">
      <dsp:nvSpPr>
        <dsp:cNvPr id="0" name=""/>
        <dsp:cNvSpPr/>
      </dsp:nvSpPr>
      <dsp:spPr>
        <a:xfrm rot="16200000">
          <a:off x="4192371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ANNA</a:t>
          </a:r>
          <a:endParaRPr lang="en-US" sz="2000" kern="1200" dirty="0"/>
        </a:p>
      </dsp:txBody>
      <dsp:txXfrm rot="5400000">
        <a:off x="4906349" y="513641"/>
        <a:ext cx="1140255" cy="1540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A338-9AF2-42A5-B08A-C7B2B6510DDC}">
      <dsp:nvSpPr>
        <dsp:cNvPr id="0" name=""/>
        <dsp:cNvSpPr/>
      </dsp:nvSpPr>
      <dsp:spPr>
        <a:xfrm rot="16200000">
          <a:off x="-764641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SHARI</a:t>
          </a:r>
          <a:endParaRPr lang="en-US" sz="1800" kern="1200" dirty="0"/>
        </a:p>
      </dsp:txBody>
      <dsp:txXfrm rot="5400000">
        <a:off x="1" y="539791"/>
        <a:ext cx="1169675" cy="1619375"/>
      </dsp:txXfrm>
    </dsp:sp>
    <dsp:sp modelId="{59367768-30A9-4AEE-A063-2B398EB30EF4}">
      <dsp:nvSpPr>
        <dsp:cNvPr id="0" name=""/>
        <dsp:cNvSpPr/>
      </dsp:nvSpPr>
      <dsp:spPr>
        <a:xfrm rot="16200000">
          <a:off x="496093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SARAH</a:t>
          </a:r>
          <a:endParaRPr lang="en-US" sz="1800" kern="1200" dirty="0"/>
        </a:p>
      </dsp:txBody>
      <dsp:txXfrm rot="5400000">
        <a:off x="1260735" y="539791"/>
        <a:ext cx="1169675" cy="1619375"/>
      </dsp:txXfrm>
    </dsp:sp>
    <dsp:sp modelId="{60466B64-33AE-40EE-857F-A53C2F180305}">
      <dsp:nvSpPr>
        <dsp:cNvPr id="0" name=""/>
        <dsp:cNvSpPr/>
      </dsp:nvSpPr>
      <dsp:spPr>
        <a:xfrm rot="16200000">
          <a:off x="1753494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ROSE</a:t>
          </a:r>
          <a:endParaRPr lang="en-US" sz="1800" kern="1200" dirty="0"/>
        </a:p>
      </dsp:txBody>
      <dsp:txXfrm rot="5400000">
        <a:off x="2518136" y="539791"/>
        <a:ext cx="1169675" cy="1619375"/>
      </dsp:txXfrm>
    </dsp:sp>
    <dsp:sp modelId="{66C4559E-A019-4C2C-89E1-30129763AAC0}">
      <dsp:nvSpPr>
        <dsp:cNvPr id="0" name=""/>
        <dsp:cNvSpPr/>
      </dsp:nvSpPr>
      <dsp:spPr>
        <a:xfrm rot="16200000">
          <a:off x="3010895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ESTHER</a:t>
          </a:r>
          <a:endParaRPr lang="en-US" sz="1800" kern="1200" dirty="0"/>
        </a:p>
      </dsp:txBody>
      <dsp:txXfrm rot="5400000">
        <a:off x="3775537" y="539791"/>
        <a:ext cx="1169675" cy="1619375"/>
      </dsp:txXfrm>
    </dsp:sp>
    <dsp:sp modelId="{C90AD6FD-E5A3-4012-ABBE-B993ABC99F98}">
      <dsp:nvSpPr>
        <dsp:cNvPr id="0" name=""/>
        <dsp:cNvSpPr/>
      </dsp:nvSpPr>
      <dsp:spPr>
        <a:xfrm rot="16200000">
          <a:off x="4268297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IRON MAN</a:t>
          </a:r>
          <a:endParaRPr lang="en-US" sz="1800" kern="1200" dirty="0"/>
        </a:p>
      </dsp:txBody>
      <dsp:txXfrm rot="5400000">
        <a:off x="5032939" y="539791"/>
        <a:ext cx="1169675" cy="1619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A338-9AF2-42A5-B08A-C7B2B6510DDC}">
      <dsp:nvSpPr>
        <dsp:cNvPr id="0" name=""/>
        <dsp:cNvSpPr/>
      </dsp:nvSpPr>
      <dsp:spPr>
        <a:xfrm rot="16200000">
          <a:off x="-830452" y="831508"/>
          <a:ext cx="2698957" cy="1035940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97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ANNA</a:t>
          </a:r>
          <a:endParaRPr lang="en-US" sz="1800" kern="1200" dirty="0"/>
        </a:p>
      </dsp:txBody>
      <dsp:txXfrm rot="5400000">
        <a:off x="1056" y="539791"/>
        <a:ext cx="1035940" cy="1619375"/>
      </dsp:txXfrm>
    </dsp:sp>
    <dsp:sp modelId="{381F9ACF-46F1-49BF-A204-B12813FC6F6F}">
      <dsp:nvSpPr>
        <dsp:cNvPr id="0" name=""/>
        <dsp:cNvSpPr/>
      </dsp:nvSpPr>
      <dsp:spPr>
        <a:xfrm rot="16200000">
          <a:off x="283183" y="831508"/>
          <a:ext cx="2698957" cy="1035940"/>
        </a:xfrm>
        <a:prstGeom prst="flowChartManualOperati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97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ELLY</a:t>
          </a:r>
          <a:endParaRPr lang="en-US" sz="1800" kern="1200" dirty="0"/>
        </a:p>
      </dsp:txBody>
      <dsp:txXfrm rot="5400000">
        <a:off x="1114691" y="539791"/>
        <a:ext cx="1035940" cy="1619375"/>
      </dsp:txXfrm>
    </dsp:sp>
    <dsp:sp modelId="{4D9289B5-F99A-49AC-A803-FC80307EE4B9}">
      <dsp:nvSpPr>
        <dsp:cNvPr id="0" name=""/>
        <dsp:cNvSpPr/>
      </dsp:nvSpPr>
      <dsp:spPr>
        <a:xfrm rot="16200000">
          <a:off x="1396819" y="831508"/>
          <a:ext cx="2698957" cy="1035940"/>
        </a:xfrm>
        <a:prstGeom prst="flowChartManualOperati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97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PETER</a:t>
          </a:r>
          <a:endParaRPr lang="en-US" sz="1800" kern="1200" dirty="0"/>
        </a:p>
      </dsp:txBody>
      <dsp:txXfrm rot="5400000">
        <a:off x="2228327" y="539791"/>
        <a:ext cx="1035940" cy="1619375"/>
      </dsp:txXfrm>
    </dsp:sp>
    <dsp:sp modelId="{B1B1046C-E9EF-44BD-9965-B1DE2C5AA4F5}">
      <dsp:nvSpPr>
        <dsp:cNvPr id="0" name=""/>
        <dsp:cNvSpPr/>
      </dsp:nvSpPr>
      <dsp:spPr>
        <a:xfrm rot="16200000">
          <a:off x="2510455" y="831508"/>
          <a:ext cx="2698957" cy="1035940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97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KELVIN</a:t>
          </a:r>
          <a:endParaRPr lang="en-US" sz="1800" kern="1200" dirty="0"/>
        </a:p>
      </dsp:txBody>
      <dsp:txXfrm rot="5400000">
        <a:off x="3341963" y="539791"/>
        <a:ext cx="1035940" cy="161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55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64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Based on the result of the last survey, make a small talk about friends’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25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There are three rounds.</a:t>
            </a:r>
          </a:p>
          <a:p>
            <a:pPr marL="171450" indent="-171450">
              <a:buFontTx/>
              <a:buChar char="-"/>
            </a:pPr>
            <a:r>
              <a:rPr lang="vi-VN" dirty="0"/>
              <a:t>Divide students into 2 groups. Tiktoktoe to find the winner. </a:t>
            </a:r>
          </a:p>
          <a:p>
            <a:pPr marL="171450" indent="-171450">
              <a:buFontTx/>
              <a:buChar char="-"/>
            </a:pPr>
            <a:r>
              <a:rPr lang="vi-VN" dirty="0"/>
              <a:t>The winner choose one letter</a:t>
            </a:r>
            <a:r>
              <a:rPr lang="vi-VN" baseline="0" dirty="0"/>
              <a:t> and say aloud.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The first team HAVING 4 LETTERS IN A LINE/COLUMN/CROSS will be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3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There are three rounds.</a:t>
            </a:r>
          </a:p>
          <a:p>
            <a:pPr marL="171450" indent="-171450">
              <a:buFontTx/>
              <a:buChar char="-"/>
            </a:pPr>
            <a:r>
              <a:rPr lang="vi-VN" dirty="0"/>
              <a:t>Divide students into 2 groups. Tiktoktoe to find the winner. </a:t>
            </a:r>
          </a:p>
          <a:p>
            <a:pPr marL="171450" indent="-171450">
              <a:buFontTx/>
              <a:buChar char="-"/>
            </a:pPr>
            <a:r>
              <a:rPr lang="vi-VN" dirty="0"/>
              <a:t>The winner choose one letter</a:t>
            </a:r>
            <a:r>
              <a:rPr lang="vi-VN" baseline="0" dirty="0"/>
              <a:t> and say aloud.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The first team HAVING 4 LETTERS IN A LINE/COLUMN/CROSS will be the winner.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(use the XO in slide to mark the moving)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07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3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Divide students into 3-4 games, make lines.</a:t>
            </a:r>
          </a:p>
          <a:p>
            <a:pPr marL="171450" indent="-171450">
              <a:buFontTx/>
              <a:buChar char="-"/>
            </a:pPr>
            <a:r>
              <a:rPr lang="vi-VN" dirty="0"/>
              <a:t>Divide board into 3-4 parts for each teams.</a:t>
            </a:r>
          </a:p>
          <a:p>
            <a:pPr marL="171450" indent="-171450">
              <a:buFontTx/>
              <a:buChar char="-"/>
            </a:pPr>
            <a:r>
              <a:rPr lang="vi-VN" dirty="0"/>
              <a:t>Teacher say ONE WORD</a:t>
            </a:r>
            <a:r>
              <a:rPr lang="vi-VN" baseline="0" dirty="0"/>
              <a:t> =&gt; each student in turn write ONE LETTER. The last student finishing the word have to SLAP THE BOARD AND SAY BINGO.</a:t>
            </a:r>
          </a:p>
          <a:p>
            <a:pPr marL="171450" indent="-171450">
              <a:buFontTx/>
              <a:buChar char="-"/>
            </a:pPr>
            <a:r>
              <a:rPr lang="vi-VN" dirty="0"/>
              <a:t>Levep up when teacher says A PHRASE </a:t>
            </a:r>
            <a:r>
              <a:rPr lang="en-US" dirty="0"/>
              <a:t>(students write</a:t>
            </a:r>
            <a:r>
              <a:rPr lang="en-US" baseline="0" dirty="0"/>
              <a:t> 1 WORD) </a:t>
            </a:r>
            <a:r>
              <a:rPr lang="vi-VN" dirty="0"/>
              <a:t>=&gt; A SENTENCE. (students write 1 WORD)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Invite students to play roles.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62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-divide students into 2-3 teams.</a:t>
            </a:r>
          </a:p>
          <a:p>
            <a:pPr marL="171450" indent="-171450">
              <a:buFontTx/>
              <a:buChar char="-"/>
            </a:pPr>
            <a:r>
              <a:rPr lang="vi-VN" dirty="0"/>
              <a:t>In turn,</a:t>
            </a:r>
            <a:r>
              <a:rPr lang="vi-VN" baseline="0" dirty="0"/>
              <a:t> ask and answer the name.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SPIN to spin the wheel. Click on the WHEEL TO STOP and get point.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(there are already 20 names in game)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1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LOOK AT THE EXAMPLE</a:t>
            </a:r>
          </a:p>
          <a:p>
            <a:pPr marL="171450" indent="-171450">
              <a:buFontTx/>
              <a:buChar char="-"/>
            </a:pPr>
            <a:r>
              <a:rPr lang="vi-VN" dirty="0"/>
              <a:t>Divide students into 2 teams.</a:t>
            </a:r>
          </a:p>
          <a:p>
            <a:pPr marL="171450" indent="-171450">
              <a:buFontTx/>
              <a:buChar char="-"/>
            </a:pPr>
            <a:r>
              <a:rPr lang="vi-VN" dirty="0"/>
              <a:t>Tiktoktoe to find the winner. =&gt; say aloud.</a:t>
            </a:r>
          </a:p>
          <a:p>
            <a:pPr marL="171450" indent="-171450">
              <a:buFontTx/>
              <a:buChar char="-"/>
            </a:pPr>
            <a:r>
              <a:rPr lang="vi-VN" dirty="0"/>
              <a:t>Go the next slides to SPIN =&gt; GET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89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baseline="0" dirty="0"/>
              <a:t>Click spin the spin the wheel.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wheel to stop.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return SYMBOL to comeback to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D85F-69B0-49D3-B6CC-D8E7C27A12B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B211-D7C7-4C5F-A012-29899AF51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1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24837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  <a:r>
              <a:rPr lang="vi-VN" sz="1800" b="1" dirty="0">
                <a:solidFill>
                  <a:schemeClr val="bg1"/>
                </a:solidFill>
              </a:rPr>
              <a:t>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</a:t>
            </a:r>
            <a:r>
              <a:rPr lang="vi-VN" sz="1800" b="1" baseline="0" dirty="0">
                <a:solidFill>
                  <a:schemeClr val="bg1"/>
                </a:solidFill>
              </a:rPr>
              <a:t>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69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slide" Target="slide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vi-VN" sz="4800" b="1" dirty="0">
                <a:solidFill>
                  <a:srgbClr val="00B050"/>
                </a:solidFill>
              </a:rPr>
              <a:t>1.3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</a:t>
            </a:r>
            <a:r>
              <a:rPr lang="vi-VN" sz="4800" b="1" dirty="0">
                <a:solidFill>
                  <a:srgbClr val="0070C0"/>
                </a:solidFill>
              </a:rPr>
              <a:t>12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Callout 68"/>
          <p:cNvSpPr/>
          <p:nvPr/>
        </p:nvSpPr>
        <p:spPr>
          <a:xfrm>
            <a:off x="11652" y="462201"/>
            <a:ext cx="4265503" cy="992919"/>
          </a:xfrm>
          <a:prstGeom prst="wedgeEllipseCallout">
            <a:avLst>
              <a:gd name="adj1" fmla="val -27979"/>
              <a:gd name="adj2" fmla="val 604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How can you spell “</a:t>
            </a:r>
            <a:r>
              <a:rPr lang="vi-VN" sz="3067" b="1" dirty="0">
                <a:solidFill>
                  <a:srgbClr val="FF0000"/>
                </a:solidFill>
                <a:latin typeface="Patrick Hand" panose="020B0604020202020204" charset="0"/>
              </a:rPr>
              <a:t>Alfie</a:t>
            </a:r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”?</a:t>
            </a:r>
            <a:endParaRPr lang="en-US" sz="3067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grpSp>
        <p:nvGrpSpPr>
          <p:cNvPr id="22" name="vong quay"/>
          <p:cNvGrpSpPr/>
          <p:nvPr/>
        </p:nvGrpSpPr>
        <p:grpSpPr>
          <a:xfrm>
            <a:off x="5944163" y="448767"/>
            <a:ext cx="5042125" cy="5036855"/>
            <a:chOff x="5592600" y="276769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600" y="276769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33672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49257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30747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5386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48905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5738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64620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2056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25" name="quay dung"/>
          <p:cNvSpPr/>
          <p:nvPr/>
        </p:nvSpPr>
        <p:spPr>
          <a:xfrm>
            <a:off x="9287691" y="5878288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r>
              <a:rPr lang="en-GB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2667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9" y="546926"/>
            <a:ext cx="495300" cy="438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464" y="1377293"/>
            <a:ext cx="495300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84" y="567654"/>
            <a:ext cx="495300" cy="438151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32181" y="680277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52"/>
            <a:ext cx="783772" cy="783769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70" name="Oval Callout 69"/>
          <p:cNvSpPr/>
          <p:nvPr/>
        </p:nvSpPr>
        <p:spPr>
          <a:xfrm>
            <a:off x="3336023" y="1269624"/>
            <a:ext cx="2853696" cy="631277"/>
          </a:xfrm>
          <a:prstGeom prst="wedgeEllipseCallout">
            <a:avLst>
              <a:gd name="adj1" fmla="val 23049"/>
              <a:gd name="adj2" fmla="val 748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67" b="1" dirty="0">
                <a:solidFill>
                  <a:srgbClr val="FF0000"/>
                </a:solidFill>
                <a:latin typeface="Patrick Hand" panose="020B0604020202020204" charset="0"/>
              </a:rPr>
              <a:t>A-L-F-I-E</a:t>
            </a:r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.</a:t>
            </a:r>
            <a:endParaRPr lang="en-US" sz="3067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04" y="5766413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534" y="4699613"/>
            <a:ext cx="495300" cy="43815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495" y="5024729"/>
            <a:ext cx="495300" cy="4381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808" y="5766412"/>
            <a:ext cx="495300" cy="4381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978" y="5719242"/>
            <a:ext cx="495300" cy="438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034" y="3385470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SLENDERMAN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5090" y="2852070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96978" y="340539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IRONMAN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79836" y="2840270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67165" y="3396235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JENNIE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64833" y="285419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95604" y="3367670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SARAH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81300" y="285180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55442" y="3337428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NOOB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83666" y="2840404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897696" y="3296524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ESTHER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95761" y="283035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961442" y="3356811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LISA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90093" y="2847729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917244" y="3343125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ROSE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72335" y="2837677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919177" y="3335622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ELLY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95270" y="2849680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14240" y="3367820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TINA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78195" y="285724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30178" y="3384321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ROSY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73765" y="285419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754436" y="3369446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ANNA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85180" y="286360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88122" y="3339644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KELVIN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388670" y="285088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839210" y="341768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LOUIS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371260" y="2843376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1800" y="3410177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MARIA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4288" y="282399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34828" y="339079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HUGO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73143" y="283671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823683" y="340351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NACY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405793" y="2836779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856333" y="3403580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LUCY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418201" y="284875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868741" y="341555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PATT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397184" y="283671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847724" y="340351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MARIO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22857" y="448767"/>
            <a:ext cx="1669143" cy="101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34848">
                <p:cTn id="3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9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0" grpId="0" animBg="1"/>
      <p:bldP spid="2" grpId="0"/>
      <p:bldP spid="5" grpId="0" animBg="1"/>
      <p:bldP spid="65" grpId="0"/>
      <p:bldP spid="79" grpId="0" animBg="1"/>
      <p:bldP spid="67" grpId="0"/>
      <p:bldP spid="71" grpId="0" animBg="1"/>
      <p:bldP spid="72" grpId="0"/>
      <p:bldP spid="66" grpId="0" animBg="1"/>
      <p:bldP spid="68" grpId="0"/>
      <p:bldP spid="73" grpId="0" animBg="1"/>
      <p:bldP spid="74" grpId="0"/>
      <p:bldP spid="75" grpId="0" animBg="1"/>
      <p:bldP spid="76" grpId="0"/>
      <p:bldP spid="81" grpId="0" animBg="1"/>
      <p:bldP spid="82" grpId="0"/>
      <p:bldP spid="83" grpId="0" animBg="1"/>
      <p:bldP spid="84" grpId="0"/>
      <p:bldP spid="85" grpId="0" animBg="1"/>
      <p:bldP spid="86" grpId="0"/>
      <p:bldP spid="87" grpId="0" animBg="1"/>
      <p:bldP spid="88" grpId="0"/>
      <p:bldP spid="89" grpId="0" animBg="1"/>
      <p:bldP spid="90" grpId="0"/>
      <p:bldP spid="91" grpId="0" animBg="1"/>
      <p:bldP spid="92" grpId="0"/>
      <p:bldP spid="93" grpId="0" animBg="1"/>
      <p:bldP spid="94" grpId="0"/>
      <p:bldP spid="113" grpId="0" animBg="1"/>
      <p:bldP spid="114" grpId="0"/>
      <p:bldP spid="115" grpId="0" animBg="1"/>
      <p:bldP spid="116" grpId="0"/>
      <p:bldP spid="117" grpId="0" animBg="1"/>
      <p:bldP spid="118" grpId="0"/>
      <p:bldP spid="119" grpId="0" animBg="1"/>
      <p:bldP spid="120" grpId="0"/>
      <p:bldP spid="121" grpId="0" animBg="1"/>
      <p:bldP spid="122" grpId="0"/>
      <p:bldP spid="123" grpId="0" animBg="1"/>
      <p:bldP spid="1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8880" y="3918856"/>
            <a:ext cx="300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r>
              <a:rPr lang="vi-VN" sz="5400" dirty="0">
                <a:solidFill>
                  <a:schemeClr val="bg1"/>
                </a:solidFill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9855" y="449286"/>
            <a:ext cx="2555266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P.9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54" y="1098530"/>
            <a:ext cx="2708133" cy="5473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268" y="599264"/>
            <a:ext cx="8834739" cy="564913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040880" y="941729"/>
            <a:ext cx="72136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40880" y="941729"/>
            <a:ext cx="72136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spell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32880" y="2937989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32880" y="4949669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32880" y="2937989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>
                <a:solidFill>
                  <a:srgbClr val="FF0000"/>
                </a:solidFill>
              </a:rPr>
              <a:t>spell “Nick”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32880" y="4944409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spell “Ella”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921" y="1589314"/>
            <a:ext cx="9724733" cy="430228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8880" y="3918856"/>
            <a:ext cx="300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bg1"/>
                </a:solidFill>
              </a:rPr>
              <a:t>FREER PRACTICE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247" y="481755"/>
            <a:ext cx="1571583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Act1.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7717850"/>
              </p:ext>
            </p:extLst>
          </p:nvPr>
        </p:nvGraphicFramePr>
        <p:xfrm>
          <a:off x="4486896" y="685370"/>
          <a:ext cx="6049854" cy="256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Callout 4"/>
          <p:cNvSpPr/>
          <p:nvPr/>
        </p:nvSpPr>
        <p:spPr>
          <a:xfrm>
            <a:off x="869095" y="988856"/>
            <a:ext cx="3160590" cy="2048085"/>
          </a:xfrm>
          <a:prstGeom prst="wedgeEllipseCallout">
            <a:avLst>
              <a:gd name="adj1" fmla="val -3450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My friend’s name is </a:t>
            </a:r>
            <a:r>
              <a:rPr lang="vi-V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lang="vi-V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A-L-F-I-E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35106703"/>
              </p:ext>
            </p:extLst>
          </p:nvPr>
        </p:nvGraphicFramePr>
        <p:xfrm>
          <a:off x="762000" y="3651037"/>
          <a:ext cx="6205948" cy="269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00254968"/>
              </p:ext>
            </p:extLst>
          </p:nvPr>
        </p:nvGraphicFramePr>
        <p:xfrm>
          <a:off x="7112000" y="3651037"/>
          <a:ext cx="4378960" cy="269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Down Arrow 8">
            <a:hlinkClick r:id="rId18" action="ppaction://hlinksldjump"/>
          </p:cNvPr>
          <p:cNvSpPr/>
          <p:nvPr/>
        </p:nvSpPr>
        <p:spPr>
          <a:xfrm rot="16200000">
            <a:off x="11403564" y="155695"/>
            <a:ext cx="377992" cy="9468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95561" y="769146"/>
            <a:ext cx="1035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Wheel of points</a:t>
            </a:r>
            <a:endParaRPr lang="en-US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4A338-9AF2-42A5-B08A-C7B2B651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064A338-9AF2-42A5-B08A-C7B2B6510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244382-4D1E-44CF-922E-B87B932CD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F244382-4D1E-44CF-922E-B87B932CD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5ABE4E-B208-4343-92FA-6ECC8DD4C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A5ABE4E-B208-4343-92FA-6ECC8DD4C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0AD6FD-E5A3-4012-ABBE-B993ABC99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90AD6FD-E5A3-4012-ABBE-B993ABC99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44B29D-60E2-466B-8CCE-B9CC8C1A4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1744B29D-60E2-466B-8CCE-B9CC8C1A4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4A338-9AF2-42A5-B08A-C7B2B651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F064A338-9AF2-42A5-B08A-C7B2B6510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367768-30A9-4AEE-A063-2B398EB30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59367768-30A9-4AEE-A063-2B398EB30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66B64-33AE-40EE-857F-A53C2F180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60466B64-33AE-40EE-857F-A53C2F180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C4559E-A019-4C2C-89E1-30129763A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66C4559E-A019-4C2C-89E1-30129763A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0AD6FD-E5A3-4012-ABBE-B993ABC99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C90AD6FD-E5A3-4012-ABBE-B993ABC99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4A338-9AF2-42A5-B08A-C7B2B651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F064A338-9AF2-42A5-B08A-C7B2B6510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1F9ACF-46F1-49BF-A204-B12813FC6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381F9ACF-46F1-49BF-A204-B12813FC6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9289B5-F99A-49AC-A803-FC80307EE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4D9289B5-F99A-49AC-A803-FC80307EE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B1046C-E9EF-44BD-9965-B1DE2C5AA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B1B1046C-E9EF-44BD-9965-B1DE2C5AA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  <p:bldP spid="5" grpId="0" animBg="1"/>
      <p:bldGraphic spid="6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944163" y="448767"/>
            <a:ext cx="5042125" cy="5036855"/>
            <a:chOff x="5592600" y="276769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600" y="276769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33672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49257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30747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5386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48905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5738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64620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2056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25" name="quay dung"/>
          <p:cNvSpPr/>
          <p:nvPr/>
        </p:nvSpPr>
        <p:spPr>
          <a:xfrm>
            <a:off x="9287691" y="5878288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r>
              <a:rPr lang="en-GB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2667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84" y="567654"/>
            <a:ext cx="495300" cy="438151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32181" y="680277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52"/>
            <a:ext cx="783772" cy="783769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04" y="5766413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534" y="4699613"/>
            <a:ext cx="495300" cy="43815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495" y="5024729"/>
            <a:ext cx="495300" cy="4381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808" y="5766412"/>
            <a:ext cx="495300" cy="4381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978" y="5719242"/>
            <a:ext cx="495300" cy="4381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22857" y="448767"/>
            <a:ext cx="1669143" cy="101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Action Button: Return 12">
            <a:hlinkClick r:id="" action="ppaction://hlinkshowjump?jump=previousslide" highlightClick="1"/>
          </p:cNvPr>
          <p:cNvSpPr/>
          <p:nvPr/>
        </p:nvSpPr>
        <p:spPr>
          <a:xfrm>
            <a:off x="2123440" y="2182728"/>
            <a:ext cx="1892268" cy="1727200"/>
          </a:xfrm>
          <a:prstGeom prst="actionButtonRetur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9254" y="4007173"/>
            <a:ext cx="258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RETURN</a:t>
            </a:r>
            <a:endParaRPr lang="en-US" sz="3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34848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07957"/>
            <a:ext cx="12202708" cy="6143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640" y="307957"/>
            <a:ext cx="6827520" cy="7078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result of the last survey:</a:t>
            </a:r>
            <a:endParaRPr lang="en-US" sz="4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64111"/>
              </p:ext>
            </p:extLst>
          </p:nvPr>
        </p:nvGraphicFramePr>
        <p:xfrm>
          <a:off x="213360" y="1380066"/>
          <a:ext cx="8127999" cy="455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2352868856"/>
                    </a:ext>
                  </a:extLst>
                </a:gridCol>
                <a:gridCol w="3820160">
                  <a:extLst>
                    <a:ext uri="{9D8B030D-6E8A-4147-A177-3AD203B41FA5}">
                      <a16:colId xmlns:a16="http://schemas.microsoft.com/office/drawing/2014/main" val="1660476186"/>
                    </a:ext>
                  </a:extLst>
                </a:gridCol>
                <a:gridCol w="3383279">
                  <a:extLst>
                    <a:ext uri="{9D8B030D-6E8A-4147-A177-3AD203B41FA5}">
                      <a16:colId xmlns:a16="http://schemas.microsoft.com/office/drawing/2014/main" val="3609225957"/>
                    </a:ext>
                  </a:extLst>
                </a:gridCol>
              </a:tblGrid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What’s your name?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can your spell ...?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563763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Alfie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A-L-F-I-E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564658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L-U-C-Y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487593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Sarah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S-A-R-A-H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055302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Hugo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H-U-G-O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296535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DYLAN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D-Y-L-A-N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76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1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tored Data 4"/>
          <p:cNvSpPr/>
          <p:nvPr/>
        </p:nvSpPr>
        <p:spPr>
          <a:xfrm>
            <a:off x="584791" y="606057"/>
            <a:ext cx="5220586" cy="5582092"/>
          </a:xfrm>
          <a:prstGeom prst="flowChartOnlineStorage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59141" y="1950268"/>
            <a:ext cx="39672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friend’s name is Lucy.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L-U-C-Y.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friend’s name is Hugo.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H-U-G-O.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friend’s name is ... 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... 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367" y="1215713"/>
            <a:ext cx="5411973" cy="481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loud 5"/>
          <p:cNvSpPr/>
          <p:nvPr/>
        </p:nvSpPr>
        <p:spPr>
          <a:xfrm>
            <a:off x="4199860" y="900753"/>
            <a:ext cx="956931" cy="41467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668231" y="693418"/>
            <a:ext cx="956931" cy="41467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 rot="19356473">
            <a:off x="3165281" y="710039"/>
            <a:ext cx="457200" cy="914400"/>
          </a:xfrm>
          <a:prstGeom prst="mo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79727" y="674795"/>
            <a:ext cx="2241313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Act2. Speaking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300067" y="201043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303175" y="302125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287624" y="408452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300067" y="514779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87624" y="81632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090" y="40953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85331" y1="84670" x2="85331" y2="84670"/>
                        <a14:foregroundMark x1="85702" y1="84670" x2="93512" y2="99207"/>
                        <a14:foregroundMark x1="92066" y1="98062" x2="92066" y2="98062"/>
                        <a14:backgroundMark x1="50413" y1="5374" x2="33140" y2="97269"/>
                        <a14:backgroundMark x1="64421" y1="46696" x2="64421" y2="46696"/>
                        <a14:backgroundMark x1="58998" y1="98373" x2="63429" y2="73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448"/>
            <a:ext cx="12192000" cy="613067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49960" y="-349488"/>
            <a:ext cx="264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30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39440" y="1081984"/>
            <a:ext cx="26111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30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21936"/>
            <a:ext cx="12192000" cy="6134500"/>
            <a:chOff x="0" y="321936"/>
            <a:chExt cx="12192000" cy="6134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400" y="321937"/>
              <a:ext cx="8991600" cy="613449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321936"/>
              <a:ext cx="3200400" cy="61344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131149"/>
              </p:ext>
            </p:extLst>
          </p:nvPr>
        </p:nvGraphicFramePr>
        <p:xfrm>
          <a:off x="416560" y="685777"/>
          <a:ext cx="5567680" cy="540681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91920">
                  <a:extLst>
                    <a:ext uri="{9D8B030D-6E8A-4147-A177-3AD203B41FA5}">
                      <a16:colId xmlns:a16="http://schemas.microsoft.com/office/drawing/2014/main" val="3700290864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58014720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441220229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268203029"/>
                    </a:ext>
                  </a:extLst>
                </a:gridCol>
              </a:tblGrid>
              <a:tr h="1351704"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LUCY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LISA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HUGO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90157"/>
                  </a:ext>
                </a:extLst>
              </a:tr>
              <a:tr h="1351704"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MATT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861735"/>
                  </a:ext>
                </a:extLst>
              </a:tr>
              <a:tr h="1351704"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NICK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KIM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JILL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338221"/>
                  </a:ext>
                </a:extLst>
              </a:tr>
              <a:tr h="1351704"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101336"/>
                  </a:ext>
                </a:extLst>
              </a:tr>
            </a:tbl>
          </a:graphicData>
        </a:graphic>
      </p:graphicFrame>
      <p:sp>
        <p:nvSpPr>
          <p:cNvPr id="5" name="Multiply 4"/>
          <p:cNvSpPr/>
          <p:nvPr/>
        </p:nvSpPr>
        <p:spPr>
          <a:xfrm>
            <a:off x="5984240" y="3763686"/>
            <a:ext cx="1574800" cy="1368111"/>
          </a:xfrm>
          <a:prstGeom prst="mathMultiply">
            <a:avLst>
              <a:gd name="adj1" fmla="val 7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nut 5"/>
          <p:cNvSpPr/>
          <p:nvPr/>
        </p:nvSpPr>
        <p:spPr>
          <a:xfrm>
            <a:off x="6301740" y="2954833"/>
            <a:ext cx="939800" cy="868703"/>
          </a:xfrm>
          <a:prstGeom prst="donut">
            <a:avLst>
              <a:gd name="adj" fmla="val 9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984240" y="330543"/>
            <a:ext cx="4265503" cy="992919"/>
          </a:xfrm>
          <a:prstGeom prst="wedgeEllipseCallout">
            <a:avLst>
              <a:gd name="adj1" fmla="val -27979"/>
              <a:gd name="adj2" fmla="val 604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How can you spell “</a:t>
            </a:r>
            <a:r>
              <a:rPr lang="vi-VN" sz="3067" b="1" dirty="0">
                <a:solidFill>
                  <a:srgbClr val="FF0000"/>
                </a:solidFill>
                <a:latin typeface="Patrick Hand" panose="020B0604020202020204" charset="0"/>
              </a:rPr>
              <a:t>Alfie</a:t>
            </a:r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”?</a:t>
            </a:r>
            <a:endParaRPr lang="en-US" sz="3067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9481331" y="1192232"/>
            <a:ext cx="2853696" cy="631277"/>
          </a:xfrm>
          <a:prstGeom prst="wedgeEllipseCallout">
            <a:avLst>
              <a:gd name="adj1" fmla="val 23049"/>
              <a:gd name="adj2" fmla="val 748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67" b="1" dirty="0">
                <a:solidFill>
                  <a:srgbClr val="FF0000"/>
                </a:solidFill>
                <a:latin typeface="Patrick Hand" panose="020B0604020202020204" charset="0"/>
              </a:rPr>
              <a:t>A-L-F-I-E</a:t>
            </a:r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.</a:t>
            </a:r>
            <a:endParaRPr lang="en-US" sz="3067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9" y="1815293"/>
            <a:ext cx="3953922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The Alphabet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7760" y="1818408"/>
            <a:ext cx="700659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My friend’s name is Alfie.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It’s  A-L-F-I-E.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9)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vi-VN" sz="3600" i="1" dirty="0">
                <a:solidFill>
                  <a:srgbClr val="0070C0"/>
                </a:solidFill>
              </a:rPr>
              <a:t>10</a:t>
            </a:r>
            <a:r>
              <a:rPr lang="en-US" sz="3600" i="1" dirty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</a:t>
            </a:r>
            <a:r>
              <a:rPr lang="vi-VN" sz="3600" i="1" dirty="0">
                <a:solidFill>
                  <a:srgbClr val="0070C0"/>
                </a:solidFill>
              </a:rPr>
              <a:t>13</a:t>
            </a:r>
            <a:r>
              <a:rPr lang="en-US" sz="3600" i="1" dirty="0">
                <a:solidFill>
                  <a:srgbClr val="0070C0"/>
                </a:solidFill>
              </a:rPr>
              <a:t>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….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and use the Alphabet flexibly</a:t>
            </a:r>
            <a:r>
              <a:rPr lang="en-US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vi-VN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use the structures below with confidence.</a:t>
            </a:r>
            <a:r>
              <a:rPr lang="vi-VN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                    </a:t>
            </a:r>
            <a:r>
              <a:rPr lang="vi-VN" sz="3600" dirty="0">
                <a:solidFill>
                  <a:srgbClr val="0070C0"/>
                </a:solidFill>
              </a:rPr>
              <a:t>- 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friend’s name is Alfie. </a:t>
            </a:r>
          </a:p>
          <a:p>
            <a:r>
              <a:rPr lang="vi-VN" sz="3600" dirty="0">
                <a:solidFill>
                  <a:srgbClr val="0070C0"/>
                </a:solidFill>
              </a:rPr>
              <a:t>		  - 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spell “Alfie”? </a:t>
            </a:r>
          </a:p>
          <a:p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</a:t>
            </a:r>
            <a:r>
              <a:rPr lang="vi-VN" sz="3600" dirty="0">
                <a:solidFill>
                  <a:srgbClr val="0070C0"/>
                </a:solidFill>
              </a:rPr>
              <a:t>-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A-L-F-I-E.</a:t>
            </a:r>
          </a:p>
          <a:p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D7935-F539-D219-AAD7-06DDA0E0E8A9}"/>
              </a:ext>
            </a:extLst>
          </p:cNvPr>
          <p:cNvSpPr/>
          <p:nvPr/>
        </p:nvSpPr>
        <p:spPr>
          <a:xfrm>
            <a:off x="1605280" y="975757"/>
            <a:ext cx="919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accent3"/>
                </a:solidFill>
              </a:rPr>
              <a:t>1. Alfie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D7935-F539-D219-AAD7-06DDA0E0E8A9}"/>
              </a:ext>
            </a:extLst>
          </p:cNvPr>
          <p:cNvSpPr/>
          <p:nvPr/>
        </p:nvSpPr>
        <p:spPr>
          <a:xfrm>
            <a:off x="1605280" y="1899087"/>
            <a:ext cx="919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accent3"/>
                </a:solidFill>
              </a:rPr>
              <a:t>2. blue and red.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D7935-F539-D219-AAD7-06DDA0E0E8A9}"/>
              </a:ext>
            </a:extLst>
          </p:cNvPr>
          <p:cNvSpPr/>
          <p:nvPr/>
        </p:nvSpPr>
        <p:spPr>
          <a:xfrm>
            <a:off x="1605280" y="2822417"/>
            <a:ext cx="919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accent3"/>
                </a:solidFill>
              </a:rPr>
              <a:t>3. It’s b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lack and yellow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5D7935-F539-D219-AAD7-06DDA0E0E8A9}"/>
              </a:ext>
            </a:extLst>
          </p:cNvPr>
          <p:cNvSpPr/>
          <p:nvPr/>
        </p:nvSpPr>
        <p:spPr>
          <a:xfrm>
            <a:off x="1605280" y="3745747"/>
            <a:ext cx="919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accent3"/>
                </a:solidFill>
              </a:rPr>
              <a:t>4. one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black and yellow cat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5D7935-F539-D219-AAD7-06DDA0E0E8A9}"/>
              </a:ext>
            </a:extLst>
          </p:cNvPr>
          <p:cNvSpPr/>
          <p:nvPr/>
        </p:nvSpPr>
        <p:spPr>
          <a:xfrm>
            <a:off x="1605280" y="4669077"/>
            <a:ext cx="919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accent3"/>
                </a:solidFill>
              </a:rPr>
              <a:t>5. three black and white dogs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F59D3-E365-8228-D962-117DF85335AE}"/>
              </a:ext>
            </a:extLst>
          </p:cNvPr>
          <p:cNvSpPr/>
          <p:nvPr/>
        </p:nvSpPr>
        <p:spPr>
          <a:xfrm>
            <a:off x="3423194" y="211634"/>
            <a:ext cx="6716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rgbClr val="FF0000"/>
                </a:solidFill>
              </a:rPr>
              <a:t>FASTEST PEN GAME</a:t>
            </a:r>
          </a:p>
        </p:txBody>
      </p:sp>
    </p:spTree>
    <p:extLst>
      <p:ext uri="{BB962C8B-B14F-4D97-AF65-F5344CB8AC3E}">
        <p14:creationId xmlns:p14="http://schemas.microsoft.com/office/powerpoint/2010/main" val="1847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i="1" dirty="0"/>
              <a:t>Speaking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527" y="431382"/>
            <a:ext cx="6552953" cy="102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89" y="524240"/>
            <a:ext cx="4849332" cy="60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14" y="1579277"/>
            <a:ext cx="2187326" cy="2392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90" y="1579277"/>
            <a:ext cx="2168711" cy="2429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128" y="1579749"/>
            <a:ext cx="2140788" cy="2382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369" y="3838625"/>
            <a:ext cx="2215249" cy="2420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96" y="3962539"/>
            <a:ext cx="2243173" cy="2401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319" y="3971375"/>
            <a:ext cx="2168711" cy="23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9570" y="391500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</a:rPr>
              <a:t>Practice 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8786</TotalTime>
  <Words>720</Words>
  <Application>Microsoft Office PowerPoint</Application>
  <PresentationFormat>Màn hình rộng</PresentationFormat>
  <Paragraphs>204</Paragraphs>
  <Slides>25</Slides>
  <Notes>14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0" baseType="lpstr">
      <vt:lpstr>Arial</vt:lpstr>
      <vt:lpstr>Calibri</vt:lpstr>
      <vt:lpstr>Patrick Hand</vt:lpstr>
      <vt:lpstr>Tahoma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249</cp:revision>
  <dcterms:created xsi:type="dcterms:W3CDTF">2020-12-08T03:17:05Z</dcterms:created>
  <dcterms:modified xsi:type="dcterms:W3CDTF">2022-08-02T01:32:49Z</dcterms:modified>
</cp:coreProperties>
</file>