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56" r:id="rId3"/>
    <p:sldId id="257" r:id="rId4"/>
    <p:sldId id="258" r:id="rId5"/>
    <p:sldId id="259" r:id="rId6"/>
    <p:sldId id="265" r:id="rId7"/>
    <p:sldId id="260" r:id="rId8"/>
    <p:sldId id="261" r:id="rId9"/>
    <p:sldId id="262" r:id="rId10"/>
    <p:sldId id="266" r:id="rId11"/>
    <p:sldId id="267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87D81-BBDE-4516-B830-68BF8A45DF80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4FC5E-AFD9-4BF2-89C9-7978B055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7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9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34289"/>
            <a:ext cx="1026033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6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6" y="1892456"/>
            <a:ext cx="2285282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96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676275"/>
            <a:ext cx="8817428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202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0" y="76199"/>
            <a:ext cx="9143999" cy="6571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418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096370"/>
            <a:ext cx="6477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 err="1" smtClean="0">
                <a:solidFill>
                  <a:srgbClr val="00B0F0"/>
                </a:solidFill>
              </a:rPr>
              <a:t>Tạm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biệt</a:t>
            </a:r>
            <a:r>
              <a:rPr lang="en-US" sz="8800" i="1" smtClean="0">
                <a:solidFill>
                  <a:srgbClr val="00B0F0"/>
                </a:solidFill>
              </a:rPr>
              <a:t>!</a:t>
            </a:r>
            <a:endParaRPr lang="en-US" sz="8800" i="1" smtClean="0">
              <a:solidFill>
                <a:srgbClr val="00B0F0"/>
              </a:solidFill>
            </a:endParaRPr>
          </a:p>
          <a:p>
            <a:pPr algn="ctr"/>
            <a:r>
              <a:rPr lang="en-US" sz="8800" i="1" dirty="0" err="1" smtClean="0">
                <a:solidFill>
                  <a:srgbClr val="00B0F0"/>
                </a:solidFill>
              </a:rPr>
              <a:t>Hẹn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gặp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lại</a:t>
            </a:r>
            <a:r>
              <a:rPr lang="en-US" sz="8800" i="1" dirty="0" smtClean="0">
                <a:solidFill>
                  <a:srgbClr val="00B0F0"/>
                </a:solidFill>
              </a:rPr>
              <a:t>!</a:t>
            </a:r>
            <a:endParaRPr lang="en-US" sz="88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50292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115: </a:t>
            </a:r>
            <a:r>
              <a:rPr lang="en-US" b="1" dirty="0" err="1" smtClean="0">
                <a:solidFill>
                  <a:srgbClr val="0070C0"/>
                </a:solidFill>
              </a:rPr>
              <a:t>uy</a:t>
            </a:r>
            <a:r>
              <a:rPr lang="en-US" b="1" dirty="0" smtClean="0">
                <a:solidFill>
                  <a:srgbClr val="0070C0"/>
                </a:solidFill>
              </a:rPr>
              <a:t> - </a:t>
            </a:r>
            <a:r>
              <a:rPr lang="en-US" b="1" dirty="0" err="1" smtClean="0">
                <a:solidFill>
                  <a:srgbClr val="0070C0"/>
                </a:solidFill>
              </a:rPr>
              <a:t>uya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7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514600"/>
            <a:ext cx="472440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</a:rPr>
              <a:t>1. </a:t>
            </a:r>
            <a:r>
              <a:rPr lang="en-US" sz="6600" b="1" dirty="0" err="1" smtClean="0">
                <a:solidFill>
                  <a:srgbClr val="FFFF00"/>
                </a:solidFill>
              </a:rPr>
              <a:t>Làm</a:t>
            </a:r>
            <a:r>
              <a:rPr lang="en-US" sz="6600" b="1" dirty="0" smtClean="0">
                <a:solidFill>
                  <a:srgbClr val="FFFF00"/>
                </a:solidFill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</a:rPr>
              <a:t>quen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0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212" y="5098197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uy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49530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uya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165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114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405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1393" y="25146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uy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4545724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uy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26670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uy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51054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uy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2707976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uya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6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5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9" y="257912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9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4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3. </a:t>
            </a:r>
            <a:r>
              <a:rPr lang="en-US" sz="4000" b="1" dirty="0" err="1" smtClean="0">
                <a:solidFill>
                  <a:srgbClr val="FFFF00"/>
                </a:solidFill>
              </a:rPr>
              <a:t>Tập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đọc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486"/>
            <a:ext cx="9144000" cy="592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90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66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981200"/>
            <a:ext cx="9220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790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45</Words>
  <Application>Microsoft Office PowerPoint</Application>
  <PresentationFormat>On-screen Show (4:3)</PresentationFormat>
  <Paragraphs>20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Bài 115: uy - uya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114: uê - uơ</dc:title>
  <dc:creator>DELL</dc:creator>
  <cp:lastModifiedBy>DELL</cp:lastModifiedBy>
  <cp:revision>10</cp:revision>
  <dcterms:created xsi:type="dcterms:W3CDTF">2006-08-16T00:00:00Z</dcterms:created>
  <dcterms:modified xsi:type="dcterms:W3CDTF">2020-08-27T04:26:51Z</dcterms:modified>
</cp:coreProperties>
</file>